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0.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1.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4" r:id="rId2"/>
    <p:sldMasterId id="2147483730" r:id="rId3"/>
    <p:sldMasterId id="2147483743" r:id="rId4"/>
    <p:sldMasterId id="2147483755" r:id="rId5"/>
    <p:sldMasterId id="2147483779" r:id="rId6"/>
    <p:sldMasterId id="2147483815" r:id="rId7"/>
    <p:sldMasterId id="2147483827" r:id="rId8"/>
    <p:sldMasterId id="2147483839" r:id="rId9"/>
    <p:sldMasterId id="2147483851" r:id="rId10"/>
    <p:sldMasterId id="2147483863" r:id="rId11"/>
    <p:sldMasterId id="2147483887" r:id="rId12"/>
  </p:sldMasterIdLst>
  <p:notesMasterIdLst>
    <p:notesMasterId r:id="rId92"/>
  </p:notesMasterIdLst>
  <p:sldIdLst>
    <p:sldId id="311" r:id="rId13"/>
    <p:sldId id="765" r:id="rId14"/>
    <p:sldId id="639" r:id="rId15"/>
    <p:sldId id="640" r:id="rId16"/>
    <p:sldId id="623" r:id="rId17"/>
    <p:sldId id="643" r:id="rId18"/>
    <p:sldId id="644" r:id="rId19"/>
    <p:sldId id="624" r:id="rId20"/>
    <p:sldId id="625" r:id="rId21"/>
    <p:sldId id="626" r:id="rId22"/>
    <p:sldId id="767" r:id="rId23"/>
    <p:sldId id="648" r:id="rId24"/>
    <p:sldId id="620" r:id="rId25"/>
    <p:sldId id="646" r:id="rId26"/>
    <p:sldId id="645" r:id="rId27"/>
    <p:sldId id="766" r:id="rId28"/>
    <p:sldId id="622" r:id="rId29"/>
    <p:sldId id="627" r:id="rId30"/>
    <p:sldId id="628" r:id="rId31"/>
    <p:sldId id="647" r:id="rId32"/>
    <p:sldId id="768" r:id="rId33"/>
    <p:sldId id="698" r:id="rId34"/>
    <p:sldId id="695" r:id="rId35"/>
    <p:sldId id="696" r:id="rId36"/>
    <p:sldId id="697" r:id="rId37"/>
    <p:sldId id="699" r:id="rId38"/>
    <p:sldId id="658" r:id="rId39"/>
    <p:sldId id="659" r:id="rId40"/>
    <p:sldId id="660" r:id="rId41"/>
    <p:sldId id="661" r:id="rId42"/>
    <p:sldId id="662" r:id="rId43"/>
    <p:sldId id="663" r:id="rId44"/>
    <p:sldId id="701" r:id="rId45"/>
    <p:sldId id="675" r:id="rId46"/>
    <p:sldId id="676" r:id="rId47"/>
    <p:sldId id="685" r:id="rId48"/>
    <p:sldId id="686" r:id="rId49"/>
    <p:sldId id="688" r:id="rId50"/>
    <p:sldId id="690" r:id="rId51"/>
    <p:sldId id="691" r:id="rId52"/>
    <p:sldId id="692" r:id="rId53"/>
    <p:sldId id="705" r:id="rId54"/>
    <p:sldId id="715" r:id="rId55"/>
    <p:sldId id="730" r:id="rId56"/>
    <p:sldId id="747" r:id="rId57"/>
    <p:sldId id="749" r:id="rId58"/>
    <p:sldId id="750" r:id="rId59"/>
    <p:sldId id="752" r:id="rId60"/>
    <p:sldId id="774" r:id="rId61"/>
    <p:sldId id="775" r:id="rId62"/>
    <p:sldId id="776" r:id="rId63"/>
    <p:sldId id="769" r:id="rId64"/>
    <p:sldId id="770" r:id="rId65"/>
    <p:sldId id="771" r:id="rId66"/>
    <p:sldId id="772" r:id="rId67"/>
    <p:sldId id="757" r:id="rId68"/>
    <p:sldId id="763" r:id="rId69"/>
    <p:sldId id="764" r:id="rId70"/>
    <p:sldId id="657" r:id="rId71"/>
    <p:sldId id="761" r:id="rId72"/>
    <p:sldId id="615" r:id="rId73"/>
    <p:sldId id="616" r:id="rId74"/>
    <p:sldId id="617" r:id="rId75"/>
    <p:sldId id="569" r:id="rId76"/>
    <p:sldId id="476" r:id="rId77"/>
    <p:sldId id="474" r:id="rId78"/>
    <p:sldId id="618" r:id="rId79"/>
    <p:sldId id="469" r:id="rId80"/>
    <p:sldId id="614" r:id="rId81"/>
    <p:sldId id="471" r:id="rId82"/>
    <p:sldId id="606" r:id="rId83"/>
    <p:sldId id="607" r:id="rId84"/>
    <p:sldId id="601" r:id="rId85"/>
    <p:sldId id="595" r:id="rId86"/>
    <p:sldId id="608" r:id="rId87"/>
    <p:sldId id="609" r:id="rId88"/>
    <p:sldId id="612" r:id="rId89"/>
    <p:sldId id="568" r:id="rId90"/>
    <p:sldId id="611" r:id="rId91"/>
  </p:sldIdLst>
  <p:sldSz cx="9144000" cy="5143500" type="screen16x9"/>
  <p:notesSz cx="7315200" cy="9601200"/>
  <p:defaultTextStyle>
    <a:defPPr>
      <a:defRPr lang="es-CL"/>
    </a:defPPr>
    <a:lvl1pPr marL="0" algn="l" defTabSz="913253" rtl="0" eaLnBrk="1" latinLnBrk="0" hangingPunct="1">
      <a:defRPr sz="1800" kern="1200">
        <a:solidFill>
          <a:schemeClr val="tx1"/>
        </a:solidFill>
        <a:latin typeface="+mn-lt"/>
        <a:ea typeface="+mn-ea"/>
        <a:cs typeface="+mn-cs"/>
      </a:defRPr>
    </a:lvl1pPr>
    <a:lvl2pPr marL="456624" algn="l" defTabSz="913253" rtl="0" eaLnBrk="1" latinLnBrk="0" hangingPunct="1">
      <a:defRPr sz="1800" kern="1200">
        <a:solidFill>
          <a:schemeClr val="tx1"/>
        </a:solidFill>
        <a:latin typeface="+mn-lt"/>
        <a:ea typeface="+mn-ea"/>
        <a:cs typeface="+mn-cs"/>
      </a:defRPr>
    </a:lvl2pPr>
    <a:lvl3pPr marL="913253" algn="l" defTabSz="913253" rtl="0" eaLnBrk="1" latinLnBrk="0" hangingPunct="1">
      <a:defRPr sz="1800" kern="1200">
        <a:solidFill>
          <a:schemeClr val="tx1"/>
        </a:solidFill>
        <a:latin typeface="+mn-lt"/>
        <a:ea typeface="+mn-ea"/>
        <a:cs typeface="+mn-cs"/>
      </a:defRPr>
    </a:lvl3pPr>
    <a:lvl4pPr marL="1369878" algn="l" defTabSz="913253" rtl="0" eaLnBrk="1" latinLnBrk="0" hangingPunct="1">
      <a:defRPr sz="1800" kern="1200">
        <a:solidFill>
          <a:schemeClr val="tx1"/>
        </a:solidFill>
        <a:latin typeface="+mn-lt"/>
        <a:ea typeface="+mn-ea"/>
        <a:cs typeface="+mn-cs"/>
      </a:defRPr>
    </a:lvl4pPr>
    <a:lvl5pPr marL="1826507" algn="l" defTabSz="913253" rtl="0" eaLnBrk="1" latinLnBrk="0" hangingPunct="1">
      <a:defRPr sz="1800" kern="1200">
        <a:solidFill>
          <a:schemeClr val="tx1"/>
        </a:solidFill>
        <a:latin typeface="+mn-lt"/>
        <a:ea typeface="+mn-ea"/>
        <a:cs typeface="+mn-cs"/>
      </a:defRPr>
    </a:lvl5pPr>
    <a:lvl6pPr marL="2283122" algn="l" defTabSz="913253" rtl="0" eaLnBrk="1" latinLnBrk="0" hangingPunct="1">
      <a:defRPr sz="1800" kern="1200">
        <a:solidFill>
          <a:schemeClr val="tx1"/>
        </a:solidFill>
        <a:latin typeface="+mn-lt"/>
        <a:ea typeface="+mn-ea"/>
        <a:cs typeface="+mn-cs"/>
      </a:defRPr>
    </a:lvl6pPr>
    <a:lvl7pPr marL="2739743" algn="l" defTabSz="913253" rtl="0" eaLnBrk="1" latinLnBrk="0" hangingPunct="1">
      <a:defRPr sz="1800" kern="1200">
        <a:solidFill>
          <a:schemeClr val="tx1"/>
        </a:solidFill>
        <a:latin typeface="+mn-lt"/>
        <a:ea typeface="+mn-ea"/>
        <a:cs typeface="+mn-cs"/>
      </a:defRPr>
    </a:lvl7pPr>
    <a:lvl8pPr marL="3196373" algn="l" defTabSz="913253" rtl="0" eaLnBrk="1" latinLnBrk="0" hangingPunct="1">
      <a:defRPr sz="1800" kern="1200">
        <a:solidFill>
          <a:schemeClr val="tx1"/>
        </a:solidFill>
        <a:latin typeface="+mn-lt"/>
        <a:ea typeface="+mn-ea"/>
        <a:cs typeface="+mn-cs"/>
      </a:defRPr>
    </a:lvl8pPr>
    <a:lvl9pPr marL="3653002" algn="l" defTabSz="91325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EA43"/>
    <a:srgbClr val="5656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606" autoAdjust="0"/>
    <p:restoredTop sz="91277" autoAdjust="0"/>
  </p:normalViewPr>
  <p:slideViewPr>
    <p:cSldViewPr>
      <p:cViewPr varScale="1">
        <p:scale>
          <a:sx n="136" d="100"/>
          <a:sy n="136" d="100"/>
        </p:scale>
        <p:origin x="492"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0"/>
    </p:cViewPr>
  </p:sorterViewPr>
  <p:notesViewPr>
    <p:cSldViewPr snapToGrid="0" snapToObjects="1">
      <p:cViewPr varScale="1">
        <p:scale>
          <a:sx n="91" d="100"/>
          <a:sy n="91" d="100"/>
        </p:scale>
        <p:origin x="-3536" y="-112"/>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84" Type="http://schemas.openxmlformats.org/officeDocument/2006/relationships/slide" Target="slides/slide72.xml"/><Relationship Id="rId89" Type="http://schemas.openxmlformats.org/officeDocument/2006/relationships/slide" Target="slides/slide77.xml"/><Relationship Id="rId16" Type="http://schemas.openxmlformats.org/officeDocument/2006/relationships/slide" Target="slides/slide4.xml"/><Relationship Id="rId11" Type="http://schemas.openxmlformats.org/officeDocument/2006/relationships/slideMaster" Target="slideMasters/slideMaster11.xml"/><Relationship Id="rId32" Type="http://schemas.openxmlformats.org/officeDocument/2006/relationships/slide" Target="slides/slide20.xml"/><Relationship Id="rId37" Type="http://schemas.openxmlformats.org/officeDocument/2006/relationships/slide" Target="slides/slide25.xml"/><Relationship Id="rId53" Type="http://schemas.openxmlformats.org/officeDocument/2006/relationships/slide" Target="slides/slide41.xml"/><Relationship Id="rId58" Type="http://schemas.openxmlformats.org/officeDocument/2006/relationships/slide" Target="slides/slide46.xml"/><Relationship Id="rId74" Type="http://schemas.openxmlformats.org/officeDocument/2006/relationships/slide" Target="slides/slide62.xml"/><Relationship Id="rId79" Type="http://schemas.openxmlformats.org/officeDocument/2006/relationships/slide" Target="slides/slide67.xml"/><Relationship Id="rId5" Type="http://schemas.openxmlformats.org/officeDocument/2006/relationships/slideMaster" Target="slideMasters/slideMaster5.xml"/><Relationship Id="rId90" Type="http://schemas.openxmlformats.org/officeDocument/2006/relationships/slide" Target="slides/slide78.xml"/><Relationship Id="rId95" Type="http://schemas.openxmlformats.org/officeDocument/2006/relationships/theme" Target="theme/theme1.xml"/><Relationship Id="rId22" Type="http://schemas.openxmlformats.org/officeDocument/2006/relationships/slide" Target="slides/slide10.xml"/><Relationship Id="rId27" Type="http://schemas.openxmlformats.org/officeDocument/2006/relationships/slide" Target="slides/slide15.xml"/><Relationship Id="rId43" Type="http://schemas.openxmlformats.org/officeDocument/2006/relationships/slide" Target="slides/slide31.xml"/><Relationship Id="rId48" Type="http://schemas.openxmlformats.org/officeDocument/2006/relationships/slide" Target="slides/slide36.xml"/><Relationship Id="rId64" Type="http://schemas.openxmlformats.org/officeDocument/2006/relationships/slide" Target="slides/slide52.xml"/><Relationship Id="rId69" Type="http://schemas.openxmlformats.org/officeDocument/2006/relationships/slide" Target="slides/slide57.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80" Type="http://schemas.openxmlformats.org/officeDocument/2006/relationships/slide" Target="slides/slide68.xml"/><Relationship Id="rId85" Type="http://schemas.openxmlformats.org/officeDocument/2006/relationships/slide" Target="slides/slide73.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slide" Target="slides/slide76.xml"/><Relationship Id="rId91" Type="http://schemas.openxmlformats.org/officeDocument/2006/relationships/slide" Target="slides/slide79.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slide" Target="slides/slide64.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17.xml"/><Relationship Id="rId24" Type="http://schemas.openxmlformats.org/officeDocument/2006/relationships/slide" Target="slides/slide12.xml"/><Relationship Id="rId40" Type="http://schemas.openxmlformats.org/officeDocument/2006/relationships/slide" Target="slides/slide28.xml"/><Relationship Id="rId45" Type="http://schemas.openxmlformats.org/officeDocument/2006/relationships/slide" Target="slides/slide33.xml"/><Relationship Id="rId66" Type="http://schemas.openxmlformats.org/officeDocument/2006/relationships/slide" Target="slides/slide54.xml"/><Relationship Id="rId87" Type="http://schemas.openxmlformats.org/officeDocument/2006/relationships/slide" Target="slides/slide75.xml"/><Relationship Id="rId61" Type="http://schemas.openxmlformats.org/officeDocument/2006/relationships/slide" Target="slides/slide49.xml"/><Relationship Id="rId82" Type="http://schemas.openxmlformats.org/officeDocument/2006/relationships/slide" Target="slides/slide70.xml"/><Relationship Id="rId19" Type="http://schemas.openxmlformats.org/officeDocument/2006/relationships/slide" Target="slides/slide7.xml"/><Relationship Id="rId14" Type="http://schemas.openxmlformats.org/officeDocument/2006/relationships/slide" Target="slides/slide2.xml"/><Relationship Id="rId30" Type="http://schemas.openxmlformats.org/officeDocument/2006/relationships/slide" Target="slides/slide18.xml"/><Relationship Id="rId35" Type="http://schemas.openxmlformats.org/officeDocument/2006/relationships/slide" Target="slides/slide23.xml"/><Relationship Id="rId56" Type="http://schemas.openxmlformats.org/officeDocument/2006/relationships/slide" Target="slides/slide44.xml"/><Relationship Id="rId77" Type="http://schemas.openxmlformats.org/officeDocument/2006/relationships/slide" Target="slides/slide6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amsung\_Uach\AUSTRAL-omics\Prote&#243;mica%20Cerebro\Resultados%20Proteomicos\2dos%20Resultados\proteinGroups_20170110_trim.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23413904373999"/>
          <c:y val="5.0980297705176397E-2"/>
          <c:w val="0.728176369339953"/>
          <c:h val="0.74222583333333403"/>
        </c:manualLayout>
      </c:layout>
      <c:scatterChart>
        <c:scatterStyle val="lineMarker"/>
        <c:varyColors val="0"/>
        <c:ser>
          <c:idx val="0"/>
          <c:order val="0"/>
          <c:tx>
            <c:strRef>
              <c:f>[proteinGroups_20170110_trim.xlsx]Accepted!$WJ$1</c:f>
              <c:strCache>
                <c:ptCount val="1"/>
                <c:pt idx="0">
                  <c:v>ZR_Max CV</c:v>
                </c:pt>
              </c:strCache>
            </c:strRef>
          </c:tx>
          <c:spPr>
            <a:ln w="25400" cap="flat" cmpd="sng" algn="ctr">
              <a:noFill/>
              <a:prstDash val="sysDot"/>
              <a:round/>
            </a:ln>
            <a:effectLst>
              <a:outerShdw blurRad="40000" dist="20000" dir="5400000" rotWithShape="0">
                <a:srgbClr val="000000">
                  <a:alpha val="38000"/>
                </a:srgbClr>
              </a:outerShdw>
            </a:effectLst>
          </c:spPr>
          <c:marker>
            <c:symbol val="circle"/>
            <c:size val="5"/>
            <c:spPr>
              <a:solidFill>
                <a:schemeClr val="accent2">
                  <a:lumMod val="40000"/>
                  <a:lumOff val="60000"/>
                </a:schemeClr>
              </a:solidFill>
              <a:ln w="9525" cap="flat" cmpd="sng" algn="ctr">
                <a:solidFill>
                  <a:srgbClr val="C00000"/>
                </a:solidFill>
                <a:round/>
              </a:ln>
              <a:effectLst>
                <a:outerShdw blurRad="40000" dist="20000" dir="5400000" rotWithShape="0">
                  <a:srgbClr val="000000">
                    <a:alpha val="38000"/>
                  </a:srgbClr>
                </a:outerShdw>
              </a:effectLst>
            </c:spPr>
          </c:marker>
          <c:xVal>
            <c:numRef>
              <c:f>[proteinGroups_20170110_trim.xlsx]Accepted!$WD$2:$WD$49</c:f>
              <c:numCache>
                <c:formatCode>General</c:formatCode>
                <c:ptCount val="48"/>
                <c:pt idx="0">
                  <c:v>9.7487465818957979</c:v>
                </c:pt>
                <c:pt idx="1">
                  <c:v>9.4363723352060269</c:v>
                </c:pt>
                <c:pt idx="2">
                  <c:v>-6.3437745554842087</c:v>
                </c:pt>
                <c:pt idx="3">
                  <c:v>-3.0548545251049082</c:v>
                </c:pt>
                <c:pt idx="4">
                  <c:v>5.4921770457355956</c:v>
                </c:pt>
                <c:pt idx="5">
                  <c:v>-4.0143239671311157</c:v>
                </c:pt>
                <c:pt idx="6">
                  <c:v>-1.6606234708965959</c:v>
                </c:pt>
                <c:pt idx="7">
                  <c:v>-2.5148144985947218</c:v>
                </c:pt>
                <c:pt idx="8">
                  <c:v>-1.2448003622181949</c:v>
                </c:pt>
                <c:pt idx="9">
                  <c:v>-1.5428994579488791</c:v>
                </c:pt>
                <c:pt idx="10">
                  <c:v>-4.0975622346339744</c:v>
                </c:pt>
                <c:pt idx="11">
                  <c:v>-1.5559207080906901</c:v>
                </c:pt>
                <c:pt idx="12">
                  <c:v>4.1415048979273861</c:v>
                </c:pt>
                <c:pt idx="13">
                  <c:v>1.928247132916592</c:v>
                </c:pt>
                <c:pt idx="14">
                  <c:v>-1.856665723170122</c:v>
                </c:pt>
                <c:pt idx="15">
                  <c:v>-1.1871536194469321</c:v>
                </c:pt>
                <c:pt idx="16">
                  <c:v>-1.0347862749815739</c:v>
                </c:pt>
                <c:pt idx="17">
                  <c:v>-3.8284973728780551</c:v>
                </c:pt>
                <c:pt idx="18">
                  <c:v>1.5602152134714311</c:v>
                </c:pt>
                <c:pt idx="19">
                  <c:v>-2.0184594250802732</c:v>
                </c:pt>
                <c:pt idx="20">
                  <c:v>-1.24864545390557</c:v>
                </c:pt>
                <c:pt idx="21">
                  <c:v>-0.93040209259276896</c:v>
                </c:pt>
                <c:pt idx="22">
                  <c:v>1.6029839660874361</c:v>
                </c:pt>
                <c:pt idx="23">
                  <c:v>-2.1362458413264518</c:v>
                </c:pt>
                <c:pt idx="24">
                  <c:v>-1.791824941116386</c:v>
                </c:pt>
                <c:pt idx="25">
                  <c:v>-1.28588783050402</c:v>
                </c:pt>
                <c:pt idx="26">
                  <c:v>2.2440067982083649</c:v>
                </c:pt>
                <c:pt idx="27">
                  <c:v>-2.1443729020046649</c:v>
                </c:pt>
                <c:pt idx="28">
                  <c:v>-1.6968132223251491</c:v>
                </c:pt>
                <c:pt idx="29">
                  <c:v>-1.5481081815881299</c:v>
                </c:pt>
                <c:pt idx="30">
                  <c:v>-2.9178863076180792</c:v>
                </c:pt>
                <c:pt idx="31">
                  <c:v>-2.469953636383913</c:v>
                </c:pt>
                <c:pt idx="32">
                  <c:v>-3.532531321280751</c:v>
                </c:pt>
                <c:pt idx="33">
                  <c:v>-2.2321432210814942</c:v>
                </c:pt>
                <c:pt idx="34">
                  <c:v>-4.2419497768466954</c:v>
                </c:pt>
                <c:pt idx="35">
                  <c:v>2.1783280686425339</c:v>
                </c:pt>
                <c:pt idx="36">
                  <c:v>1.9124282777297501</c:v>
                </c:pt>
                <c:pt idx="37">
                  <c:v>-3.4629022259545379</c:v>
                </c:pt>
                <c:pt idx="38">
                  <c:v>-1.654693857854185</c:v>
                </c:pt>
                <c:pt idx="39">
                  <c:v>1.4320634643513599</c:v>
                </c:pt>
                <c:pt idx="40">
                  <c:v>-1.7072947411744921</c:v>
                </c:pt>
                <c:pt idx="41">
                  <c:v>-1.003791930693037</c:v>
                </c:pt>
                <c:pt idx="42">
                  <c:v>-2.1382916558336511</c:v>
                </c:pt>
                <c:pt idx="43">
                  <c:v>1.148014774796206</c:v>
                </c:pt>
                <c:pt idx="44">
                  <c:v>-1.91774994893586</c:v>
                </c:pt>
                <c:pt idx="45">
                  <c:v>-1.0102124630318341</c:v>
                </c:pt>
                <c:pt idx="46">
                  <c:v>-1.060610589568705</c:v>
                </c:pt>
                <c:pt idx="47">
                  <c:v>2.9633829474674078</c:v>
                </c:pt>
              </c:numCache>
            </c:numRef>
          </c:xVal>
          <c:yVal>
            <c:numRef>
              <c:f>[proteinGroups_20170110_trim.xlsx]Accepted!$WK$2:$WK$49</c:f>
              <c:numCache>
                <c:formatCode>0.00</c:formatCode>
                <c:ptCount val="48"/>
                <c:pt idx="0">
                  <c:v>87.456270853959197</c:v>
                </c:pt>
                <c:pt idx="1">
                  <c:v>94.024805233615709</c:v>
                </c:pt>
                <c:pt idx="2">
                  <c:v>32.503331978390079</c:v>
                </c:pt>
                <c:pt idx="3">
                  <c:v>55.257566379360142</c:v>
                </c:pt>
                <c:pt idx="4">
                  <c:v>98.451633394412326</c:v>
                </c:pt>
                <c:pt idx="5">
                  <c:v>88.754542818805078</c:v>
                </c:pt>
                <c:pt idx="6">
                  <c:v>34.248299864244849</c:v>
                </c:pt>
                <c:pt idx="7">
                  <c:v>73.120009222788923</c:v>
                </c:pt>
                <c:pt idx="8">
                  <c:v>41.56392502114705</c:v>
                </c:pt>
                <c:pt idx="9">
                  <c:v>50.831558247040483</c:v>
                </c:pt>
                <c:pt idx="10">
                  <c:v>98.226856615470368</c:v>
                </c:pt>
                <c:pt idx="11">
                  <c:v>41.321815423641048</c:v>
                </c:pt>
                <c:pt idx="12">
                  <c:v>77.869893323149057</c:v>
                </c:pt>
                <c:pt idx="13">
                  <c:v>86.385417471794113</c:v>
                </c:pt>
                <c:pt idx="14">
                  <c:v>52.163015728358232</c:v>
                </c:pt>
                <c:pt idx="15">
                  <c:v>25.028351389639759</c:v>
                </c:pt>
                <c:pt idx="16">
                  <c:v>33.629280025545803</c:v>
                </c:pt>
                <c:pt idx="17">
                  <c:v>99.115768445850051</c:v>
                </c:pt>
                <c:pt idx="18">
                  <c:v>43.250670817317904</c:v>
                </c:pt>
                <c:pt idx="19">
                  <c:v>46.013748516318643</c:v>
                </c:pt>
                <c:pt idx="20">
                  <c:v>39.013367289182092</c:v>
                </c:pt>
                <c:pt idx="21">
                  <c:v>25.227600628607121</c:v>
                </c:pt>
                <c:pt idx="22">
                  <c:v>36.180028164492967</c:v>
                </c:pt>
                <c:pt idx="23">
                  <c:v>51.941127127712782</c:v>
                </c:pt>
                <c:pt idx="24">
                  <c:v>44.306879405496552</c:v>
                </c:pt>
                <c:pt idx="25">
                  <c:v>49.26177316896495</c:v>
                </c:pt>
                <c:pt idx="26">
                  <c:v>85.380852039087898</c:v>
                </c:pt>
                <c:pt idx="27">
                  <c:v>80.923650215670307</c:v>
                </c:pt>
                <c:pt idx="28">
                  <c:v>95.67735558609354</c:v>
                </c:pt>
                <c:pt idx="29">
                  <c:v>42.826408169891486</c:v>
                </c:pt>
                <c:pt idx="30">
                  <c:v>65.17981446165561</c:v>
                </c:pt>
                <c:pt idx="31">
                  <c:v>63.979351040741143</c:v>
                </c:pt>
                <c:pt idx="32">
                  <c:v>90.605698706144437</c:v>
                </c:pt>
                <c:pt idx="33">
                  <c:v>89.356363342146579</c:v>
                </c:pt>
                <c:pt idx="34">
                  <c:v>52.666900409493387</c:v>
                </c:pt>
                <c:pt idx="35">
                  <c:v>36.599385283834458</c:v>
                </c:pt>
                <c:pt idx="36">
                  <c:v>82.179533508108875</c:v>
                </c:pt>
                <c:pt idx="37">
                  <c:v>62.731757536202117</c:v>
                </c:pt>
                <c:pt idx="38">
                  <c:v>77.971054964424908</c:v>
                </c:pt>
                <c:pt idx="39">
                  <c:v>54.384112662855607</c:v>
                </c:pt>
                <c:pt idx="40">
                  <c:v>37.488831883766267</c:v>
                </c:pt>
                <c:pt idx="41">
                  <c:v>43.185894328331173</c:v>
                </c:pt>
                <c:pt idx="42">
                  <c:v>71.41716538416</c:v>
                </c:pt>
                <c:pt idx="43">
                  <c:v>37.915095844152731</c:v>
                </c:pt>
                <c:pt idx="44">
                  <c:v>66.360769040938521</c:v>
                </c:pt>
                <c:pt idx="45">
                  <c:v>40.9393654288031</c:v>
                </c:pt>
                <c:pt idx="46">
                  <c:v>52.8317290487782</c:v>
                </c:pt>
                <c:pt idx="47">
                  <c:v>61.961204936695523</c:v>
                </c:pt>
              </c:numCache>
            </c:numRef>
          </c:yVal>
          <c:smooth val="0"/>
          <c:extLst>
            <c:ext xmlns:c16="http://schemas.microsoft.com/office/drawing/2014/chart" uri="{C3380CC4-5D6E-409C-BE32-E72D297353CC}">
              <c16:uniqueId val="{00000000-CFF6-47A0-B6AA-F2C06E37C345}"/>
            </c:ext>
          </c:extLst>
        </c:ser>
        <c:ser>
          <c:idx val="1"/>
          <c:order val="1"/>
          <c:tx>
            <c:strRef>
              <c:f>[proteinGroups_20170110_trim.xlsx]Accepted!$WJ$1</c:f>
              <c:strCache>
                <c:ptCount val="1"/>
                <c:pt idx="0">
                  <c:v>ZR_Max CV</c:v>
                </c:pt>
              </c:strCache>
            </c:strRef>
          </c:tx>
          <c:spPr>
            <a:ln w="25400" cap="flat" cmpd="sng" algn="ctr">
              <a:noFill/>
              <a:prstDash val="sysDot"/>
              <a:round/>
            </a:ln>
            <a:effectLst>
              <a:outerShdw blurRad="40000" dist="20000" dir="5400000" rotWithShape="0">
                <a:srgbClr val="000000">
                  <a:alpha val="38000"/>
                </a:srgbClr>
              </a:outerShdw>
            </a:effectLst>
          </c:spPr>
          <c:marker>
            <c:symbol val="circle"/>
            <c:size val="5"/>
            <c:spPr>
              <a:solidFill>
                <a:schemeClr val="bg1">
                  <a:lumMod val="95000"/>
                </a:schemeClr>
              </a:solidFill>
              <a:ln w="9525" cap="flat" cmpd="sng" algn="ctr">
                <a:solidFill>
                  <a:schemeClr val="bg1">
                    <a:lumMod val="65000"/>
                  </a:schemeClr>
                </a:solidFill>
                <a:round/>
              </a:ln>
              <a:effectLst>
                <a:outerShdw blurRad="40000" dist="20000" dir="5400000" rotWithShape="0">
                  <a:srgbClr val="000000">
                    <a:alpha val="38000"/>
                  </a:srgbClr>
                </a:outerShdw>
              </a:effectLst>
            </c:spPr>
          </c:marker>
          <c:xVal>
            <c:numRef>
              <c:f>[proteinGroups_20170110_trim.xlsx]Accepted!$WD$50:$WD$3197</c:f>
              <c:numCache>
                <c:formatCode>General</c:formatCode>
                <c:ptCount val="3148"/>
                <c:pt idx="0">
                  <c:v>-7.860948791709478</c:v>
                </c:pt>
                <c:pt idx="1">
                  <c:v>-7.7291291117523881</c:v>
                </c:pt>
                <c:pt idx="2">
                  <c:v>6.0351216081102086</c:v>
                </c:pt>
                <c:pt idx="3">
                  <c:v>-7.0275605743259311</c:v>
                </c:pt>
                <c:pt idx="4">
                  <c:v>7.1337917524294889</c:v>
                </c:pt>
                <c:pt idx="5">
                  <c:v>-3.8707902401061278</c:v>
                </c:pt>
                <c:pt idx="6">
                  <c:v>5.5418482652601027</c:v>
                </c:pt>
                <c:pt idx="7">
                  <c:v>-2.913392053628109</c:v>
                </c:pt>
                <c:pt idx="8">
                  <c:v>4.3404559464870749</c:v>
                </c:pt>
                <c:pt idx="9">
                  <c:v>2.1703435761554801</c:v>
                </c:pt>
                <c:pt idx="10">
                  <c:v>-2.9724360320804291</c:v>
                </c:pt>
                <c:pt idx="11">
                  <c:v>-2.3801067451285212</c:v>
                </c:pt>
                <c:pt idx="12">
                  <c:v>-2.854499019554483</c:v>
                </c:pt>
                <c:pt idx="13">
                  <c:v>4.0668332916237189</c:v>
                </c:pt>
                <c:pt idx="14">
                  <c:v>3.2155913831742362</c:v>
                </c:pt>
                <c:pt idx="15">
                  <c:v>4.3064790288266561</c:v>
                </c:pt>
                <c:pt idx="16">
                  <c:v>1.591378461698731</c:v>
                </c:pt>
                <c:pt idx="17">
                  <c:v>3.5337442711711899</c:v>
                </c:pt>
                <c:pt idx="18">
                  <c:v>-1.667738077167229</c:v>
                </c:pt>
                <c:pt idx="19">
                  <c:v>-3.3280567861485801</c:v>
                </c:pt>
                <c:pt idx="20">
                  <c:v>2.5294762610807231</c:v>
                </c:pt>
                <c:pt idx="21">
                  <c:v>-3.6139076606594651</c:v>
                </c:pt>
                <c:pt idx="22">
                  <c:v>-1.4212250484704181</c:v>
                </c:pt>
                <c:pt idx="23">
                  <c:v>2.342228307208412</c:v>
                </c:pt>
                <c:pt idx="24">
                  <c:v>3.375425022989579</c:v>
                </c:pt>
                <c:pt idx="25">
                  <c:v>1.9259501767279239</c:v>
                </c:pt>
                <c:pt idx="26">
                  <c:v>-2.8707269079545998</c:v>
                </c:pt>
                <c:pt idx="27">
                  <c:v>-1.958922472640064</c:v>
                </c:pt>
                <c:pt idx="28">
                  <c:v>2.4735129152852999</c:v>
                </c:pt>
                <c:pt idx="29">
                  <c:v>2.26093726376731</c:v>
                </c:pt>
                <c:pt idx="30">
                  <c:v>2.6488408699891779</c:v>
                </c:pt>
                <c:pt idx="31">
                  <c:v>-3.3951568609352152</c:v>
                </c:pt>
                <c:pt idx="32">
                  <c:v>2.8134262430458672</c:v>
                </c:pt>
                <c:pt idx="33">
                  <c:v>2.6291988997209601</c:v>
                </c:pt>
                <c:pt idx="34">
                  <c:v>-0.86312207726245105</c:v>
                </c:pt>
                <c:pt idx="35">
                  <c:v>-1.486286746543795</c:v>
                </c:pt>
                <c:pt idx="36">
                  <c:v>-1.5068053582046359</c:v>
                </c:pt>
                <c:pt idx="37">
                  <c:v>-2.5666872517478629</c:v>
                </c:pt>
                <c:pt idx="38">
                  <c:v>-1.126074025348156</c:v>
                </c:pt>
                <c:pt idx="39">
                  <c:v>-1.650456417560638</c:v>
                </c:pt>
                <c:pt idx="40">
                  <c:v>-1.40939326406278</c:v>
                </c:pt>
                <c:pt idx="41">
                  <c:v>0.94220343175446697</c:v>
                </c:pt>
                <c:pt idx="42">
                  <c:v>1.945147232167874</c:v>
                </c:pt>
                <c:pt idx="43">
                  <c:v>-2.160575463069458</c:v>
                </c:pt>
                <c:pt idx="44">
                  <c:v>1.4846531635293121</c:v>
                </c:pt>
                <c:pt idx="45">
                  <c:v>-2.751815866556973</c:v>
                </c:pt>
                <c:pt idx="46">
                  <c:v>-0.84550338426806704</c:v>
                </c:pt>
                <c:pt idx="47">
                  <c:v>-1.7225523175486741</c:v>
                </c:pt>
                <c:pt idx="48">
                  <c:v>1.4032056417823049</c:v>
                </c:pt>
                <c:pt idx="49">
                  <c:v>-1.7538904976566541</c:v>
                </c:pt>
                <c:pt idx="50">
                  <c:v>-1.0594819785674019</c:v>
                </c:pt>
                <c:pt idx="51">
                  <c:v>-2.5870130515168781</c:v>
                </c:pt>
                <c:pt idx="52">
                  <c:v>2.3946494130544078</c:v>
                </c:pt>
                <c:pt idx="53">
                  <c:v>-1.9025613157575021</c:v>
                </c:pt>
                <c:pt idx="54">
                  <c:v>-2.346978589992522</c:v>
                </c:pt>
                <c:pt idx="55">
                  <c:v>-1.0464835625890341</c:v>
                </c:pt>
                <c:pt idx="56">
                  <c:v>1.449973192249957</c:v>
                </c:pt>
                <c:pt idx="57">
                  <c:v>-1.9714640315570551</c:v>
                </c:pt>
                <c:pt idx="58">
                  <c:v>0.83654488858348597</c:v>
                </c:pt>
                <c:pt idx="59">
                  <c:v>1.703347381966654</c:v>
                </c:pt>
                <c:pt idx="60">
                  <c:v>-1.6631596763958929</c:v>
                </c:pt>
                <c:pt idx="61">
                  <c:v>2.8389341668014212</c:v>
                </c:pt>
                <c:pt idx="62">
                  <c:v>-2.991641415242837</c:v>
                </c:pt>
                <c:pt idx="63">
                  <c:v>3.209239301988783</c:v>
                </c:pt>
                <c:pt idx="64">
                  <c:v>-2.8468168670055971</c:v>
                </c:pt>
                <c:pt idx="65">
                  <c:v>0.90003540553550598</c:v>
                </c:pt>
                <c:pt idx="66">
                  <c:v>1.124472000282378</c:v>
                </c:pt>
                <c:pt idx="67">
                  <c:v>-2.1921657119472409</c:v>
                </c:pt>
                <c:pt idx="68">
                  <c:v>-1.607122453364116</c:v>
                </c:pt>
                <c:pt idx="69">
                  <c:v>1.2583861388310029</c:v>
                </c:pt>
                <c:pt idx="70">
                  <c:v>-2.079285861072472</c:v>
                </c:pt>
                <c:pt idx="71">
                  <c:v>-1.9111540133061591</c:v>
                </c:pt>
                <c:pt idx="72">
                  <c:v>-2.9859003116592828</c:v>
                </c:pt>
                <c:pt idx="73">
                  <c:v>-1.1607853599191571</c:v>
                </c:pt>
                <c:pt idx="74">
                  <c:v>3.538030373674939</c:v>
                </c:pt>
                <c:pt idx="75">
                  <c:v>0.985490595641075</c:v>
                </c:pt>
                <c:pt idx="76">
                  <c:v>1.00262092492026</c:v>
                </c:pt>
                <c:pt idx="77">
                  <c:v>1.2766882096448999</c:v>
                </c:pt>
                <c:pt idx="78">
                  <c:v>1.6754513087743179</c:v>
                </c:pt>
                <c:pt idx="79">
                  <c:v>1.6008722226565011</c:v>
                </c:pt>
                <c:pt idx="80">
                  <c:v>2.6058681251572171</c:v>
                </c:pt>
                <c:pt idx="81">
                  <c:v>3.3130210023086888</c:v>
                </c:pt>
                <c:pt idx="82">
                  <c:v>1.4735085721137351</c:v>
                </c:pt>
                <c:pt idx="83">
                  <c:v>-2.4575222323860668</c:v>
                </c:pt>
                <c:pt idx="84">
                  <c:v>-3.273797298369578</c:v>
                </c:pt>
                <c:pt idx="85">
                  <c:v>1.1985165580577519</c:v>
                </c:pt>
                <c:pt idx="86">
                  <c:v>1.6265426828115399</c:v>
                </c:pt>
                <c:pt idx="87">
                  <c:v>1.1304581717811211</c:v>
                </c:pt>
                <c:pt idx="88">
                  <c:v>1.8921971792873</c:v>
                </c:pt>
                <c:pt idx="89">
                  <c:v>0.99853995738720702</c:v>
                </c:pt>
                <c:pt idx="90">
                  <c:v>-1.5485234072383669</c:v>
                </c:pt>
                <c:pt idx="91">
                  <c:v>1.333802479769794</c:v>
                </c:pt>
                <c:pt idx="92">
                  <c:v>-1.1075069654965579</c:v>
                </c:pt>
                <c:pt idx="93">
                  <c:v>-1.728772865314113</c:v>
                </c:pt>
                <c:pt idx="94">
                  <c:v>-1.7676112615793209</c:v>
                </c:pt>
                <c:pt idx="95">
                  <c:v>2.1762064377325481</c:v>
                </c:pt>
                <c:pt idx="96">
                  <c:v>-1.529321221278664</c:v>
                </c:pt>
                <c:pt idx="97">
                  <c:v>-1.249074175309564</c:v>
                </c:pt>
                <c:pt idx="98">
                  <c:v>2.1424216704403438</c:v>
                </c:pt>
                <c:pt idx="99">
                  <c:v>-1.707281801952572</c:v>
                </c:pt>
                <c:pt idx="100">
                  <c:v>1.0877899100878521</c:v>
                </c:pt>
                <c:pt idx="101">
                  <c:v>-0.82863292974903002</c:v>
                </c:pt>
                <c:pt idx="102">
                  <c:v>1.3964193573254711</c:v>
                </c:pt>
                <c:pt idx="103">
                  <c:v>-1.52594414600672</c:v>
                </c:pt>
                <c:pt idx="104">
                  <c:v>0.68858517668176999</c:v>
                </c:pt>
                <c:pt idx="105">
                  <c:v>-2.0305401773226861</c:v>
                </c:pt>
                <c:pt idx="106">
                  <c:v>-1.41283674211482</c:v>
                </c:pt>
                <c:pt idx="107">
                  <c:v>1.223184945021027</c:v>
                </c:pt>
                <c:pt idx="108">
                  <c:v>-0.62729006155345701</c:v>
                </c:pt>
                <c:pt idx="109">
                  <c:v>-0.963564124384792</c:v>
                </c:pt>
                <c:pt idx="110">
                  <c:v>-0.92535211321361199</c:v>
                </c:pt>
                <c:pt idx="111">
                  <c:v>1.917460530993117</c:v>
                </c:pt>
                <c:pt idx="112">
                  <c:v>-0.79056382479280995</c:v>
                </c:pt>
                <c:pt idx="113">
                  <c:v>0.83004280905813099</c:v>
                </c:pt>
                <c:pt idx="114">
                  <c:v>1.2390453846082219</c:v>
                </c:pt>
                <c:pt idx="115">
                  <c:v>1.3928449546398101</c:v>
                </c:pt>
                <c:pt idx="116">
                  <c:v>0.82368774577298898</c:v>
                </c:pt>
                <c:pt idx="117">
                  <c:v>-1.7165601424935251</c:v>
                </c:pt>
                <c:pt idx="118">
                  <c:v>-1.3534425362884039</c:v>
                </c:pt>
                <c:pt idx="119">
                  <c:v>-0.88930296202511705</c:v>
                </c:pt>
                <c:pt idx="120">
                  <c:v>2.1742616396024559</c:v>
                </c:pt>
                <c:pt idx="121">
                  <c:v>0.95067907376291205</c:v>
                </c:pt>
                <c:pt idx="122">
                  <c:v>1.17802001730302</c:v>
                </c:pt>
                <c:pt idx="123">
                  <c:v>0.75095604355461498</c:v>
                </c:pt>
                <c:pt idx="124">
                  <c:v>0.72954665828187404</c:v>
                </c:pt>
                <c:pt idx="125">
                  <c:v>-0.89209393486678201</c:v>
                </c:pt>
                <c:pt idx="126">
                  <c:v>-1.1606741780036971</c:v>
                </c:pt>
                <c:pt idx="127">
                  <c:v>1.6418842821667119</c:v>
                </c:pt>
                <c:pt idx="128">
                  <c:v>1.0853486675213551</c:v>
                </c:pt>
                <c:pt idx="129">
                  <c:v>-1.1091422922270759</c:v>
                </c:pt>
                <c:pt idx="130">
                  <c:v>0.83606617596368304</c:v>
                </c:pt>
                <c:pt idx="131">
                  <c:v>1.0519534909823101</c:v>
                </c:pt>
                <c:pt idx="132">
                  <c:v>-1.812190005884925</c:v>
                </c:pt>
                <c:pt idx="133">
                  <c:v>1.302523009231648</c:v>
                </c:pt>
                <c:pt idx="134">
                  <c:v>-1.3776956228553081</c:v>
                </c:pt>
                <c:pt idx="135">
                  <c:v>-1.423101902610139</c:v>
                </c:pt>
                <c:pt idx="136">
                  <c:v>-0.82003948992129205</c:v>
                </c:pt>
                <c:pt idx="137">
                  <c:v>1.546736330466532</c:v>
                </c:pt>
                <c:pt idx="138">
                  <c:v>-1.271068319968526</c:v>
                </c:pt>
                <c:pt idx="139">
                  <c:v>-0.98848630077711896</c:v>
                </c:pt>
                <c:pt idx="140">
                  <c:v>-1.929459423062484</c:v>
                </c:pt>
                <c:pt idx="141">
                  <c:v>-1.8853787458938811</c:v>
                </c:pt>
                <c:pt idx="142">
                  <c:v>1.2772703379240431</c:v>
                </c:pt>
                <c:pt idx="143">
                  <c:v>-0.67483817483558295</c:v>
                </c:pt>
                <c:pt idx="144">
                  <c:v>1.978467482132295</c:v>
                </c:pt>
                <c:pt idx="145">
                  <c:v>-1.693344035095276</c:v>
                </c:pt>
                <c:pt idx="146">
                  <c:v>0.57747627312610095</c:v>
                </c:pt>
                <c:pt idx="147">
                  <c:v>0.64709099138700399</c:v>
                </c:pt>
                <c:pt idx="148">
                  <c:v>0.70766476619049001</c:v>
                </c:pt>
                <c:pt idx="149">
                  <c:v>-2.079123822094</c:v>
                </c:pt>
                <c:pt idx="150">
                  <c:v>1.04846285340637</c:v>
                </c:pt>
                <c:pt idx="151">
                  <c:v>1.249081503766893</c:v>
                </c:pt>
                <c:pt idx="152">
                  <c:v>1.4615901746730511</c:v>
                </c:pt>
                <c:pt idx="153">
                  <c:v>1.1302979629293159</c:v>
                </c:pt>
                <c:pt idx="154">
                  <c:v>0.74888424999815695</c:v>
                </c:pt>
                <c:pt idx="155">
                  <c:v>-1.0675362622979609</c:v>
                </c:pt>
                <c:pt idx="156">
                  <c:v>-1.384305669860284</c:v>
                </c:pt>
                <c:pt idx="157">
                  <c:v>-1.4781211831834671</c:v>
                </c:pt>
                <c:pt idx="158">
                  <c:v>-0.83370290689342597</c:v>
                </c:pt>
                <c:pt idx="159">
                  <c:v>0.738829385885725</c:v>
                </c:pt>
                <c:pt idx="160">
                  <c:v>-0.93715309307681804</c:v>
                </c:pt>
                <c:pt idx="161">
                  <c:v>1.382320378903088</c:v>
                </c:pt>
                <c:pt idx="162">
                  <c:v>-1.486551949246826</c:v>
                </c:pt>
                <c:pt idx="163">
                  <c:v>0.81470043001510495</c:v>
                </c:pt>
                <c:pt idx="164">
                  <c:v>-1.1323652014296011</c:v>
                </c:pt>
                <c:pt idx="165">
                  <c:v>1.0877592789680499</c:v>
                </c:pt>
                <c:pt idx="166">
                  <c:v>-1.3890257077230701</c:v>
                </c:pt>
                <c:pt idx="167">
                  <c:v>0.96941369699647995</c:v>
                </c:pt>
                <c:pt idx="168">
                  <c:v>-1.072499814377422</c:v>
                </c:pt>
                <c:pt idx="169">
                  <c:v>-1.7154656824533181</c:v>
                </c:pt>
                <c:pt idx="170">
                  <c:v>-2.0992141687397612</c:v>
                </c:pt>
                <c:pt idx="171">
                  <c:v>0.71339436769643605</c:v>
                </c:pt>
                <c:pt idx="172">
                  <c:v>-1.5410975581967179</c:v>
                </c:pt>
                <c:pt idx="173">
                  <c:v>-1.1057247296127259</c:v>
                </c:pt>
                <c:pt idx="174">
                  <c:v>0.91353692520816299</c:v>
                </c:pt>
                <c:pt idx="175">
                  <c:v>1.9971855503352629</c:v>
                </c:pt>
                <c:pt idx="176">
                  <c:v>-1.0020631840789129</c:v>
                </c:pt>
                <c:pt idx="177">
                  <c:v>-1.369624532955775</c:v>
                </c:pt>
                <c:pt idx="178">
                  <c:v>-1.0730063975090931</c:v>
                </c:pt>
                <c:pt idx="179">
                  <c:v>-1.6879168254328829</c:v>
                </c:pt>
                <c:pt idx="180">
                  <c:v>-1.4967050902190031</c:v>
                </c:pt>
                <c:pt idx="181">
                  <c:v>0.56939343841159995</c:v>
                </c:pt>
                <c:pt idx="182">
                  <c:v>-0.88869891985934302</c:v>
                </c:pt>
                <c:pt idx="183">
                  <c:v>2.1374625059159911</c:v>
                </c:pt>
                <c:pt idx="184">
                  <c:v>1.2728840102150329</c:v>
                </c:pt>
                <c:pt idx="185">
                  <c:v>0.70653445199672604</c:v>
                </c:pt>
                <c:pt idx="186">
                  <c:v>-1.0187912068132861</c:v>
                </c:pt>
                <c:pt idx="187">
                  <c:v>0.62696208111247798</c:v>
                </c:pt>
                <c:pt idx="188">
                  <c:v>-1.27232068072808</c:v>
                </c:pt>
                <c:pt idx="189">
                  <c:v>-1.162022025614674</c:v>
                </c:pt>
                <c:pt idx="190">
                  <c:v>1.5983998332995071</c:v>
                </c:pt>
                <c:pt idx="191">
                  <c:v>1.1212110373455899</c:v>
                </c:pt>
                <c:pt idx="192">
                  <c:v>0.73540906959029595</c:v>
                </c:pt>
                <c:pt idx="193">
                  <c:v>-1.347787816822944</c:v>
                </c:pt>
                <c:pt idx="194">
                  <c:v>1.4910065569872919</c:v>
                </c:pt>
                <c:pt idx="195">
                  <c:v>-0.55268955203727099</c:v>
                </c:pt>
                <c:pt idx="196">
                  <c:v>0.74821376164383102</c:v>
                </c:pt>
                <c:pt idx="197">
                  <c:v>-1.034175683803082</c:v>
                </c:pt>
                <c:pt idx="198">
                  <c:v>-1.545191433719554</c:v>
                </c:pt>
                <c:pt idx="199">
                  <c:v>0.76673026655089005</c:v>
                </c:pt>
                <c:pt idx="200">
                  <c:v>-1.1156573780166219</c:v>
                </c:pt>
                <c:pt idx="201">
                  <c:v>1.1886081689691319</c:v>
                </c:pt>
                <c:pt idx="202">
                  <c:v>-1.612166667718496</c:v>
                </c:pt>
                <c:pt idx="203">
                  <c:v>-1.939888303070004</c:v>
                </c:pt>
                <c:pt idx="204">
                  <c:v>-0.77695692429059504</c:v>
                </c:pt>
                <c:pt idx="205">
                  <c:v>0.80560808012228802</c:v>
                </c:pt>
                <c:pt idx="206">
                  <c:v>0.63514623725226904</c:v>
                </c:pt>
                <c:pt idx="207">
                  <c:v>-3.0154527714865069</c:v>
                </c:pt>
                <c:pt idx="208">
                  <c:v>2.696194504219251</c:v>
                </c:pt>
                <c:pt idx="209">
                  <c:v>-1.3135168792024901</c:v>
                </c:pt>
                <c:pt idx="210">
                  <c:v>-0.93705181447294505</c:v>
                </c:pt>
                <c:pt idx="211">
                  <c:v>0.65830404301856005</c:v>
                </c:pt>
                <c:pt idx="212">
                  <c:v>0.97710382224100201</c:v>
                </c:pt>
                <c:pt idx="213">
                  <c:v>-1.256674316249645</c:v>
                </c:pt>
                <c:pt idx="214">
                  <c:v>-0.83139247816714001</c:v>
                </c:pt>
                <c:pt idx="215">
                  <c:v>-1.989336151149625</c:v>
                </c:pt>
                <c:pt idx="216">
                  <c:v>1.1450562593795379</c:v>
                </c:pt>
                <c:pt idx="217">
                  <c:v>0.839585806028051</c:v>
                </c:pt>
                <c:pt idx="218">
                  <c:v>0.994375762480602</c:v>
                </c:pt>
                <c:pt idx="219">
                  <c:v>0.81665498427220895</c:v>
                </c:pt>
                <c:pt idx="220">
                  <c:v>-1.147374360449293</c:v>
                </c:pt>
                <c:pt idx="221">
                  <c:v>0.90922605955369096</c:v>
                </c:pt>
                <c:pt idx="222">
                  <c:v>-1.0507595076066061</c:v>
                </c:pt>
                <c:pt idx="223">
                  <c:v>1.7748266474063661</c:v>
                </c:pt>
                <c:pt idx="224">
                  <c:v>1.334370738577197</c:v>
                </c:pt>
                <c:pt idx="225">
                  <c:v>-0.88961804856939397</c:v>
                </c:pt>
                <c:pt idx="226">
                  <c:v>1.518168166750016</c:v>
                </c:pt>
                <c:pt idx="227">
                  <c:v>0.68409644755532395</c:v>
                </c:pt>
                <c:pt idx="228">
                  <c:v>0.75808806893417002</c:v>
                </c:pt>
                <c:pt idx="229">
                  <c:v>1.7399775983694239</c:v>
                </c:pt>
                <c:pt idx="230">
                  <c:v>1.243604272248938</c:v>
                </c:pt>
                <c:pt idx="231">
                  <c:v>0.83926346796420603</c:v>
                </c:pt>
                <c:pt idx="232">
                  <c:v>-1.7630214293005719</c:v>
                </c:pt>
                <c:pt idx="233">
                  <c:v>0.59866263805311504</c:v>
                </c:pt>
                <c:pt idx="234">
                  <c:v>0.77461664974206201</c:v>
                </c:pt>
                <c:pt idx="235">
                  <c:v>-1.0547962831373441</c:v>
                </c:pt>
                <c:pt idx="236">
                  <c:v>-1.0363423559004741</c:v>
                </c:pt>
                <c:pt idx="237">
                  <c:v>1.4006860678469031</c:v>
                </c:pt>
                <c:pt idx="238">
                  <c:v>1.80097370106774</c:v>
                </c:pt>
                <c:pt idx="239">
                  <c:v>0.71770384491629602</c:v>
                </c:pt>
                <c:pt idx="240">
                  <c:v>-0.82068878331317197</c:v>
                </c:pt>
                <c:pt idx="241">
                  <c:v>0.76339526719598505</c:v>
                </c:pt>
                <c:pt idx="242">
                  <c:v>1.1597742229527299</c:v>
                </c:pt>
                <c:pt idx="243">
                  <c:v>0.83523892928397603</c:v>
                </c:pt>
                <c:pt idx="244">
                  <c:v>-1.4278172402245271</c:v>
                </c:pt>
                <c:pt idx="245">
                  <c:v>0.76724882311729703</c:v>
                </c:pt>
                <c:pt idx="246">
                  <c:v>-0.50608372248990996</c:v>
                </c:pt>
                <c:pt idx="247">
                  <c:v>-0.76858193931333096</c:v>
                </c:pt>
                <c:pt idx="248">
                  <c:v>-1.8681866721524361</c:v>
                </c:pt>
                <c:pt idx="249">
                  <c:v>-1.2214933364702141</c:v>
                </c:pt>
                <c:pt idx="250">
                  <c:v>1.0446350190078519</c:v>
                </c:pt>
                <c:pt idx="251">
                  <c:v>1.1166309227567599</c:v>
                </c:pt>
                <c:pt idx="252">
                  <c:v>-1.342420010280988</c:v>
                </c:pt>
                <c:pt idx="253">
                  <c:v>-1.087365785989566</c:v>
                </c:pt>
                <c:pt idx="254">
                  <c:v>0.630626917845997</c:v>
                </c:pt>
                <c:pt idx="255">
                  <c:v>1.15918196348809</c:v>
                </c:pt>
                <c:pt idx="256">
                  <c:v>-0.745520224367202</c:v>
                </c:pt>
                <c:pt idx="257">
                  <c:v>0.60119208370268995</c:v>
                </c:pt>
                <c:pt idx="258">
                  <c:v>0.98615412952125403</c:v>
                </c:pt>
                <c:pt idx="259">
                  <c:v>-1.588782265453563</c:v>
                </c:pt>
                <c:pt idx="260">
                  <c:v>0.65395187194224402</c:v>
                </c:pt>
                <c:pt idx="261">
                  <c:v>-0.70955512146858501</c:v>
                </c:pt>
                <c:pt idx="262">
                  <c:v>2.2673606443077121</c:v>
                </c:pt>
                <c:pt idx="263">
                  <c:v>3.182292425770846</c:v>
                </c:pt>
                <c:pt idx="264">
                  <c:v>1.949344140485713</c:v>
                </c:pt>
                <c:pt idx="265">
                  <c:v>-1.416566536780496</c:v>
                </c:pt>
                <c:pt idx="266">
                  <c:v>1.005325903503792</c:v>
                </c:pt>
                <c:pt idx="267">
                  <c:v>1.0881392923961111</c:v>
                </c:pt>
                <c:pt idx="268">
                  <c:v>-1.860395689442504</c:v>
                </c:pt>
                <c:pt idx="269">
                  <c:v>-0.76816745954854904</c:v>
                </c:pt>
                <c:pt idx="270">
                  <c:v>0.76334561857880501</c:v>
                </c:pt>
                <c:pt idx="271">
                  <c:v>0.54175856985513904</c:v>
                </c:pt>
                <c:pt idx="272">
                  <c:v>-1.377116647803629</c:v>
                </c:pt>
                <c:pt idx="273">
                  <c:v>-1.633402465342872</c:v>
                </c:pt>
                <c:pt idx="274">
                  <c:v>0.63268448491554097</c:v>
                </c:pt>
                <c:pt idx="275">
                  <c:v>1.174818828490384</c:v>
                </c:pt>
                <c:pt idx="276">
                  <c:v>0.56209242431082096</c:v>
                </c:pt>
                <c:pt idx="277">
                  <c:v>-1.027030842187121</c:v>
                </c:pt>
                <c:pt idx="278">
                  <c:v>1.6036869552056441</c:v>
                </c:pt>
                <c:pt idx="279">
                  <c:v>0.90225138394891202</c:v>
                </c:pt>
                <c:pt idx="280">
                  <c:v>-1.0059455532953501</c:v>
                </c:pt>
                <c:pt idx="281">
                  <c:v>1.31523952162546</c:v>
                </c:pt>
                <c:pt idx="282">
                  <c:v>0.52079180139709302</c:v>
                </c:pt>
                <c:pt idx="283">
                  <c:v>0.47706640216503399</c:v>
                </c:pt>
                <c:pt idx="284">
                  <c:v>0.64571634065018202</c:v>
                </c:pt>
                <c:pt idx="285">
                  <c:v>-0.73974413291121299</c:v>
                </c:pt>
                <c:pt idx="286">
                  <c:v>0.77861283595253195</c:v>
                </c:pt>
                <c:pt idx="287">
                  <c:v>1.9688164566082269</c:v>
                </c:pt>
                <c:pt idx="288">
                  <c:v>-0.98211988033442899</c:v>
                </c:pt>
                <c:pt idx="289">
                  <c:v>-0.70423898915435501</c:v>
                </c:pt>
                <c:pt idx="290">
                  <c:v>-0.85076598637929202</c:v>
                </c:pt>
                <c:pt idx="291">
                  <c:v>-1.9189308621905969</c:v>
                </c:pt>
                <c:pt idx="292">
                  <c:v>-1.0809382588312819</c:v>
                </c:pt>
                <c:pt idx="293">
                  <c:v>1.432771182793825</c:v>
                </c:pt>
                <c:pt idx="294">
                  <c:v>-0.811326173069288</c:v>
                </c:pt>
                <c:pt idx="295">
                  <c:v>0.78257929391863701</c:v>
                </c:pt>
                <c:pt idx="296">
                  <c:v>1.673583060604604</c:v>
                </c:pt>
                <c:pt idx="297">
                  <c:v>0.963569990467806</c:v>
                </c:pt>
                <c:pt idx="298">
                  <c:v>-1.2625934798774601</c:v>
                </c:pt>
                <c:pt idx="299">
                  <c:v>0.63776626836381001</c:v>
                </c:pt>
                <c:pt idx="300">
                  <c:v>0.85540445275453103</c:v>
                </c:pt>
                <c:pt idx="301">
                  <c:v>0.751194280645468</c:v>
                </c:pt>
                <c:pt idx="302">
                  <c:v>0.60921829494310897</c:v>
                </c:pt>
                <c:pt idx="303">
                  <c:v>0.53367530329412805</c:v>
                </c:pt>
                <c:pt idx="304">
                  <c:v>0.84069530977258899</c:v>
                </c:pt>
                <c:pt idx="305">
                  <c:v>-0.965407314496324</c:v>
                </c:pt>
                <c:pt idx="306">
                  <c:v>0.53220826738052296</c:v>
                </c:pt>
                <c:pt idx="307">
                  <c:v>0.80921909157737903</c:v>
                </c:pt>
                <c:pt idx="308">
                  <c:v>-1.287835840556379</c:v>
                </c:pt>
                <c:pt idx="309">
                  <c:v>2.0089784952411152</c:v>
                </c:pt>
                <c:pt idx="310">
                  <c:v>0.82793197539575203</c:v>
                </c:pt>
                <c:pt idx="311">
                  <c:v>-1.758815651348888</c:v>
                </c:pt>
                <c:pt idx="312">
                  <c:v>-0.71249651857530205</c:v>
                </c:pt>
                <c:pt idx="313">
                  <c:v>-1.0918741973580659</c:v>
                </c:pt>
                <c:pt idx="314">
                  <c:v>0.74319853211675402</c:v>
                </c:pt>
                <c:pt idx="315">
                  <c:v>-0.56693214458819396</c:v>
                </c:pt>
                <c:pt idx="316">
                  <c:v>1.277733463397456</c:v>
                </c:pt>
                <c:pt idx="317">
                  <c:v>-0.92735407420674798</c:v>
                </c:pt>
                <c:pt idx="318">
                  <c:v>0.51463564891114399</c:v>
                </c:pt>
                <c:pt idx="319">
                  <c:v>1.7055189178858929</c:v>
                </c:pt>
                <c:pt idx="320">
                  <c:v>-0.99607777783930596</c:v>
                </c:pt>
                <c:pt idx="321">
                  <c:v>2.3800429377347361</c:v>
                </c:pt>
                <c:pt idx="322">
                  <c:v>-0.79558000039357202</c:v>
                </c:pt>
                <c:pt idx="323">
                  <c:v>-1.2512569420981161</c:v>
                </c:pt>
                <c:pt idx="324">
                  <c:v>-1.9906055730180121</c:v>
                </c:pt>
                <c:pt idx="325">
                  <c:v>0.65205240783407103</c:v>
                </c:pt>
                <c:pt idx="326">
                  <c:v>-0.84177663980638195</c:v>
                </c:pt>
                <c:pt idx="327">
                  <c:v>-0.67479963957507105</c:v>
                </c:pt>
                <c:pt idx="328">
                  <c:v>0.51772626561841895</c:v>
                </c:pt>
                <c:pt idx="329">
                  <c:v>-2.1724899772227282</c:v>
                </c:pt>
                <c:pt idx="330">
                  <c:v>0.68901837729857696</c:v>
                </c:pt>
                <c:pt idx="331">
                  <c:v>0.59736893202276198</c:v>
                </c:pt>
                <c:pt idx="332">
                  <c:v>-1.3197183452254431</c:v>
                </c:pt>
                <c:pt idx="333">
                  <c:v>0.47229895269306299</c:v>
                </c:pt>
                <c:pt idx="334">
                  <c:v>-0.45631347322583099</c:v>
                </c:pt>
                <c:pt idx="335">
                  <c:v>1.010471512203124</c:v>
                </c:pt>
                <c:pt idx="336">
                  <c:v>-1.005511399180707</c:v>
                </c:pt>
                <c:pt idx="337">
                  <c:v>-1.4102231309520099</c:v>
                </c:pt>
                <c:pt idx="338">
                  <c:v>0.40456594908909899</c:v>
                </c:pt>
                <c:pt idx="339">
                  <c:v>1.1122168898454641</c:v>
                </c:pt>
                <c:pt idx="340">
                  <c:v>2.0601999775692499</c:v>
                </c:pt>
                <c:pt idx="341">
                  <c:v>0.62038797592295203</c:v>
                </c:pt>
                <c:pt idx="342">
                  <c:v>0.56509334214683904</c:v>
                </c:pt>
                <c:pt idx="343">
                  <c:v>-1.329711202519019</c:v>
                </c:pt>
                <c:pt idx="344">
                  <c:v>-0.60091376120865303</c:v>
                </c:pt>
                <c:pt idx="345">
                  <c:v>-1.1696019760815271</c:v>
                </c:pt>
                <c:pt idx="346">
                  <c:v>1.6553974315603901</c:v>
                </c:pt>
                <c:pt idx="347">
                  <c:v>0.64862153515829402</c:v>
                </c:pt>
                <c:pt idx="348">
                  <c:v>-1.8566948054809509</c:v>
                </c:pt>
                <c:pt idx="349">
                  <c:v>-0.601377743185458</c:v>
                </c:pt>
                <c:pt idx="350">
                  <c:v>0.90474692131405299</c:v>
                </c:pt>
                <c:pt idx="351">
                  <c:v>-0.45416652328844098</c:v>
                </c:pt>
                <c:pt idx="352">
                  <c:v>0.57202675928269597</c:v>
                </c:pt>
                <c:pt idx="353">
                  <c:v>-0.93237133421414897</c:v>
                </c:pt>
                <c:pt idx="354">
                  <c:v>-0.90957285309260805</c:v>
                </c:pt>
                <c:pt idx="355">
                  <c:v>0.68292013548858399</c:v>
                </c:pt>
                <c:pt idx="356">
                  <c:v>1.3487873389206331</c:v>
                </c:pt>
                <c:pt idx="357">
                  <c:v>-0.90803764646139795</c:v>
                </c:pt>
                <c:pt idx="358">
                  <c:v>-1.0253664552435651</c:v>
                </c:pt>
                <c:pt idx="359">
                  <c:v>-0.93192848317009802</c:v>
                </c:pt>
                <c:pt idx="360">
                  <c:v>1.768832360598122</c:v>
                </c:pt>
                <c:pt idx="361">
                  <c:v>-1.1291210034831689</c:v>
                </c:pt>
                <c:pt idx="362">
                  <c:v>-1.6187951589246961</c:v>
                </c:pt>
                <c:pt idx="363">
                  <c:v>1.1998642936488759</c:v>
                </c:pt>
                <c:pt idx="364">
                  <c:v>-0.66667763431103799</c:v>
                </c:pt>
                <c:pt idx="365">
                  <c:v>0.515031480688803</c:v>
                </c:pt>
                <c:pt idx="366">
                  <c:v>0.47383972314113798</c:v>
                </c:pt>
                <c:pt idx="367">
                  <c:v>0.76157834108023503</c:v>
                </c:pt>
                <c:pt idx="368">
                  <c:v>0.87337222453767904</c:v>
                </c:pt>
                <c:pt idx="369">
                  <c:v>-1.0630679830004299</c:v>
                </c:pt>
                <c:pt idx="370">
                  <c:v>-1.7393362357535429</c:v>
                </c:pt>
                <c:pt idx="371">
                  <c:v>1.1904298515413769</c:v>
                </c:pt>
                <c:pt idx="372">
                  <c:v>-0.67827171074593096</c:v>
                </c:pt>
                <c:pt idx="373">
                  <c:v>0.995264158584378</c:v>
                </c:pt>
                <c:pt idx="374">
                  <c:v>1.104215407079056</c:v>
                </c:pt>
                <c:pt idx="375">
                  <c:v>-0.64948671177359896</c:v>
                </c:pt>
                <c:pt idx="376">
                  <c:v>-0.94608435568292504</c:v>
                </c:pt>
                <c:pt idx="377">
                  <c:v>-1.4385163021397409</c:v>
                </c:pt>
                <c:pt idx="378">
                  <c:v>-1.4708021933262241</c:v>
                </c:pt>
                <c:pt idx="379">
                  <c:v>0.79378274934302795</c:v>
                </c:pt>
                <c:pt idx="380">
                  <c:v>-1.0845108733921001</c:v>
                </c:pt>
                <c:pt idx="381">
                  <c:v>-0.97921428125772703</c:v>
                </c:pt>
                <c:pt idx="382">
                  <c:v>0.90207229593458704</c:v>
                </c:pt>
                <c:pt idx="383">
                  <c:v>1.8976716116575201</c:v>
                </c:pt>
                <c:pt idx="384">
                  <c:v>2.532013878634189</c:v>
                </c:pt>
                <c:pt idx="385">
                  <c:v>-1.2034076949355099</c:v>
                </c:pt>
                <c:pt idx="386">
                  <c:v>1.0980781026707851</c:v>
                </c:pt>
                <c:pt idx="387">
                  <c:v>0.47485715943845502</c:v>
                </c:pt>
                <c:pt idx="388">
                  <c:v>0.53430628720697904</c:v>
                </c:pt>
                <c:pt idx="389">
                  <c:v>0.77403926025369396</c:v>
                </c:pt>
                <c:pt idx="390">
                  <c:v>-1.1280135235495461</c:v>
                </c:pt>
                <c:pt idx="391">
                  <c:v>0.67200899498046496</c:v>
                </c:pt>
                <c:pt idx="392">
                  <c:v>0.59996451073488299</c:v>
                </c:pt>
                <c:pt idx="393">
                  <c:v>-0.62658600684761301</c:v>
                </c:pt>
                <c:pt idx="394">
                  <c:v>0.40501319484978199</c:v>
                </c:pt>
                <c:pt idx="395">
                  <c:v>0.51361381023963804</c:v>
                </c:pt>
                <c:pt idx="396">
                  <c:v>-1.56534040693044</c:v>
                </c:pt>
                <c:pt idx="397">
                  <c:v>-0.71326044831578195</c:v>
                </c:pt>
                <c:pt idx="398">
                  <c:v>-0.82520656361167999</c:v>
                </c:pt>
                <c:pt idx="399">
                  <c:v>-0.81497137452358404</c:v>
                </c:pt>
                <c:pt idx="400">
                  <c:v>0.877636417855433</c:v>
                </c:pt>
                <c:pt idx="401">
                  <c:v>-0.56060533609881902</c:v>
                </c:pt>
                <c:pt idx="402">
                  <c:v>0.46183898316647298</c:v>
                </c:pt>
                <c:pt idx="403">
                  <c:v>1.0233686631394641</c:v>
                </c:pt>
                <c:pt idx="404">
                  <c:v>-1.95463504157775</c:v>
                </c:pt>
                <c:pt idx="405">
                  <c:v>0.70393275394306098</c:v>
                </c:pt>
                <c:pt idx="406">
                  <c:v>0.97576092395556402</c:v>
                </c:pt>
                <c:pt idx="407">
                  <c:v>-1.21456452784158</c:v>
                </c:pt>
                <c:pt idx="408">
                  <c:v>0.77919805019663901</c:v>
                </c:pt>
                <c:pt idx="409">
                  <c:v>1.208993152853689</c:v>
                </c:pt>
                <c:pt idx="410">
                  <c:v>-0.63281738915562702</c:v>
                </c:pt>
                <c:pt idx="411">
                  <c:v>0.71997157323233596</c:v>
                </c:pt>
                <c:pt idx="412">
                  <c:v>-0.87159567966364404</c:v>
                </c:pt>
                <c:pt idx="413">
                  <c:v>-0.95710664916492805</c:v>
                </c:pt>
                <c:pt idx="414">
                  <c:v>-0.90992465885117002</c:v>
                </c:pt>
                <c:pt idx="415">
                  <c:v>0.71890886591824799</c:v>
                </c:pt>
                <c:pt idx="416">
                  <c:v>0.80499965441406796</c:v>
                </c:pt>
                <c:pt idx="417">
                  <c:v>0.69315961583015095</c:v>
                </c:pt>
                <c:pt idx="418">
                  <c:v>-0.87167881789352697</c:v>
                </c:pt>
                <c:pt idx="419">
                  <c:v>1.135450799596402</c:v>
                </c:pt>
                <c:pt idx="420">
                  <c:v>-0.81186006949632705</c:v>
                </c:pt>
                <c:pt idx="421">
                  <c:v>-1.118965391838165</c:v>
                </c:pt>
                <c:pt idx="422">
                  <c:v>0.43033833484634698</c:v>
                </c:pt>
                <c:pt idx="423">
                  <c:v>0.54812555840091104</c:v>
                </c:pt>
                <c:pt idx="424">
                  <c:v>-0.99367593591126602</c:v>
                </c:pt>
                <c:pt idx="425">
                  <c:v>1.4251870152763471</c:v>
                </c:pt>
                <c:pt idx="426">
                  <c:v>-1.126979230508474</c:v>
                </c:pt>
                <c:pt idx="427">
                  <c:v>0.74576743562977399</c:v>
                </c:pt>
                <c:pt idx="428">
                  <c:v>-0.94800133234658601</c:v>
                </c:pt>
                <c:pt idx="429">
                  <c:v>0.55663344209639798</c:v>
                </c:pt>
                <c:pt idx="430">
                  <c:v>-0.92143843108356105</c:v>
                </c:pt>
                <c:pt idx="431">
                  <c:v>1.456990289821815</c:v>
                </c:pt>
                <c:pt idx="432">
                  <c:v>-1.033972259956893</c:v>
                </c:pt>
                <c:pt idx="433">
                  <c:v>-1.237474149756582</c:v>
                </c:pt>
                <c:pt idx="434">
                  <c:v>-1.63114246354698</c:v>
                </c:pt>
                <c:pt idx="435">
                  <c:v>0.874513886892756</c:v>
                </c:pt>
                <c:pt idx="436">
                  <c:v>0.99055389143275696</c:v>
                </c:pt>
                <c:pt idx="437">
                  <c:v>2.819640488230136</c:v>
                </c:pt>
                <c:pt idx="438">
                  <c:v>0.49275891084246498</c:v>
                </c:pt>
                <c:pt idx="439">
                  <c:v>0.44830257773273002</c:v>
                </c:pt>
                <c:pt idx="440">
                  <c:v>1.1301703206709941</c:v>
                </c:pt>
                <c:pt idx="441">
                  <c:v>0.39220703865158402</c:v>
                </c:pt>
                <c:pt idx="442">
                  <c:v>-0.77565165475461195</c:v>
                </c:pt>
                <c:pt idx="443">
                  <c:v>0.809957651099668</c:v>
                </c:pt>
                <c:pt idx="444">
                  <c:v>1.0882828220007059</c:v>
                </c:pt>
                <c:pt idx="445">
                  <c:v>0.33420343014553</c:v>
                </c:pt>
                <c:pt idx="446">
                  <c:v>0.46298139176202602</c:v>
                </c:pt>
                <c:pt idx="447">
                  <c:v>1.8687025185206061</c:v>
                </c:pt>
                <c:pt idx="448">
                  <c:v>-0.89610039504766803</c:v>
                </c:pt>
                <c:pt idx="449">
                  <c:v>0.65498254100989595</c:v>
                </c:pt>
                <c:pt idx="450">
                  <c:v>0.668208213960509</c:v>
                </c:pt>
                <c:pt idx="451">
                  <c:v>-0.48324557580823502</c:v>
                </c:pt>
                <c:pt idx="452">
                  <c:v>1.7317911855397741</c:v>
                </c:pt>
                <c:pt idx="453">
                  <c:v>-0.63671283151193403</c:v>
                </c:pt>
                <c:pt idx="454">
                  <c:v>-0.61566874109923697</c:v>
                </c:pt>
                <c:pt idx="455">
                  <c:v>-0.461828648932958</c:v>
                </c:pt>
                <c:pt idx="456">
                  <c:v>0.73756339771657098</c:v>
                </c:pt>
                <c:pt idx="457">
                  <c:v>0.50243615941686703</c:v>
                </c:pt>
                <c:pt idx="458">
                  <c:v>1.0605036015779801</c:v>
                </c:pt>
                <c:pt idx="459">
                  <c:v>-1.0588137369683099</c:v>
                </c:pt>
                <c:pt idx="460">
                  <c:v>0.60374611782779997</c:v>
                </c:pt>
                <c:pt idx="461">
                  <c:v>0.60352797473078601</c:v>
                </c:pt>
                <c:pt idx="462">
                  <c:v>-0.87239611950914397</c:v>
                </c:pt>
                <c:pt idx="463">
                  <c:v>1.150448558652726</c:v>
                </c:pt>
                <c:pt idx="464">
                  <c:v>-0.45253165065088402</c:v>
                </c:pt>
                <c:pt idx="465">
                  <c:v>1.490070648317452</c:v>
                </c:pt>
                <c:pt idx="466">
                  <c:v>1.0324485776780139</c:v>
                </c:pt>
                <c:pt idx="467">
                  <c:v>-0.68583151338307902</c:v>
                </c:pt>
                <c:pt idx="468">
                  <c:v>-0.99915819014367002</c:v>
                </c:pt>
                <c:pt idx="469">
                  <c:v>-0.70747125476245298</c:v>
                </c:pt>
                <c:pt idx="470">
                  <c:v>0.322472050841072</c:v>
                </c:pt>
                <c:pt idx="471">
                  <c:v>1.4431334557579001</c:v>
                </c:pt>
                <c:pt idx="472">
                  <c:v>1.154691377084841</c:v>
                </c:pt>
                <c:pt idx="473">
                  <c:v>-0.86579879336405396</c:v>
                </c:pt>
                <c:pt idx="474">
                  <c:v>-0.84522971784976397</c:v>
                </c:pt>
                <c:pt idx="475">
                  <c:v>0.62596686442456395</c:v>
                </c:pt>
                <c:pt idx="476">
                  <c:v>-0.92926808806124095</c:v>
                </c:pt>
                <c:pt idx="477">
                  <c:v>0.59910698414700903</c:v>
                </c:pt>
                <c:pt idx="478">
                  <c:v>-0.60614459603709203</c:v>
                </c:pt>
                <c:pt idx="479">
                  <c:v>1.905491966464341</c:v>
                </c:pt>
                <c:pt idx="480">
                  <c:v>1.5596396005583679</c:v>
                </c:pt>
                <c:pt idx="481">
                  <c:v>0.62383795739827796</c:v>
                </c:pt>
                <c:pt idx="482">
                  <c:v>-1.1969954042350519</c:v>
                </c:pt>
                <c:pt idx="483">
                  <c:v>0.41867644628074402</c:v>
                </c:pt>
                <c:pt idx="484">
                  <c:v>1.2430913583677961</c:v>
                </c:pt>
                <c:pt idx="485">
                  <c:v>1.578646561579601</c:v>
                </c:pt>
                <c:pt idx="486">
                  <c:v>1.0813320309749981</c:v>
                </c:pt>
                <c:pt idx="487">
                  <c:v>0.48646892909989298</c:v>
                </c:pt>
                <c:pt idx="488">
                  <c:v>-1.255513380829137</c:v>
                </c:pt>
                <c:pt idx="489">
                  <c:v>1.208631847631481</c:v>
                </c:pt>
                <c:pt idx="490">
                  <c:v>-0.483292024115478</c:v>
                </c:pt>
                <c:pt idx="491">
                  <c:v>0.51488701961364203</c:v>
                </c:pt>
                <c:pt idx="492">
                  <c:v>1.045082264290456</c:v>
                </c:pt>
                <c:pt idx="493">
                  <c:v>1.6282402054112459</c:v>
                </c:pt>
                <c:pt idx="494">
                  <c:v>-1.578037073971166</c:v>
                </c:pt>
                <c:pt idx="495">
                  <c:v>0.62552031227709304</c:v>
                </c:pt>
                <c:pt idx="496">
                  <c:v>-1.5578534769791179</c:v>
                </c:pt>
                <c:pt idx="497">
                  <c:v>-0.65811930226704896</c:v>
                </c:pt>
                <c:pt idx="498">
                  <c:v>-1.1764170819475299</c:v>
                </c:pt>
                <c:pt idx="499">
                  <c:v>-1.8186058713029081</c:v>
                </c:pt>
                <c:pt idx="500">
                  <c:v>0.910696197735261</c:v>
                </c:pt>
                <c:pt idx="501">
                  <c:v>-1.173729756314706</c:v>
                </c:pt>
                <c:pt idx="502">
                  <c:v>-0.84749374683495804</c:v>
                </c:pt>
                <c:pt idx="503">
                  <c:v>-0.83083547251019396</c:v>
                </c:pt>
                <c:pt idx="504">
                  <c:v>1.470836566202713</c:v>
                </c:pt>
                <c:pt idx="505">
                  <c:v>-1.8510206457589651</c:v>
                </c:pt>
                <c:pt idx="506">
                  <c:v>-0.49075098026639402</c:v>
                </c:pt>
                <c:pt idx="507">
                  <c:v>1.66102375477218</c:v>
                </c:pt>
                <c:pt idx="508">
                  <c:v>0.78800055959979998</c:v>
                </c:pt>
                <c:pt idx="509">
                  <c:v>-0.72357275691380996</c:v>
                </c:pt>
                <c:pt idx="510">
                  <c:v>0.72660265130941903</c:v>
                </c:pt>
                <c:pt idx="511">
                  <c:v>1.0225004632835051</c:v>
                </c:pt>
                <c:pt idx="512">
                  <c:v>0.88718881906263702</c:v>
                </c:pt>
                <c:pt idx="513">
                  <c:v>-1.3089908017221601</c:v>
                </c:pt>
                <c:pt idx="514">
                  <c:v>0.50912387132423598</c:v>
                </c:pt>
                <c:pt idx="515">
                  <c:v>0.65871967208850102</c:v>
                </c:pt>
                <c:pt idx="516">
                  <c:v>-1.0670121377681061</c:v>
                </c:pt>
                <c:pt idx="517">
                  <c:v>1.0297855432320799</c:v>
                </c:pt>
                <c:pt idx="518">
                  <c:v>-2.2234665701230161</c:v>
                </c:pt>
                <c:pt idx="519">
                  <c:v>-0.85344416604278195</c:v>
                </c:pt>
                <c:pt idx="520">
                  <c:v>0.43256946508439997</c:v>
                </c:pt>
                <c:pt idx="521">
                  <c:v>0.78569107558637097</c:v>
                </c:pt>
                <c:pt idx="522">
                  <c:v>0.44168427241745101</c:v>
                </c:pt>
                <c:pt idx="523">
                  <c:v>-0.58212288356105302</c:v>
                </c:pt>
                <c:pt idx="524">
                  <c:v>1.33116824050839</c:v>
                </c:pt>
                <c:pt idx="525">
                  <c:v>-0.85926007550981698</c:v>
                </c:pt>
                <c:pt idx="526">
                  <c:v>0.819077824974632</c:v>
                </c:pt>
                <c:pt idx="527">
                  <c:v>-0.52124726683428102</c:v>
                </c:pt>
                <c:pt idx="528">
                  <c:v>-0.42406284437063002</c:v>
                </c:pt>
                <c:pt idx="529">
                  <c:v>0.72538511462150101</c:v>
                </c:pt>
                <c:pt idx="530">
                  <c:v>-0.70756457991106603</c:v>
                </c:pt>
                <c:pt idx="531">
                  <c:v>0.66175501497316103</c:v>
                </c:pt>
                <c:pt idx="532">
                  <c:v>1.238773533174971</c:v>
                </c:pt>
                <c:pt idx="533">
                  <c:v>0.773671465710704</c:v>
                </c:pt>
                <c:pt idx="534">
                  <c:v>0.30992060656598802</c:v>
                </c:pt>
                <c:pt idx="535">
                  <c:v>1.2631469134157829</c:v>
                </c:pt>
                <c:pt idx="536">
                  <c:v>-1.1828114054193399</c:v>
                </c:pt>
                <c:pt idx="537">
                  <c:v>1.530193189803202</c:v>
                </c:pt>
                <c:pt idx="538">
                  <c:v>0.598614021109792</c:v>
                </c:pt>
                <c:pt idx="539">
                  <c:v>-0.93420780210379495</c:v>
                </c:pt>
                <c:pt idx="540">
                  <c:v>-1.2187088762666181</c:v>
                </c:pt>
                <c:pt idx="541">
                  <c:v>-0.99484149857272097</c:v>
                </c:pt>
                <c:pt idx="542">
                  <c:v>0.55040391210364104</c:v>
                </c:pt>
                <c:pt idx="543">
                  <c:v>0.70680644780067903</c:v>
                </c:pt>
                <c:pt idx="544">
                  <c:v>0.38851740064359902</c:v>
                </c:pt>
                <c:pt idx="545">
                  <c:v>-0.83957179024192896</c:v>
                </c:pt>
                <c:pt idx="546">
                  <c:v>0.63180677462083701</c:v>
                </c:pt>
                <c:pt idx="547">
                  <c:v>-2.4957524326219791</c:v>
                </c:pt>
                <c:pt idx="548">
                  <c:v>-0.80676072065105697</c:v>
                </c:pt>
                <c:pt idx="549">
                  <c:v>-0.46232764675756199</c:v>
                </c:pt>
                <c:pt idx="550">
                  <c:v>-0.53089945305464603</c:v>
                </c:pt>
                <c:pt idx="551">
                  <c:v>0.80947847701645104</c:v>
                </c:pt>
                <c:pt idx="552">
                  <c:v>-0.386686217627701</c:v>
                </c:pt>
                <c:pt idx="553">
                  <c:v>-0.79997097579286902</c:v>
                </c:pt>
                <c:pt idx="554">
                  <c:v>-0.58198605459491604</c:v>
                </c:pt>
                <c:pt idx="555">
                  <c:v>-1.341557042307403</c:v>
                </c:pt>
                <c:pt idx="556">
                  <c:v>0.35601982673793903</c:v>
                </c:pt>
                <c:pt idx="557">
                  <c:v>-0.86927872709221599</c:v>
                </c:pt>
                <c:pt idx="558">
                  <c:v>0.41311491846922999</c:v>
                </c:pt>
                <c:pt idx="559">
                  <c:v>0.72432973267537104</c:v>
                </c:pt>
                <c:pt idx="560">
                  <c:v>0.66134563434850102</c:v>
                </c:pt>
                <c:pt idx="561">
                  <c:v>-1.125904699906473</c:v>
                </c:pt>
                <c:pt idx="562">
                  <c:v>0.94467776087358302</c:v>
                </c:pt>
                <c:pt idx="563">
                  <c:v>-0.49202259788812702</c:v>
                </c:pt>
                <c:pt idx="564">
                  <c:v>-1.3981608713165119</c:v>
                </c:pt>
                <c:pt idx="565">
                  <c:v>0.49500707498510599</c:v>
                </c:pt>
                <c:pt idx="566">
                  <c:v>0.71008198630265495</c:v>
                </c:pt>
                <c:pt idx="567">
                  <c:v>-0.46804233184778998</c:v>
                </c:pt>
                <c:pt idx="568">
                  <c:v>1.877006727830985</c:v>
                </c:pt>
                <c:pt idx="569">
                  <c:v>0.94457614797141298</c:v>
                </c:pt>
                <c:pt idx="570">
                  <c:v>0.62542020798306597</c:v>
                </c:pt>
                <c:pt idx="571">
                  <c:v>0.44219656773592603</c:v>
                </c:pt>
                <c:pt idx="572">
                  <c:v>0.36842643800381297</c:v>
                </c:pt>
                <c:pt idx="573">
                  <c:v>-0.79842678563526404</c:v>
                </c:pt>
                <c:pt idx="574">
                  <c:v>-1.5808906600889521</c:v>
                </c:pt>
                <c:pt idx="575">
                  <c:v>-0.91184793646717699</c:v>
                </c:pt>
                <c:pt idx="576">
                  <c:v>1.475894742740258</c:v>
                </c:pt>
                <c:pt idx="577">
                  <c:v>-0.85395870037340804</c:v>
                </c:pt>
                <c:pt idx="578">
                  <c:v>-0.65355537884279802</c:v>
                </c:pt>
                <c:pt idx="579">
                  <c:v>1.0024221210451729</c:v>
                </c:pt>
                <c:pt idx="580">
                  <c:v>0.72817039203768896</c:v>
                </c:pt>
                <c:pt idx="581">
                  <c:v>0.48570741467074502</c:v>
                </c:pt>
                <c:pt idx="582">
                  <c:v>1.206706855583322</c:v>
                </c:pt>
                <c:pt idx="583">
                  <c:v>0.60089680130955003</c:v>
                </c:pt>
                <c:pt idx="584">
                  <c:v>-0.97678102113871501</c:v>
                </c:pt>
                <c:pt idx="585">
                  <c:v>-0.96490445532353997</c:v>
                </c:pt>
                <c:pt idx="586">
                  <c:v>-0.48835838322302499</c:v>
                </c:pt>
                <c:pt idx="587">
                  <c:v>-0.77107817498404996</c:v>
                </c:pt>
                <c:pt idx="588">
                  <c:v>-0.35122849986947502</c:v>
                </c:pt>
                <c:pt idx="589">
                  <c:v>-1.0095593456076299</c:v>
                </c:pt>
                <c:pt idx="590">
                  <c:v>-0.961555649247129</c:v>
                </c:pt>
                <c:pt idx="591">
                  <c:v>0.400487523799058</c:v>
                </c:pt>
                <c:pt idx="592">
                  <c:v>0.48703559100628901</c:v>
                </c:pt>
                <c:pt idx="593">
                  <c:v>-0.74984765618855398</c:v>
                </c:pt>
                <c:pt idx="594">
                  <c:v>-0.82309768533651395</c:v>
                </c:pt>
                <c:pt idx="595">
                  <c:v>0.41063187433928899</c:v>
                </c:pt>
                <c:pt idx="596">
                  <c:v>0.65556855894518595</c:v>
                </c:pt>
                <c:pt idx="597">
                  <c:v>0.70995520738738105</c:v>
                </c:pt>
                <c:pt idx="598">
                  <c:v>0.72088284435422301</c:v>
                </c:pt>
                <c:pt idx="599">
                  <c:v>-0.56949015364466504</c:v>
                </c:pt>
                <c:pt idx="600">
                  <c:v>0.59430572803411796</c:v>
                </c:pt>
                <c:pt idx="601">
                  <c:v>-0.37481269163446002</c:v>
                </c:pt>
                <c:pt idx="602">
                  <c:v>1.156367328412037</c:v>
                </c:pt>
                <c:pt idx="603">
                  <c:v>0.44090187061758002</c:v>
                </c:pt>
                <c:pt idx="604">
                  <c:v>0.51227762131604604</c:v>
                </c:pt>
                <c:pt idx="605">
                  <c:v>0.57247291892422403</c:v>
                </c:pt>
                <c:pt idx="606">
                  <c:v>0.48207795046504398</c:v>
                </c:pt>
                <c:pt idx="607">
                  <c:v>1.360076569166333</c:v>
                </c:pt>
                <c:pt idx="608">
                  <c:v>-0.57442400674768801</c:v>
                </c:pt>
                <c:pt idx="609">
                  <c:v>-0.69238904683688396</c:v>
                </c:pt>
                <c:pt idx="610">
                  <c:v>-1.178566678822021</c:v>
                </c:pt>
                <c:pt idx="611">
                  <c:v>0.48853811744574299</c:v>
                </c:pt>
                <c:pt idx="612">
                  <c:v>0.44981272299625302</c:v>
                </c:pt>
                <c:pt idx="613">
                  <c:v>-1.0941992177265081</c:v>
                </c:pt>
                <c:pt idx="614">
                  <c:v>-1.058087028578385</c:v>
                </c:pt>
                <c:pt idx="615">
                  <c:v>-1.2619004530182021</c:v>
                </c:pt>
                <c:pt idx="616">
                  <c:v>-0.59034303738461003</c:v>
                </c:pt>
                <c:pt idx="617">
                  <c:v>-0.30467734467831398</c:v>
                </c:pt>
                <c:pt idx="618">
                  <c:v>0.64633452833453198</c:v>
                </c:pt>
                <c:pt idx="619">
                  <c:v>-0.36002862570445299</c:v>
                </c:pt>
                <c:pt idx="620">
                  <c:v>-0.52775074350192497</c:v>
                </c:pt>
                <c:pt idx="621">
                  <c:v>-0.47648564645404001</c:v>
                </c:pt>
                <c:pt idx="622">
                  <c:v>-0.50095096087911895</c:v>
                </c:pt>
                <c:pt idx="623">
                  <c:v>0.45695563344772999</c:v>
                </c:pt>
                <c:pt idx="624">
                  <c:v>0.527011077444695</c:v>
                </c:pt>
                <c:pt idx="625">
                  <c:v>-0.48828124279452201</c:v>
                </c:pt>
                <c:pt idx="626">
                  <c:v>-0.476698866606448</c:v>
                </c:pt>
                <c:pt idx="627">
                  <c:v>1.267488881942032</c:v>
                </c:pt>
                <c:pt idx="628">
                  <c:v>0.76804134048092598</c:v>
                </c:pt>
                <c:pt idx="629">
                  <c:v>-0.52198057708554702</c:v>
                </c:pt>
                <c:pt idx="630">
                  <c:v>0.95075926379057096</c:v>
                </c:pt>
                <c:pt idx="631">
                  <c:v>1.188002431113806</c:v>
                </c:pt>
                <c:pt idx="632">
                  <c:v>-0.82960152619501604</c:v>
                </c:pt>
                <c:pt idx="633">
                  <c:v>0.62888290180729001</c:v>
                </c:pt>
                <c:pt idx="634">
                  <c:v>0.56164968268419901</c:v>
                </c:pt>
                <c:pt idx="635">
                  <c:v>0.58640550651643697</c:v>
                </c:pt>
                <c:pt idx="636">
                  <c:v>-0.93142885553607002</c:v>
                </c:pt>
                <c:pt idx="637">
                  <c:v>1.737476898737393</c:v>
                </c:pt>
                <c:pt idx="638">
                  <c:v>-0.84244461019895001</c:v>
                </c:pt>
                <c:pt idx="639">
                  <c:v>0.39213466478340903</c:v>
                </c:pt>
                <c:pt idx="640">
                  <c:v>0.56975783513488198</c:v>
                </c:pt>
                <c:pt idx="641">
                  <c:v>0.65945118682908899</c:v>
                </c:pt>
                <c:pt idx="642">
                  <c:v>0.48565666450206602</c:v>
                </c:pt>
                <c:pt idx="643">
                  <c:v>-0.48628762355584698</c:v>
                </c:pt>
                <c:pt idx="644">
                  <c:v>-0.61450873645281601</c:v>
                </c:pt>
                <c:pt idx="645">
                  <c:v>0.80164963443168302</c:v>
                </c:pt>
                <c:pt idx="646">
                  <c:v>0.421675313812724</c:v>
                </c:pt>
                <c:pt idx="647">
                  <c:v>0.42603413989476202</c:v>
                </c:pt>
                <c:pt idx="648">
                  <c:v>0.36123329435586399</c:v>
                </c:pt>
                <c:pt idx="649">
                  <c:v>-1.1286833012910349</c:v>
                </c:pt>
                <c:pt idx="650">
                  <c:v>0.51191985728677303</c:v>
                </c:pt>
                <c:pt idx="651">
                  <c:v>0.50784508522867799</c:v>
                </c:pt>
                <c:pt idx="652">
                  <c:v>-0.88633710259384502</c:v>
                </c:pt>
                <c:pt idx="653">
                  <c:v>-0.69577220240169901</c:v>
                </c:pt>
                <c:pt idx="654">
                  <c:v>-0.34843852007551501</c:v>
                </c:pt>
                <c:pt idx="655">
                  <c:v>-0.67729283254803396</c:v>
                </c:pt>
                <c:pt idx="656">
                  <c:v>-0.50455657399770903</c:v>
                </c:pt>
                <c:pt idx="657">
                  <c:v>-0.39190639028822299</c:v>
                </c:pt>
                <c:pt idx="658">
                  <c:v>-0.49241321916164998</c:v>
                </c:pt>
                <c:pt idx="659">
                  <c:v>-0.46963883684952101</c:v>
                </c:pt>
                <c:pt idx="660">
                  <c:v>-0.90489979391781805</c:v>
                </c:pt>
                <c:pt idx="661">
                  <c:v>0.48227265636510702</c:v>
                </c:pt>
                <c:pt idx="662">
                  <c:v>-0.51601472257013503</c:v>
                </c:pt>
                <c:pt idx="663">
                  <c:v>-1.102759206113048</c:v>
                </c:pt>
                <c:pt idx="664">
                  <c:v>1.691230771132141</c:v>
                </c:pt>
                <c:pt idx="665">
                  <c:v>-0.60645412564877399</c:v>
                </c:pt>
                <c:pt idx="666">
                  <c:v>-0.40860279228933799</c:v>
                </c:pt>
                <c:pt idx="667">
                  <c:v>0.52966471767238499</c:v>
                </c:pt>
                <c:pt idx="668">
                  <c:v>-1.5398671833581881</c:v>
                </c:pt>
                <c:pt idx="669">
                  <c:v>0.51294428870186504</c:v>
                </c:pt>
                <c:pt idx="670">
                  <c:v>0.49205041624580698</c:v>
                </c:pt>
                <c:pt idx="671">
                  <c:v>0.50212726420660503</c:v>
                </c:pt>
                <c:pt idx="672">
                  <c:v>0.51199861392946999</c:v>
                </c:pt>
                <c:pt idx="673">
                  <c:v>0.703404681950757</c:v>
                </c:pt>
                <c:pt idx="674">
                  <c:v>1.076699791963956</c:v>
                </c:pt>
                <c:pt idx="675">
                  <c:v>-0.78146395610810904</c:v>
                </c:pt>
                <c:pt idx="676">
                  <c:v>-0.95338896170051501</c:v>
                </c:pt>
                <c:pt idx="677">
                  <c:v>0.859389081652289</c:v>
                </c:pt>
                <c:pt idx="678">
                  <c:v>0.56478718164334896</c:v>
                </c:pt>
                <c:pt idx="679">
                  <c:v>-1.17101615547363</c:v>
                </c:pt>
                <c:pt idx="680">
                  <c:v>0.46838148537128599</c:v>
                </c:pt>
                <c:pt idx="681">
                  <c:v>-0.899452548022876</c:v>
                </c:pt>
                <c:pt idx="682">
                  <c:v>0.34247751199994803</c:v>
                </c:pt>
                <c:pt idx="683">
                  <c:v>0.40714031991317101</c:v>
                </c:pt>
                <c:pt idx="684">
                  <c:v>0.39274080752416701</c:v>
                </c:pt>
                <c:pt idx="685">
                  <c:v>-0.61801717841057702</c:v>
                </c:pt>
                <c:pt idx="686">
                  <c:v>0.448687319945894</c:v>
                </c:pt>
                <c:pt idx="687">
                  <c:v>-0.398097393241793</c:v>
                </c:pt>
                <c:pt idx="688">
                  <c:v>-0.48904571502666799</c:v>
                </c:pt>
                <c:pt idx="689">
                  <c:v>-0.39214971304310697</c:v>
                </c:pt>
                <c:pt idx="690">
                  <c:v>0.57173341809368705</c:v>
                </c:pt>
                <c:pt idx="691">
                  <c:v>0.95146553826020297</c:v>
                </c:pt>
                <c:pt idx="692">
                  <c:v>0.91358973062730198</c:v>
                </c:pt>
                <c:pt idx="693">
                  <c:v>1.2024651570866181</c:v>
                </c:pt>
                <c:pt idx="694">
                  <c:v>0.448830317692333</c:v>
                </c:pt>
                <c:pt idx="695">
                  <c:v>-0.39630940083794602</c:v>
                </c:pt>
                <c:pt idx="696">
                  <c:v>-0.69503290671307305</c:v>
                </c:pt>
                <c:pt idx="697">
                  <c:v>0.42534893051748701</c:v>
                </c:pt>
                <c:pt idx="698">
                  <c:v>0.35966844231893003</c:v>
                </c:pt>
                <c:pt idx="699">
                  <c:v>-2.144891555185473</c:v>
                </c:pt>
                <c:pt idx="700">
                  <c:v>-0.57573935694849598</c:v>
                </c:pt>
                <c:pt idx="701">
                  <c:v>-0.51571132115427198</c:v>
                </c:pt>
                <c:pt idx="702">
                  <c:v>1.3465478829845521</c:v>
                </c:pt>
                <c:pt idx="703">
                  <c:v>0.51585947130906296</c:v>
                </c:pt>
                <c:pt idx="704">
                  <c:v>-0.61295580134288896</c:v>
                </c:pt>
                <c:pt idx="705">
                  <c:v>-0.789361773453371</c:v>
                </c:pt>
                <c:pt idx="706">
                  <c:v>-0.56488231572369996</c:v>
                </c:pt>
                <c:pt idx="707">
                  <c:v>-0.70607195554230895</c:v>
                </c:pt>
                <c:pt idx="708">
                  <c:v>0.49854966041065102</c:v>
                </c:pt>
                <c:pt idx="709">
                  <c:v>-0.42152092531723701</c:v>
                </c:pt>
                <c:pt idx="710">
                  <c:v>0.50135804993538602</c:v>
                </c:pt>
                <c:pt idx="711">
                  <c:v>-0.28380597409710401</c:v>
                </c:pt>
                <c:pt idx="712">
                  <c:v>-1.337302566032152</c:v>
                </c:pt>
                <c:pt idx="713">
                  <c:v>0.40927671917133501</c:v>
                </c:pt>
                <c:pt idx="714">
                  <c:v>1.0501186330030301</c:v>
                </c:pt>
                <c:pt idx="715">
                  <c:v>-0.45270071107057902</c:v>
                </c:pt>
                <c:pt idx="716">
                  <c:v>0.88316628583446799</c:v>
                </c:pt>
                <c:pt idx="717">
                  <c:v>-1.3215999213751419</c:v>
                </c:pt>
                <c:pt idx="718">
                  <c:v>-0.92491656058471805</c:v>
                </c:pt>
                <c:pt idx="719">
                  <c:v>1.292677504768694</c:v>
                </c:pt>
                <c:pt idx="720">
                  <c:v>-0.47729366845232202</c:v>
                </c:pt>
                <c:pt idx="721">
                  <c:v>-0.64236602398986897</c:v>
                </c:pt>
                <c:pt idx="722">
                  <c:v>0.54780551193078897</c:v>
                </c:pt>
                <c:pt idx="723">
                  <c:v>-0.52125441340175505</c:v>
                </c:pt>
                <c:pt idx="724">
                  <c:v>-1.0700889720950499</c:v>
                </c:pt>
                <c:pt idx="725">
                  <c:v>-0.23966588614366699</c:v>
                </c:pt>
                <c:pt idx="726">
                  <c:v>0.38786581176436502</c:v>
                </c:pt>
                <c:pt idx="727">
                  <c:v>-0.81026400528409004</c:v>
                </c:pt>
                <c:pt idx="728">
                  <c:v>0.850905788782089</c:v>
                </c:pt>
                <c:pt idx="729">
                  <c:v>0.30645850070951403</c:v>
                </c:pt>
                <c:pt idx="730">
                  <c:v>1.2087947143215081</c:v>
                </c:pt>
                <c:pt idx="731">
                  <c:v>0.40931682596302299</c:v>
                </c:pt>
                <c:pt idx="732">
                  <c:v>0.63718452945053095</c:v>
                </c:pt>
                <c:pt idx="733">
                  <c:v>0.31447371273389602</c:v>
                </c:pt>
                <c:pt idx="734">
                  <c:v>0.41113500232578398</c:v>
                </c:pt>
                <c:pt idx="735">
                  <c:v>-0.44595579695947402</c:v>
                </c:pt>
                <c:pt idx="736">
                  <c:v>-0.92595393705255602</c:v>
                </c:pt>
                <c:pt idx="737">
                  <c:v>-0.47790256457042002</c:v>
                </c:pt>
                <c:pt idx="738">
                  <c:v>0.43247141462316702</c:v>
                </c:pt>
                <c:pt idx="739">
                  <c:v>-0.71629504255312204</c:v>
                </c:pt>
                <c:pt idx="740">
                  <c:v>0.30607364329324999</c:v>
                </c:pt>
                <c:pt idx="741">
                  <c:v>0.30791390878106101</c:v>
                </c:pt>
                <c:pt idx="742">
                  <c:v>-0.42657182414382699</c:v>
                </c:pt>
                <c:pt idx="743">
                  <c:v>-0.32084593063031203</c:v>
                </c:pt>
                <c:pt idx="744">
                  <c:v>0.79579566017215098</c:v>
                </c:pt>
                <c:pt idx="745">
                  <c:v>1.899147135033747</c:v>
                </c:pt>
                <c:pt idx="746">
                  <c:v>-0.82721187200659696</c:v>
                </c:pt>
                <c:pt idx="747">
                  <c:v>-0.249718529734931</c:v>
                </c:pt>
                <c:pt idx="748">
                  <c:v>-1.0774722923353131</c:v>
                </c:pt>
                <c:pt idx="749">
                  <c:v>-0.50603846342101599</c:v>
                </c:pt>
                <c:pt idx="750">
                  <c:v>-0.86886731163348296</c:v>
                </c:pt>
                <c:pt idx="751">
                  <c:v>1.05168223866472</c:v>
                </c:pt>
                <c:pt idx="752">
                  <c:v>0.33454406483821397</c:v>
                </c:pt>
                <c:pt idx="753">
                  <c:v>-0.50082194235465805</c:v>
                </c:pt>
                <c:pt idx="754">
                  <c:v>0.47476579066496799</c:v>
                </c:pt>
                <c:pt idx="755">
                  <c:v>0.54805313137761102</c:v>
                </c:pt>
                <c:pt idx="756">
                  <c:v>-0.48369890577394098</c:v>
                </c:pt>
                <c:pt idx="757">
                  <c:v>0.57034619210911497</c:v>
                </c:pt>
                <c:pt idx="758">
                  <c:v>-0.496828952909245</c:v>
                </c:pt>
                <c:pt idx="759">
                  <c:v>-0.42735528594128702</c:v>
                </c:pt>
                <c:pt idx="760">
                  <c:v>0.342060019548725</c:v>
                </c:pt>
                <c:pt idx="761">
                  <c:v>-0.42450750566808698</c:v>
                </c:pt>
                <c:pt idx="762">
                  <c:v>0.69652770322046698</c:v>
                </c:pt>
                <c:pt idx="763">
                  <c:v>1.3640667443769201</c:v>
                </c:pt>
                <c:pt idx="764">
                  <c:v>0.44307295018968501</c:v>
                </c:pt>
                <c:pt idx="765">
                  <c:v>-0.79416235105669297</c:v>
                </c:pt>
                <c:pt idx="766">
                  <c:v>0.472424312845106</c:v>
                </c:pt>
                <c:pt idx="767">
                  <c:v>0.50597866695999705</c:v>
                </c:pt>
                <c:pt idx="768">
                  <c:v>0.49005177304971898</c:v>
                </c:pt>
                <c:pt idx="769">
                  <c:v>1.016559247789512</c:v>
                </c:pt>
                <c:pt idx="770">
                  <c:v>-0.44136887894367499</c:v>
                </c:pt>
                <c:pt idx="771">
                  <c:v>0.49555011269371102</c:v>
                </c:pt>
                <c:pt idx="772">
                  <c:v>0.71775029002033996</c:v>
                </c:pt>
                <c:pt idx="773">
                  <c:v>0.77363981791379299</c:v>
                </c:pt>
                <c:pt idx="774">
                  <c:v>-0.59202936711654397</c:v>
                </c:pt>
                <c:pt idx="775">
                  <c:v>-1.291171108679886</c:v>
                </c:pt>
                <c:pt idx="776">
                  <c:v>-0.61414830886387695</c:v>
                </c:pt>
                <c:pt idx="777">
                  <c:v>-0.36936023766944998</c:v>
                </c:pt>
                <c:pt idx="778">
                  <c:v>0.30076959739034997</c:v>
                </c:pt>
                <c:pt idx="779">
                  <c:v>1.1003561513876969</c:v>
                </c:pt>
                <c:pt idx="780">
                  <c:v>-0.68630258128725297</c:v>
                </c:pt>
                <c:pt idx="781">
                  <c:v>-0.80472380024507995</c:v>
                </c:pt>
                <c:pt idx="782">
                  <c:v>0.37499770769718099</c:v>
                </c:pt>
                <c:pt idx="783">
                  <c:v>-0.936814135250021</c:v>
                </c:pt>
                <c:pt idx="784">
                  <c:v>-0.64091271410112705</c:v>
                </c:pt>
                <c:pt idx="785">
                  <c:v>0.679486584152037</c:v>
                </c:pt>
                <c:pt idx="786">
                  <c:v>0.34971792136931901</c:v>
                </c:pt>
                <c:pt idx="787">
                  <c:v>0.860014984413768</c:v>
                </c:pt>
                <c:pt idx="788">
                  <c:v>0.32811967115789697</c:v>
                </c:pt>
                <c:pt idx="789">
                  <c:v>0.42938478827772503</c:v>
                </c:pt>
                <c:pt idx="790">
                  <c:v>0.74743671103481601</c:v>
                </c:pt>
                <c:pt idx="791">
                  <c:v>0.72164798715775802</c:v>
                </c:pt>
                <c:pt idx="792">
                  <c:v>-0.425887906425514</c:v>
                </c:pt>
                <c:pt idx="793">
                  <c:v>0.84896670726922596</c:v>
                </c:pt>
                <c:pt idx="794">
                  <c:v>0.31208250145715499</c:v>
                </c:pt>
                <c:pt idx="795">
                  <c:v>0.45745601068290598</c:v>
                </c:pt>
                <c:pt idx="796">
                  <c:v>0.32864801442739799</c:v>
                </c:pt>
                <c:pt idx="797">
                  <c:v>1.0055007196711381</c:v>
                </c:pt>
                <c:pt idx="798">
                  <c:v>0.42771618718728699</c:v>
                </c:pt>
                <c:pt idx="799">
                  <c:v>0.49016750654904101</c:v>
                </c:pt>
                <c:pt idx="800">
                  <c:v>1.0206619506467269</c:v>
                </c:pt>
                <c:pt idx="801">
                  <c:v>1.0467407795638379</c:v>
                </c:pt>
                <c:pt idx="802">
                  <c:v>-0.95012103133263204</c:v>
                </c:pt>
                <c:pt idx="803">
                  <c:v>0.43337756108868403</c:v>
                </c:pt>
                <c:pt idx="804">
                  <c:v>0.56791942911983295</c:v>
                </c:pt>
                <c:pt idx="805">
                  <c:v>0.49678857862722298</c:v>
                </c:pt>
                <c:pt idx="806">
                  <c:v>0.26337230012864699</c:v>
                </c:pt>
                <c:pt idx="807">
                  <c:v>-0.453996305993284</c:v>
                </c:pt>
                <c:pt idx="808">
                  <c:v>1.037629645969113</c:v>
                </c:pt>
                <c:pt idx="809">
                  <c:v>0.25755608743273101</c:v>
                </c:pt>
                <c:pt idx="810">
                  <c:v>1.0629969275675879</c:v>
                </c:pt>
                <c:pt idx="811">
                  <c:v>-1.125346596923015</c:v>
                </c:pt>
                <c:pt idx="812">
                  <c:v>0.31564265236962602</c:v>
                </c:pt>
                <c:pt idx="813">
                  <c:v>1.218168035946948</c:v>
                </c:pt>
                <c:pt idx="814">
                  <c:v>-1.1489523204651451</c:v>
                </c:pt>
                <c:pt idx="815">
                  <c:v>-0.40595104491574902</c:v>
                </c:pt>
                <c:pt idx="816">
                  <c:v>0.33351101756781498</c:v>
                </c:pt>
                <c:pt idx="817">
                  <c:v>-0.341882631028952</c:v>
                </c:pt>
                <c:pt idx="818">
                  <c:v>0.34424880348879699</c:v>
                </c:pt>
                <c:pt idx="819">
                  <c:v>0.555814836692898</c:v>
                </c:pt>
                <c:pt idx="820">
                  <c:v>-1.001407392207148</c:v>
                </c:pt>
                <c:pt idx="821">
                  <c:v>-0.48367033496605999</c:v>
                </c:pt>
                <c:pt idx="822">
                  <c:v>-0.52130937441559999</c:v>
                </c:pt>
                <c:pt idx="823">
                  <c:v>-0.39376986369817202</c:v>
                </c:pt>
                <c:pt idx="824">
                  <c:v>0.350910880565176</c:v>
                </c:pt>
                <c:pt idx="825">
                  <c:v>1.0806758844548039</c:v>
                </c:pt>
                <c:pt idx="826">
                  <c:v>0.495766804335532</c:v>
                </c:pt>
                <c:pt idx="827">
                  <c:v>-1.4162120459826899</c:v>
                </c:pt>
                <c:pt idx="828">
                  <c:v>-1.2393523928755841</c:v>
                </c:pt>
                <c:pt idx="829">
                  <c:v>-1.133161959847397</c:v>
                </c:pt>
                <c:pt idx="830">
                  <c:v>-0.53232646904957304</c:v>
                </c:pt>
                <c:pt idx="831">
                  <c:v>0.28024378748832102</c:v>
                </c:pt>
                <c:pt idx="832">
                  <c:v>-1.0442380052778499</c:v>
                </c:pt>
                <c:pt idx="833">
                  <c:v>0.39030293035478197</c:v>
                </c:pt>
                <c:pt idx="834">
                  <c:v>0.28777327555565202</c:v>
                </c:pt>
                <c:pt idx="835">
                  <c:v>0.34537356176893702</c:v>
                </c:pt>
                <c:pt idx="836">
                  <c:v>0.94403996533634804</c:v>
                </c:pt>
                <c:pt idx="837">
                  <c:v>0.31381736059262499</c:v>
                </c:pt>
                <c:pt idx="838">
                  <c:v>0.34331532078454002</c:v>
                </c:pt>
                <c:pt idx="839">
                  <c:v>-0.46548694917140798</c:v>
                </c:pt>
                <c:pt idx="840">
                  <c:v>0.28528887299036099</c:v>
                </c:pt>
                <c:pt idx="841">
                  <c:v>0.85725992188311095</c:v>
                </c:pt>
                <c:pt idx="842">
                  <c:v>-0.60767615035883005</c:v>
                </c:pt>
                <c:pt idx="843">
                  <c:v>1.4192407401186129</c:v>
                </c:pt>
                <c:pt idx="844">
                  <c:v>0.70740727530493897</c:v>
                </c:pt>
                <c:pt idx="845">
                  <c:v>0.37530531330927303</c:v>
                </c:pt>
                <c:pt idx="846">
                  <c:v>1.064640660505392</c:v>
                </c:pt>
                <c:pt idx="847">
                  <c:v>-0.56626714050530202</c:v>
                </c:pt>
                <c:pt idx="848">
                  <c:v>0.76265180489837803</c:v>
                </c:pt>
                <c:pt idx="849">
                  <c:v>0.316859271301556</c:v>
                </c:pt>
                <c:pt idx="850">
                  <c:v>0.33386920350280103</c:v>
                </c:pt>
                <c:pt idx="851">
                  <c:v>0.67062937995012795</c:v>
                </c:pt>
                <c:pt idx="852">
                  <c:v>0.28686685660506001</c:v>
                </c:pt>
                <c:pt idx="853">
                  <c:v>0.351222327218918</c:v>
                </c:pt>
                <c:pt idx="854">
                  <c:v>0.30368626158043999</c:v>
                </c:pt>
                <c:pt idx="855">
                  <c:v>0.645684267576357</c:v>
                </c:pt>
                <c:pt idx="856">
                  <c:v>0.68498466608558295</c:v>
                </c:pt>
                <c:pt idx="857">
                  <c:v>-0.79487450098929202</c:v>
                </c:pt>
                <c:pt idx="858">
                  <c:v>0.43371396069206702</c:v>
                </c:pt>
                <c:pt idx="859">
                  <c:v>1.265388889157395</c:v>
                </c:pt>
                <c:pt idx="860">
                  <c:v>1.905028227127709</c:v>
                </c:pt>
                <c:pt idx="861">
                  <c:v>-0.57301815586114502</c:v>
                </c:pt>
                <c:pt idx="862">
                  <c:v>-1.518246943025608</c:v>
                </c:pt>
                <c:pt idx="863">
                  <c:v>0.430743241441155</c:v>
                </c:pt>
                <c:pt idx="864">
                  <c:v>-0.76117826030881197</c:v>
                </c:pt>
                <c:pt idx="865">
                  <c:v>-1.34675312938574</c:v>
                </c:pt>
                <c:pt idx="866">
                  <c:v>-0.40137917670836998</c:v>
                </c:pt>
                <c:pt idx="867">
                  <c:v>-0.44346141757647201</c:v>
                </c:pt>
                <c:pt idx="868">
                  <c:v>0.29656398128226902</c:v>
                </c:pt>
                <c:pt idx="869">
                  <c:v>-0.56048627992412103</c:v>
                </c:pt>
                <c:pt idx="870">
                  <c:v>0.353394991117157</c:v>
                </c:pt>
                <c:pt idx="871">
                  <c:v>-0.74242543719490395</c:v>
                </c:pt>
                <c:pt idx="872">
                  <c:v>-0.40133016969295399</c:v>
                </c:pt>
                <c:pt idx="873">
                  <c:v>-0.271738016178738</c:v>
                </c:pt>
                <c:pt idx="874">
                  <c:v>-0.44310297888038702</c:v>
                </c:pt>
                <c:pt idx="875">
                  <c:v>0.45907247724261302</c:v>
                </c:pt>
                <c:pt idx="876">
                  <c:v>0.51031690292111198</c:v>
                </c:pt>
                <c:pt idx="877">
                  <c:v>0.53064677401085802</c:v>
                </c:pt>
                <c:pt idx="878">
                  <c:v>-0.38298340594013902</c:v>
                </c:pt>
                <c:pt idx="879">
                  <c:v>0.67614526710405198</c:v>
                </c:pt>
                <c:pt idx="880">
                  <c:v>-0.40925417313664803</c:v>
                </c:pt>
                <c:pt idx="881">
                  <c:v>-0.88790957376842095</c:v>
                </c:pt>
                <c:pt idx="882">
                  <c:v>0.62031100274669304</c:v>
                </c:pt>
                <c:pt idx="883">
                  <c:v>0.29881663262207903</c:v>
                </c:pt>
                <c:pt idx="884">
                  <c:v>0.418804008843359</c:v>
                </c:pt>
                <c:pt idx="885">
                  <c:v>0.33380480085177799</c:v>
                </c:pt>
                <c:pt idx="886">
                  <c:v>0.442936492577028</c:v>
                </c:pt>
                <c:pt idx="887">
                  <c:v>-0.57897378260381105</c:v>
                </c:pt>
                <c:pt idx="888">
                  <c:v>-0.68189428444091205</c:v>
                </c:pt>
                <c:pt idx="889">
                  <c:v>-0.36498425311381899</c:v>
                </c:pt>
                <c:pt idx="890">
                  <c:v>0.490669807567713</c:v>
                </c:pt>
                <c:pt idx="891">
                  <c:v>-0.49270512521503002</c:v>
                </c:pt>
                <c:pt idx="892">
                  <c:v>0.64143449656863605</c:v>
                </c:pt>
                <c:pt idx="893">
                  <c:v>-0.54722036717820799</c:v>
                </c:pt>
                <c:pt idx="894">
                  <c:v>-0.72950415542924396</c:v>
                </c:pt>
                <c:pt idx="895">
                  <c:v>0.61437248638182895</c:v>
                </c:pt>
                <c:pt idx="896">
                  <c:v>0.91872081293019103</c:v>
                </c:pt>
                <c:pt idx="897">
                  <c:v>-0.41765472994329</c:v>
                </c:pt>
                <c:pt idx="898">
                  <c:v>-0.44305998882616898</c:v>
                </c:pt>
                <c:pt idx="899">
                  <c:v>0.456496695662716</c:v>
                </c:pt>
                <c:pt idx="900">
                  <c:v>-0.72038868305456105</c:v>
                </c:pt>
                <c:pt idx="901">
                  <c:v>-0.65646188398776195</c:v>
                </c:pt>
                <c:pt idx="902">
                  <c:v>-0.31658989374320201</c:v>
                </c:pt>
                <c:pt idx="903">
                  <c:v>-0.99630103162961603</c:v>
                </c:pt>
                <c:pt idx="904">
                  <c:v>1.593212722362134</c:v>
                </c:pt>
                <c:pt idx="905">
                  <c:v>0.293450201653353</c:v>
                </c:pt>
                <c:pt idx="906">
                  <c:v>-0.33122035066651501</c:v>
                </c:pt>
                <c:pt idx="907">
                  <c:v>0.75776642411457495</c:v>
                </c:pt>
                <c:pt idx="908">
                  <c:v>-0.72835503080078801</c:v>
                </c:pt>
                <c:pt idx="909">
                  <c:v>-0.349857238734606</c:v>
                </c:pt>
                <c:pt idx="910">
                  <c:v>-0.82502421702577899</c:v>
                </c:pt>
                <c:pt idx="911">
                  <c:v>0.30377847874402297</c:v>
                </c:pt>
                <c:pt idx="912">
                  <c:v>-0.49885182437710801</c:v>
                </c:pt>
                <c:pt idx="913">
                  <c:v>0.39517030104011103</c:v>
                </c:pt>
                <c:pt idx="914">
                  <c:v>0.28533625891346398</c:v>
                </c:pt>
                <c:pt idx="915">
                  <c:v>0.28158223871701399</c:v>
                </c:pt>
                <c:pt idx="916">
                  <c:v>-0.74160887760452399</c:v>
                </c:pt>
                <c:pt idx="917">
                  <c:v>0.38030521425323499</c:v>
                </c:pt>
                <c:pt idx="918">
                  <c:v>-1.1399901662910299</c:v>
                </c:pt>
                <c:pt idx="919">
                  <c:v>0.31447231691316602</c:v>
                </c:pt>
                <c:pt idx="920">
                  <c:v>0.53729115004172301</c:v>
                </c:pt>
                <c:pt idx="921">
                  <c:v>-0.55090690315475399</c:v>
                </c:pt>
                <c:pt idx="922">
                  <c:v>-0.53765099419898899</c:v>
                </c:pt>
                <c:pt idx="923">
                  <c:v>-0.866026517645195</c:v>
                </c:pt>
                <c:pt idx="924">
                  <c:v>1.20634618301517</c:v>
                </c:pt>
                <c:pt idx="925">
                  <c:v>-0.45618240953759998</c:v>
                </c:pt>
                <c:pt idx="926">
                  <c:v>-0.527171951800118</c:v>
                </c:pt>
                <c:pt idx="927">
                  <c:v>-0.432297845291781</c:v>
                </c:pt>
                <c:pt idx="928">
                  <c:v>-0.60766285556961697</c:v>
                </c:pt>
                <c:pt idx="929">
                  <c:v>-0.51821018468290703</c:v>
                </c:pt>
                <c:pt idx="930">
                  <c:v>-0.64838765636247797</c:v>
                </c:pt>
                <c:pt idx="931">
                  <c:v>-0.29610309176653399</c:v>
                </c:pt>
                <c:pt idx="932">
                  <c:v>1.681594452828314</c:v>
                </c:pt>
                <c:pt idx="933">
                  <c:v>0.35121291773273799</c:v>
                </c:pt>
                <c:pt idx="934">
                  <c:v>-0.31630138806192598</c:v>
                </c:pt>
                <c:pt idx="935">
                  <c:v>-0.71781044518708603</c:v>
                </c:pt>
                <c:pt idx="936">
                  <c:v>0.31587764304358701</c:v>
                </c:pt>
                <c:pt idx="937">
                  <c:v>0.59509677692468099</c:v>
                </c:pt>
                <c:pt idx="938">
                  <c:v>0.33116407237527601</c:v>
                </c:pt>
                <c:pt idx="939">
                  <c:v>-0.96209399437619303</c:v>
                </c:pt>
                <c:pt idx="940">
                  <c:v>1.2260206531755951</c:v>
                </c:pt>
                <c:pt idx="941">
                  <c:v>0.56354645757645305</c:v>
                </c:pt>
                <c:pt idx="942">
                  <c:v>-0.45793843083236502</c:v>
                </c:pt>
                <c:pt idx="943">
                  <c:v>-0.40145495903489198</c:v>
                </c:pt>
                <c:pt idx="944">
                  <c:v>1.96137188911122</c:v>
                </c:pt>
                <c:pt idx="945">
                  <c:v>0.466894148571461</c:v>
                </c:pt>
                <c:pt idx="946">
                  <c:v>0.55711416006716297</c:v>
                </c:pt>
                <c:pt idx="947">
                  <c:v>-0.74355667989974805</c:v>
                </c:pt>
                <c:pt idx="948">
                  <c:v>0.402107947511187</c:v>
                </c:pt>
                <c:pt idx="949">
                  <c:v>-0.43074821780613298</c:v>
                </c:pt>
                <c:pt idx="950">
                  <c:v>0.42051679527115798</c:v>
                </c:pt>
                <c:pt idx="951">
                  <c:v>0.76043106352767498</c:v>
                </c:pt>
                <c:pt idx="952">
                  <c:v>-0.42494316417850803</c:v>
                </c:pt>
                <c:pt idx="953">
                  <c:v>-1.33490478048171</c:v>
                </c:pt>
                <c:pt idx="954">
                  <c:v>-0.58888118808802303</c:v>
                </c:pt>
                <c:pt idx="955">
                  <c:v>0.70141771396133401</c:v>
                </c:pt>
                <c:pt idx="956">
                  <c:v>0.32974581651007401</c:v>
                </c:pt>
                <c:pt idx="957">
                  <c:v>-2.2239659028965431</c:v>
                </c:pt>
                <c:pt idx="958">
                  <c:v>0.44670865977964402</c:v>
                </c:pt>
                <c:pt idx="959">
                  <c:v>0.45222350667489802</c:v>
                </c:pt>
                <c:pt idx="960">
                  <c:v>0.76042238011540397</c:v>
                </c:pt>
                <c:pt idx="961">
                  <c:v>0.50703362032113797</c:v>
                </c:pt>
                <c:pt idx="962">
                  <c:v>-0.47214678204502902</c:v>
                </c:pt>
                <c:pt idx="963">
                  <c:v>0.506903338877285</c:v>
                </c:pt>
                <c:pt idx="964">
                  <c:v>-1.479392606886204</c:v>
                </c:pt>
                <c:pt idx="965">
                  <c:v>-0.34970713062404901</c:v>
                </c:pt>
                <c:pt idx="966">
                  <c:v>-0.42498412024020099</c:v>
                </c:pt>
                <c:pt idx="967">
                  <c:v>-0.61881727393145702</c:v>
                </c:pt>
                <c:pt idx="968">
                  <c:v>0.30903023709154398</c:v>
                </c:pt>
                <c:pt idx="969">
                  <c:v>-1.0017752005449301</c:v>
                </c:pt>
                <c:pt idx="970">
                  <c:v>-0.62138593016480603</c:v>
                </c:pt>
                <c:pt idx="971">
                  <c:v>-0.54851236230114997</c:v>
                </c:pt>
                <c:pt idx="972">
                  <c:v>-0.95177780284820801</c:v>
                </c:pt>
                <c:pt idx="973">
                  <c:v>-0.404935131057098</c:v>
                </c:pt>
                <c:pt idx="974">
                  <c:v>-0.70447387863983202</c:v>
                </c:pt>
                <c:pt idx="975">
                  <c:v>-0.39458431202842897</c:v>
                </c:pt>
                <c:pt idx="976">
                  <c:v>-0.38501179135048202</c:v>
                </c:pt>
                <c:pt idx="977">
                  <c:v>-1.522919005427195</c:v>
                </c:pt>
                <c:pt idx="978">
                  <c:v>-0.85891695779806698</c:v>
                </c:pt>
                <c:pt idx="979">
                  <c:v>0.30867598523019502</c:v>
                </c:pt>
                <c:pt idx="980">
                  <c:v>0.44464236808370899</c:v>
                </c:pt>
                <c:pt idx="981">
                  <c:v>-0.761873414383613</c:v>
                </c:pt>
                <c:pt idx="982">
                  <c:v>0.42480939350994301</c:v>
                </c:pt>
                <c:pt idx="983">
                  <c:v>0.66899395558769603</c:v>
                </c:pt>
                <c:pt idx="984">
                  <c:v>-0.35646907431423802</c:v>
                </c:pt>
                <c:pt idx="985">
                  <c:v>0.31890567494356198</c:v>
                </c:pt>
                <c:pt idx="986">
                  <c:v>-0.490003174695336</c:v>
                </c:pt>
                <c:pt idx="987">
                  <c:v>0.80522206870022195</c:v>
                </c:pt>
                <c:pt idx="988">
                  <c:v>-1.290964918897215</c:v>
                </c:pt>
                <c:pt idx="989">
                  <c:v>-0.39997266445062202</c:v>
                </c:pt>
                <c:pt idx="990">
                  <c:v>-0.95009062119293997</c:v>
                </c:pt>
                <c:pt idx="991">
                  <c:v>0.380448510876785</c:v>
                </c:pt>
                <c:pt idx="992">
                  <c:v>0.65096513657984101</c:v>
                </c:pt>
                <c:pt idx="993">
                  <c:v>-0.55462859487571203</c:v>
                </c:pt>
                <c:pt idx="994">
                  <c:v>-0.78597757186545403</c:v>
                </c:pt>
                <c:pt idx="995">
                  <c:v>1.759977584226144</c:v>
                </c:pt>
                <c:pt idx="996">
                  <c:v>0.44833297921569798</c:v>
                </c:pt>
                <c:pt idx="997">
                  <c:v>-0.79903233665203799</c:v>
                </c:pt>
                <c:pt idx="998">
                  <c:v>-0.28943656582543498</c:v>
                </c:pt>
                <c:pt idx="999">
                  <c:v>-0.41696826338420101</c:v>
                </c:pt>
                <c:pt idx="1000">
                  <c:v>-0.55083442290027596</c:v>
                </c:pt>
                <c:pt idx="1001">
                  <c:v>1.0912479883626951</c:v>
                </c:pt>
                <c:pt idx="1002">
                  <c:v>-0.33840518320693402</c:v>
                </c:pt>
                <c:pt idx="1003">
                  <c:v>0.626070819752921</c:v>
                </c:pt>
                <c:pt idx="1004">
                  <c:v>-0.28004711643632901</c:v>
                </c:pt>
                <c:pt idx="1005">
                  <c:v>-0.33459845949501499</c:v>
                </c:pt>
                <c:pt idx="1006">
                  <c:v>0.71716050778557205</c:v>
                </c:pt>
                <c:pt idx="1007">
                  <c:v>-1.291969981455682</c:v>
                </c:pt>
                <c:pt idx="1008">
                  <c:v>-0.841149452526747</c:v>
                </c:pt>
                <c:pt idx="1009">
                  <c:v>0.59294581122023404</c:v>
                </c:pt>
                <c:pt idx="1010">
                  <c:v>-0.39226346572455101</c:v>
                </c:pt>
                <c:pt idx="1011">
                  <c:v>0.61844466497533801</c:v>
                </c:pt>
                <c:pt idx="1012">
                  <c:v>-0.50918520170460302</c:v>
                </c:pt>
                <c:pt idx="1013">
                  <c:v>0.50825463634115098</c:v>
                </c:pt>
                <c:pt idx="1014">
                  <c:v>0.87109105623503102</c:v>
                </c:pt>
                <c:pt idx="1015">
                  <c:v>-0.73333735063560801</c:v>
                </c:pt>
                <c:pt idx="1016">
                  <c:v>0.42600598540115497</c:v>
                </c:pt>
                <c:pt idx="1017">
                  <c:v>-0.86760772058255997</c:v>
                </c:pt>
                <c:pt idx="1018">
                  <c:v>-0.25973844213604103</c:v>
                </c:pt>
                <c:pt idx="1019">
                  <c:v>0.465949338890563</c:v>
                </c:pt>
                <c:pt idx="1020">
                  <c:v>0.36876474761289302</c:v>
                </c:pt>
                <c:pt idx="1021">
                  <c:v>-0.95394221735872098</c:v>
                </c:pt>
                <c:pt idx="1022">
                  <c:v>-0.77051376734584098</c:v>
                </c:pt>
                <c:pt idx="1023">
                  <c:v>0.88474021686798299</c:v>
                </c:pt>
                <c:pt idx="1024">
                  <c:v>0.53905450765869301</c:v>
                </c:pt>
                <c:pt idx="1025">
                  <c:v>0.72886041651882905</c:v>
                </c:pt>
                <c:pt idx="1026">
                  <c:v>0.47430305649689802</c:v>
                </c:pt>
                <c:pt idx="1027">
                  <c:v>0.36616448831626602</c:v>
                </c:pt>
                <c:pt idx="1028">
                  <c:v>-0.44477406853770002</c:v>
                </c:pt>
                <c:pt idx="1029">
                  <c:v>0.472452222972229</c:v>
                </c:pt>
                <c:pt idx="1030">
                  <c:v>0.40602029507168902</c:v>
                </c:pt>
                <c:pt idx="1031">
                  <c:v>-0.79378266905329198</c:v>
                </c:pt>
                <c:pt idx="1032">
                  <c:v>-0.39786827099584898</c:v>
                </c:pt>
                <c:pt idx="1033">
                  <c:v>0.85797009586212702</c:v>
                </c:pt>
                <c:pt idx="1034">
                  <c:v>0.54022444955877202</c:v>
                </c:pt>
                <c:pt idx="1035">
                  <c:v>-0.33331539089379397</c:v>
                </c:pt>
                <c:pt idx="1036">
                  <c:v>-0.47665381087845798</c:v>
                </c:pt>
                <c:pt idx="1037">
                  <c:v>-0.68333450151003206</c:v>
                </c:pt>
                <c:pt idx="1038">
                  <c:v>-0.74907341371200398</c:v>
                </c:pt>
                <c:pt idx="1039">
                  <c:v>-0.98951950153882995</c:v>
                </c:pt>
                <c:pt idx="1040">
                  <c:v>0.62759630650787701</c:v>
                </c:pt>
                <c:pt idx="1041">
                  <c:v>-0.41064740367199498</c:v>
                </c:pt>
                <c:pt idx="1042">
                  <c:v>0.48394152064712698</c:v>
                </c:pt>
                <c:pt idx="1043">
                  <c:v>0.48175885893619702</c:v>
                </c:pt>
                <c:pt idx="1044">
                  <c:v>-0.70085410938999104</c:v>
                </c:pt>
                <c:pt idx="1045">
                  <c:v>-0.39656629887848999</c:v>
                </c:pt>
                <c:pt idx="1046">
                  <c:v>0.28501901035681398</c:v>
                </c:pt>
                <c:pt idx="1047">
                  <c:v>0.70236135346265005</c:v>
                </c:pt>
                <c:pt idx="1048">
                  <c:v>1.0714817631757121</c:v>
                </c:pt>
                <c:pt idx="1049">
                  <c:v>-0.69149844530704796</c:v>
                </c:pt>
                <c:pt idx="1050">
                  <c:v>-0.98165195615689405</c:v>
                </c:pt>
                <c:pt idx="1051">
                  <c:v>-0.38473347592620399</c:v>
                </c:pt>
                <c:pt idx="1052">
                  <c:v>0.39299984323627801</c:v>
                </c:pt>
                <c:pt idx="1053">
                  <c:v>-0.56475333429725605</c:v>
                </c:pt>
                <c:pt idx="1054">
                  <c:v>-0.32406536081098197</c:v>
                </c:pt>
                <c:pt idx="1055">
                  <c:v>0.94148706258891102</c:v>
                </c:pt>
                <c:pt idx="1056">
                  <c:v>0.227985328920391</c:v>
                </c:pt>
                <c:pt idx="1057">
                  <c:v>-0.27157529922852602</c:v>
                </c:pt>
                <c:pt idx="1058">
                  <c:v>-0.47880312542796499</c:v>
                </c:pt>
                <c:pt idx="1059">
                  <c:v>-0.37246125623498799</c:v>
                </c:pt>
                <c:pt idx="1060">
                  <c:v>0.32788584977509799</c:v>
                </c:pt>
                <c:pt idx="1061">
                  <c:v>-0.44376112255342898</c:v>
                </c:pt>
                <c:pt idx="1062">
                  <c:v>0.31578489276490301</c:v>
                </c:pt>
                <c:pt idx="1063">
                  <c:v>0.351052605834833</c:v>
                </c:pt>
                <c:pt idx="1064">
                  <c:v>1.218071403529454</c:v>
                </c:pt>
                <c:pt idx="1065">
                  <c:v>-0.65673884783199399</c:v>
                </c:pt>
                <c:pt idx="1066">
                  <c:v>-0.59895290273527502</c:v>
                </c:pt>
                <c:pt idx="1067">
                  <c:v>0.27383228928693198</c:v>
                </c:pt>
                <c:pt idx="1068">
                  <c:v>-0.301562807703179</c:v>
                </c:pt>
                <c:pt idx="1069">
                  <c:v>-0.47617532932009099</c:v>
                </c:pt>
                <c:pt idx="1070">
                  <c:v>-0.549023586214055</c:v>
                </c:pt>
                <c:pt idx="1071">
                  <c:v>0.34967539597912201</c:v>
                </c:pt>
                <c:pt idx="1072">
                  <c:v>-1.057675747199555</c:v>
                </c:pt>
                <c:pt idx="1073">
                  <c:v>-1.2619530663687659</c:v>
                </c:pt>
                <c:pt idx="1074">
                  <c:v>0.66339659716108001</c:v>
                </c:pt>
                <c:pt idx="1075">
                  <c:v>0.616805337344972</c:v>
                </c:pt>
                <c:pt idx="1076">
                  <c:v>0.25548226620400599</c:v>
                </c:pt>
                <c:pt idx="1077">
                  <c:v>0.91987434475853502</c:v>
                </c:pt>
                <c:pt idx="1078">
                  <c:v>-0.74050210258993099</c:v>
                </c:pt>
                <c:pt idx="1079">
                  <c:v>-0.550971635466045</c:v>
                </c:pt>
                <c:pt idx="1080">
                  <c:v>-0.93597641575276003</c:v>
                </c:pt>
                <c:pt idx="1081">
                  <c:v>-0.59465815333299499</c:v>
                </c:pt>
                <c:pt idx="1082">
                  <c:v>-0.89136493040845399</c:v>
                </c:pt>
                <c:pt idx="1083">
                  <c:v>1.3620974407082509</c:v>
                </c:pt>
                <c:pt idx="1084">
                  <c:v>0.464918511464185</c:v>
                </c:pt>
                <c:pt idx="1085">
                  <c:v>1.0696616722783889</c:v>
                </c:pt>
                <c:pt idx="1086">
                  <c:v>-0.53233996870641298</c:v>
                </c:pt>
                <c:pt idx="1087">
                  <c:v>0.292476302497087</c:v>
                </c:pt>
                <c:pt idx="1088">
                  <c:v>0.45115454039085201</c:v>
                </c:pt>
                <c:pt idx="1089">
                  <c:v>-0.33679832774496699</c:v>
                </c:pt>
                <c:pt idx="1090">
                  <c:v>0.495031454595531</c:v>
                </c:pt>
                <c:pt idx="1091">
                  <c:v>-0.78700913745470302</c:v>
                </c:pt>
                <c:pt idx="1092">
                  <c:v>-0.41126025381737502</c:v>
                </c:pt>
                <c:pt idx="1093">
                  <c:v>0.57998996549851001</c:v>
                </c:pt>
                <c:pt idx="1094">
                  <c:v>0.36982872669425698</c:v>
                </c:pt>
                <c:pt idx="1095">
                  <c:v>0.288781556703813</c:v>
                </c:pt>
                <c:pt idx="1096">
                  <c:v>0.619770450183736</c:v>
                </c:pt>
                <c:pt idx="1097">
                  <c:v>-0.47385763574482997</c:v>
                </c:pt>
                <c:pt idx="1098">
                  <c:v>0.26298857576030599</c:v>
                </c:pt>
                <c:pt idx="1099">
                  <c:v>0.331590555128567</c:v>
                </c:pt>
                <c:pt idx="1100">
                  <c:v>0.206487950172734</c:v>
                </c:pt>
                <c:pt idx="1101">
                  <c:v>0.47722632244148699</c:v>
                </c:pt>
                <c:pt idx="1102">
                  <c:v>-0.49924690212796802</c:v>
                </c:pt>
                <c:pt idx="1103">
                  <c:v>0.460977524659894</c:v>
                </c:pt>
                <c:pt idx="1104">
                  <c:v>-0.63032789114041998</c:v>
                </c:pt>
                <c:pt idx="1105">
                  <c:v>0.72411950371256595</c:v>
                </c:pt>
                <c:pt idx="1106">
                  <c:v>0.47242854138144902</c:v>
                </c:pt>
                <c:pt idx="1107">
                  <c:v>0.43060860826047298</c:v>
                </c:pt>
                <c:pt idx="1108">
                  <c:v>-0.43665957554660001</c:v>
                </c:pt>
                <c:pt idx="1109">
                  <c:v>-0.59434323289507396</c:v>
                </c:pt>
                <c:pt idx="1110">
                  <c:v>-0.55942128977333905</c:v>
                </c:pt>
                <c:pt idx="1111">
                  <c:v>0.53946368088534802</c:v>
                </c:pt>
                <c:pt idx="1112">
                  <c:v>-0.45003051585168102</c:v>
                </c:pt>
                <c:pt idx="1113">
                  <c:v>-0.96619100637709698</c:v>
                </c:pt>
                <c:pt idx="1114">
                  <c:v>-0.57503538691843203</c:v>
                </c:pt>
                <c:pt idx="1115">
                  <c:v>-0.49114078164548702</c:v>
                </c:pt>
                <c:pt idx="1116">
                  <c:v>0.25846302800330001</c:v>
                </c:pt>
                <c:pt idx="1117">
                  <c:v>-0.41327687020468501</c:v>
                </c:pt>
                <c:pt idx="1118">
                  <c:v>-1.2703089087389841</c:v>
                </c:pt>
                <c:pt idx="1119">
                  <c:v>-0.27053464369328001</c:v>
                </c:pt>
                <c:pt idx="1120">
                  <c:v>-0.36748320697555298</c:v>
                </c:pt>
                <c:pt idx="1121">
                  <c:v>0.43850050196456303</c:v>
                </c:pt>
                <c:pt idx="1122">
                  <c:v>0.24802378448821599</c:v>
                </c:pt>
                <c:pt idx="1123">
                  <c:v>0.38096249470524501</c:v>
                </c:pt>
                <c:pt idx="1124">
                  <c:v>0.28739140606330799</c:v>
                </c:pt>
                <c:pt idx="1125">
                  <c:v>0.93713955785453396</c:v>
                </c:pt>
                <c:pt idx="1126">
                  <c:v>0.23281129328427</c:v>
                </c:pt>
                <c:pt idx="1127">
                  <c:v>-0.59504874162029298</c:v>
                </c:pt>
                <c:pt idx="1128">
                  <c:v>-0.44411296429657499</c:v>
                </c:pt>
                <c:pt idx="1129">
                  <c:v>0.54003011505412202</c:v>
                </c:pt>
                <c:pt idx="1130">
                  <c:v>-0.42468647271730797</c:v>
                </c:pt>
                <c:pt idx="1131">
                  <c:v>-0.25723082460837698</c:v>
                </c:pt>
                <c:pt idx="1132">
                  <c:v>-0.451942138529215</c:v>
                </c:pt>
                <c:pt idx="1133">
                  <c:v>-0.95108299833943899</c:v>
                </c:pt>
                <c:pt idx="1134">
                  <c:v>-0.38488339745488098</c:v>
                </c:pt>
                <c:pt idx="1135">
                  <c:v>-0.48220678255356503</c:v>
                </c:pt>
                <c:pt idx="1136">
                  <c:v>-0.28109412579065801</c:v>
                </c:pt>
                <c:pt idx="1137">
                  <c:v>-0.40576551907474501</c:v>
                </c:pt>
                <c:pt idx="1138">
                  <c:v>0.79593844348140197</c:v>
                </c:pt>
                <c:pt idx="1139">
                  <c:v>-1.627094475497715</c:v>
                </c:pt>
                <c:pt idx="1140">
                  <c:v>0.46300801170144301</c:v>
                </c:pt>
                <c:pt idx="1141">
                  <c:v>0.30589061533267897</c:v>
                </c:pt>
                <c:pt idx="1142">
                  <c:v>0.42826256671500601</c:v>
                </c:pt>
                <c:pt idx="1143">
                  <c:v>-0.38349371491746898</c:v>
                </c:pt>
                <c:pt idx="1144">
                  <c:v>-0.36801086514865899</c:v>
                </c:pt>
                <c:pt idx="1145">
                  <c:v>0.89928072545917803</c:v>
                </c:pt>
                <c:pt idx="1146">
                  <c:v>-0.39560131521146402</c:v>
                </c:pt>
                <c:pt idx="1147">
                  <c:v>-0.67252032938317297</c:v>
                </c:pt>
                <c:pt idx="1148">
                  <c:v>-0.59936875159945902</c:v>
                </c:pt>
                <c:pt idx="1149">
                  <c:v>0.21783820377154001</c:v>
                </c:pt>
                <c:pt idx="1150">
                  <c:v>-0.42570514256480702</c:v>
                </c:pt>
                <c:pt idx="1151">
                  <c:v>0.269860780678993</c:v>
                </c:pt>
                <c:pt idx="1152">
                  <c:v>-0.58751916707263996</c:v>
                </c:pt>
                <c:pt idx="1153">
                  <c:v>-0.52225500556075199</c:v>
                </c:pt>
                <c:pt idx="1154">
                  <c:v>-0.35331750096682002</c:v>
                </c:pt>
                <c:pt idx="1155">
                  <c:v>0.65473755538413902</c:v>
                </c:pt>
                <c:pt idx="1156">
                  <c:v>0.219176741830899</c:v>
                </c:pt>
                <c:pt idx="1157">
                  <c:v>-0.71202974263069896</c:v>
                </c:pt>
                <c:pt idx="1158">
                  <c:v>-0.40563487741513299</c:v>
                </c:pt>
                <c:pt idx="1159">
                  <c:v>1.038146153748803</c:v>
                </c:pt>
                <c:pt idx="1160">
                  <c:v>-0.32487014671774</c:v>
                </c:pt>
                <c:pt idx="1161">
                  <c:v>-0.45218193590857197</c:v>
                </c:pt>
                <c:pt idx="1162">
                  <c:v>1.3805565667519419</c:v>
                </c:pt>
                <c:pt idx="1163">
                  <c:v>-0.26639220281477799</c:v>
                </c:pt>
                <c:pt idx="1164">
                  <c:v>-0.47384835672644599</c:v>
                </c:pt>
                <c:pt idx="1165">
                  <c:v>-0.25391201958750198</c:v>
                </c:pt>
                <c:pt idx="1166">
                  <c:v>-0.43083018545179602</c:v>
                </c:pt>
                <c:pt idx="1167">
                  <c:v>1.2538766375354851</c:v>
                </c:pt>
                <c:pt idx="1168">
                  <c:v>0.307639836069034</c:v>
                </c:pt>
                <c:pt idx="1169">
                  <c:v>-0.44590550580895699</c:v>
                </c:pt>
                <c:pt idx="1170">
                  <c:v>0.38258614109988998</c:v>
                </c:pt>
                <c:pt idx="1171">
                  <c:v>0.22306660035051101</c:v>
                </c:pt>
                <c:pt idx="1172">
                  <c:v>0.963724491429091</c:v>
                </c:pt>
                <c:pt idx="1173">
                  <c:v>-0.47701571222047301</c:v>
                </c:pt>
                <c:pt idx="1174">
                  <c:v>-0.270888540437982</c:v>
                </c:pt>
                <c:pt idx="1175">
                  <c:v>0.61792602236403904</c:v>
                </c:pt>
                <c:pt idx="1176">
                  <c:v>-0.367347680480129</c:v>
                </c:pt>
                <c:pt idx="1177">
                  <c:v>0.86672311451113804</c:v>
                </c:pt>
                <c:pt idx="1178">
                  <c:v>-0.56654962773461404</c:v>
                </c:pt>
                <c:pt idx="1179">
                  <c:v>-0.46956008523619303</c:v>
                </c:pt>
                <c:pt idx="1180">
                  <c:v>-0.231293268364483</c:v>
                </c:pt>
                <c:pt idx="1181">
                  <c:v>0.41724733415367998</c:v>
                </c:pt>
                <c:pt idx="1182">
                  <c:v>-0.77326821049110595</c:v>
                </c:pt>
                <c:pt idx="1183">
                  <c:v>-0.31140132661397102</c:v>
                </c:pt>
                <c:pt idx="1184">
                  <c:v>-0.54276894519558605</c:v>
                </c:pt>
                <c:pt idx="1185">
                  <c:v>1.1289858201873419</c:v>
                </c:pt>
                <c:pt idx="1186">
                  <c:v>0.35352804661040799</c:v>
                </c:pt>
                <c:pt idx="1187">
                  <c:v>-1.321588708511094</c:v>
                </c:pt>
                <c:pt idx="1188">
                  <c:v>0.229536076496098</c:v>
                </c:pt>
                <c:pt idx="1189">
                  <c:v>-0.24749809663950101</c:v>
                </c:pt>
                <c:pt idx="1190">
                  <c:v>0.48406718369835899</c:v>
                </c:pt>
                <c:pt idx="1191">
                  <c:v>-0.441758307922831</c:v>
                </c:pt>
                <c:pt idx="1192">
                  <c:v>-0.35104486624225001</c:v>
                </c:pt>
                <c:pt idx="1193">
                  <c:v>-0.33710454719674199</c:v>
                </c:pt>
                <c:pt idx="1194">
                  <c:v>-0.30125958760124799</c:v>
                </c:pt>
                <c:pt idx="1195">
                  <c:v>0.34408471350077302</c:v>
                </c:pt>
                <c:pt idx="1196">
                  <c:v>-0.34971532232080499</c:v>
                </c:pt>
                <c:pt idx="1197">
                  <c:v>-0.37443707067408299</c:v>
                </c:pt>
                <c:pt idx="1198">
                  <c:v>0.64329200851428803</c:v>
                </c:pt>
                <c:pt idx="1199">
                  <c:v>-0.73717116710350805</c:v>
                </c:pt>
                <c:pt idx="1200">
                  <c:v>-0.23774217991936999</c:v>
                </c:pt>
                <c:pt idx="1201">
                  <c:v>-0.494518992533451</c:v>
                </c:pt>
                <c:pt idx="1202">
                  <c:v>-0.508391393735942</c:v>
                </c:pt>
                <c:pt idx="1203">
                  <c:v>-0.36806935780094802</c:v>
                </c:pt>
                <c:pt idx="1204">
                  <c:v>-0.49585574300413698</c:v>
                </c:pt>
                <c:pt idx="1205">
                  <c:v>-0.35574485371076298</c:v>
                </c:pt>
                <c:pt idx="1206">
                  <c:v>0.52182953233655005</c:v>
                </c:pt>
                <c:pt idx="1207">
                  <c:v>0.55654748079187899</c:v>
                </c:pt>
                <c:pt idx="1208">
                  <c:v>-0.44820969531460297</c:v>
                </c:pt>
                <c:pt idx="1209">
                  <c:v>0.255918869569287</c:v>
                </c:pt>
                <c:pt idx="1210">
                  <c:v>0.50802093444796004</c:v>
                </c:pt>
                <c:pt idx="1211">
                  <c:v>0.56902275684227399</c:v>
                </c:pt>
                <c:pt idx="1212">
                  <c:v>0.32623773467195599</c:v>
                </c:pt>
                <c:pt idx="1213">
                  <c:v>-0.84790600443547504</c:v>
                </c:pt>
                <c:pt idx="1214">
                  <c:v>0.330417085500603</c:v>
                </c:pt>
                <c:pt idx="1215">
                  <c:v>-0.323743884829928</c:v>
                </c:pt>
                <c:pt idx="1216">
                  <c:v>0.26708698639505701</c:v>
                </c:pt>
                <c:pt idx="1217">
                  <c:v>0.33665841029242999</c:v>
                </c:pt>
                <c:pt idx="1218">
                  <c:v>0.32816336082947001</c:v>
                </c:pt>
                <c:pt idx="1219">
                  <c:v>0.822189930499024</c:v>
                </c:pt>
                <c:pt idx="1220">
                  <c:v>0.34997811148830199</c:v>
                </c:pt>
                <c:pt idx="1221">
                  <c:v>-1.366309569918583</c:v>
                </c:pt>
                <c:pt idx="1222">
                  <c:v>0.36290246728796099</c:v>
                </c:pt>
                <c:pt idx="1223">
                  <c:v>0.76806042680678799</c:v>
                </c:pt>
                <c:pt idx="1224">
                  <c:v>0.43011562053647001</c:v>
                </c:pt>
                <c:pt idx="1225">
                  <c:v>-0.41877495102353601</c:v>
                </c:pt>
                <c:pt idx="1226">
                  <c:v>-0.378000371243149</c:v>
                </c:pt>
                <c:pt idx="1227">
                  <c:v>0.603995134454409</c:v>
                </c:pt>
                <c:pt idx="1228">
                  <c:v>-0.98814731368795194</c:v>
                </c:pt>
                <c:pt idx="1229">
                  <c:v>0.21504520359040899</c:v>
                </c:pt>
                <c:pt idx="1230">
                  <c:v>-0.38480591145314502</c:v>
                </c:pt>
                <c:pt idx="1231">
                  <c:v>0.238347018973497</c:v>
                </c:pt>
                <c:pt idx="1232">
                  <c:v>0.30994951968707202</c:v>
                </c:pt>
                <c:pt idx="1233">
                  <c:v>-0.234756360242731</c:v>
                </c:pt>
                <c:pt idx="1234">
                  <c:v>-0.227012279955179</c:v>
                </c:pt>
                <c:pt idx="1235">
                  <c:v>0.27465949888383401</c:v>
                </c:pt>
                <c:pt idx="1236">
                  <c:v>-0.34983914686774797</c:v>
                </c:pt>
                <c:pt idx="1237">
                  <c:v>-0.49710085162814699</c:v>
                </c:pt>
                <c:pt idx="1238">
                  <c:v>0.64538953744665295</c:v>
                </c:pt>
                <c:pt idx="1239">
                  <c:v>-0.66526114644430701</c:v>
                </c:pt>
                <c:pt idx="1240">
                  <c:v>-0.48596095398820099</c:v>
                </c:pt>
                <c:pt idx="1241">
                  <c:v>0.28792891748052302</c:v>
                </c:pt>
                <c:pt idx="1242">
                  <c:v>0.296282310052074</c:v>
                </c:pt>
                <c:pt idx="1243">
                  <c:v>-0.37170795616514202</c:v>
                </c:pt>
                <c:pt idx="1244">
                  <c:v>-0.44651256722093302</c:v>
                </c:pt>
                <c:pt idx="1245">
                  <c:v>0.59380738436813396</c:v>
                </c:pt>
                <c:pt idx="1246">
                  <c:v>-0.41362242484977302</c:v>
                </c:pt>
                <c:pt idx="1247">
                  <c:v>0.24780476780737601</c:v>
                </c:pt>
                <c:pt idx="1248">
                  <c:v>-0.23965282897246501</c:v>
                </c:pt>
                <c:pt idx="1249">
                  <c:v>-0.36563963283967799</c:v>
                </c:pt>
                <c:pt idx="1250">
                  <c:v>0.25687134902901598</c:v>
                </c:pt>
                <c:pt idx="1251">
                  <c:v>0.40334075001176001</c:v>
                </c:pt>
                <c:pt idx="1252">
                  <c:v>-0.42181443188859102</c:v>
                </c:pt>
                <c:pt idx="1253">
                  <c:v>0.27602857486448301</c:v>
                </c:pt>
                <c:pt idx="1254">
                  <c:v>0.25295598730397301</c:v>
                </c:pt>
                <c:pt idx="1255">
                  <c:v>-0.50975198757342899</c:v>
                </c:pt>
                <c:pt idx="1256">
                  <c:v>0.35219870220430399</c:v>
                </c:pt>
                <c:pt idx="1257">
                  <c:v>0.35031363496505302</c:v>
                </c:pt>
                <c:pt idx="1258">
                  <c:v>-0.35918470855381102</c:v>
                </c:pt>
                <c:pt idx="1259">
                  <c:v>-0.47798529756047797</c:v>
                </c:pt>
                <c:pt idx="1260">
                  <c:v>-0.69918552334475503</c:v>
                </c:pt>
                <c:pt idx="1261">
                  <c:v>0.259755463875884</c:v>
                </c:pt>
                <c:pt idx="1262">
                  <c:v>0.441667536674619</c:v>
                </c:pt>
                <c:pt idx="1263">
                  <c:v>0.25887630751142998</c:v>
                </c:pt>
                <c:pt idx="1264">
                  <c:v>-0.38750558915375799</c:v>
                </c:pt>
                <c:pt idx="1265">
                  <c:v>0.298287385727251</c:v>
                </c:pt>
                <c:pt idx="1266">
                  <c:v>-0.72663899709381397</c:v>
                </c:pt>
                <c:pt idx="1267">
                  <c:v>0.52026290255804997</c:v>
                </c:pt>
                <c:pt idx="1268">
                  <c:v>-0.27046887176623702</c:v>
                </c:pt>
                <c:pt idx="1269">
                  <c:v>-0.32546816619921398</c:v>
                </c:pt>
                <c:pt idx="1270">
                  <c:v>0.18491147934985</c:v>
                </c:pt>
                <c:pt idx="1271">
                  <c:v>0.458211804201545</c:v>
                </c:pt>
                <c:pt idx="1272">
                  <c:v>1.483996572648508</c:v>
                </c:pt>
                <c:pt idx="1273">
                  <c:v>-0.21481387917537501</c:v>
                </c:pt>
                <c:pt idx="1274">
                  <c:v>0.31638198592393002</c:v>
                </c:pt>
                <c:pt idx="1275">
                  <c:v>-0.251930242274643</c:v>
                </c:pt>
                <c:pt idx="1276">
                  <c:v>0.32521271747166802</c:v>
                </c:pt>
                <c:pt idx="1277">
                  <c:v>0.60676880938813704</c:v>
                </c:pt>
                <c:pt idx="1278">
                  <c:v>-0.33030733205363799</c:v>
                </c:pt>
                <c:pt idx="1279">
                  <c:v>0.63018539975570398</c:v>
                </c:pt>
                <c:pt idx="1280">
                  <c:v>0.394198897477338</c:v>
                </c:pt>
                <c:pt idx="1281">
                  <c:v>-1.10334292751414</c:v>
                </c:pt>
                <c:pt idx="1282">
                  <c:v>-0.29308085279183099</c:v>
                </c:pt>
                <c:pt idx="1283">
                  <c:v>0.63260253163104696</c:v>
                </c:pt>
                <c:pt idx="1284">
                  <c:v>-0.47310417725581599</c:v>
                </c:pt>
                <c:pt idx="1285">
                  <c:v>-0.25517330582106301</c:v>
                </c:pt>
                <c:pt idx="1286">
                  <c:v>0.73723306407351696</c:v>
                </c:pt>
                <c:pt idx="1287">
                  <c:v>0.396018159308344</c:v>
                </c:pt>
                <c:pt idx="1288">
                  <c:v>-0.78969153906733203</c:v>
                </c:pt>
                <c:pt idx="1289">
                  <c:v>-0.229675656449982</c:v>
                </c:pt>
                <c:pt idx="1290">
                  <c:v>0.64335741413357606</c:v>
                </c:pt>
                <c:pt idx="1291">
                  <c:v>-0.41296422400784699</c:v>
                </c:pt>
                <c:pt idx="1292">
                  <c:v>0.18122672808262599</c:v>
                </c:pt>
                <c:pt idx="1293">
                  <c:v>0.52943947445434403</c:v>
                </c:pt>
                <c:pt idx="1294">
                  <c:v>1.1059960610781641</c:v>
                </c:pt>
                <c:pt idx="1295">
                  <c:v>-0.45837224988081499</c:v>
                </c:pt>
                <c:pt idx="1296">
                  <c:v>0.45963112277554002</c:v>
                </c:pt>
                <c:pt idx="1297">
                  <c:v>-0.47100503104810598</c:v>
                </c:pt>
                <c:pt idx="1298">
                  <c:v>0.59868899081402105</c:v>
                </c:pt>
                <c:pt idx="1299">
                  <c:v>-0.70532822500081604</c:v>
                </c:pt>
                <c:pt idx="1300">
                  <c:v>0.23788893195882399</c:v>
                </c:pt>
                <c:pt idx="1301">
                  <c:v>0.30519757305578998</c:v>
                </c:pt>
                <c:pt idx="1302">
                  <c:v>-0.60095434622978705</c:v>
                </c:pt>
                <c:pt idx="1303">
                  <c:v>-0.62612270540987602</c:v>
                </c:pt>
                <c:pt idx="1304">
                  <c:v>-0.42768435283308398</c:v>
                </c:pt>
                <c:pt idx="1305">
                  <c:v>0.43866332085503601</c:v>
                </c:pt>
                <c:pt idx="1306">
                  <c:v>0.222883840098104</c:v>
                </c:pt>
                <c:pt idx="1307">
                  <c:v>-0.70277326332010304</c:v>
                </c:pt>
                <c:pt idx="1308">
                  <c:v>-0.50949308766713597</c:v>
                </c:pt>
                <c:pt idx="1309">
                  <c:v>0.38288339449086101</c:v>
                </c:pt>
                <c:pt idx="1310">
                  <c:v>-0.38683728784426702</c:v>
                </c:pt>
                <c:pt idx="1311">
                  <c:v>-0.63877857874766097</c:v>
                </c:pt>
                <c:pt idx="1312">
                  <c:v>0.43411354792130202</c:v>
                </c:pt>
                <c:pt idx="1313">
                  <c:v>-0.271360852381689</c:v>
                </c:pt>
                <c:pt idx="1314">
                  <c:v>-0.19718341609999199</c:v>
                </c:pt>
                <c:pt idx="1315">
                  <c:v>-0.54764137228647103</c:v>
                </c:pt>
                <c:pt idx="1316">
                  <c:v>0.35229469619793002</c:v>
                </c:pt>
                <c:pt idx="1317">
                  <c:v>0.247204722181912</c:v>
                </c:pt>
                <c:pt idx="1318">
                  <c:v>-0.51389177445742895</c:v>
                </c:pt>
                <c:pt idx="1319">
                  <c:v>-0.29817902429304699</c:v>
                </c:pt>
                <c:pt idx="1320">
                  <c:v>-1.2234168648872361</c:v>
                </c:pt>
                <c:pt idx="1321">
                  <c:v>-0.29757890083721</c:v>
                </c:pt>
                <c:pt idx="1322">
                  <c:v>1.4512520062451999</c:v>
                </c:pt>
                <c:pt idx="1323">
                  <c:v>-0.636307267085501</c:v>
                </c:pt>
                <c:pt idx="1324">
                  <c:v>0.83319760266042597</c:v>
                </c:pt>
                <c:pt idx="1325">
                  <c:v>0.39742283816282598</c:v>
                </c:pt>
                <c:pt idx="1326">
                  <c:v>0.36051995848338297</c:v>
                </c:pt>
                <c:pt idx="1327">
                  <c:v>-0.44042809880350098</c:v>
                </c:pt>
                <c:pt idx="1328">
                  <c:v>-0.30284934038612898</c:v>
                </c:pt>
                <c:pt idx="1329">
                  <c:v>-0.428174383757497</c:v>
                </c:pt>
                <c:pt idx="1330">
                  <c:v>0.60711544823246999</c:v>
                </c:pt>
                <c:pt idx="1331">
                  <c:v>-0.66750676678193699</c:v>
                </c:pt>
                <c:pt idx="1332">
                  <c:v>-0.60203933901706796</c:v>
                </c:pt>
                <c:pt idx="1333">
                  <c:v>0.31431404225269</c:v>
                </c:pt>
                <c:pt idx="1334">
                  <c:v>-0.19847378353030001</c:v>
                </c:pt>
                <c:pt idx="1335">
                  <c:v>-0.49569825581599197</c:v>
                </c:pt>
                <c:pt idx="1336">
                  <c:v>-0.74045436037810297</c:v>
                </c:pt>
                <c:pt idx="1337">
                  <c:v>-0.44157637656299598</c:v>
                </c:pt>
                <c:pt idx="1338">
                  <c:v>-0.32312472264193698</c:v>
                </c:pt>
                <c:pt idx="1339">
                  <c:v>-0.408531215130082</c:v>
                </c:pt>
                <c:pt idx="1340">
                  <c:v>0.60939360988620495</c:v>
                </c:pt>
                <c:pt idx="1341">
                  <c:v>1.00612947708802</c:v>
                </c:pt>
                <c:pt idx="1342">
                  <c:v>-0.218830386687592</c:v>
                </c:pt>
                <c:pt idx="1343">
                  <c:v>0.52872468546315798</c:v>
                </c:pt>
                <c:pt idx="1344">
                  <c:v>1.0373445419433569</c:v>
                </c:pt>
                <c:pt idx="1345">
                  <c:v>0.31095753009291899</c:v>
                </c:pt>
                <c:pt idx="1346">
                  <c:v>0.75349577300825099</c:v>
                </c:pt>
                <c:pt idx="1347">
                  <c:v>1.4315488510123211</c:v>
                </c:pt>
                <c:pt idx="1348">
                  <c:v>0.43450333680011399</c:v>
                </c:pt>
                <c:pt idx="1349">
                  <c:v>-0.237180468309209</c:v>
                </c:pt>
                <c:pt idx="1350">
                  <c:v>0.49453354808618299</c:v>
                </c:pt>
                <c:pt idx="1351">
                  <c:v>0.32703697491578698</c:v>
                </c:pt>
                <c:pt idx="1352">
                  <c:v>-1.031093268153455</c:v>
                </c:pt>
                <c:pt idx="1353">
                  <c:v>-0.27159068003165199</c:v>
                </c:pt>
                <c:pt idx="1354">
                  <c:v>0.36039301205323998</c:v>
                </c:pt>
                <c:pt idx="1355">
                  <c:v>0.41225989472874103</c:v>
                </c:pt>
                <c:pt idx="1356">
                  <c:v>0.298934582080152</c:v>
                </c:pt>
                <c:pt idx="1357">
                  <c:v>0.25574717373328198</c:v>
                </c:pt>
                <c:pt idx="1358">
                  <c:v>-1.3351990087934149</c:v>
                </c:pt>
                <c:pt idx="1359">
                  <c:v>0.453743388654757</c:v>
                </c:pt>
                <c:pt idx="1360">
                  <c:v>-0.27375605771258799</c:v>
                </c:pt>
                <c:pt idx="1361">
                  <c:v>-0.209826505670204</c:v>
                </c:pt>
                <c:pt idx="1362">
                  <c:v>-0.453582432100958</c:v>
                </c:pt>
                <c:pt idx="1363">
                  <c:v>0.89131032250888798</c:v>
                </c:pt>
                <c:pt idx="1364">
                  <c:v>0.20188108430641</c:v>
                </c:pt>
                <c:pt idx="1365">
                  <c:v>-0.784368753308471</c:v>
                </c:pt>
                <c:pt idx="1366">
                  <c:v>-0.75233896260714705</c:v>
                </c:pt>
                <c:pt idx="1367">
                  <c:v>-0.26343768090804398</c:v>
                </c:pt>
                <c:pt idx="1368">
                  <c:v>0.32440497147849401</c:v>
                </c:pt>
                <c:pt idx="1369">
                  <c:v>0.210178547094729</c:v>
                </c:pt>
                <c:pt idx="1370">
                  <c:v>-0.86386993894561204</c:v>
                </c:pt>
                <c:pt idx="1371">
                  <c:v>0.32145138929552097</c:v>
                </c:pt>
                <c:pt idx="1372">
                  <c:v>-0.25412311727103498</c:v>
                </c:pt>
                <c:pt idx="1373">
                  <c:v>-0.94775741199546104</c:v>
                </c:pt>
                <c:pt idx="1374">
                  <c:v>-0.53640466130952302</c:v>
                </c:pt>
                <c:pt idx="1375">
                  <c:v>0.44640586235895602</c:v>
                </c:pt>
                <c:pt idx="1376">
                  <c:v>0.30233958477702999</c:v>
                </c:pt>
                <c:pt idx="1377">
                  <c:v>0.50264171471504604</c:v>
                </c:pt>
                <c:pt idx="1378">
                  <c:v>-0.31376490267259799</c:v>
                </c:pt>
                <c:pt idx="1379">
                  <c:v>-0.54094952850147104</c:v>
                </c:pt>
                <c:pt idx="1380">
                  <c:v>-0.39607439650100101</c:v>
                </c:pt>
                <c:pt idx="1381">
                  <c:v>-0.34602096682424199</c:v>
                </c:pt>
                <c:pt idx="1382">
                  <c:v>1.6942448355683699</c:v>
                </c:pt>
                <c:pt idx="1383">
                  <c:v>0.47096032911682201</c:v>
                </c:pt>
                <c:pt idx="1384">
                  <c:v>0.489062965494379</c:v>
                </c:pt>
                <c:pt idx="1385">
                  <c:v>-0.82992208695459302</c:v>
                </c:pt>
                <c:pt idx="1386">
                  <c:v>-0.24970628554112001</c:v>
                </c:pt>
                <c:pt idx="1387">
                  <c:v>0.60400006836060205</c:v>
                </c:pt>
                <c:pt idx="1388">
                  <c:v>-0.47699743334718198</c:v>
                </c:pt>
                <c:pt idx="1389">
                  <c:v>0.39317258857621901</c:v>
                </c:pt>
                <c:pt idx="1390">
                  <c:v>0.21552051178916201</c:v>
                </c:pt>
                <c:pt idx="1391">
                  <c:v>0.228767444671436</c:v>
                </c:pt>
                <c:pt idx="1392">
                  <c:v>-0.44776286213977001</c:v>
                </c:pt>
                <c:pt idx="1393">
                  <c:v>0.356792388328106</c:v>
                </c:pt>
                <c:pt idx="1394">
                  <c:v>0.43698276731951002</c:v>
                </c:pt>
                <c:pt idx="1395">
                  <c:v>-0.52621573280985001</c:v>
                </c:pt>
                <c:pt idx="1396">
                  <c:v>-0.43930400037065098</c:v>
                </c:pt>
                <c:pt idx="1397">
                  <c:v>0.32080180532309799</c:v>
                </c:pt>
                <c:pt idx="1398">
                  <c:v>-0.30187076747066899</c:v>
                </c:pt>
                <c:pt idx="1399">
                  <c:v>-0.47267176111106102</c:v>
                </c:pt>
                <c:pt idx="1400">
                  <c:v>-1.1934912503431949</c:v>
                </c:pt>
                <c:pt idx="1401">
                  <c:v>0.55075034555498004</c:v>
                </c:pt>
                <c:pt idx="1402">
                  <c:v>0.31942340800911601</c:v>
                </c:pt>
                <c:pt idx="1403">
                  <c:v>0.20953365325961501</c:v>
                </c:pt>
                <c:pt idx="1404">
                  <c:v>0.241250258015206</c:v>
                </c:pt>
                <c:pt idx="1405">
                  <c:v>0.79247085333919998</c:v>
                </c:pt>
                <c:pt idx="1406">
                  <c:v>-0.65838075831939302</c:v>
                </c:pt>
                <c:pt idx="1407">
                  <c:v>-0.25650015221790301</c:v>
                </c:pt>
                <c:pt idx="1408">
                  <c:v>-0.53738944865141403</c:v>
                </c:pt>
                <c:pt idx="1409">
                  <c:v>0.191967150825372</c:v>
                </c:pt>
                <c:pt idx="1410">
                  <c:v>-0.52651285981987095</c:v>
                </c:pt>
                <c:pt idx="1411">
                  <c:v>0.46973543472727902</c:v>
                </c:pt>
                <c:pt idx="1412">
                  <c:v>0.27559636596998499</c:v>
                </c:pt>
                <c:pt idx="1413">
                  <c:v>0.27397473483802198</c:v>
                </c:pt>
                <c:pt idx="1414">
                  <c:v>-0.30967433671063599</c:v>
                </c:pt>
                <c:pt idx="1415">
                  <c:v>-0.51257358952126997</c:v>
                </c:pt>
                <c:pt idx="1416">
                  <c:v>-0.35254847527171401</c:v>
                </c:pt>
                <c:pt idx="1417">
                  <c:v>-0.42236344311318103</c:v>
                </c:pt>
                <c:pt idx="1418">
                  <c:v>0.469127203685963</c:v>
                </c:pt>
                <c:pt idx="1419">
                  <c:v>-0.41577258107437898</c:v>
                </c:pt>
                <c:pt idx="1420">
                  <c:v>0.78264141647602103</c:v>
                </c:pt>
                <c:pt idx="1421">
                  <c:v>-0.32631022345681998</c:v>
                </c:pt>
                <c:pt idx="1422">
                  <c:v>-0.25704197353227798</c:v>
                </c:pt>
                <c:pt idx="1423">
                  <c:v>0.47012622687427702</c:v>
                </c:pt>
                <c:pt idx="1424">
                  <c:v>0.74661516680914497</c:v>
                </c:pt>
                <c:pt idx="1425">
                  <c:v>0.30354073877002102</c:v>
                </c:pt>
                <c:pt idx="1426">
                  <c:v>1.470114916781148</c:v>
                </c:pt>
                <c:pt idx="1427">
                  <c:v>-0.34931935568254502</c:v>
                </c:pt>
                <c:pt idx="1428">
                  <c:v>0.31349189853620701</c:v>
                </c:pt>
                <c:pt idx="1429">
                  <c:v>-0.67738045983543205</c:v>
                </c:pt>
                <c:pt idx="1430">
                  <c:v>-0.30389768447768201</c:v>
                </c:pt>
                <c:pt idx="1431">
                  <c:v>0.203261086641045</c:v>
                </c:pt>
                <c:pt idx="1432">
                  <c:v>0.56812824978667797</c:v>
                </c:pt>
                <c:pt idx="1433">
                  <c:v>-0.24196174981157401</c:v>
                </c:pt>
                <c:pt idx="1434">
                  <c:v>-0.23194570280721299</c:v>
                </c:pt>
                <c:pt idx="1435">
                  <c:v>0.60395612494665796</c:v>
                </c:pt>
                <c:pt idx="1436">
                  <c:v>-1.203328041499395</c:v>
                </c:pt>
                <c:pt idx="1437">
                  <c:v>0.35918303462846501</c:v>
                </c:pt>
                <c:pt idx="1438">
                  <c:v>0.20477619529489099</c:v>
                </c:pt>
                <c:pt idx="1439">
                  <c:v>-0.245203935805827</c:v>
                </c:pt>
                <c:pt idx="1440">
                  <c:v>0.22284531998326099</c:v>
                </c:pt>
                <c:pt idx="1441">
                  <c:v>0.35248850822216798</c:v>
                </c:pt>
                <c:pt idx="1442">
                  <c:v>0.31423798327804497</c:v>
                </c:pt>
                <c:pt idx="1443">
                  <c:v>0.56689388565979104</c:v>
                </c:pt>
                <c:pt idx="1444">
                  <c:v>0.44513302779146702</c:v>
                </c:pt>
                <c:pt idx="1445">
                  <c:v>-1.2313943589176031</c:v>
                </c:pt>
                <c:pt idx="1446">
                  <c:v>1.024012018516907</c:v>
                </c:pt>
                <c:pt idx="1447">
                  <c:v>-0.49003423749751601</c:v>
                </c:pt>
                <c:pt idx="1448">
                  <c:v>-0.212552613824225</c:v>
                </c:pt>
                <c:pt idx="1449">
                  <c:v>-0.44670450200260498</c:v>
                </c:pt>
                <c:pt idx="1450">
                  <c:v>-0.23937602507216801</c:v>
                </c:pt>
                <c:pt idx="1451">
                  <c:v>0.219617507109861</c:v>
                </c:pt>
                <c:pt idx="1452">
                  <c:v>-0.213842852654055</c:v>
                </c:pt>
                <c:pt idx="1453">
                  <c:v>0.34292115240614801</c:v>
                </c:pt>
                <c:pt idx="1454">
                  <c:v>0.47814380035309201</c:v>
                </c:pt>
                <c:pt idx="1455">
                  <c:v>-0.35785596004569498</c:v>
                </c:pt>
                <c:pt idx="1456">
                  <c:v>-0.62371843871871402</c:v>
                </c:pt>
                <c:pt idx="1457">
                  <c:v>-1.0769099933563819</c:v>
                </c:pt>
                <c:pt idx="1458">
                  <c:v>-1.047105324428693</c:v>
                </c:pt>
                <c:pt idx="1459">
                  <c:v>-0.28327115040738499</c:v>
                </c:pt>
                <c:pt idx="1460">
                  <c:v>-0.226673607333164</c:v>
                </c:pt>
                <c:pt idx="1461">
                  <c:v>-0.67843715116873304</c:v>
                </c:pt>
                <c:pt idx="1462">
                  <c:v>0.54738573004729696</c:v>
                </c:pt>
                <c:pt idx="1463">
                  <c:v>0.34534909944154801</c:v>
                </c:pt>
                <c:pt idx="1464">
                  <c:v>-0.34261356747434901</c:v>
                </c:pt>
                <c:pt idx="1465">
                  <c:v>-0.25400948116910799</c:v>
                </c:pt>
                <c:pt idx="1466">
                  <c:v>-0.23464788212545901</c:v>
                </c:pt>
                <c:pt idx="1467">
                  <c:v>0.26188262879837598</c:v>
                </c:pt>
                <c:pt idx="1468">
                  <c:v>0.31840177613613602</c:v>
                </c:pt>
                <c:pt idx="1469">
                  <c:v>-0.20192884542935</c:v>
                </c:pt>
                <c:pt idx="1470">
                  <c:v>-0.35045283260219501</c:v>
                </c:pt>
                <c:pt idx="1471">
                  <c:v>-1.0572855537215839</c:v>
                </c:pt>
                <c:pt idx="1472">
                  <c:v>0.34858328600956801</c:v>
                </c:pt>
                <c:pt idx="1473">
                  <c:v>0.36052545012874998</c:v>
                </c:pt>
                <c:pt idx="1474">
                  <c:v>0.182186083751533</c:v>
                </c:pt>
                <c:pt idx="1475">
                  <c:v>0.355934562477556</c:v>
                </c:pt>
                <c:pt idx="1476">
                  <c:v>-0.24289252770191899</c:v>
                </c:pt>
                <c:pt idx="1477">
                  <c:v>-0.199220506072737</c:v>
                </c:pt>
                <c:pt idx="1478">
                  <c:v>0.38711491864340303</c:v>
                </c:pt>
                <c:pt idx="1479">
                  <c:v>0.19190629569166101</c:v>
                </c:pt>
                <c:pt idx="1480">
                  <c:v>-0.194882285202885</c:v>
                </c:pt>
                <c:pt idx="1481">
                  <c:v>1.0246276908062539</c:v>
                </c:pt>
                <c:pt idx="1482">
                  <c:v>0.30779953285829798</c:v>
                </c:pt>
                <c:pt idx="1483">
                  <c:v>-0.62317229642790195</c:v>
                </c:pt>
                <c:pt idx="1484">
                  <c:v>0.44653931478140402</c:v>
                </c:pt>
                <c:pt idx="1485">
                  <c:v>-0.43737822124687098</c:v>
                </c:pt>
                <c:pt idx="1486">
                  <c:v>0.53684356176423098</c:v>
                </c:pt>
                <c:pt idx="1487">
                  <c:v>0.99468068689559397</c:v>
                </c:pt>
                <c:pt idx="1488">
                  <c:v>0.33825974433329498</c:v>
                </c:pt>
                <c:pt idx="1489">
                  <c:v>-0.28257159738723098</c:v>
                </c:pt>
                <c:pt idx="1490">
                  <c:v>0.37494360454560799</c:v>
                </c:pt>
                <c:pt idx="1491">
                  <c:v>-0.209197158480214</c:v>
                </c:pt>
                <c:pt idx="1492">
                  <c:v>1.1297926349908529</c:v>
                </c:pt>
                <c:pt idx="1493">
                  <c:v>0.91759881577733204</c:v>
                </c:pt>
                <c:pt idx="1494">
                  <c:v>-0.44076951672769998</c:v>
                </c:pt>
                <c:pt idx="1495">
                  <c:v>0.34191372512816398</c:v>
                </c:pt>
                <c:pt idx="1496">
                  <c:v>0.49714535117754</c:v>
                </c:pt>
                <c:pt idx="1497">
                  <c:v>-0.60259673872973696</c:v>
                </c:pt>
                <c:pt idx="1498">
                  <c:v>0.36429168646121102</c:v>
                </c:pt>
                <c:pt idx="1499">
                  <c:v>0.32953469628840998</c:v>
                </c:pt>
                <c:pt idx="1500">
                  <c:v>0.37043199373590802</c:v>
                </c:pt>
                <c:pt idx="1501">
                  <c:v>0.50189257323063996</c:v>
                </c:pt>
                <c:pt idx="1502">
                  <c:v>-0.21340842200367499</c:v>
                </c:pt>
                <c:pt idx="1503">
                  <c:v>-0.630195878648105</c:v>
                </c:pt>
                <c:pt idx="1504">
                  <c:v>-0.82340622867498003</c:v>
                </c:pt>
                <c:pt idx="1505">
                  <c:v>0.34710947289317201</c:v>
                </c:pt>
                <c:pt idx="1506">
                  <c:v>-0.67374512116779395</c:v>
                </c:pt>
                <c:pt idx="1507">
                  <c:v>0.30377512989854899</c:v>
                </c:pt>
                <c:pt idx="1508">
                  <c:v>-0.496400990059089</c:v>
                </c:pt>
                <c:pt idx="1509">
                  <c:v>0.21728128928544299</c:v>
                </c:pt>
                <c:pt idx="1510">
                  <c:v>-0.250902816755872</c:v>
                </c:pt>
                <c:pt idx="1511">
                  <c:v>0.443545826472795</c:v>
                </c:pt>
                <c:pt idx="1512">
                  <c:v>0.26334426046026599</c:v>
                </c:pt>
                <c:pt idx="1513">
                  <c:v>-0.18683990082791599</c:v>
                </c:pt>
                <c:pt idx="1514">
                  <c:v>0.26437127605583</c:v>
                </c:pt>
                <c:pt idx="1515">
                  <c:v>0.23704047790956201</c:v>
                </c:pt>
                <c:pt idx="1516">
                  <c:v>0.47191383958420602</c:v>
                </c:pt>
                <c:pt idx="1517">
                  <c:v>0.29357130521261998</c:v>
                </c:pt>
                <c:pt idx="1518">
                  <c:v>0.21717155201895699</c:v>
                </c:pt>
                <c:pt idx="1519">
                  <c:v>0.328852197746692</c:v>
                </c:pt>
                <c:pt idx="1520">
                  <c:v>-0.27265518474762401</c:v>
                </c:pt>
                <c:pt idx="1521">
                  <c:v>-1.1173896490301281</c:v>
                </c:pt>
                <c:pt idx="1522">
                  <c:v>1.5233090148795181</c:v>
                </c:pt>
                <c:pt idx="1523">
                  <c:v>-0.59035417524728195</c:v>
                </c:pt>
                <c:pt idx="1524">
                  <c:v>-0.56728613813206097</c:v>
                </c:pt>
                <c:pt idx="1525">
                  <c:v>-0.41871679927761701</c:v>
                </c:pt>
                <c:pt idx="1526">
                  <c:v>0.46547132122913298</c:v>
                </c:pt>
                <c:pt idx="1527">
                  <c:v>0.40620166017467602</c:v>
                </c:pt>
                <c:pt idx="1528">
                  <c:v>0.48041192639056401</c:v>
                </c:pt>
                <c:pt idx="1529">
                  <c:v>-0.51219231525023901</c:v>
                </c:pt>
                <c:pt idx="1530">
                  <c:v>0.32537796407849801</c:v>
                </c:pt>
                <c:pt idx="1531">
                  <c:v>-0.30132255908759698</c:v>
                </c:pt>
                <c:pt idx="1532">
                  <c:v>-0.24930898365981399</c:v>
                </c:pt>
                <c:pt idx="1533">
                  <c:v>-0.45727272677902497</c:v>
                </c:pt>
                <c:pt idx="1534">
                  <c:v>0.341604258555536</c:v>
                </c:pt>
                <c:pt idx="1535">
                  <c:v>-0.22502089359433</c:v>
                </c:pt>
                <c:pt idx="1536">
                  <c:v>0.19633803435639</c:v>
                </c:pt>
                <c:pt idx="1537">
                  <c:v>0.72720332105309904</c:v>
                </c:pt>
                <c:pt idx="1538">
                  <c:v>0.318518108909286</c:v>
                </c:pt>
                <c:pt idx="1539">
                  <c:v>-0.42986366033484302</c:v>
                </c:pt>
                <c:pt idx="1540">
                  <c:v>-0.47896894222249298</c:v>
                </c:pt>
                <c:pt idx="1541">
                  <c:v>0.32291402349971099</c:v>
                </c:pt>
                <c:pt idx="1542">
                  <c:v>0.62321632751223499</c:v>
                </c:pt>
                <c:pt idx="1543">
                  <c:v>0.68643325696916802</c:v>
                </c:pt>
                <c:pt idx="1544">
                  <c:v>0.222417324842971</c:v>
                </c:pt>
                <c:pt idx="1545">
                  <c:v>0.25197794414626801</c:v>
                </c:pt>
                <c:pt idx="1546">
                  <c:v>0.226196758875681</c:v>
                </c:pt>
                <c:pt idx="1547">
                  <c:v>0.48603017599658199</c:v>
                </c:pt>
                <c:pt idx="1548">
                  <c:v>-0.21009741057333101</c:v>
                </c:pt>
                <c:pt idx="1549">
                  <c:v>-0.44986292339221601</c:v>
                </c:pt>
                <c:pt idx="1550">
                  <c:v>-1.203803993005484</c:v>
                </c:pt>
                <c:pt idx="1551">
                  <c:v>-0.19759349249540101</c:v>
                </c:pt>
                <c:pt idx="1552">
                  <c:v>0.241587852987042</c:v>
                </c:pt>
                <c:pt idx="1553">
                  <c:v>-0.29721621459424202</c:v>
                </c:pt>
                <c:pt idx="1554">
                  <c:v>-0.35773279081634501</c:v>
                </c:pt>
                <c:pt idx="1555">
                  <c:v>0.78189691789710902</c:v>
                </c:pt>
                <c:pt idx="1556">
                  <c:v>0.35156298168184202</c:v>
                </c:pt>
                <c:pt idx="1557">
                  <c:v>0.41568799098436598</c:v>
                </c:pt>
                <c:pt idx="1558">
                  <c:v>0.161169573940802</c:v>
                </c:pt>
                <c:pt idx="1559">
                  <c:v>-0.19035615385340399</c:v>
                </c:pt>
                <c:pt idx="1560">
                  <c:v>0.209493584613617</c:v>
                </c:pt>
                <c:pt idx="1561">
                  <c:v>-0.190619035648631</c:v>
                </c:pt>
                <c:pt idx="1562">
                  <c:v>0.18972901498811601</c:v>
                </c:pt>
                <c:pt idx="1563">
                  <c:v>-0.16946442349334401</c:v>
                </c:pt>
                <c:pt idx="1564">
                  <c:v>-0.60602062172230897</c:v>
                </c:pt>
                <c:pt idx="1565">
                  <c:v>-0.68165561149583198</c:v>
                </c:pt>
                <c:pt idx="1566">
                  <c:v>-0.17072185181691599</c:v>
                </c:pt>
                <c:pt idx="1567">
                  <c:v>0.81000675499762198</c:v>
                </c:pt>
                <c:pt idx="1568">
                  <c:v>-0.48013667176394398</c:v>
                </c:pt>
                <c:pt idx="1569">
                  <c:v>0.41392157226024301</c:v>
                </c:pt>
                <c:pt idx="1570">
                  <c:v>-0.29227110641644299</c:v>
                </c:pt>
                <c:pt idx="1571">
                  <c:v>0.40401861207567802</c:v>
                </c:pt>
                <c:pt idx="1572">
                  <c:v>0.25220873023691698</c:v>
                </c:pt>
                <c:pt idx="1573">
                  <c:v>0.24534218627424001</c:v>
                </c:pt>
                <c:pt idx="1574">
                  <c:v>-0.46996185213873198</c:v>
                </c:pt>
                <c:pt idx="1575">
                  <c:v>-0.36607315789359501</c:v>
                </c:pt>
                <c:pt idx="1576">
                  <c:v>-0.39638137866016998</c:v>
                </c:pt>
                <c:pt idx="1577">
                  <c:v>-0.46205451085974503</c:v>
                </c:pt>
                <c:pt idx="1578">
                  <c:v>-0.21655610966389299</c:v>
                </c:pt>
                <c:pt idx="1579">
                  <c:v>-0.88228285743024704</c:v>
                </c:pt>
                <c:pt idx="1580">
                  <c:v>0.334016531745852</c:v>
                </c:pt>
                <c:pt idx="1581">
                  <c:v>-0.50104686369012197</c:v>
                </c:pt>
                <c:pt idx="1582">
                  <c:v>0.17254163663446601</c:v>
                </c:pt>
                <c:pt idx="1583">
                  <c:v>-0.17770077453670999</c:v>
                </c:pt>
                <c:pt idx="1584">
                  <c:v>0.17569174377260099</c:v>
                </c:pt>
                <c:pt idx="1585">
                  <c:v>-0.24864191312620501</c:v>
                </c:pt>
                <c:pt idx="1586">
                  <c:v>0.242349942819061</c:v>
                </c:pt>
                <c:pt idx="1587">
                  <c:v>0.361250407401775</c:v>
                </c:pt>
                <c:pt idx="1588">
                  <c:v>0.137342273107804</c:v>
                </c:pt>
                <c:pt idx="1589">
                  <c:v>-0.21348829065098701</c:v>
                </c:pt>
                <c:pt idx="1590">
                  <c:v>-0.57700399844460804</c:v>
                </c:pt>
                <c:pt idx="1591">
                  <c:v>-0.207302673393016</c:v>
                </c:pt>
                <c:pt idx="1592">
                  <c:v>-0.32366311321913499</c:v>
                </c:pt>
                <c:pt idx="1593">
                  <c:v>0.14780496787420699</c:v>
                </c:pt>
                <c:pt idx="1594">
                  <c:v>0.48113556681505698</c:v>
                </c:pt>
                <c:pt idx="1595">
                  <c:v>0.18489475669866401</c:v>
                </c:pt>
                <c:pt idx="1596">
                  <c:v>-0.171582437496034</c:v>
                </c:pt>
                <c:pt idx="1597">
                  <c:v>0.30592307211553599</c:v>
                </c:pt>
                <c:pt idx="1598">
                  <c:v>0.36769257436070901</c:v>
                </c:pt>
                <c:pt idx="1599">
                  <c:v>0.35433302877012002</c:v>
                </c:pt>
                <c:pt idx="1600">
                  <c:v>-0.61075986554388895</c:v>
                </c:pt>
                <c:pt idx="1601">
                  <c:v>0.27064524032862602</c:v>
                </c:pt>
                <c:pt idx="1602">
                  <c:v>0.22138103820364599</c:v>
                </c:pt>
                <c:pt idx="1603">
                  <c:v>0.29385347383722199</c:v>
                </c:pt>
                <c:pt idx="1604">
                  <c:v>-1.323326009096748</c:v>
                </c:pt>
                <c:pt idx="1605">
                  <c:v>0.17554437493276001</c:v>
                </c:pt>
                <c:pt idx="1606">
                  <c:v>-0.55773756900634797</c:v>
                </c:pt>
                <c:pt idx="1607">
                  <c:v>0.20642315621953</c:v>
                </c:pt>
                <c:pt idx="1608">
                  <c:v>-0.49452916826983701</c:v>
                </c:pt>
                <c:pt idx="1609">
                  <c:v>-0.42864927755841098</c:v>
                </c:pt>
                <c:pt idx="1610">
                  <c:v>-0.36857191901675501</c:v>
                </c:pt>
                <c:pt idx="1611">
                  <c:v>0.14470321805660899</c:v>
                </c:pt>
                <c:pt idx="1612">
                  <c:v>-0.16270938710491401</c:v>
                </c:pt>
                <c:pt idx="1613">
                  <c:v>0.39655025897435697</c:v>
                </c:pt>
                <c:pt idx="1614">
                  <c:v>0.20273221355912199</c:v>
                </c:pt>
                <c:pt idx="1615">
                  <c:v>-0.59658425188597397</c:v>
                </c:pt>
                <c:pt idx="1616">
                  <c:v>0.123384105065469</c:v>
                </c:pt>
                <c:pt idx="1617">
                  <c:v>0.72439869683005897</c:v>
                </c:pt>
                <c:pt idx="1618">
                  <c:v>-0.284479737031612</c:v>
                </c:pt>
                <c:pt idx="1619">
                  <c:v>-0.20713522268611201</c:v>
                </c:pt>
                <c:pt idx="1620">
                  <c:v>0.14695587199593901</c:v>
                </c:pt>
                <c:pt idx="1621">
                  <c:v>0.207237243167261</c:v>
                </c:pt>
                <c:pt idx="1622">
                  <c:v>0.22438008439009299</c:v>
                </c:pt>
                <c:pt idx="1623">
                  <c:v>0.32930572839595001</c:v>
                </c:pt>
                <c:pt idx="1624">
                  <c:v>0.60405036712149396</c:v>
                </c:pt>
                <c:pt idx="1625">
                  <c:v>0.15008179654873699</c:v>
                </c:pt>
                <c:pt idx="1626">
                  <c:v>-0.16029764326308299</c:v>
                </c:pt>
                <c:pt idx="1627">
                  <c:v>0.20400783542434101</c:v>
                </c:pt>
                <c:pt idx="1628">
                  <c:v>-0.54295256029303196</c:v>
                </c:pt>
                <c:pt idx="1629">
                  <c:v>-0.127450190519138</c:v>
                </c:pt>
                <c:pt idx="1630">
                  <c:v>-0.13377962256045201</c:v>
                </c:pt>
                <c:pt idx="1631">
                  <c:v>-1.29550470195204</c:v>
                </c:pt>
                <c:pt idx="1632">
                  <c:v>0.56205068329739905</c:v>
                </c:pt>
                <c:pt idx="1633">
                  <c:v>-1.4211790121222561</c:v>
                </c:pt>
                <c:pt idx="1634">
                  <c:v>0.31649625233802298</c:v>
                </c:pt>
                <c:pt idx="1635">
                  <c:v>0.31572237268841802</c:v>
                </c:pt>
                <c:pt idx="1636">
                  <c:v>0.36091948714130101</c:v>
                </c:pt>
                <c:pt idx="1637">
                  <c:v>0.17905943022184501</c:v>
                </c:pt>
                <c:pt idx="1638">
                  <c:v>0.31517082196625101</c:v>
                </c:pt>
                <c:pt idx="1639">
                  <c:v>0.60937341786305199</c:v>
                </c:pt>
                <c:pt idx="1640">
                  <c:v>0.41149376618144601</c:v>
                </c:pt>
                <c:pt idx="1641">
                  <c:v>0.24278143192541801</c:v>
                </c:pt>
                <c:pt idx="1642">
                  <c:v>-0.125348980434102</c:v>
                </c:pt>
                <c:pt idx="1643">
                  <c:v>-0.73203369701417897</c:v>
                </c:pt>
                <c:pt idx="1644">
                  <c:v>0.279235600482936</c:v>
                </c:pt>
                <c:pt idx="1645">
                  <c:v>-0.255561864053716</c:v>
                </c:pt>
                <c:pt idx="1646">
                  <c:v>-0.25445879440192098</c:v>
                </c:pt>
                <c:pt idx="1647">
                  <c:v>0.38724598262556598</c:v>
                </c:pt>
                <c:pt idx="1648">
                  <c:v>0.15421242880635799</c:v>
                </c:pt>
                <c:pt idx="1649">
                  <c:v>0.28695475230732997</c:v>
                </c:pt>
                <c:pt idx="1650">
                  <c:v>0.29673032074771699</c:v>
                </c:pt>
                <c:pt idx="1651">
                  <c:v>-0.17760126965666501</c:v>
                </c:pt>
                <c:pt idx="1652">
                  <c:v>0.16344524221260401</c:v>
                </c:pt>
                <c:pt idx="1653">
                  <c:v>0.30629281223057703</c:v>
                </c:pt>
                <c:pt idx="1654">
                  <c:v>0.43016044858781</c:v>
                </c:pt>
                <c:pt idx="1655">
                  <c:v>0.20761466236666501</c:v>
                </c:pt>
                <c:pt idx="1656">
                  <c:v>-0.20026909860702899</c:v>
                </c:pt>
                <c:pt idx="1657">
                  <c:v>0.26514697787210501</c:v>
                </c:pt>
                <c:pt idx="1658">
                  <c:v>-0.18271025217542</c:v>
                </c:pt>
                <c:pt idx="1659">
                  <c:v>-0.177478192082098</c:v>
                </c:pt>
                <c:pt idx="1660">
                  <c:v>-0.42532117363500299</c:v>
                </c:pt>
                <c:pt idx="1661">
                  <c:v>0.21540330273691</c:v>
                </c:pt>
                <c:pt idx="1662">
                  <c:v>-0.19488702556106399</c:v>
                </c:pt>
                <c:pt idx="1663">
                  <c:v>0.54183365677778395</c:v>
                </c:pt>
                <c:pt idx="1664">
                  <c:v>-0.273639014098153</c:v>
                </c:pt>
                <c:pt idx="1665">
                  <c:v>-0.14757039495702701</c:v>
                </c:pt>
                <c:pt idx="1666">
                  <c:v>-0.23694635656017701</c:v>
                </c:pt>
                <c:pt idx="1667">
                  <c:v>-0.41077577388487502</c:v>
                </c:pt>
                <c:pt idx="1668">
                  <c:v>0.20470816581532</c:v>
                </c:pt>
                <c:pt idx="1669">
                  <c:v>-1.2261301810580041</c:v>
                </c:pt>
                <c:pt idx="1670">
                  <c:v>0.21685363767264601</c:v>
                </c:pt>
                <c:pt idx="1671">
                  <c:v>0.39848927432243902</c:v>
                </c:pt>
                <c:pt idx="1672">
                  <c:v>-0.565879391567916</c:v>
                </c:pt>
                <c:pt idx="1673">
                  <c:v>-0.37804728079793198</c:v>
                </c:pt>
                <c:pt idx="1674">
                  <c:v>-0.17739364645231601</c:v>
                </c:pt>
                <c:pt idx="1675">
                  <c:v>-0.18031775259740301</c:v>
                </c:pt>
                <c:pt idx="1676">
                  <c:v>0.18338495134339799</c:v>
                </c:pt>
                <c:pt idx="1677">
                  <c:v>0.28575886027417602</c:v>
                </c:pt>
                <c:pt idx="1678">
                  <c:v>-0.29172020295218698</c:v>
                </c:pt>
                <c:pt idx="1679">
                  <c:v>-0.22532927824380899</c:v>
                </c:pt>
                <c:pt idx="1680">
                  <c:v>-0.25150041392099398</c:v>
                </c:pt>
                <c:pt idx="1681">
                  <c:v>0.245688608896521</c:v>
                </c:pt>
                <c:pt idx="1682">
                  <c:v>0.27481280428334998</c:v>
                </c:pt>
                <c:pt idx="1683">
                  <c:v>0.201033134059725</c:v>
                </c:pt>
                <c:pt idx="1684">
                  <c:v>-0.29329508204533</c:v>
                </c:pt>
                <c:pt idx="1685">
                  <c:v>-0.27695021467195602</c:v>
                </c:pt>
                <c:pt idx="1686">
                  <c:v>-0.199843958092489</c:v>
                </c:pt>
                <c:pt idx="1687">
                  <c:v>0.23766156070639799</c:v>
                </c:pt>
                <c:pt idx="1688">
                  <c:v>0.24476756390313001</c:v>
                </c:pt>
                <c:pt idx="1689">
                  <c:v>-0.222476861830921</c:v>
                </c:pt>
                <c:pt idx="1690">
                  <c:v>0.213699445399473</c:v>
                </c:pt>
                <c:pt idx="1691">
                  <c:v>-0.12010493048614999</c:v>
                </c:pt>
                <c:pt idx="1692">
                  <c:v>1.017961192250491</c:v>
                </c:pt>
                <c:pt idx="1693">
                  <c:v>0.18371128665382599</c:v>
                </c:pt>
                <c:pt idx="1694">
                  <c:v>-0.34195794046294198</c:v>
                </c:pt>
                <c:pt idx="1695">
                  <c:v>0.147988466495765</c:v>
                </c:pt>
                <c:pt idx="1696">
                  <c:v>0.137054828027703</c:v>
                </c:pt>
                <c:pt idx="1697">
                  <c:v>-0.26305642850886102</c:v>
                </c:pt>
                <c:pt idx="1698">
                  <c:v>0.82013617049722898</c:v>
                </c:pt>
                <c:pt idx="1699">
                  <c:v>-0.25806789735093999</c:v>
                </c:pt>
                <c:pt idx="1700">
                  <c:v>0.18194791309010699</c:v>
                </c:pt>
                <c:pt idx="1701">
                  <c:v>0.172871979236043</c:v>
                </c:pt>
                <c:pt idx="1702">
                  <c:v>-0.55842814291364795</c:v>
                </c:pt>
                <c:pt idx="1703">
                  <c:v>-0.47931638497533302</c:v>
                </c:pt>
                <c:pt idx="1704">
                  <c:v>0.153230044151733</c:v>
                </c:pt>
                <c:pt idx="1705">
                  <c:v>-0.371145272114008</c:v>
                </c:pt>
                <c:pt idx="1706">
                  <c:v>-0.30743600536256299</c:v>
                </c:pt>
                <c:pt idx="1707">
                  <c:v>0.90006227742938205</c:v>
                </c:pt>
                <c:pt idx="1708">
                  <c:v>-0.33158491513277799</c:v>
                </c:pt>
                <c:pt idx="1709">
                  <c:v>0.24421829179847601</c:v>
                </c:pt>
                <c:pt idx="1710">
                  <c:v>0.289722725010023</c:v>
                </c:pt>
                <c:pt idx="1711">
                  <c:v>1.3298481767305721</c:v>
                </c:pt>
                <c:pt idx="1712">
                  <c:v>-0.26998526350631902</c:v>
                </c:pt>
                <c:pt idx="1713">
                  <c:v>0.16912052021377499</c:v>
                </c:pt>
                <c:pt idx="1714">
                  <c:v>0.48257642222563102</c:v>
                </c:pt>
                <c:pt idx="1715">
                  <c:v>-0.27245136660345698</c:v>
                </c:pt>
                <c:pt idx="1716">
                  <c:v>0.20789605649350401</c:v>
                </c:pt>
                <c:pt idx="1717">
                  <c:v>0.35365076332662099</c:v>
                </c:pt>
                <c:pt idx="1718">
                  <c:v>-0.19718013015945299</c:v>
                </c:pt>
                <c:pt idx="1719">
                  <c:v>0.45273760594581097</c:v>
                </c:pt>
                <c:pt idx="1720">
                  <c:v>0.16098932884443601</c:v>
                </c:pt>
                <c:pt idx="1721">
                  <c:v>0.21379740841769601</c:v>
                </c:pt>
                <c:pt idx="1722">
                  <c:v>-1.203417606695643</c:v>
                </c:pt>
                <c:pt idx="1723">
                  <c:v>0.55476544738254496</c:v>
                </c:pt>
                <c:pt idx="1724">
                  <c:v>0.27927459887558898</c:v>
                </c:pt>
                <c:pt idx="1725">
                  <c:v>-0.51253315121024501</c:v>
                </c:pt>
                <c:pt idx="1726">
                  <c:v>0.28044011589816498</c:v>
                </c:pt>
                <c:pt idx="1727">
                  <c:v>0.39150573525479498</c:v>
                </c:pt>
                <c:pt idx="1728">
                  <c:v>0.195604579441821</c:v>
                </c:pt>
                <c:pt idx="1729">
                  <c:v>-0.25878851562251498</c:v>
                </c:pt>
                <c:pt idx="1730">
                  <c:v>0.25382940117740499</c:v>
                </c:pt>
                <c:pt idx="1731">
                  <c:v>0.33801292808960498</c:v>
                </c:pt>
                <c:pt idx="1732">
                  <c:v>0.344614156623615</c:v>
                </c:pt>
                <c:pt idx="1733">
                  <c:v>-0.29332311408435202</c:v>
                </c:pt>
                <c:pt idx="1734">
                  <c:v>-0.13399785741883299</c:v>
                </c:pt>
                <c:pt idx="1735">
                  <c:v>-0.41330001641889602</c:v>
                </c:pt>
                <c:pt idx="1736">
                  <c:v>0.139795734574578</c:v>
                </c:pt>
                <c:pt idx="1737">
                  <c:v>0.20761326470216701</c:v>
                </c:pt>
                <c:pt idx="1738">
                  <c:v>-0.44222918438703401</c:v>
                </c:pt>
                <c:pt idx="1739">
                  <c:v>-0.19893108782406799</c:v>
                </c:pt>
                <c:pt idx="1740">
                  <c:v>0.268764735908115</c:v>
                </c:pt>
                <c:pt idx="1741">
                  <c:v>-0.47119384569579498</c:v>
                </c:pt>
                <c:pt idx="1742">
                  <c:v>-0.36453635178628602</c:v>
                </c:pt>
                <c:pt idx="1743">
                  <c:v>-0.76295596440008295</c:v>
                </c:pt>
                <c:pt idx="1744">
                  <c:v>0.27517520839322102</c:v>
                </c:pt>
                <c:pt idx="1745">
                  <c:v>-0.42714229742203003</c:v>
                </c:pt>
                <c:pt idx="1746">
                  <c:v>0.27043174041505202</c:v>
                </c:pt>
                <c:pt idx="1747">
                  <c:v>-0.143784162826817</c:v>
                </c:pt>
                <c:pt idx="1748">
                  <c:v>-0.31954854282921602</c:v>
                </c:pt>
                <c:pt idx="1749">
                  <c:v>-0.29081312421356098</c:v>
                </c:pt>
                <c:pt idx="1750">
                  <c:v>-0.18603312810854</c:v>
                </c:pt>
                <c:pt idx="1751">
                  <c:v>0.21915120671459901</c:v>
                </c:pt>
                <c:pt idx="1752">
                  <c:v>0.19846124198107901</c:v>
                </c:pt>
                <c:pt idx="1753">
                  <c:v>-0.33841441752530899</c:v>
                </c:pt>
                <c:pt idx="1754">
                  <c:v>0.13405257518755101</c:v>
                </c:pt>
                <c:pt idx="1755">
                  <c:v>0.24336384628282501</c:v>
                </c:pt>
                <c:pt idx="1756">
                  <c:v>0.46240035983093503</c:v>
                </c:pt>
                <c:pt idx="1757">
                  <c:v>-0.32942728498942397</c:v>
                </c:pt>
                <c:pt idx="1758">
                  <c:v>-0.311004624761057</c:v>
                </c:pt>
                <c:pt idx="1759">
                  <c:v>0.24628643502983899</c:v>
                </c:pt>
                <c:pt idx="1760">
                  <c:v>-0.44110968338689399</c:v>
                </c:pt>
                <c:pt idx="1761">
                  <c:v>0.24240362549935099</c:v>
                </c:pt>
                <c:pt idx="1762">
                  <c:v>0.19893003211448801</c:v>
                </c:pt>
                <c:pt idx="1763">
                  <c:v>0.20645313479826699</c:v>
                </c:pt>
                <c:pt idx="1764">
                  <c:v>-0.28439618878166001</c:v>
                </c:pt>
                <c:pt idx="1765">
                  <c:v>-0.98551830897287995</c:v>
                </c:pt>
                <c:pt idx="1766">
                  <c:v>0.235992170997055</c:v>
                </c:pt>
                <c:pt idx="1767">
                  <c:v>0.15095841902100299</c:v>
                </c:pt>
                <c:pt idx="1768">
                  <c:v>0.42828564520234302</c:v>
                </c:pt>
                <c:pt idx="1769">
                  <c:v>-0.36805643258286702</c:v>
                </c:pt>
                <c:pt idx="1770">
                  <c:v>-0.20652567349525899</c:v>
                </c:pt>
                <c:pt idx="1771">
                  <c:v>0.45143770805907302</c:v>
                </c:pt>
                <c:pt idx="1772">
                  <c:v>0.50649668175978002</c:v>
                </c:pt>
                <c:pt idx="1773">
                  <c:v>-0.56357247553681999</c:v>
                </c:pt>
                <c:pt idx="1774">
                  <c:v>0.25614931275000802</c:v>
                </c:pt>
                <c:pt idx="1775">
                  <c:v>0.172912691689104</c:v>
                </c:pt>
                <c:pt idx="1776">
                  <c:v>0.25997715712195502</c:v>
                </c:pt>
                <c:pt idx="1777">
                  <c:v>0.165921777079791</c:v>
                </c:pt>
                <c:pt idx="1778">
                  <c:v>0.20245041258907501</c:v>
                </c:pt>
                <c:pt idx="1779">
                  <c:v>0.37086809413834598</c:v>
                </c:pt>
                <c:pt idx="1780">
                  <c:v>0.44905481426108601</c:v>
                </c:pt>
                <c:pt idx="1781">
                  <c:v>0.216374139486322</c:v>
                </c:pt>
                <c:pt idx="1782">
                  <c:v>-0.19304592874341001</c:v>
                </c:pt>
                <c:pt idx="1783">
                  <c:v>-0.53915587846561497</c:v>
                </c:pt>
                <c:pt idx="1784">
                  <c:v>0.37383639733152302</c:v>
                </c:pt>
                <c:pt idx="1785">
                  <c:v>0.31102337278554398</c:v>
                </c:pt>
                <c:pt idx="1786">
                  <c:v>0.42105002650666901</c:v>
                </c:pt>
                <c:pt idx="1787">
                  <c:v>1.3910125042267341</c:v>
                </c:pt>
                <c:pt idx="1788">
                  <c:v>0.52303729861264503</c:v>
                </c:pt>
                <c:pt idx="1789">
                  <c:v>0.21904930010425</c:v>
                </c:pt>
                <c:pt idx="1790">
                  <c:v>-0.200201092083759</c:v>
                </c:pt>
                <c:pt idx="1791">
                  <c:v>0.24603916314209701</c:v>
                </c:pt>
                <c:pt idx="1792">
                  <c:v>-0.70405652582771405</c:v>
                </c:pt>
                <c:pt idx="1793">
                  <c:v>-0.29168015712457401</c:v>
                </c:pt>
                <c:pt idx="1794">
                  <c:v>-0.22893458824528101</c:v>
                </c:pt>
                <c:pt idx="1795">
                  <c:v>-0.17774657021815199</c:v>
                </c:pt>
                <c:pt idx="1796">
                  <c:v>-1.1960694862585</c:v>
                </c:pt>
                <c:pt idx="1797">
                  <c:v>0.16026257326774501</c:v>
                </c:pt>
                <c:pt idx="1798">
                  <c:v>-0.43312234034095498</c:v>
                </c:pt>
                <c:pt idx="1799">
                  <c:v>0.38160615985470098</c:v>
                </c:pt>
                <c:pt idx="1800">
                  <c:v>0.42736936606105502</c:v>
                </c:pt>
                <c:pt idx="1801">
                  <c:v>0.16546005998136701</c:v>
                </c:pt>
                <c:pt idx="1802">
                  <c:v>-0.42329112569434701</c:v>
                </c:pt>
                <c:pt idx="1803">
                  <c:v>0.17737289599494799</c:v>
                </c:pt>
                <c:pt idx="1804">
                  <c:v>-0.48224198904452897</c:v>
                </c:pt>
                <c:pt idx="1805">
                  <c:v>0.70308798785813598</c:v>
                </c:pt>
                <c:pt idx="1806">
                  <c:v>0.13683553856139</c:v>
                </c:pt>
                <c:pt idx="1807">
                  <c:v>-0.206012948608328</c:v>
                </c:pt>
                <c:pt idx="1808">
                  <c:v>-0.16442182856924301</c:v>
                </c:pt>
                <c:pt idx="1809">
                  <c:v>-0.35526342218616602</c:v>
                </c:pt>
                <c:pt idx="1810">
                  <c:v>-0.406780286629841</c:v>
                </c:pt>
                <c:pt idx="1811">
                  <c:v>-0.271212277802586</c:v>
                </c:pt>
                <c:pt idx="1812">
                  <c:v>0.15565605323899101</c:v>
                </c:pt>
                <c:pt idx="1813">
                  <c:v>0.43023310119730501</c:v>
                </c:pt>
                <c:pt idx="1814">
                  <c:v>0.19576659060148099</c:v>
                </c:pt>
                <c:pt idx="1815">
                  <c:v>0.17201136186893001</c:v>
                </c:pt>
                <c:pt idx="1816">
                  <c:v>0.37399734143668101</c:v>
                </c:pt>
                <c:pt idx="1817">
                  <c:v>-0.33908125895047397</c:v>
                </c:pt>
                <c:pt idx="1818">
                  <c:v>0.25088727272841199</c:v>
                </c:pt>
                <c:pt idx="1819">
                  <c:v>0.31744711234682299</c:v>
                </c:pt>
                <c:pt idx="1820">
                  <c:v>-0.122221376917875</c:v>
                </c:pt>
                <c:pt idx="1821">
                  <c:v>0.422446883539005</c:v>
                </c:pt>
                <c:pt idx="1822">
                  <c:v>0.39313266029984301</c:v>
                </c:pt>
                <c:pt idx="1823">
                  <c:v>0.74845818661753505</c:v>
                </c:pt>
                <c:pt idx="1824">
                  <c:v>0.244576426927999</c:v>
                </c:pt>
                <c:pt idx="1825">
                  <c:v>0.29928737289277801</c:v>
                </c:pt>
                <c:pt idx="1826">
                  <c:v>1.392984365352854</c:v>
                </c:pt>
                <c:pt idx="1827">
                  <c:v>-0.154015647636357</c:v>
                </c:pt>
                <c:pt idx="1828">
                  <c:v>0.15792707930782099</c:v>
                </c:pt>
                <c:pt idx="1829">
                  <c:v>0.465083006556264</c:v>
                </c:pt>
                <c:pt idx="1830">
                  <c:v>0.30647287364637998</c:v>
                </c:pt>
                <c:pt idx="1831">
                  <c:v>-0.16614046756378101</c:v>
                </c:pt>
                <c:pt idx="1832">
                  <c:v>0.276702220767514</c:v>
                </c:pt>
                <c:pt idx="1833">
                  <c:v>-0.10913671351957301</c:v>
                </c:pt>
                <c:pt idx="1834">
                  <c:v>0.179974643218001</c:v>
                </c:pt>
                <c:pt idx="1835">
                  <c:v>-0.167250661883415</c:v>
                </c:pt>
                <c:pt idx="1836">
                  <c:v>-0.22161807152452201</c:v>
                </c:pt>
                <c:pt idx="1837">
                  <c:v>0.33824410081395501</c:v>
                </c:pt>
                <c:pt idx="1838">
                  <c:v>-0.70988397569346096</c:v>
                </c:pt>
                <c:pt idx="1839">
                  <c:v>-0.17436841847720499</c:v>
                </c:pt>
                <c:pt idx="1840">
                  <c:v>-0.25661252854656602</c:v>
                </c:pt>
                <c:pt idx="1841">
                  <c:v>-0.24899119764587399</c:v>
                </c:pt>
                <c:pt idx="1842">
                  <c:v>-0.455589039809012</c:v>
                </c:pt>
                <c:pt idx="1843">
                  <c:v>0.13085188748950299</c:v>
                </c:pt>
                <c:pt idx="1844">
                  <c:v>-0.75373288570161501</c:v>
                </c:pt>
                <c:pt idx="1845">
                  <c:v>0.15143381933251601</c:v>
                </c:pt>
                <c:pt idx="1846">
                  <c:v>-0.117114821808095</c:v>
                </c:pt>
                <c:pt idx="1847">
                  <c:v>-0.469504463180131</c:v>
                </c:pt>
                <c:pt idx="1848">
                  <c:v>-0.12726866867527201</c:v>
                </c:pt>
                <c:pt idx="1849">
                  <c:v>0.244520693805134</c:v>
                </c:pt>
                <c:pt idx="1850">
                  <c:v>0.28630477010083599</c:v>
                </c:pt>
                <c:pt idx="1851">
                  <c:v>0.15881230146231201</c:v>
                </c:pt>
                <c:pt idx="1852">
                  <c:v>0.33915914226632898</c:v>
                </c:pt>
                <c:pt idx="1853">
                  <c:v>-0.26473273533820202</c:v>
                </c:pt>
                <c:pt idx="1854">
                  <c:v>0.15537781576461801</c:v>
                </c:pt>
                <c:pt idx="1855">
                  <c:v>0.39558732027639798</c:v>
                </c:pt>
                <c:pt idx="1856">
                  <c:v>-0.21355760708909899</c:v>
                </c:pt>
                <c:pt idx="1857">
                  <c:v>-0.24869072962671501</c:v>
                </c:pt>
                <c:pt idx="1858">
                  <c:v>0.27759186737063901</c:v>
                </c:pt>
                <c:pt idx="1859">
                  <c:v>-0.36410692195690503</c:v>
                </c:pt>
                <c:pt idx="1860">
                  <c:v>-0.35215356088758398</c:v>
                </c:pt>
                <c:pt idx="1861">
                  <c:v>-0.556439241116924</c:v>
                </c:pt>
                <c:pt idx="1862">
                  <c:v>-0.14074602387091101</c:v>
                </c:pt>
                <c:pt idx="1863">
                  <c:v>-0.31587494064890098</c:v>
                </c:pt>
                <c:pt idx="1864">
                  <c:v>0.17224979047817399</c:v>
                </c:pt>
                <c:pt idx="1865">
                  <c:v>0.43913594965336</c:v>
                </c:pt>
                <c:pt idx="1866">
                  <c:v>-0.73557019218437603</c:v>
                </c:pt>
                <c:pt idx="1867">
                  <c:v>0.14351529088349099</c:v>
                </c:pt>
                <c:pt idx="1868">
                  <c:v>0.21479493138785599</c:v>
                </c:pt>
                <c:pt idx="1869">
                  <c:v>-0.52233519119356198</c:v>
                </c:pt>
                <c:pt idx="1870">
                  <c:v>0.36822402391405501</c:v>
                </c:pt>
                <c:pt idx="1871">
                  <c:v>0.63755811276659802</c:v>
                </c:pt>
                <c:pt idx="1872">
                  <c:v>0.18298109594968001</c:v>
                </c:pt>
                <c:pt idx="1873">
                  <c:v>0.224943561880975</c:v>
                </c:pt>
                <c:pt idx="1874">
                  <c:v>1.201671820083636</c:v>
                </c:pt>
                <c:pt idx="1875">
                  <c:v>0.22745259864992701</c:v>
                </c:pt>
                <c:pt idx="1876">
                  <c:v>-0.21626985400118001</c:v>
                </c:pt>
                <c:pt idx="1877">
                  <c:v>-0.483333059018838</c:v>
                </c:pt>
                <c:pt idx="1878">
                  <c:v>-0.23627881521028199</c:v>
                </c:pt>
                <c:pt idx="1879">
                  <c:v>-0.181353068307326</c:v>
                </c:pt>
                <c:pt idx="1880">
                  <c:v>0.30685910185571103</c:v>
                </c:pt>
                <c:pt idx="1881">
                  <c:v>0.27207205322099198</c:v>
                </c:pt>
                <c:pt idx="1882">
                  <c:v>0.181274966721027</c:v>
                </c:pt>
                <c:pt idx="1883">
                  <c:v>-0.22018342485982101</c:v>
                </c:pt>
                <c:pt idx="1884">
                  <c:v>0.13724511365827899</c:v>
                </c:pt>
                <c:pt idx="1885">
                  <c:v>-0.14223104665667999</c:v>
                </c:pt>
                <c:pt idx="1886">
                  <c:v>-0.59834410723645504</c:v>
                </c:pt>
                <c:pt idx="1887">
                  <c:v>0.17528041009572901</c:v>
                </c:pt>
                <c:pt idx="1888">
                  <c:v>0.174028229109076</c:v>
                </c:pt>
                <c:pt idx="1889">
                  <c:v>-0.38160986752306802</c:v>
                </c:pt>
                <c:pt idx="1890">
                  <c:v>0.32999635933488097</c:v>
                </c:pt>
                <c:pt idx="1891">
                  <c:v>-0.17152339644126499</c:v>
                </c:pt>
                <c:pt idx="1892">
                  <c:v>0.16455876319296101</c:v>
                </c:pt>
                <c:pt idx="1893">
                  <c:v>-0.39129186973264901</c:v>
                </c:pt>
                <c:pt idx="1894">
                  <c:v>0.25262600545375502</c:v>
                </c:pt>
                <c:pt idx="1895">
                  <c:v>-0.149309365769833</c:v>
                </c:pt>
                <c:pt idx="1896">
                  <c:v>0.34082298571227498</c:v>
                </c:pt>
                <c:pt idx="1897">
                  <c:v>-0.23799446687422501</c:v>
                </c:pt>
                <c:pt idx="1898">
                  <c:v>0.128283872726592</c:v>
                </c:pt>
                <c:pt idx="1899">
                  <c:v>0.491854988915014</c:v>
                </c:pt>
                <c:pt idx="1900">
                  <c:v>0.267549623562512</c:v>
                </c:pt>
                <c:pt idx="1901">
                  <c:v>0.284719006963842</c:v>
                </c:pt>
                <c:pt idx="1902">
                  <c:v>0.18413819712794899</c:v>
                </c:pt>
                <c:pt idx="1903">
                  <c:v>0.14814840543969199</c:v>
                </c:pt>
                <c:pt idx="1904">
                  <c:v>0.42156574296807098</c:v>
                </c:pt>
                <c:pt idx="1905">
                  <c:v>-0.27519628761206599</c:v>
                </c:pt>
                <c:pt idx="1906">
                  <c:v>-0.75456209221244497</c:v>
                </c:pt>
                <c:pt idx="1907">
                  <c:v>-0.17761841901374301</c:v>
                </c:pt>
                <c:pt idx="1908">
                  <c:v>0.27370129070700799</c:v>
                </c:pt>
                <c:pt idx="1909">
                  <c:v>-0.55207009084041803</c:v>
                </c:pt>
                <c:pt idx="1910">
                  <c:v>0.34595011428393502</c:v>
                </c:pt>
                <c:pt idx="1911">
                  <c:v>-0.26881904077607599</c:v>
                </c:pt>
                <c:pt idx="1912">
                  <c:v>-0.17406511310673001</c:v>
                </c:pt>
                <c:pt idx="1913">
                  <c:v>-0.30460921761459703</c:v>
                </c:pt>
                <c:pt idx="1914">
                  <c:v>0.441726372695467</c:v>
                </c:pt>
                <c:pt idx="1915">
                  <c:v>-0.13808645186341401</c:v>
                </c:pt>
                <c:pt idx="1916">
                  <c:v>0.14368236746462401</c:v>
                </c:pt>
                <c:pt idx="1917">
                  <c:v>0.58822555821878297</c:v>
                </c:pt>
                <c:pt idx="1918">
                  <c:v>0.15265530623350401</c:v>
                </c:pt>
                <c:pt idx="1919">
                  <c:v>-0.32125721133797103</c:v>
                </c:pt>
                <c:pt idx="1920">
                  <c:v>0.18444031524782101</c:v>
                </c:pt>
                <c:pt idx="1921">
                  <c:v>-0.33426207475877801</c:v>
                </c:pt>
                <c:pt idx="1922">
                  <c:v>0.159810949282682</c:v>
                </c:pt>
                <c:pt idx="1923">
                  <c:v>-0.44464936988050002</c:v>
                </c:pt>
                <c:pt idx="1924">
                  <c:v>-0.13994408306134501</c:v>
                </c:pt>
                <c:pt idx="1925">
                  <c:v>-0.16966799231955201</c:v>
                </c:pt>
                <c:pt idx="1926">
                  <c:v>0.234998575766141</c:v>
                </c:pt>
                <c:pt idx="1927">
                  <c:v>0.150965731434207</c:v>
                </c:pt>
                <c:pt idx="1928">
                  <c:v>0.177521488635312</c:v>
                </c:pt>
                <c:pt idx="1929">
                  <c:v>0.219882781711988</c:v>
                </c:pt>
                <c:pt idx="1930">
                  <c:v>-0.44608647505419202</c:v>
                </c:pt>
                <c:pt idx="1931">
                  <c:v>0.31860612221732698</c:v>
                </c:pt>
                <c:pt idx="1932">
                  <c:v>0.15163211520106901</c:v>
                </c:pt>
                <c:pt idx="1933">
                  <c:v>-0.34227317521796602</c:v>
                </c:pt>
                <c:pt idx="1934">
                  <c:v>-0.193302135041237</c:v>
                </c:pt>
                <c:pt idx="1935">
                  <c:v>-0.34169251706731002</c:v>
                </c:pt>
                <c:pt idx="1936">
                  <c:v>-0.27802417102780802</c:v>
                </c:pt>
                <c:pt idx="1937">
                  <c:v>-0.29232133191753401</c:v>
                </c:pt>
                <c:pt idx="1938">
                  <c:v>0.17112932677495299</c:v>
                </c:pt>
                <c:pt idx="1939">
                  <c:v>0.86275050686417298</c:v>
                </c:pt>
                <c:pt idx="1940">
                  <c:v>0.16113341545816501</c:v>
                </c:pt>
                <c:pt idx="1941">
                  <c:v>0.76411518540564805</c:v>
                </c:pt>
                <c:pt idx="1942">
                  <c:v>-0.23129549949692299</c:v>
                </c:pt>
                <c:pt idx="1943">
                  <c:v>-0.13648882770982701</c:v>
                </c:pt>
                <c:pt idx="1944">
                  <c:v>-0.93080445150282598</c:v>
                </c:pt>
                <c:pt idx="1945">
                  <c:v>0.35455606635131098</c:v>
                </c:pt>
                <c:pt idx="1946">
                  <c:v>-0.101233231275112</c:v>
                </c:pt>
                <c:pt idx="1947">
                  <c:v>-0.153117508172465</c:v>
                </c:pt>
                <c:pt idx="1948">
                  <c:v>-0.14617324278590901</c:v>
                </c:pt>
                <c:pt idx="1949">
                  <c:v>0.35340554380976702</c:v>
                </c:pt>
                <c:pt idx="1950">
                  <c:v>0.11484056196119199</c:v>
                </c:pt>
                <c:pt idx="1951">
                  <c:v>0.75855547741852203</c:v>
                </c:pt>
                <c:pt idx="1952">
                  <c:v>0.34204596942710502</c:v>
                </c:pt>
                <c:pt idx="1953">
                  <c:v>0.16130063903574801</c:v>
                </c:pt>
                <c:pt idx="1954">
                  <c:v>0.36431725538363202</c:v>
                </c:pt>
                <c:pt idx="1955">
                  <c:v>0.33499907298827802</c:v>
                </c:pt>
                <c:pt idx="1956">
                  <c:v>-0.82242013327901597</c:v>
                </c:pt>
                <c:pt idx="1957">
                  <c:v>-0.178077608864529</c:v>
                </c:pt>
                <c:pt idx="1958">
                  <c:v>-0.63583168540697099</c:v>
                </c:pt>
                <c:pt idx="1959">
                  <c:v>-0.33942163444270701</c:v>
                </c:pt>
                <c:pt idx="1960">
                  <c:v>0.16155707366840399</c:v>
                </c:pt>
                <c:pt idx="1961">
                  <c:v>-0.31337382261274499</c:v>
                </c:pt>
                <c:pt idx="1962">
                  <c:v>-0.28056201836309402</c:v>
                </c:pt>
                <c:pt idx="1963">
                  <c:v>-0.14859192737771701</c:v>
                </c:pt>
                <c:pt idx="1964">
                  <c:v>0.16474309647784299</c:v>
                </c:pt>
                <c:pt idx="1965">
                  <c:v>-0.27484790264339298</c:v>
                </c:pt>
                <c:pt idx="1966">
                  <c:v>-0.43479874121034101</c:v>
                </c:pt>
                <c:pt idx="1967">
                  <c:v>-0.227049885161903</c:v>
                </c:pt>
                <c:pt idx="1968">
                  <c:v>0.13425407755861499</c:v>
                </c:pt>
                <c:pt idx="1969">
                  <c:v>-0.14315517198649899</c:v>
                </c:pt>
                <c:pt idx="1970">
                  <c:v>-0.11374888797808599</c:v>
                </c:pt>
                <c:pt idx="1971">
                  <c:v>0.316731958809922</c:v>
                </c:pt>
                <c:pt idx="1972">
                  <c:v>-0.29164398064024799</c:v>
                </c:pt>
                <c:pt idx="1973">
                  <c:v>0.69033041094217495</c:v>
                </c:pt>
                <c:pt idx="1974">
                  <c:v>-0.152993046744858</c:v>
                </c:pt>
                <c:pt idx="1975">
                  <c:v>-0.386119496109945</c:v>
                </c:pt>
                <c:pt idx="1976">
                  <c:v>0.426604401523973</c:v>
                </c:pt>
                <c:pt idx="1977">
                  <c:v>0.27413972575857398</c:v>
                </c:pt>
                <c:pt idx="1978">
                  <c:v>-0.237244188964987</c:v>
                </c:pt>
                <c:pt idx="1979">
                  <c:v>-0.13566751043331801</c:v>
                </c:pt>
                <c:pt idx="1980">
                  <c:v>-0.12865821532757099</c:v>
                </c:pt>
                <c:pt idx="1981">
                  <c:v>-0.86672090885829001</c:v>
                </c:pt>
                <c:pt idx="1982">
                  <c:v>0.204690618773471</c:v>
                </c:pt>
                <c:pt idx="1983">
                  <c:v>0.42945697427173601</c:v>
                </c:pt>
                <c:pt idx="1984">
                  <c:v>0.234152544428889</c:v>
                </c:pt>
                <c:pt idx="1985">
                  <c:v>-0.19066342900213201</c:v>
                </c:pt>
                <c:pt idx="1986">
                  <c:v>0.16977727080962901</c:v>
                </c:pt>
                <c:pt idx="1987">
                  <c:v>-0.760993279111433</c:v>
                </c:pt>
                <c:pt idx="1988">
                  <c:v>0.39454663691580999</c:v>
                </c:pt>
                <c:pt idx="1989">
                  <c:v>-0.24270678868349699</c:v>
                </c:pt>
                <c:pt idx="1990">
                  <c:v>0.221762698731199</c:v>
                </c:pt>
                <c:pt idx="1991">
                  <c:v>-0.71072811279830195</c:v>
                </c:pt>
                <c:pt idx="1992">
                  <c:v>-0.84594808500918495</c:v>
                </c:pt>
                <c:pt idx="1993">
                  <c:v>-0.15119234946075</c:v>
                </c:pt>
                <c:pt idx="1994">
                  <c:v>0.458074193835315</c:v>
                </c:pt>
                <c:pt idx="1995">
                  <c:v>-0.13113250735266399</c:v>
                </c:pt>
                <c:pt idx="1996">
                  <c:v>0.111170689124094</c:v>
                </c:pt>
                <c:pt idx="1997">
                  <c:v>0.10468406041214399</c:v>
                </c:pt>
                <c:pt idx="1998">
                  <c:v>0.19129423771917201</c:v>
                </c:pt>
                <c:pt idx="1999">
                  <c:v>0.33557161220222398</c:v>
                </c:pt>
                <c:pt idx="2000">
                  <c:v>0.88039070839464595</c:v>
                </c:pt>
                <c:pt idx="2001">
                  <c:v>-0.257557901044003</c:v>
                </c:pt>
                <c:pt idx="2002">
                  <c:v>0.32767522836812502</c:v>
                </c:pt>
                <c:pt idx="2003">
                  <c:v>0.28870616717297198</c:v>
                </c:pt>
                <c:pt idx="2004">
                  <c:v>-0.28147287011467897</c:v>
                </c:pt>
                <c:pt idx="2005">
                  <c:v>-0.17982537451817099</c:v>
                </c:pt>
                <c:pt idx="2006">
                  <c:v>0.121149674925107</c:v>
                </c:pt>
                <c:pt idx="2007">
                  <c:v>-0.23149149547146</c:v>
                </c:pt>
                <c:pt idx="2008">
                  <c:v>-0.31014368719965602</c:v>
                </c:pt>
                <c:pt idx="2009">
                  <c:v>0.14513813168912301</c:v>
                </c:pt>
                <c:pt idx="2010">
                  <c:v>0.10246669287763301</c:v>
                </c:pt>
                <c:pt idx="2011">
                  <c:v>-0.50906247689664796</c:v>
                </c:pt>
                <c:pt idx="2012">
                  <c:v>0.158922160893604</c:v>
                </c:pt>
                <c:pt idx="2013">
                  <c:v>0.256967394594387</c:v>
                </c:pt>
                <c:pt idx="2014">
                  <c:v>-0.42681951260965101</c:v>
                </c:pt>
                <c:pt idx="2015">
                  <c:v>0.14688615957172099</c:v>
                </c:pt>
                <c:pt idx="2016">
                  <c:v>-0.205601550224639</c:v>
                </c:pt>
                <c:pt idx="2017">
                  <c:v>-8.46748909092601E-2</c:v>
                </c:pt>
                <c:pt idx="2018">
                  <c:v>-0.122399219446368</c:v>
                </c:pt>
                <c:pt idx="2019">
                  <c:v>0.274774979886242</c:v>
                </c:pt>
                <c:pt idx="2020">
                  <c:v>0.11432711007728701</c:v>
                </c:pt>
                <c:pt idx="2021">
                  <c:v>-0.40304090061252901</c:v>
                </c:pt>
                <c:pt idx="2022">
                  <c:v>0.36309407828672402</c:v>
                </c:pt>
                <c:pt idx="2023">
                  <c:v>-0.114274130747913</c:v>
                </c:pt>
                <c:pt idx="2024">
                  <c:v>-0.347930807669943</c:v>
                </c:pt>
                <c:pt idx="2025">
                  <c:v>0.192467820368839</c:v>
                </c:pt>
                <c:pt idx="2026">
                  <c:v>0.355190103982026</c:v>
                </c:pt>
                <c:pt idx="2027">
                  <c:v>0.15505019106633</c:v>
                </c:pt>
                <c:pt idx="2028">
                  <c:v>-0.27527256671746497</c:v>
                </c:pt>
                <c:pt idx="2029">
                  <c:v>-0.235286280397735</c:v>
                </c:pt>
                <c:pt idx="2030">
                  <c:v>-0.177341187424742</c:v>
                </c:pt>
                <c:pt idx="2031">
                  <c:v>0.18186440115328201</c:v>
                </c:pt>
                <c:pt idx="2032">
                  <c:v>-0.24322958626731001</c:v>
                </c:pt>
                <c:pt idx="2033">
                  <c:v>0.25637676425439099</c:v>
                </c:pt>
                <c:pt idx="2034">
                  <c:v>-0.30288709997309199</c:v>
                </c:pt>
                <c:pt idx="2035">
                  <c:v>0.11615547584064</c:v>
                </c:pt>
                <c:pt idx="2036">
                  <c:v>0.46056293456844999</c:v>
                </c:pt>
                <c:pt idx="2037">
                  <c:v>0.69225826483508401</c:v>
                </c:pt>
                <c:pt idx="2038">
                  <c:v>0.223435858224415</c:v>
                </c:pt>
                <c:pt idx="2039">
                  <c:v>-0.35265297248424798</c:v>
                </c:pt>
                <c:pt idx="2040">
                  <c:v>0.121180375896787</c:v>
                </c:pt>
                <c:pt idx="2041">
                  <c:v>0.30658503016949101</c:v>
                </c:pt>
                <c:pt idx="2042">
                  <c:v>0.25417102941229902</c:v>
                </c:pt>
                <c:pt idx="2043">
                  <c:v>0.47537643941414498</c:v>
                </c:pt>
                <c:pt idx="2044">
                  <c:v>0.11656314931218301</c:v>
                </c:pt>
                <c:pt idx="2045">
                  <c:v>0.118888390468867</c:v>
                </c:pt>
                <c:pt idx="2046">
                  <c:v>0.15120955023942001</c:v>
                </c:pt>
                <c:pt idx="2047">
                  <c:v>0.19468319014530999</c:v>
                </c:pt>
                <c:pt idx="2048">
                  <c:v>0.80042006773779495</c:v>
                </c:pt>
                <c:pt idx="2049">
                  <c:v>-0.15388035629997299</c:v>
                </c:pt>
                <c:pt idx="2050">
                  <c:v>-0.56269454702596</c:v>
                </c:pt>
                <c:pt idx="2051">
                  <c:v>-0.12360220594100101</c:v>
                </c:pt>
                <c:pt idx="2052">
                  <c:v>-0.17260363305014201</c:v>
                </c:pt>
                <c:pt idx="2053">
                  <c:v>-0.23904721032339299</c:v>
                </c:pt>
                <c:pt idx="2054">
                  <c:v>-0.1347431334908</c:v>
                </c:pt>
                <c:pt idx="2055">
                  <c:v>-0.13030552019330399</c:v>
                </c:pt>
                <c:pt idx="2056">
                  <c:v>-0.48020650921910502</c:v>
                </c:pt>
                <c:pt idx="2057">
                  <c:v>0.16148116749609201</c:v>
                </c:pt>
                <c:pt idx="2058">
                  <c:v>-1.0038551635823201</c:v>
                </c:pt>
                <c:pt idx="2059">
                  <c:v>-0.43322698627051998</c:v>
                </c:pt>
                <c:pt idx="2060">
                  <c:v>0.129321344734143</c:v>
                </c:pt>
                <c:pt idx="2061">
                  <c:v>-0.16035177765903899</c:v>
                </c:pt>
                <c:pt idx="2062">
                  <c:v>0.45332309377112801</c:v>
                </c:pt>
                <c:pt idx="2063">
                  <c:v>0.108814288248444</c:v>
                </c:pt>
                <c:pt idx="2064">
                  <c:v>0.139890276693759</c:v>
                </c:pt>
                <c:pt idx="2065">
                  <c:v>-0.59079525503112396</c:v>
                </c:pt>
                <c:pt idx="2066">
                  <c:v>1.111576463025594</c:v>
                </c:pt>
                <c:pt idx="2067">
                  <c:v>-0.106832592852817</c:v>
                </c:pt>
                <c:pt idx="2068">
                  <c:v>-0.17027482674648001</c:v>
                </c:pt>
                <c:pt idx="2069">
                  <c:v>-0.23116895444722299</c:v>
                </c:pt>
                <c:pt idx="2070">
                  <c:v>-0.26252164190657701</c:v>
                </c:pt>
                <c:pt idx="2071">
                  <c:v>-0.15513186996514</c:v>
                </c:pt>
                <c:pt idx="2072">
                  <c:v>0.23824078489703299</c:v>
                </c:pt>
                <c:pt idx="2073">
                  <c:v>0.74315441656825798</c:v>
                </c:pt>
                <c:pt idx="2074">
                  <c:v>-0.221074260192754</c:v>
                </c:pt>
                <c:pt idx="2075">
                  <c:v>0.38121140600336201</c:v>
                </c:pt>
                <c:pt idx="2076">
                  <c:v>0.87467579034973397</c:v>
                </c:pt>
                <c:pt idx="2077">
                  <c:v>0.11344829769591699</c:v>
                </c:pt>
                <c:pt idx="2078">
                  <c:v>-0.159411815365742</c:v>
                </c:pt>
                <c:pt idx="2079">
                  <c:v>0.22421155808499599</c:v>
                </c:pt>
                <c:pt idx="2080">
                  <c:v>-0.108390580299339</c:v>
                </c:pt>
                <c:pt idx="2081">
                  <c:v>-0.185428458610155</c:v>
                </c:pt>
                <c:pt idx="2082">
                  <c:v>-0.47836737658411499</c:v>
                </c:pt>
                <c:pt idx="2083">
                  <c:v>-0.925517372237047</c:v>
                </c:pt>
                <c:pt idx="2084">
                  <c:v>0.107479021433932</c:v>
                </c:pt>
                <c:pt idx="2085">
                  <c:v>0.36932251433687902</c:v>
                </c:pt>
                <c:pt idx="2086">
                  <c:v>-0.207626327119314</c:v>
                </c:pt>
                <c:pt idx="2087">
                  <c:v>0.120655005483476</c:v>
                </c:pt>
                <c:pt idx="2088">
                  <c:v>-0.18191000599197199</c:v>
                </c:pt>
                <c:pt idx="2089">
                  <c:v>-0.22544047689525501</c:v>
                </c:pt>
                <c:pt idx="2090">
                  <c:v>0.202881563292762</c:v>
                </c:pt>
                <c:pt idx="2091">
                  <c:v>-0.39677417313739199</c:v>
                </c:pt>
                <c:pt idx="2092">
                  <c:v>0.16570719638161999</c:v>
                </c:pt>
                <c:pt idx="2093">
                  <c:v>-0.33640518889989601</c:v>
                </c:pt>
                <c:pt idx="2094">
                  <c:v>0.54909343050119597</c:v>
                </c:pt>
                <c:pt idx="2095">
                  <c:v>0.115048082831863</c:v>
                </c:pt>
                <c:pt idx="2096">
                  <c:v>0.54328814664355995</c:v>
                </c:pt>
                <c:pt idx="2097">
                  <c:v>0.115583174774289</c:v>
                </c:pt>
                <c:pt idx="2098">
                  <c:v>0.44870482835841602</c:v>
                </c:pt>
                <c:pt idx="2099">
                  <c:v>-0.21121797301628101</c:v>
                </c:pt>
                <c:pt idx="2100">
                  <c:v>0.320017603345711</c:v>
                </c:pt>
                <c:pt idx="2101">
                  <c:v>-0.34920437288389999</c:v>
                </c:pt>
                <c:pt idx="2102">
                  <c:v>0.16383922533532699</c:v>
                </c:pt>
                <c:pt idx="2103">
                  <c:v>0.18796022862409001</c:v>
                </c:pt>
                <c:pt idx="2104">
                  <c:v>0.19078395339686199</c:v>
                </c:pt>
                <c:pt idx="2105">
                  <c:v>0.17085555504796701</c:v>
                </c:pt>
                <c:pt idx="2106">
                  <c:v>-0.31151564827060002</c:v>
                </c:pt>
                <c:pt idx="2107">
                  <c:v>0.38288203703071599</c:v>
                </c:pt>
                <c:pt idx="2108">
                  <c:v>0.24496976576680601</c:v>
                </c:pt>
                <c:pt idx="2109">
                  <c:v>0.51020039638937997</c:v>
                </c:pt>
                <c:pt idx="2110">
                  <c:v>-0.10348438092097199</c:v>
                </c:pt>
                <c:pt idx="2111">
                  <c:v>0.135905447200702</c:v>
                </c:pt>
                <c:pt idx="2112">
                  <c:v>-0.102986414696321</c:v>
                </c:pt>
                <c:pt idx="2113">
                  <c:v>0.20038440495500701</c:v>
                </c:pt>
                <c:pt idx="2114">
                  <c:v>-0.200043425982183</c:v>
                </c:pt>
                <c:pt idx="2115">
                  <c:v>-0.34119884485492002</c:v>
                </c:pt>
                <c:pt idx="2116">
                  <c:v>-0.45535076464927099</c:v>
                </c:pt>
                <c:pt idx="2117">
                  <c:v>0.14313046700802501</c:v>
                </c:pt>
                <c:pt idx="2118">
                  <c:v>-0.16965763588524799</c:v>
                </c:pt>
                <c:pt idx="2119">
                  <c:v>-0.35515814481458802</c:v>
                </c:pt>
                <c:pt idx="2120">
                  <c:v>0.180683685806105</c:v>
                </c:pt>
                <c:pt idx="2121">
                  <c:v>0.11344111913774101</c:v>
                </c:pt>
                <c:pt idx="2122">
                  <c:v>-0.34123828056109501</c:v>
                </c:pt>
                <c:pt idx="2123">
                  <c:v>-0.136782900624208</c:v>
                </c:pt>
                <c:pt idx="2124">
                  <c:v>-0.10788986255287</c:v>
                </c:pt>
                <c:pt idx="2125">
                  <c:v>-0.50288703361914799</c:v>
                </c:pt>
                <c:pt idx="2126">
                  <c:v>9.9303311417560394E-2</c:v>
                </c:pt>
                <c:pt idx="2127">
                  <c:v>0.16676132508505301</c:v>
                </c:pt>
                <c:pt idx="2128">
                  <c:v>0.147945415828033</c:v>
                </c:pt>
                <c:pt idx="2129">
                  <c:v>0.43146693785377999</c:v>
                </c:pt>
                <c:pt idx="2130">
                  <c:v>0.34471211195736201</c:v>
                </c:pt>
                <c:pt idx="2131">
                  <c:v>0.28223354533050199</c:v>
                </c:pt>
                <c:pt idx="2132">
                  <c:v>0.252073671241339</c:v>
                </c:pt>
                <c:pt idx="2133">
                  <c:v>0.20361124688266499</c:v>
                </c:pt>
                <c:pt idx="2134">
                  <c:v>0.129300615221182</c:v>
                </c:pt>
                <c:pt idx="2135">
                  <c:v>0.15023292822223799</c:v>
                </c:pt>
                <c:pt idx="2136">
                  <c:v>0.51531214169603101</c:v>
                </c:pt>
                <c:pt idx="2137">
                  <c:v>0.118677987875573</c:v>
                </c:pt>
                <c:pt idx="2138">
                  <c:v>0.45223318273821</c:v>
                </c:pt>
                <c:pt idx="2139">
                  <c:v>0.20853377666631101</c:v>
                </c:pt>
                <c:pt idx="2140">
                  <c:v>0.78600188065423005</c:v>
                </c:pt>
                <c:pt idx="2141">
                  <c:v>0.40982861801236098</c:v>
                </c:pt>
                <c:pt idx="2142">
                  <c:v>-0.158836223812685</c:v>
                </c:pt>
                <c:pt idx="2143">
                  <c:v>0.145401714968072</c:v>
                </c:pt>
                <c:pt idx="2144">
                  <c:v>-0.22844646584634401</c:v>
                </c:pt>
                <c:pt idx="2145">
                  <c:v>-0.21294480628922299</c:v>
                </c:pt>
                <c:pt idx="2146">
                  <c:v>0.75362198509909895</c:v>
                </c:pt>
                <c:pt idx="2147">
                  <c:v>-0.18630889394459599</c:v>
                </c:pt>
                <c:pt idx="2148">
                  <c:v>0.126271539519728</c:v>
                </c:pt>
                <c:pt idx="2149">
                  <c:v>-0.98319878991980303</c:v>
                </c:pt>
                <c:pt idx="2150">
                  <c:v>0.78448666171150305</c:v>
                </c:pt>
                <c:pt idx="2151">
                  <c:v>0.61588286759800304</c:v>
                </c:pt>
                <c:pt idx="2152">
                  <c:v>-0.140874174560672</c:v>
                </c:pt>
                <c:pt idx="2153">
                  <c:v>-0.49160885960927397</c:v>
                </c:pt>
                <c:pt idx="2154">
                  <c:v>-0.50182119366022704</c:v>
                </c:pt>
                <c:pt idx="2155">
                  <c:v>0.217974888185967</c:v>
                </c:pt>
                <c:pt idx="2156">
                  <c:v>0.12875820803770399</c:v>
                </c:pt>
                <c:pt idx="2157">
                  <c:v>8.5276639087724496E-2</c:v>
                </c:pt>
                <c:pt idx="2158">
                  <c:v>-0.113229350269451</c:v>
                </c:pt>
                <c:pt idx="2159">
                  <c:v>-0.25679802828772802</c:v>
                </c:pt>
                <c:pt idx="2160">
                  <c:v>-8.3491154550972405E-2</c:v>
                </c:pt>
                <c:pt idx="2161">
                  <c:v>8.3649182400295702E-2</c:v>
                </c:pt>
                <c:pt idx="2162">
                  <c:v>7.3536900701184502E-2</c:v>
                </c:pt>
                <c:pt idx="2163">
                  <c:v>0.20145835577846299</c:v>
                </c:pt>
                <c:pt idx="2164">
                  <c:v>0.31703338961720501</c:v>
                </c:pt>
                <c:pt idx="2165">
                  <c:v>-0.24713630830093899</c:v>
                </c:pt>
                <c:pt idx="2166">
                  <c:v>-0.736676616658131</c:v>
                </c:pt>
                <c:pt idx="2167">
                  <c:v>-0.24933844954834</c:v>
                </c:pt>
                <c:pt idx="2168">
                  <c:v>0.114154723925559</c:v>
                </c:pt>
                <c:pt idx="2169">
                  <c:v>-0.25592623708168499</c:v>
                </c:pt>
                <c:pt idx="2170">
                  <c:v>-0.210959168658228</c:v>
                </c:pt>
                <c:pt idx="2171">
                  <c:v>0.38721089956916099</c:v>
                </c:pt>
                <c:pt idx="2172">
                  <c:v>0.18925606691098301</c:v>
                </c:pt>
                <c:pt idx="2173">
                  <c:v>0.316003080438017</c:v>
                </c:pt>
                <c:pt idx="2174">
                  <c:v>-0.112639674296592</c:v>
                </c:pt>
                <c:pt idx="2175">
                  <c:v>0.15946139649730601</c:v>
                </c:pt>
                <c:pt idx="2176">
                  <c:v>0.10698135975816001</c:v>
                </c:pt>
                <c:pt idx="2177">
                  <c:v>9.98949751088333E-2</c:v>
                </c:pt>
                <c:pt idx="2178">
                  <c:v>-0.19154241926649601</c:v>
                </c:pt>
                <c:pt idx="2179">
                  <c:v>0.12774276265776499</c:v>
                </c:pt>
                <c:pt idx="2180">
                  <c:v>0.27772846302048598</c:v>
                </c:pt>
                <c:pt idx="2181">
                  <c:v>-0.21659593610737399</c:v>
                </c:pt>
                <c:pt idx="2182">
                  <c:v>7.1213723928127498E-2</c:v>
                </c:pt>
                <c:pt idx="2183">
                  <c:v>0.17045723236250901</c:v>
                </c:pt>
                <c:pt idx="2184">
                  <c:v>0.16334439486784699</c:v>
                </c:pt>
                <c:pt idx="2185">
                  <c:v>-0.180377293015519</c:v>
                </c:pt>
                <c:pt idx="2186">
                  <c:v>0.14667387724735501</c:v>
                </c:pt>
                <c:pt idx="2187">
                  <c:v>-0.109932178602601</c:v>
                </c:pt>
                <c:pt idx="2188">
                  <c:v>0.24169741494698499</c:v>
                </c:pt>
                <c:pt idx="2189">
                  <c:v>0.59297653048640198</c:v>
                </c:pt>
                <c:pt idx="2190">
                  <c:v>0.145678894801889</c:v>
                </c:pt>
                <c:pt idx="2191">
                  <c:v>-0.294926846644541</c:v>
                </c:pt>
                <c:pt idx="2192">
                  <c:v>-0.13864710144095099</c:v>
                </c:pt>
                <c:pt idx="2193">
                  <c:v>-0.33584877038975902</c:v>
                </c:pt>
                <c:pt idx="2194">
                  <c:v>0.22718523937538199</c:v>
                </c:pt>
                <c:pt idx="2195">
                  <c:v>-0.13381281229195299</c:v>
                </c:pt>
                <c:pt idx="2196">
                  <c:v>-9.1268481177804298E-2</c:v>
                </c:pt>
                <c:pt idx="2197">
                  <c:v>-8.3981620496690598E-2</c:v>
                </c:pt>
                <c:pt idx="2198">
                  <c:v>-0.13973358997968999</c:v>
                </c:pt>
                <c:pt idx="2199">
                  <c:v>0.365125504236267</c:v>
                </c:pt>
                <c:pt idx="2200">
                  <c:v>0.45674485606067999</c:v>
                </c:pt>
                <c:pt idx="2201">
                  <c:v>-0.101690656638861</c:v>
                </c:pt>
                <c:pt idx="2202">
                  <c:v>0.18721425931480701</c:v>
                </c:pt>
                <c:pt idx="2203">
                  <c:v>0.13708256424926701</c:v>
                </c:pt>
                <c:pt idx="2204">
                  <c:v>0.167896995639744</c:v>
                </c:pt>
                <c:pt idx="2205">
                  <c:v>-0.48774683358440502</c:v>
                </c:pt>
                <c:pt idx="2206">
                  <c:v>0.20750277904417599</c:v>
                </c:pt>
                <c:pt idx="2207">
                  <c:v>-7.6983303338037601E-2</c:v>
                </c:pt>
                <c:pt idx="2208">
                  <c:v>0.126634668282751</c:v>
                </c:pt>
                <c:pt idx="2209">
                  <c:v>-9.3034021216983898E-2</c:v>
                </c:pt>
                <c:pt idx="2210">
                  <c:v>-0.37244052942551997</c:v>
                </c:pt>
                <c:pt idx="2211">
                  <c:v>0.229825858085657</c:v>
                </c:pt>
                <c:pt idx="2212">
                  <c:v>0.13135711514904999</c:v>
                </c:pt>
                <c:pt idx="2213">
                  <c:v>0.15424165692363101</c:v>
                </c:pt>
                <c:pt idx="2214">
                  <c:v>-0.130683821584611</c:v>
                </c:pt>
                <c:pt idx="2215">
                  <c:v>-0.283585171969642</c:v>
                </c:pt>
                <c:pt idx="2216">
                  <c:v>0.15463758145703499</c:v>
                </c:pt>
                <c:pt idx="2217">
                  <c:v>-0.17081716873696101</c:v>
                </c:pt>
                <c:pt idx="2218">
                  <c:v>0.216783385990379</c:v>
                </c:pt>
                <c:pt idx="2219">
                  <c:v>0.12979272291110899</c:v>
                </c:pt>
                <c:pt idx="2220">
                  <c:v>-0.13967491453064501</c:v>
                </c:pt>
                <c:pt idx="2221">
                  <c:v>-0.15118532498590301</c:v>
                </c:pt>
                <c:pt idx="2222">
                  <c:v>-0.164952174825788</c:v>
                </c:pt>
                <c:pt idx="2223">
                  <c:v>-0.57549068202031795</c:v>
                </c:pt>
                <c:pt idx="2224">
                  <c:v>0.13013961287655901</c:v>
                </c:pt>
                <c:pt idx="2225">
                  <c:v>0.26524620849270802</c:v>
                </c:pt>
                <c:pt idx="2226">
                  <c:v>-0.22104579432173199</c:v>
                </c:pt>
                <c:pt idx="2227">
                  <c:v>-0.125082456742973</c:v>
                </c:pt>
                <c:pt idx="2228">
                  <c:v>0.10214352562520899</c:v>
                </c:pt>
                <c:pt idx="2229">
                  <c:v>0.110993791251124</c:v>
                </c:pt>
                <c:pt idx="2230">
                  <c:v>0.14217559714088601</c:v>
                </c:pt>
                <c:pt idx="2231">
                  <c:v>0.123616629377376</c:v>
                </c:pt>
                <c:pt idx="2232">
                  <c:v>-0.21758043904100799</c:v>
                </c:pt>
                <c:pt idx="2233">
                  <c:v>-0.65174055646794804</c:v>
                </c:pt>
                <c:pt idx="2234">
                  <c:v>9.9475809753769101E-2</c:v>
                </c:pt>
                <c:pt idx="2235">
                  <c:v>-0.27607145510853898</c:v>
                </c:pt>
                <c:pt idx="2236">
                  <c:v>-0.341125855964165</c:v>
                </c:pt>
                <c:pt idx="2237">
                  <c:v>9.8123464377082498E-2</c:v>
                </c:pt>
                <c:pt idx="2238">
                  <c:v>0.87405269233545602</c:v>
                </c:pt>
                <c:pt idx="2239">
                  <c:v>0.10102950937204599</c:v>
                </c:pt>
                <c:pt idx="2240">
                  <c:v>-0.151406399295897</c:v>
                </c:pt>
                <c:pt idx="2241">
                  <c:v>0.14377787732864999</c:v>
                </c:pt>
                <c:pt idx="2242">
                  <c:v>-0.14707266647690401</c:v>
                </c:pt>
                <c:pt idx="2243">
                  <c:v>0.22374396844272701</c:v>
                </c:pt>
                <c:pt idx="2244">
                  <c:v>-0.35464765098384599</c:v>
                </c:pt>
                <c:pt idx="2245">
                  <c:v>-0.214533864837199</c:v>
                </c:pt>
                <c:pt idx="2246">
                  <c:v>0.101902664738322</c:v>
                </c:pt>
                <c:pt idx="2247">
                  <c:v>-0.15280593289702499</c:v>
                </c:pt>
                <c:pt idx="2248">
                  <c:v>0.23926129478358399</c:v>
                </c:pt>
                <c:pt idx="2249">
                  <c:v>-0.11892931867364</c:v>
                </c:pt>
                <c:pt idx="2250">
                  <c:v>0.144564787429946</c:v>
                </c:pt>
                <c:pt idx="2251">
                  <c:v>-0.26163740244334499</c:v>
                </c:pt>
                <c:pt idx="2252">
                  <c:v>-0.11698472609394001</c:v>
                </c:pt>
                <c:pt idx="2253">
                  <c:v>0.413436292302374</c:v>
                </c:pt>
                <c:pt idx="2254">
                  <c:v>9.52197676608076E-2</c:v>
                </c:pt>
                <c:pt idx="2255">
                  <c:v>-1.5188795585841579</c:v>
                </c:pt>
                <c:pt idx="2256">
                  <c:v>0.21247590896523399</c:v>
                </c:pt>
                <c:pt idx="2257">
                  <c:v>-0.13652066287388701</c:v>
                </c:pt>
                <c:pt idx="2258">
                  <c:v>-0.32136558987688701</c:v>
                </c:pt>
                <c:pt idx="2259">
                  <c:v>-0.13071792959907799</c:v>
                </c:pt>
                <c:pt idx="2260">
                  <c:v>7.69302693176388E-2</c:v>
                </c:pt>
                <c:pt idx="2261">
                  <c:v>0.146339298045539</c:v>
                </c:pt>
                <c:pt idx="2262">
                  <c:v>0.385258187419314</c:v>
                </c:pt>
                <c:pt idx="2263">
                  <c:v>-0.111510146823144</c:v>
                </c:pt>
                <c:pt idx="2264">
                  <c:v>0.237875125845389</c:v>
                </c:pt>
                <c:pt idx="2265">
                  <c:v>0.25724077368313403</c:v>
                </c:pt>
                <c:pt idx="2266">
                  <c:v>0.13187153016886899</c:v>
                </c:pt>
                <c:pt idx="2267">
                  <c:v>0.13768540957445199</c:v>
                </c:pt>
                <c:pt idx="2268">
                  <c:v>0.15923447168937699</c:v>
                </c:pt>
                <c:pt idx="2269">
                  <c:v>-0.26532459839769901</c:v>
                </c:pt>
                <c:pt idx="2270">
                  <c:v>-0.346206059645086</c:v>
                </c:pt>
                <c:pt idx="2271">
                  <c:v>0.17794115580480699</c:v>
                </c:pt>
                <c:pt idx="2272">
                  <c:v>0.14411087977635101</c:v>
                </c:pt>
                <c:pt idx="2273">
                  <c:v>0.125036871196129</c:v>
                </c:pt>
                <c:pt idx="2274">
                  <c:v>0.70550364795659204</c:v>
                </c:pt>
                <c:pt idx="2275">
                  <c:v>0.25780243106721101</c:v>
                </c:pt>
                <c:pt idx="2276">
                  <c:v>9.5922967848576304E-2</c:v>
                </c:pt>
                <c:pt idx="2277">
                  <c:v>0.68203240189050096</c:v>
                </c:pt>
                <c:pt idx="2278">
                  <c:v>-0.142548948282855</c:v>
                </c:pt>
                <c:pt idx="2279">
                  <c:v>-0.23945336015682001</c:v>
                </c:pt>
                <c:pt idx="2280">
                  <c:v>8.7979673746824194E-2</c:v>
                </c:pt>
                <c:pt idx="2281">
                  <c:v>0.60589231671181099</c:v>
                </c:pt>
                <c:pt idx="2282">
                  <c:v>0.28325242621364</c:v>
                </c:pt>
                <c:pt idx="2283">
                  <c:v>8.2234546881540596E-2</c:v>
                </c:pt>
                <c:pt idx="2284">
                  <c:v>0.24179533308677401</c:v>
                </c:pt>
                <c:pt idx="2285">
                  <c:v>-0.428235344297624</c:v>
                </c:pt>
                <c:pt idx="2286">
                  <c:v>0.139867603659345</c:v>
                </c:pt>
                <c:pt idx="2287">
                  <c:v>-9.3238184446514799E-2</c:v>
                </c:pt>
                <c:pt idx="2288">
                  <c:v>-0.21160549988516</c:v>
                </c:pt>
                <c:pt idx="2289">
                  <c:v>0.180233824652826</c:v>
                </c:pt>
                <c:pt idx="2290">
                  <c:v>0.25269858948533602</c:v>
                </c:pt>
                <c:pt idx="2291">
                  <c:v>-7.9065080889683004E-2</c:v>
                </c:pt>
                <c:pt idx="2292">
                  <c:v>-9.6651678147798195E-2</c:v>
                </c:pt>
                <c:pt idx="2293">
                  <c:v>8.5219828909679302E-2</c:v>
                </c:pt>
                <c:pt idx="2294">
                  <c:v>-0.42195994056217101</c:v>
                </c:pt>
                <c:pt idx="2295">
                  <c:v>-9.7076985977942704E-2</c:v>
                </c:pt>
                <c:pt idx="2296">
                  <c:v>-0.18920386624621099</c:v>
                </c:pt>
                <c:pt idx="2297">
                  <c:v>0.168524064334062</c:v>
                </c:pt>
                <c:pt idx="2298">
                  <c:v>9.0088667262873706E-2</c:v>
                </c:pt>
                <c:pt idx="2299">
                  <c:v>9.9861584771961207E-2</c:v>
                </c:pt>
                <c:pt idx="2300">
                  <c:v>-9.5359129456463201E-2</c:v>
                </c:pt>
                <c:pt idx="2301">
                  <c:v>9.5663670843581503E-2</c:v>
                </c:pt>
                <c:pt idx="2302">
                  <c:v>0.18956545603057001</c:v>
                </c:pt>
                <c:pt idx="2303">
                  <c:v>-0.26512351147051699</c:v>
                </c:pt>
                <c:pt idx="2304">
                  <c:v>0.62244785659855395</c:v>
                </c:pt>
                <c:pt idx="2305">
                  <c:v>0.27646749353543698</c:v>
                </c:pt>
                <c:pt idx="2306">
                  <c:v>-0.35077149843532801</c:v>
                </c:pt>
                <c:pt idx="2307">
                  <c:v>-0.13987456153675501</c:v>
                </c:pt>
                <c:pt idx="2308">
                  <c:v>0.119613144030247</c:v>
                </c:pt>
                <c:pt idx="2309">
                  <c:v>0.185836900979236</c:v>
                </c:pt>
                <c:pt idx="2310">
                  <c:v>-0.109460351355288</c:v>
                </c:pt>
                <c:pt idx="2311">
                  <c:v>0.15173891579996401</c:v>
                </c:pt>
                <c:pt idx="2312">
                  <c:v>0.156248927681814</c:v>
                </c:pt>
                <c:pt idx="2313">
                  <c:v>-0.20905019645825801</c:v>
                </c:pt>
                <c:pt idx="2314">
                  <c:v>0.38995889612818002</c:v>
                </c:pt>
                <c:pt idx="2315">
                  <c:v>-0.169274376460125</c:v>
                </c:pt>
                <c:pt idx="2316">
                  <c:v>0.156699693527214</c:v>
                </c:pt>
                <c:pt idx="2317">
                  <c:v>-0.26191180428734001</c:v>
                </c:pt>
                <c:pt idx="2318">
                  <c:v>0.102383295410524</c:v>
                </c:pt>
                <c:pt idx="2319">
                  <c:v>0.87603148833132904</c:v>
                </c:pt>
                <c:pt idx="2320">
                  <c:v>0.125955126101258</c:v>
                </c:pt>
                <c:pt idx="2321">
                  <c:v>-6.1623488304716499E-2</c:v>
                </c:pt>
                <c:pt idx="2322">
                  <c:v>0.275246891206611</c:v>
                </c:pt>
                <c:pt idx="2323">
                  <c:v>-9.0552851573258902E-2</c:v>
                </c:pt>
                <c:pt idx="2324">
                  <c:v>-0.16220225370962901</c:v>
                </c:pt>
                <c:pt idx="2325">
                  <c:v>0.12518622618278399</c:v>
                </c:pt>
                <c:pt idx="2326">
                  <c:v>-8.2573841135835893E-2</c:v>
                </c:pt>
                <c:pt idx="2327">
                  <c:v>0.183014124587001</c:v>
                </c:pt>
                <c:pt idx="2328">
                  <c:v>1.152408577812994</c:v>
                </c:pt>
                <c:pt idx="2329">
                  <c:v>-7.1122370940399401E-2</c:v>
                </c:pt>
                <c:pt idx="2330">
                  <c:v>0.334804755929419</c:v>
                </c:pt>
                <c:pt idx="2331">
                  <c:v>-0.41593299215306501</c:v>
                </c:pt>
                <c:pt idx="2332">
                  <c:v>0.50100485845455101</c:v>
                </c:pt>
                <c:pt idx="2333">
                  <c:v>0.40086588945467699</c:v>
                </c:pt>
                <c:pt idx="2334">
                  <c:v>0.18885366357392899</c:v>
                </c:pt>
                <c:pt idx="2335">
                  <c:v>-9.9955918510662198E-2</c:v>
                </c:pt>
                <c:pt idx="2336">
                  <c:v>-0.105988345215231</c:v>
                </c:pt>
                <c:pt idx="2337">
                  <c:v>0.11944173000804099</c:v>
                </c:pt>
                <c:pt idx="2338">
                  <c:v>-0.111850239835219</c:v>
                </c:pt>
                <c:pt idx="2339">
                  <c:v>9.8673008183964295E-2</c:v>
                </c:pt>
                <c:pt idx="2340">
                  <c:v>-0.194902501290866</c:v>
                </c:pt>
                <c:pt idx="2341">
                  <c:v>-0.21786689085010499</c:v>
                </c:pt>
                <c:pt idx="2342">
                  <c:v>0.120350335415515</c:v>
                </c:pt>
                <c:pt idx="2343">
                  <c:v>-8.8984179885206197E-2</c:v>
                </c:pt>
                <c:pt idx="2344">
                  <c:v>-0.149981757832053</c:v>
                </c:pt>
                <c:pt idx="2345">
                  <c:v>0.25941336035879098</c:v>
                </c:pt>
                <c:pt idx="2346">
                  <c:v>1.058913771064798</c:v>
                </c:pt>
                <c:pt idx="2347">
                  <c:v>-0.10791126258551</c:v>
                </c:pt>
                <c:pt idx="2348">
                  <c:v>-0.22087780752321101</c:v>
                </c:pt>
                <c:pt idx="2349">
                  <c:v>-0.11017140320346699</c:v>
                </c:pt>
                <c:pt idx="2350">
                  <c:v>-0.12510182168182299</c:v>
                </c:pt>
                <c:pt idx="2351">
                  <c:v>1.3378433175207789</c:v>
                </c:pt>
                <c:pt idx="2352">
                  <c:v>0.23125584645730801</c:v>
                </c:pt>
                <c:pt idx="2353">
                  <c:v>0.139880090950771</c:v>
                </c:pt>
                <c:pt idx="2354">
                  <c:v>0.176443104791774</c:v>
                </c:pt>
                <c:pt idx="2355">
                  <c:v>-0.22380674381087401</c:v>
                </c:pt>
                <c:pt idx="2356">
                  <c:v>-8.2388822124123198E-2</c:v>
                </c:pt>
                <c:pt idx="2357">
                  <c:v>-8.7343004108259403E-2</c:v>
                </c:pt>
                <c:pt idx="2358">
                  <c:v>-0.10301909577406899</c:v>
                </c:pt>
                <c:pt idx="2359">
                  <c:v>-0.37198053155014199</c:v>
                </c:pt>
                <c:pt idx="2360">
                  <c:v>8.6095894803929096E-2</c:v>
                </c:pt>
                <c:pt idx="2361">
                  <c:v>-0.37673642386263601</c:v>
                </c:pt>
                <c:pt idx="2362">
                  <c:v>0.202124970588794</c:v>
                </c:pt>
                <c:pt idx="2363">
                  <c:v>-0.13825853965186299</c:v>
                </c:pt>
                <c:pt idx="2364">
                  <c:v>-0.26119113660698101</c:v>
                </c:pt>
                <c:pt idx="2365">
                  <c:v>-0.13385985373001899</c:v>
                </c:pt>
                <c:pt idx="2366">
                  <c:v>0.61142335498016898</c:v>
                </c:pt>
                <c:pt idx="2367">
                  <c:v>0.16007309492611499</c:v>
                </c:pt>
                <c:pt idx="2368">
                  <c:v>6.7246536412404398E-2</c:v>
                </c:pt>
                <c:pt idx="2369">
                  <c:v>9.9556890836207404E-2</c:v>
                </c:pt>
                <c:pt idx="2370">
                  <c:v>-0.14624076897317101</c:v>
                </c:pt>
                <c:pt idx="2371">
                  <c:v>-8.8858900066319205E-2</c:v>
                </c:pt>
                <c:pt idx="2372">
                  <c:v>-0.162864916852452</c:v>
                </c:pt>
                <c:pt idx="2373">
                  <c:v>-0.50227930027386802</c:v>
                </c:pt>
                <c:pt idx="2374">
                  <c:v>-0.147072365440545</c:v>
                </c:pt>
                <c:pt idx="2375">
                  <c:v>-0.20108573806784699</c:v>
                </c:pt>
                <c:pt idx="2376">
                  <c:v>0.119403865492637</c:v>
                </c:pt>
                <c:pt idx="2377">
                  <c:v>7.1221141831544696E-2</c:v>
                </c:pt>
                <c:pt idx="2378">
                  <c:v>0.145404071253638</c:v>
                </c:pt>
                <c:pt idx="2379">
                  <c:v>0.43321580695024298</c:v>
                </c:pt>
                <c:pt idx="2380">
                  <c:v>-0.16423850403423501</c:v>
                </c:pt>
                <c:pt idx="2381">
                  <c:v>-0.11300043012907</c:v>
                </c:pt>
                <c:pt idx="2382">
                  <c:v>-0.261523845063109</c:v>
                </c:pt>
                <c:pt idx="2383">
                  <c:v>0.240821032528206</c:v>
                </c:pt>
                <c:pt idx="2384">
                  <c:v>-0.152252453176564</c:v>
                </c:pt>
                <c:pt idx="2385">
                  <c:v>8.0078307079328004E-2</c:v>
                </c:pt>
                <c:pt idx="2386">
                  <c:v>-0.39709370224604401</c:v>
                </c:pt>
                <c:pt idx="2387">
                  <c:v>-0.23860196452914301</c:v>
                </c:pt>
                <c:pt idx="2388">
                  <c:v>-0.18189717088576901</c:v>
                </c:pt>
                <c:pt idx="2389">
                  <c:v>1.637706187107806</c:v>
                </c:pt>
                <c:pt idx="2390">
                  <c:v>8.3609366621637995E-2</c:v>
                </c:pt>
                <c:pt idx="2391">
                  <c:v>0.22354579461319701</c:v>
                </c:pt>
                <c:pt idx="2392">
                  <c:v>0.24259225128179701</c:v>
                </c:pt>
                <c:pt idx="2393">
                  <c:v>-7.5378384018946601E-2</c:v>
                </c:pt>
                <c:pt idx="2394">
                  <c:v>-0.242641451927017</c:v>
                </c:pt>
                <c:pt idx="2395">
                  <c:v>0.20915028997007401</c:v>
                </c:pt>
                <c:pt idx="2396">
                  <c:v>0.10953938214638199</c:v>
                </c:pt>
                <c:pt idx="2397">
                  <c:v>0.20234880295827501</c:v>
                </c:pt>
                <c:pt idx="2398">
                  <c:v>-0.139403868147009</c:v>
                </c:pt>
                <c:pt idx="2399">
                  <c:v>0.21645190476672399</c:v>
                </c:pt>
                <c:pt idx="2400">
                  <c:v>0.13368224282720101</c:v>
                </c:pt>
                <c:pt idx="2401">
                  <c:v>0.30060055648989698</c:v>
                </c:pt>
                <c:pt idx="2402">
                  <c:v>0.69000891817920496</c:v>
                </c:pt>
                <c:pt idx="2403">
                  <c:v>0.26921267156656298</c:v>
                </c:pt>
                <c:pt idx="2404">
                  <c:v>-0.18492522134047801</c:v>
                </c:pt>
                <c:pt idx="2405">
                  <c:v>-0.219594348968977</c:v>
                </c:pt>
                <c:pt idx="2406">
                  <c:v>-9.8441985957889694E-2</c:v>
                </c:pt>
                <c:pt idx="2407">
                  <c:v>-0.18291246386401799</c:v>
                </c:pt>
                <c:pt idx="2408">
                  <c:v>-7.16801958494106E-2</c:v>
                </c:pt>
                <c:pt idx="2409">
                  <c:v>8.2475327524594397E-2</c:v>
                </c:pt>
                <c:pt idx="2410">
                  <c:v>-0.101876805347247</c:v>
                </c:pt>
                <c:pt idx="2411">
                  <c:v>-0.21039101856109799</c:v>
                </c:pt>
                <c:pt idx="2412">
                  <c:v>-0.16215073789092799</c:v>
                </c:pt>
                <c:pt idx="2413">
                  <c:v>8.9821077827318394E-2</c:v>
                </c:pt>
                <c:pt idx="2414">
                  <c:v>0.10955301332624399</c:v>
                </c:pt>
                <c:pt idx="2415">
                  <c:v>0.19959881866836199</c:v>
                </c:pt>
                <c:pt idx="2416">
                  <c:v>0.16613660902080499</c:v>
                </c:pt>
                <c:pt idx="2417">
                  <c:v>-0.228684634097537</c:v>
                </c:pt>
                <c:pt idx="2418">
                  <c:v>0.27342151438429302</c:v>
                </c:pt>
                <c:pt idx="2419">
                  <c:v>-0.11290595092342499</c:v>
                </c:pt>
                <c:pt idx="2420">
                  <c:v>0.243232443868413</c:v>
                </c:pt>
                <c:pt idx="2421">
                  <c:v>0.27563271552466601</c:v>
                </c:pt>
                <c:pt idx="2422">
                  <c:v>-0.11866213924855901</c:v>
                </c:pt>
                <c:pt idx="2423">
                  <c:v>-0.38211852221542703</c:v>
                </c:pt>
                <c:pt idx="2424">
                  <c:v>-0.55525542915160297</c:v>
                </c:pt>
                <c:pt idx="2425">
                  <c:v>9.1191677465183404E-2</c:v>
                </c:pt>
                <c:pt idx="2426">
                  <c:v>-0.21377789776321199</c:v>
                </c:pt>
                <c:pt idx="2427">
                  <c:v>7.4183521735968594E-2</c:v>
                </c:pt>
                <c:pt idx="2428">
                  <c:v>0.178208596213245</c:v>
                </c:pt>
                <c:pt idx="2429">
                  <c:v>-0.110738562544884</c:v>
                </c:pt>
                <c:pt idx="2430">
                  <c:v>0.1175002139092</c:v>
                </c:pt>
                <c:pt idx="2431">
                  <c:v>0.115755084172542</c:v>
                </c:pt>
                <c:pt idx="2432">
                  <c:v>0.15926001746458401</c:v>
                </c:pt>
                <c:pt idx="2433">
                  <c:v>0.154897851901002</c:v>
                </c:pt>
                <c:pt idx="2434">
                  <c:v>0.116563812780001</c:v>
                </c:pt>
                <c:pt idx="2435">
                  <c:v>0.12133069283678199</c:v>
                </c:pt>
                <c:pt idx="2436">
                  <c:v>-0.20925907333312499</c:v>
                </c:pt>
                <c:pt idx="2437">
                  <c:v>0.188625204995334</c:v>
                </c:pt>
                <c:pt idx="2438">
                  <c:v>-0.29785122175244499</c:v>
                </c:pt>
                <c:pt idx="2439">
                  <c:v>-0.20162968905920201</c:v>
                </c:pt>
                <c:pt idx="2440">
                  <c:v>-8.1365303807860903E-2</c:v>
                </c:pt>
                <c:pt idx="2441">
                  <c:v>7.9251777582910396E-2</c:v>
                </c:pt>
                <c:pt idx="2442">
                  <c:v>-0.382736350835091</c:v>
                </c:pt>
                <c:pt idx="2443">
                  <c:v>0.14624213818601201</c:v>
                </c:pt>
                <c:pt idx="2444">
                  <c:v>0.22300030645197799</c:v>
                </c:pt>
                <c:pt idx="2445">
                  <c:v>0.28568420880071699</c:v>
                </c:pt>
                <c:pt idx="2446">
                  <c:v>-0.85579135264627404</c:v>
                </c:pt>
                <c:pt idx="2447">
                  <c:v>0.15620432371502499</c:v>
                </c:pt>
                <c:pt idx="2448">
                  <c:v>0.232867203421595</c:v>
                </c:pt>
                <c:pt idx="2449">
                  <c:v>-0.28583661721895598</c:v>
                </c:pt>
                <c:pt idx="2450">
                  <c:v>-0.11918009320453</c:v>
                </c:pt>
                <c:pt idx="2451">
                  <c:v>9.4178353463810496E-2</c:v>
                </c:pt>
                <c:pt idx="2452">
                  <c:v>0.22858972855157</c:v>
                </c:pt>
                <c:pt idx="2453">
                  <c:v>0.24043962591113199</c:v>
                </c:pt>
                <c:pt idx="2454">
                  <c:v>-0.30936715261113701</c:v>
                </c:pt>
                <c:pt idx="2455">
                  <c:v>6.9478417215984106E-2</c:v>
                </c:pt>
                <c:pt idx="2456">
                  <c:v>-0.21607079232999499</c:v>
                </c:pt>
                <c:pt idx="2457">
                  <c:v>9.1227377753956798E-2</c:v>
                </c:pt>
                <c:pt idx="2458">
                  <c:v>0.163990102782203</c:v>
                </c:pt>
                <c:pt idx="2459">
                  <c:v>0.29561175754721503</c:v>
                </c:pt>
                <c:pt idx="2460">
                  <c:v>9.6022613108665097E-2</c:v>
                </c:pt>
                <c:pt idx="2461">
                  <c:v>0.13277516243144</c:v>
                </c:pt>
                <c:pt idx="2462">
                  <c:v>0.21468074993049899</c:v>
                </c:pt>
                <c:pt idx="2463">
                  <c:v>0.199096267229319</c:v>
                </c:pt>
                <c:pt idx="2464">
                  <c:v>7.9306009631485694E-2</c:v>
                </c:pt>
                <c:pt idx="2465">
                  <c:v>6.7102996317309802E-2</c:v>
                </c:pt>
                <c:pt idx="2466">
                  <c:v>-8.8269622197532496E-2</c:v>
                </c:pt>
                <c:pt idx="2467">
                  <c:v>-0.245019481557255</c:v>
                </c:pt>
                <c:pt idx="2468">
                  <c:v>8.5513946346117198E-2</c:v>
                </c:pt>
                <c:pt idx="2469">
                  <c:v>5.5734556091804603E-2</c:v>
                </c:pt>
                <c:pt idx="2470">
                  <c:v>-0.48282001125735302</c:v>
                </c:pt>
                <c:pt idx="2471">
                  <c:v>0.14986090639410499</c:v>
                </c:pt>
                <c:pt idx="2472">
                  <c:v>0.145268638868573</c:v>
                </c:pt>
                <c:pt idx="2473">
                  <c:v>0.13442973379707601</c:v>
                </c:pt>
                <c:pt idx="2474">
                  <c:v>-0.132374592533615</c:v>
                </c:pt>
                <c:pt idx="2475">
                  <c:v>0.270162075441157</c:v>
                </c:pt>
                <c:pt idx="2476">
                  <c:v>0.114802050112134</c:v>
                </c:pt>
                <c:pt idx="2477">
                  <c:v>-0.29180297593440302</c:v>
                </c:pt>
                <c:pt idx="2478">
                  <c:v>-9.7666490560786703E-2</c:v>
                </c:pt>
                <c:pt idx="2479">
                  <c:v>-0.13176942167476699</c:v>
                </c:pt>
                <c:pt idx="2480">
                  <c:v>-0.112516690428386</c:v>
                </c:pt>
                <c:pt idx="2481">
                  <c:v>-0.13672118627531199</c:v>
                </c:pt>
                <c:pt idx="2482">
                  <c:v>0.14062476367190699</c:v>
                </c:pt>
                <c:pt idx="2483">
                  <c:v>0.26372390393233103</c:v>
                </c:pt>
                <c:pt idx="2484">
                  <c:v>0.170633891461037</c:v>
                </c:pt>
                <c:pt idx="2485">
                  <c:v>-0.182219448820058</c:v>
                </c:pt>
                <c:pt idx="2486">
                  <c:v>0.14283497360644401</c:v>
                </c:pt>
                <c:pt idx="2487">
                  <c:v>-0.16810383973778201</c:v>
                </c:pt>
                <c:pt idx="2488">
                  <c:v>-7.7206952119324004E-2</c:v>
                </c:pt>
                <c:pt idx="2489">
                  <c:v>-0.13548304604048</c:v>
                </c:pt>
                <c:pt idx="2490">
                  <c:v>9.75708403019932E-2</c:v>
                </c:pt>
                <c:pt idx="2491">
                  <c:v>-8.1876148870408297E-2</c:v>
                </c:pt>
                <c:pt idx="2492">
                  <c:v>6.1225223404572503E-2</c:v>
                </c:pt>
                <c:pt idx="2493">
                  <c:v>0.380369057638268</c:v>
                </c:pt>
                <c:pt idx="2494">
                  <c:v>0.51978110495212604</c:v>
                </c:pt>
                <c:pt idx="2495">
                  <c:v>8.1737821195334806E-2</c:v>
                </c:pt>
                <c:pt idx="2496">
                  <c:v>7.2746919566538795E-2</c:v>
                </c:pt>
                <c:pt idx="2497">
                  <c:v>-0.28310059093740497</c:v>
                </c:pt>
                <c:pt idx="2498">
                  <c:v>6.2005647751155399E-2</c:v>
                </c:pt>
                <c:pt idx="2499">
                  <c:v>0.151997023435367</c:v>
                </c:pt>
                <c:pt idx="2500">
                  <c:v>-8.7549204856784801E-2</c:v>
                </c:pt>
                <c:pt idx="2501">
                  <c:v>0.50079941941678796</c:v>
                </c:pt>
                <c:pt idx="2502">
                  <c:v>9.4502214407646196E-2</c:v>
                </c:pt>
                <c:pt idx="2503">
                  <c:v>0.21885611026895499</c:v>
                </c:pt>
                <c:pt idx="2504">
                  <c:v>0.27386580643145902</c:v>
                </c:pt>
                <c:pt idx="2505">
                  <c:v>-9.6048130344480204E-2</c:v>
                </c:pt>
                <c:pt idx="2506">
                  <c:v>-0.12758914266718899</c:v>
                </c:pt>
                <c:pt idx="2507">
                  <c:v>9.4484160377470899E-2</c:v>
                </c:pt>
                <c:pt idx="2508">
                  <c:v>-0.13741023592245299</c:v>
                </c:pt>
                <c:pt idx="2509">
                  <c:v>0.126364830764882</c:v>
                </c:pt>
                <c:pt idx="2510">
                  <c:v>0.107646141162013</c:v>
                </c:pt>
                <c:pt idx="2511">
                  <c:v>-0.20339572734751099</c:v>
                </c:pt>
                <c:pt idx="2512">
                  <c:v>0.175713830572161</c:v>
                </c:pt>
                <c:pt idx="2513">
                  <c:v>0.11282561928368</c:v>
                </c:pt>
                <c:pt idx="2514">
                  <c:v>-0.118781950042332</c:v>
                </c:pt>
                <c:pt idx="2515">
                  <c:v>0.38965575976740802</c:v>
                </c:pt>
                <c:pt idx="2516">
                  <c:v>7.3777355347784901E-2</c:v>
                </c:pt>
                <c:pt idx="2517">
                  <c:v>-8.3775490085856996E-2</c:v>
                </c:pt>
                <c:pt idx="2518">
                  <c:v>-0.15294934634805199</c:v>
                </c:pt>
                <c:pt idx="2519">
                  <c:v>0.14404705385024899</c:v>
                </c:pt>
                <c:pt idx="2520">
                  <c:v>0.17809613442316399</c:v>
                </c:pt>
                <c:pt idx="2521">
                  <c:v>0.117733735984289</c:v>
                </c:pt>
                <c:pt idx="2522">
                  <c:v>-0.111433357541476</c:v>
                </c:pt>
                <c:pt idx="2523">
                  <c:v>0.49927496966290802</c:v>
                </c:pt>
                <c:pt idx="2524">
                  <c:v>0.120518255846722</c:v>
                </c:pt>
                <c:pt idx="2525">
                  <c:v>0.58815722571821205</c:v>
                </c:pt>
                <c:pt idx="2526">
                  <c:v>-7.7741522293788404E-2</c:v>
                </c:pt>
                <c:pt idx="2527">
                  <c:v>0.31298622780350599</c:v>
                </c:pt>
                <c:pt idx="2528">
                  <c:v>-0.49064201663898199</c:v>
                </c:pt>
                <c:pt idx="2529">
                  <c:v>-0.10088064206301001</c:v>
                </c:pt>
                <c:pt idx="2530">
                  <c:v>0.13069706266294701</c:v>
                </c:pt>
                <c:pt idx="2531">
                  <c:v>0.19847264660323299</c:v>
                </c:pt>
                <c:pt idx="2532">
                  <c:v>8.2852686840549403E-2</c:v>
                </c:pt>
                <c:pt idx="2533">
                  <c:v>0.20635978013678299</c:v>
                </c:pt>
                <c:pt idx="2534">
                  <c:v>-0.23366724768903699</c:v>
                </c:pt>
                <c:pt idx="2535">
                  <c:v>8.8339829772246095E-2</c:v>
                </c:pt>
                <c:pt idx="2536">
                  <c:v>7.9645081862505698E-2</c:v>
                </c:pt>
                <c:pt idx="2537">
                  <c:v>6.2390004054277803E-2</c:v>
                </c:pt>
                <c:pt idx="2538">
                  <c:v>0.14941531091378699</c:v>
                </c:pt>
                <c:pt idx="2539">
                  <c:v>0.34473302054816402</c:v>
                </c:pt>
                <c:pt idx="2540">
                  <c:v>0.10435157040462099</c:v>
                </c:pt>
                <c:pt idx="2541">
                  <c:v>-0.13954742683086699</c:v>
                </c:pt>
                <c:pt idx="2542">
                  <c:v>0.101131706200428</c:v>
                </c:pt>
                <c:pt idx="2543">
                  <c:v>-0.48633230301946601</c:v>
                </c:pt>
                <c:pt idx="2544">
                  <c:v>0.10872173628052199</c:v>
                </c:pt>
                <c:pt idx="2545">
                  <c:v>-0.18072292280062699</c:v>
                </c:pt>
                <c:pt idx="2546">
                  <c:v>-8.7740364622673706E-2</c:v>
                </c:pt>
                <c:pt idx="2547">
                  <c:v>0.25440555991225799</c:v>
                </c:pt>
                <c:pt idx="2548">
                  <c:v>-8.9066716052216596E-2</c:v>
                </c:pt>
                <c:pt idx="2549">
                  <c:v>-6.4801909122985293E-2</c:v>
                </c:pt>
                <c:pt idx="2550">
                  <c:v>-8.7285086662852895E-2</c:v>
                </c:pt>
                <c:pt idx="2551">
                  <c:v>-9.4837235001214201E-2</c:v>
                </c:pt>
                <c:pt idx="2552">
                  <c:v>8.3639542272725506E-2</c:v>
                </c:pt>
                <c:pt idx="2553">
                  <c:v>0.64814550349872002</c:v>
                </c:pt>
                <c:pt idx="2554">
                  <c:v>-0.19368181577556101</c:v>
                </c:pt>
                <c:pt idx="2555">
                  <c:v>-0.167280155486138</c:v>
                </c:pt>
                <c:pt idx="2556">
                  <c:v>-8.7559031850119401E-2</c:v>
                </c:pt>
                <c:pt idx="2557">
                  <c:v>0.314499040500126</c:v>
                </c:pt>
                <c:pt idx="2558">
                  <c:v>8.5972700423736503E-2</c:v>
                </c:pt>
                <c:pt idx="2559">
                  <c:v>-9.8499053175028606E-2</c:v>
                </c:pt>
                <c:pt idx="2560">
                  <c:v>7.5837201436728605E-2</c:v>
                </c:pt>
                <c:pt idx="2561">
                  <c:v>8.7621500201236005E-2</c:v>
                </c:pt>
                <c:pt idx="2562">
                  <c:v>-8.8229020251627002E-2</c:v>
                </c:pt>
                <c:pt idx="2563">
                  <c:v>-0.43962157566464499</c:v>
                </c:pt>
                <c:pt idx="2564">
                  <c:v>-7.4413032305594096E-2</c:v>
                </c:pt>
                <c:pt idx="2565">
                  <c:v>0.141716132548523</c:v>
                </c:pt>
                <c:pt idx="2566">
                  <c:v>-0.24059236469829301</c:v>
                </c:pt>
                <c:pt idx="2567">
                  <c:v>-0.130285733879758</c:v>
                </c:pt>
                <c:pt idx="2568">
                  <c:v>-8.4247849092384697E-2</c:v>
                </c:pt>
                <c:pt idx="2569">
                  <c:v>0.129616180152961</c:v>
                </c:pt>
                <c:pt idx="2570">
                  <c:v>-0.14714021110824699</c:v>
                </c:pt>
                <c:pt idx="2571">
                  <c:v>0.120397135778923</c:v>
                </c:pt>
                <c:pt idx="2572">
                  <c:v>-0.142158720729396</c:v>
                </c:pt>
                <c:pt idx="2573">
                  <c:v>0.44396824185544698</c:v>
                </c:pt>
                <c:pt idx="2574">
                  <c:v>5.7159848221006698E-2</c:v>
                </c:pt>
                <c:pt idx="2575">
                  <c:v>5.4807099187928997E-2</c:v>
                </c:pt>
                <c:pt idx="2576">
                  <c:v>8.8324040641961005E-2</c:v>
                </c:pt>
                <c:pt idx="2577">
                  <c:v>0.29533524673733902</c:v>
                </c:pt>
                <c:pt idx="2578">
                  <c:v>0.372763073144463</c:v>
                </c:pt>
                <c:pt idx="2579">
                  <c:v>0.147696767804816</c:v>
                </c:pt>
                <c:pt idx="2580">
                  <c:v>7.9616167443767705E-2</c:v>
                </c:pt>
                <c:pt idx="2581">
                  <c:v>0.217036512068007</c:v>
                </c:pt>
                <c:pt idx="2582">
                  <c:v>0.36156401801370203</c:v>
                </c:pt>
                <c:pt idx="2583">
                  <c:v>-8.9663903781015894E-2</c:v>
                </c:pt>
                <c:pt idx="2584">
                  <c:v>-9.3936640429934798E-2</c:v>
                </c:pt>
                <c:pt idx="2585">
                  <c:v>6.5792252098856002E-2</c:v>
                </c:pt>
                <c:pt idx="2586">
                  <c:v>-6.2883155875176497E-2</c:v>
                </c:pt>
                <c:pt idx="2587">
                  <c:v>0.196691812544117</c:v>
                </c:pt>
                <c:pt idx="2588">
                  <c:v>0.193178204091388</c:v>
                </c:pt>
                <c:pt idx="2589">
                  <c:v>-0.27373027575251202</c:v>
                </c:pt>
                <c:pt idx="2590">
                  <c:v>-0.199846663518983</c:v>
                </c:pt>
                <c:pt idx="2591">
                  <c:v>8.1961319462887303E-2</c:v>
                </c:pt>
                <c:pt idx="2592">
                  <c:v>-9.7342945965270503E-2</c:v>
                </c:pt>
                <c:pt idx="2593">
                  <c:v>0.31338099740660702</c:v>
                </c:pt>
                <c:pt idx="2594">
                  <c:v>6.5828483253200301E-2</c:v>
                </c:pt>
                <c:pt idx="2595">
                  <c:v>-8.4738916834474307E-2</c:v>
                </c:pt>
                <c:pt idx="2596">
                  <c:v>0.144562807258133</c:v>
                </c:pt>
                <c:pt idx="2597">
                  <c:v>-0.14911634380004499</c:v>
                </c:pt>
                <c:pt idx="2598">
                  <c:v>-7.5103449511993103E-2</c:v>
                </c:pt>
                <c:pt idx="2599">
                  <c:v>8.3328908577526797E-2</c:v>
                </c:pt>
                <c:pt idx="2600">
                  <c:v>6.24826292334991E-2</c:v>
                </c:pt>
                <c:pt idx="2601">
                  <c:v>-0.17099648050304</c:v>
                </c:pt>
                <c:pt idx="2602">
                  <c:v>-0.185269989595503</c:v>
                </c:pt>
                <c:pt idx="2603">
                  <c:v>7.0832927053205194E-2</c:v>
                </c:pt>
                <c:pt idx="2604">
                  <c:v>-0.104312191354047</c:v>
                </c:pt>
                <c:pt idx="2605">
                  <c:v>0.26237039009394503</c:v>
                </c:pt>
                <c:pt idx="2606">
                  <c:v>-6.9838526112324495E-2</c:v>
                </c:pt>
                <c:pt idx="2607">
                  <c:v>-0.13660286229274299</c:v>
                </c:pt>
                <c:pt idx="2608">
                  <c:v>5.6416872306460399E-2</c:v>
                </c:pt>
                <c:pt idx="2609">
                  <c:v>-0.168672983312494</c:v>
                </c:pt>
                <c:pt idx="2610">
                  <c:v>-0.16614060494222799</c:v>
                </c:pt>
                <c:pt idx="2611">
                  <c:v>0.10881932448914899</c:v>
                </c:pt>
                <c:pt idx="2612">
                  <c:v>0.455708547322764</c:v>
                </c:pt>
                <c:pt idx="2613">
                  <c:v>5.4463243290036302E-2</c:v>
                </c:pt>
                <c:pt idx="2614">
                  <c:v>6.6448796376499697E-2</c:v>
                </c:pt>
                <c:pt idx="2615">
                  <c:v>0.24728327102335601</c:v>
                </c:pt>
                <c:pt idx="2616">
                  <c:v>-0.69259447641106897</c:v>
                </c:pt>
                <c:pt idx="2617">
                  <c:v>6.7052598214346698E-2</c:v>
                </c:pt>
                <c:pt idx="2618">
                  <c:v>-0.168333975276867</c:v>
                </c:pt>
                <c:pt idx="2619">
                  <c:v>-7.4297902334618707E-2</c:v>
                </c:pt>
                <c:pt idx="2620">
                  <c:v>-9.7608817985355506E-2</c:v>
                </c:pt>
                <c:pt idx="2621">
                  <c:v>-9.3183292318781197E-2</c:v>
                </c:pt>
                <c:pt idx="2622">
                  <c:v>0.118193598341593</c:v>
                </c:pt>
                <c:pt idx="2623">
                  <c:v>-9.1576242851887604E-2</c:v>
                </c:pt>
                <c:pt idx="2624">
                  <c:v>-5.3090722053391701E-2</c:v>
                </c:pt>
                <c:pt idx="2625">
                  <c:v>0.13138618519877401</c:v>
                </c:pt>
                <c:pt idx="2626">
                  <c:v>-0.144522424105684</c:v>
                </c:pt>
                <c:pt idx="2627">
                  <c:v>0.52381457705912504</c:v>
                </c:pt>
                <c:pt idx="2628">
                  <c:v>-0.18119090914476099</c:v>
                </c:pt>
                <c:pt idx="2629">
                  <c:v>8.9512455002855096E-2</c:v>
                </c:pt>
                <c:pt idx="2630">
                  <c:v>-6.8414431789202895E-2</c:v>
                </c:pt>
                <c:pt idx="2631">
                  <c:v>-0.117751964615475</c:v>
                </c:pt>
                <c:pt idx="2632">
                  <c:v>-7.3502172096399296E-2</c:v>
                </c:pt>
                <c:pt idx="2633">
                  <c:v>-0.27530919001953602</c:v>
                </c:pt>
                <c:pt idx="2634">
                  <c:v>0.102702931521601</c:v>
                </c:pt>
                <c:pt idx="2635">
                  <c:v>-9.3337011978782997E-2</c:v>
                </c:pt>
                <c:pt idx="2636">
                  <c:v>0.13558754002206799</c:v>
                </c:pt>
                <c:pt idx="2637">
                  <c:v>-7.1306797247948694E-2</c:v>
                </c:pt>
                <c:pt idx="2638">
                  <c:v>-0.122873136341584</c:v>
                </c:pt>
                <c:pt idx="2639">
                  <c:v>0.111656065892542</c:v>
                </c:pt>
                <c:pt idx="2640">
                  <c:v>-0.31551837135213701</c:v>
                </c:pt>
                <c:pt idx="2641">
                  <c:v>-5.0733269200394303E-2</c:v>
                </c:pt>
                <c:pt idx="2642">
                  <c:v>-5.8129853378909399E-2</c:v>
                </c:pt>
                <c:pt idx="2643">
                  <c:v>0.23069350519891199</c:v>
                </c:pt>
                <c:pt idx="2644">
                  <c:v>-7.6367051652368706E-2</c:v>
                </c:pt>
                <c:pt idx="2645">
                  <c:v>5.3712938883518198E-2</c:v>
                </c:pt>
                <c:pt idx="2646">
                  <c:v>0.27083990188694401</c:v>
                </c:pt>
                <c:pt idx="2647">
                  <c:v>-0.125043916909819</c:v>
                </c:pt>
                <c:pt idx="2648">
                  <c:v>-0.12234464508041799</c:v>
                </c:pt>
                <c:pt idx="2649">
                  <c:v>0.48480362595043702</c:v>
                </c:pt>
                <c:pt idx="2650">
                  <c:v>8.3499689199694596E-2</c:v>
                </c:pt>
                <c:pt idx="2651">
                  <c:v>6.5150313926056497E-2</c:v>
                </c:pt>
                <c:pt idx="2652">
                  <c:v>0.15486809666666801</c:v>
                </c:pt>
                <c:pt idx="2653">
                  <c:v>6.5850335213003999E-2</c:v>
                </c:pt>
                <c:pt idx="2654">
                  <c:v>8.7834327600895296E-2</c:v>
                </c:pt>
                <c:pt idx="2655">
                  <c:v>-0.26076837983842199</c:v>
                </c:pt>
                <c:pt idx="2656">
                  <c:v>-5.2080194218919497E-2</c:v>
                </c:pt>
                <c:pt idx="2657">
                  <c:v>-6.57073236959997E-2</c:v>
                </c:pt>
                <c:pt idx="2658">
                  <c:v>6.3477750825531795E-2</c:v>
                </c:pt>
                <c:pt idx="2659">
                  <c:v>9.3656806594546296E-2</c:v>
                </c:pt>
                <c:pt idx="2660">
                  <c:v>0.25854102477037</c:v>
                </c:pt>
                <c:pt idx="2661">
                  <c:v>-7.0232338742373293E-2</c:v>
                </c:pt>
                <c:pt idx="2662">
                  <c:v>-9.2215622254089094E-2</c:v>
                </c:pt>
                <c:pt idx="2663">
                  <c:v>0.105427840527884</c:v>
                </c:pt>
                <c:pt idx="2664">
                  <c:v>7.8719151328887405E-2</c:v>
                </c:pt>
                <c:pt idx="2665">
                  <c:v>-8.32923189607363E-2</c:v>
                </c:pt>
                <c:pt idx="2666">
                  <c:v>7.85648775319812E-2</c:v>
                </c:pt>
                <c:pt idx="2667">
                  <c:v>-0.13421601674893299</c:v>
                </c:pt>
                <c:pt idx="2668">
                  <c:v>-4.3676010935003499E-2</c:v>
                </c:pt>
                <c:pt idx="2669">
                  <c:v>-3.6222651913114703E-2</c:v>
                </c:pt>
                <c:pt idx="2670">
                  <c:v>0.10993720066629301</c:v>
                </c:pt>
                <c:pt idx="2671">
                  <c:v>4.4585802334251301E-2</c:v>
                </c:pt>
                <c:pt idx="2672">
                  <c:v>7.2437635908742706E-2</c:v>
                </c:pt>
                <c:pt idx="2673">
                  <c:v>-9.1734723376439994E-2</c:v>
                </c:pt>
                <c:pt idx="2674">
                  <c:v>-9.3683791614138895E-2</c:v>
                </c:pt>
                <c:pt idx="2675">
                  <c:v>-0.15176187587749801</c:v>
                </c:pt>
                <c:pt idx="2676">
                  <c:v>5.3229396827531E-2</c:v>
                </c:pt>
                <c:pt idx="2677">
                  <c:v>7.3981793238204904E-2</c:v>
                </c:pt>
                <c:pt idx="2678">
                  <c:v>0.205582830257308</c:v>
                </c:pt>
                <c:pt idx="2679">
                  <c:v>-0.18207211799387399</c:v>
                </c:pt>
                <c:pt idx="2680">
                  <c:v>7.8336722938724193E-2</c:v>
                </c:pt>
                <c:pt idx="2681">
                  <c:v>0.140578071453412</c:v>
                </c:pt>
                <c:pt idx="2682">
                  <c:v>-0.18656867622057499</c:v>
                </c:pt>
                <c:pt idx="2683">
                  <c:v>8.73573718629167E-2</c:v>
                </c:pt>
                <c:pt idx="2684">
                  <c:v>-8.7875769770649995E-2</c:v>
                </c:pt>
                <c:pt idx="2685">
                  <c:v>-3.7189930228788498E-2</c:v>
                </c:pt>
                <c:pt idx="2686">
                  <c:v>-4.2099660032720303E-2</c:v>
                </c:pt>
                <c:pt idx="2687">
                  <c:v>6.2549380684664493E-2</c:v>
                </c:pt>
                <c:pt idx="2688">
                  <c:v>-6.2703115944910001E-2</c:v>
                </c:pt>
                <c:pt idx="2689">
                  <c:v>6.7065872030235701E-2</c:v>
                </c:pt>
                <c:pt idx="2690">
                  <c:v>0.65247324163127396</c:v>
                </c:pt>
                <c:pt idx="2691">
                  <c:v>-0.186996256134112</c:v>
                </c:pt>
                <c:pt idx="2692">
                  <c:v>5.3165296805797201E-2</c:v>
                </c:pt>
                <c:pt idx="2693">
                  <c:v>-4.4965908238868098E-2</c:v>
                </c:pt>
                <c:pt idx="2694">
                  <c:v>0.155960196671181</c:v>
                </c:pt>
                <c:pt idx="2695">
                  <c:v>0.19061475387864099</c:v>
                </c:pt>
                <c:pt idx="2696">
                  <c:v>-6.2393173405543498E-2</c:v>
                </c:pt>
                <c:pt idx="2697">
                  <c:v>0.20025792909644</c:v>
                </c:pt>
                <c:pt idx="2698">
                  <c:v>6.7342419361159297E-2</c:v>
                </c:pt>
                <c:pt idx="2699">
                  <c:v>-7.2616400883906904E-2</c:v>
                </c:pt>
                <c:pt idx="2700">
                  <c:v>-0.181571821725102</c:v>
                </c:pt>
                <c:pt idx="2701">
                  <c:v>-4.0715359199999503E-2</c:v>
                </c:pt>
                <c:pt idx="2702">
                  <c:v>6.12023106975631E-2</c:v>
                </c:pt>
                <c:pt idx="2703">
                  <c:v>-0.14940024639239999</c:v>
                </c:pt>
                <c:pt idx="2704">
                  <c:v>8.6271203645448699E-2</c:v>
                </c:pt>
                <c:pt idx="2705">
                  <c:v>-9.4655061431707696E-2</c:v>
                </c:pt>
                <c:pt idx="2706">
                  <c:v>3.43991962122683E-2</c:v>
                </c:pt>
                <c:pt idx="2707">
                  <c:v>-0.48509569277637798</c:v>
                </c:pt>
                <c:pt idx="2708">
                  <c:v>0.17850020820853099</c:v>
                </c:pt>
                <c:pt idx="2709">
                  <c:v>5.5663825573102302E-2</c:v>
                </c:pt>
                <c:pt idx="2710">
                  <c:v>-5.1814292242535899E-2</c:v>
                </c:pt>
                <c:pt idx="2711">
                  <c:v>8.9464718959758896E-2</c:v>
                </c:pt>
                <c:pt idx="2712">
                  <c:v>-7.3311600710361802E-2</c:v>
                </c:pt>
                <c:pt idx="2713">
                  <c:v>-0.123120527192604</c:v>
                </c:pt>
                <c:pt idx="2714">
                  <c:v>7.6535844153966401E-2</c:v>
                </c:pt>
                <c:pt idx="2715">
                  <c:v>4.9071406348271202E-2</c:v>
                </c:pt>
                <c:pt idx="2716">
                  <c:v>-8.8860551487087297E-2</c:v>
                </c:pt>
                <c:pt idx="2717">
                  <c:v>-6.0946333718030203E-2</c:v>
                </c:pt>
                <c:pt idx="2718">
                  <c:v>-7.4583002374263296E-2</c:v>
                </c:pt>
                <c:pt idx="2719">
                  <c:v>-0.39002780545530202</c:v>
                </c:pt>
                <c:pt idx="2720">
                  <c:v>4.0482804895882303E-2</c:v>
                </c:pt>
                <c:pt idx="2721">
                  <c:v>9.0967485621226904E-2</c:v>
                </c:pt>
                <c:pt idx="2722">
                  <c:v>-6.9501453244176406E-2</c:v>
                </c:pt>
                <c:pt idx="2723">
                  <c:v>0.133225399069371</c:v>
                </c:pt>
                <c:pt idx="2724">
                  <c:v>0.13460055340166399</c:v>
                </c:pt>
                <c:pt idx="2725">
                  <c:v>4.4936094775623298E-2</c:v>
                </c:pt>
                <c:pt idx="2726">
                  <c:v>-9.4493548348535197E-2</c:v>
                </c:pt>
                <c:pt idx="2727">
                  <c:v>7.0047528204160894E-2</c:v>
                </c:pt>
                <c:pt idx="2728">
                  <c:v>5.5443233162060998E-2</c:v>
                </c:pt>
                <c:pt idx="2729">
                  <c:v>-0.103132380191875</c:v>
                </c:pt>
                <c:pt idx="2730">
                  <c:v>-3.7872448813065597E-2</c:v>
                </c:pt>
                <c:pt idx="2731">
                  <c:v>-0.33515346352909797</c:v>
                </c:pt>
                <c:pt idx="2732">
                  <c:v>4.6295973880682698E-2</c:v>
                </c:pt>
                <c:pt idx="2733">
                  <c:v>-4.3732711234045499E-2</c:v>
                </c:pt>
                <c:pt idx="2734">
                  <c:v>0.26833191761648401</c:v>
                </c:pt>
                <c:pt idx="2735">
                  <c:v>-9.4817315411360403E-2</c:v>
                </c:pt>
                <c:pt idx="2736">
                  <c:v>-7.2135316238582006E-2</c:v>
                </c:pt>
                <c:pt idx="2737">
                  <c:v>8.8918489795957498E-2</c:v>
                </c:pt>
                <c:pt idx="2738">
                  <c:v>6.8941708836843807E-2</c:v>
                </c:pt>
                <c:pt idx="2739">
                  <c:v>-0.12733686912712999</c:v>
                </c:pt>
                <c:pt idx="2740">
                  <c:v>6.4319679981792402E-2</c:v>
                </c:pt>
                <c:pt idx="2741">
                  <c:v>-0.41087166797422198</c:v>
                </c:pt>
                <c:pt idx="2742">
                  <c:v>-0.111008794497521</c:v>
                </c:pt>
                <c:pt idx="2743">
                  <c:v>-5.8125010923238102E-2</c:v>
                </c:pt>
                <c:pt idx="2744">
                  <c:v>0.71620844909033599</c:v>
                </c:pt>
                <c:pt idx="2745">
                  <c:v>-0.16368456403993001</c:v>
                </c:pt>
                <c:pt idx="2746">
                  <c:v>-7.1853397933162297E-2</c:v>
                </c:pt>
                <c:pt idx="2747">
                  <c:v>0.29570601391620899</c:v>
                </c:pt>
                <c:pt idx="2748">
                  <c:v>5.8978511037798498E-2</c:v>
                </c:pt>
                <c:pt idx="2749">
                  <c:v>-5.5977825474791597E-2</c:v>
                </c:pt>
                <c:pt idx="2750">
                  <c:v>0.117886310379453</c:v>
                </c:pt>
                <c:pt idx="2751">
                  <c:v>-0.48083459760198399</c:v>
                </c:pt>
                <c:pt idx="2752">
                  <c:v>-0.12906110493220299</c:v>
                </c:pt>
                <c:pt idx="2753">
                  <c:v>-8.0649655705616302E-2</c:v>
                </c:pt>
                <c:pt idx="2754">
                  <c:v>-4.8409566227732397E-2</c:v>
                </c:pt>
                <c:pt idx="2755">
                  <c:v>5.9491041768894103E-2</c:v>
                </c:pt>
                <c:pt idx="2756">
                  <c:v>0.18658220222225899</c:v>
                </c:pt>
                <c:pt idx="2757">
                  <c:v>-5.39591442074678E-2</c:v>
                </c:pt>
                <c:pt idx="2758">
                  <c:v>0.17396425159404999</c:v>
                </c:pt>
                <c:pt idx="2759">
                  <c:v>-4.2703891339210598E-2</c:v>
                </c:pt>
                <c:pt idx="2760">
                  <c:v>7.8756894831502597E-2</c:v>
                </c:pt>
                <c:pt idx="2761">
                  <c:v>-4.45445338557722E-2</c:v>
                </c:pt>
                <c:pt idx="2762">
                  <c:v>6.2346701563832499E-2</c:v>
                </c:pt>
                <c:pt idx="2763">
                  <c:v>7.14714047484553E-2</c:v>
                </c:pt>
                <c:pt idx="2764">
                  <c:v>-0.19021487050268501</c:v>
                </c:pt>
                <c:pt idx="2765">
                  <c:v>0.100485812410874</c:v>
                </c:pt>
                <c:pt idx="2766">
                  <c:v>-4.0454924567816498E-2</c:v>
                </c:pt>
                <c:pt idx="2767">
                  <c:v>-0.35575261456673102</c:v>
                </c:pt>
                <c:pt idx="2768">
                  <c:v>5.9797404333140701E-2</c:v>
                </c:pt>
                <c:pt idx="2769">
                  <c:v>4.5635565267358E-2</c:v>
                </c:pt>
                <c:pt idx="2770">
                  <c:v>-5.2244994322965498E-2</c:v>
                </c:pt>
                <c:pt idx="2771">
                  <c:v>8.2730615505402699E-2</c:v>
                </c:pt>
                <c:pt idx="2772">
                  <c:v>-5.4841351548459601E-2</c:v>
                </c:pt>
                <c:pt idx="2773">
                  <c:v>-0.13829529656842299</c:v>
                </c:pt>
                <c:pt idx="2774">
                  <c:v>-0.18190069641547599</c:v>
                </c:pt>
                <c:pt idx="2775">
                  <c:v>-6.3596232123022706E-2</c:v>
                </c:pt>
                <c:pt idx="2776">
                  <c:v>-7.1623497754254403E-2</c:v>
                </c:pt>
                <c:pt idx="2777">
                  <c:v>-0.20398217236577801</c:v>
                </c:pt>
                <c:pt idx="2778">
                  <c:v>5.15753579207252E-2</c:v>
                </c:pt>
                <c:pt idx="2779">
                  <c:v>0.13766619220530299</c:v>
                </c:pt>
                <c:pt idx="2780">
                  <c:v>-7.4330347270468097E-2</c:v>
                </c:pt>
                <c:pt idx="2781">
                  <c:v>-0.10175875568635501</c:v>
                </c:pt>
                <c:pt idx="2782">
                  <c:v>0.173781480559903</c:v>
                </c:pt>
                <c:pt idx="2783">
                  <c:v>-0.21761456746031099</c:v>
                </c:pt>
                <c:pt idx="2784">
                  <c:v>-0.119302430216918</c:v>
                </c:pt>
                <c:pt idx="2785">
                  <c:v>7.3942322028619903E-2</c:v>
                </c:pt>
                <c:pt idx="2786">
                  <c:v>8.2764565873825705E-2</c:v>
                </c:pt>
                <c:pt idx="2787">
                  <c:v>0.173505598510273</c:v>
                </c:pt>
                <c:pt idx="2788">
                  <c:v>-3.4384797203218097E-2</c:v>
                </c:pt>
                <c:pt idx="2789">
                  <c:v>-5.9717212915456903E-2</c:v>
                </c:pt>
                <c:pt idx="2790">
                  <c:v>3.68572172741553E-2</c:v>
                </c:pt>
                <c:pt idx="2791">
                  <c:v>0.13236509889480499</c:v>
                </c:pt>
                <c:pt idx="2792">
                  <c:v>5.5312566027894798E-2</c:v>
                </c:pt>
                <c:pt idx="2793">
                  <c:v>6.3833696565843603E-2</c:v>
                </c:pt>
                <c:pt idx="2794">
                  <c:v>5.1017259006785401E-2</c:v>
                </c:pt>
                <c:pt idx="2795">
                  <c:v>-4.5536048638296897E-2</c:v>
                </c:pt>
                <c:pt idx="2796">
                  <c:v>9.4246224934559003E-2</c:v>
                </c:pt>
                <c:pt idx="2797">
                  <c:v>-5.6233703187139501E-2</c:v>
                </c:pt>
                <c:pt idx="2798">
                  <c:v>7.6204128165872798E-2</c:v>
                </c:pt>
                <c:pt idx="2799">
                  <c:v>-0.107183157138276</c:v>
                </c:pt>
                <c:pt idx="2800">
                  <c:v>3.7676831790440499E-2</c:v>
                </c:pt>
                <c:pt idx="2801">
                  <c:v>0.42630151420166601</c:v>
                </c:pt>
                <c:pt idx="2802">
                  <c:v>0.121957746772743</c:v>
                </c:pt>
                <c:pt idx="2803">
                  <c:v>-4.6462672584765698E-2</c:v>
                </c:pt>
                <c:pt idx="2804">
                  <c:v>0.16591029306253099</c:v>
                </c:pt>
                <c:pt idx="2805">
                  <c:v>-5.9677130071640598E-2</c:v>
                </c:pt>
                <c:pt idx="2806">
                  <c:v>0.138608920551934</c:v>
                </c:pt>
                <c:pt idx="2807">
                  <c:v>3.2040452837346599E-2</c:v>
                </c:pt>
                <c:pt idx="2808">
                  <c:v>-0.16975352050641301</c:v>
                </c:pt>
                <c:pt idx="2809">
                  <c:v>-6.7055890153459793E-2</c:v>
                </c:pt>
                <c:pt idx="2810">
                  <c:v>6.1718162174107201E-2</c:v>
                </c:pt>
                <c:pt idx="2811">
                  <c:v>-3.8900610251231399E-2</c:v>
                </c:pt>
                <c:pt idx="2812">
                  <c:v>6.9312757381858797E-2</c:v>
                </c:pt>
                <c:pt idx="2813">
                  <c:v>-0.10922862597340401</c:v>
                </c:pt>
                <c:pt idx="2814">
                  <c:v>8.0760657328316596E-2</c:v>
                </c:pt>
                <c:pt idx="2815">
                  <c:v>0.36870466260891799</c:v>
                </c:pt>
                <c:pt idx="2816">
                  <c:v>7.0552073127485404E-2</c:v>
                </c:pt>
                <c:pt idx="2817">
                  <c:v>4.1297000213741303E-2</c:v>
                </c:pt>
                <c:pt idx="2818">
                  <c:v>-5.4231048662749998E-2</c:v>
                </c:pt>
                <c:pt idx="2819">
                  <c:v>7.3806752739880105E-2</c:v>
                </c:pt>
                <c:pt idx="2820">
                  <c:v>-8.48574273782111E-2</c:v>
                </c:pt>
                <c:pt idx="2821">
                  <c:v>3.7628898205209302E-2</c:v>
                </c:pt>
                <c:pt idx="2822">
                  <c:v>4.3140755695369903E-2</c:v>
                </c:pt>
                <c:pt idx="2823">
                  <c:v>-4.5991012277694802E-2</c:v>
                </c:pt>
                <c:pt idx="2824">
                  <c:v>-0.13595436921854401</c:v>
                </c:pt>
                <c:pt idx="2825">
                  <c:v>4.19302106868185E-2</c:v>
                </c:pt>
                <c:pt idx="2826">
                  <c:v>-0.20945520628234901</c:v>
                </c:pt>
                <c:pt idx="2827">
                  <c:v>-7.2018115638065705E-2</c:v>
                </c:pt>
                <c:pt idx="2828">
                  <c:v>3.1892842869304598E-2</c:v>
                </c:pt>
                <c:pt idx="2829">
                  <c:v>3.48464474408679E-2</c:v>
                </c:pt>
                <c:pt idx="2830">
                  <c:v>4.29598209117232E-2</c:v>
                </c:pt>
                <c:pt idx="2831">
                  <c:v>4.1296635341099799E-2</c:v>
                </c:pt>
                <c:pt idx="2832">
                  <c:v>8.3211112518278604E-2</c:v>
                </c:pt>
                <c:pt idx="2833">
                  <c:v>3.3271420750271903E-2</c:v>
                </c:pt>
                <c:pt idx="2834">
                  <c:v>-5.5198518869478998E-2</c:v>
                </c:pt>
                <c:pt idx="2835">
                  <c:v>-4.6363978538381902E-2</c:v>
                </c:pt>
                <c:pt idx="2836">
                  <c:v>3.8521695908374502E-2</c:v>
                </c:pt>
                <c:pt idx="2837">
                  <c:v>4.2949626027826801E-2</c:v>
                </c:pt>
                <c:pt idx="2838">
                  <c:v>-6.0881077719818801E-2</c:v>
                </c:pt>
                <c:pt idx="2839">
                  <c:v>2.86408877814502E-2</c:v>
                </c:pt>
                <c:pt idx="2840">
                  <c:v>8.4639110615611496E-2</c:v>
                </c:pt>
                <c:pt idx="2841">
                  <c:v>-5.2027691021935801E-2</c:v>
                </c:pt>
                <c:pt idx="2842">
                  <c:v>4.7265632630926702E-2</c:v>
                </c:pt>
                <c:pt idx="2843">
                  <c:v>0.194650398574711</c:v>
                </c:pt>
                <c:pt idx="2844">
                  <c:v>-3.12699554401904E-2</c:v>
                </c:pt>
                <c:pt idx="2845">
                  <c:v>0.18267199895865599</c:v>
                </c:pt>
                <c:pt idx="2846">
                  <c:v>0.25252319692496</c:v>
                </c:pt>
                <c:pt idx="2847">
                  <c:v>6.5232627093767301E-2</c:v>
                </c:pt>
                <c:pt idx="2848">
                  <c:v>-0.13548272089743901</c:v>
                </c:pt>
                <c:pt idx="2849">
                  <c:v>4.2489811431631601E-2</c:v>
                </c:pt>
                <c:pt idx="2850">
                  <c:v>3.6324995512662099E-2</c:v>
                </c:pt>
                <c:pt idx="2851">
                  <c:v>0.53473013862188501</c:v>
                </c:pt>
                <c:pt idx="2852">
                  <c:v>-3.6126326109388103E-2</c:v>
                </c:pt>
                <c:pt idx="2853">
                  <c:v>7.9049864562560801E-2</c:v>
                </c:pt>
                <c:pt idx="2854">
                  <c:v>3.8237537661907503E-2</c:v>
                </c:pt>
                <c:pt idx="2855">
                  <c:v>4.82562265315458E-2</c:v>
                </c:pt>
                <c:pt idx="2856">
                  <c:v>-3.8397616150877001E-2</c:v>
                </c:pt>
                <c:pt idx="2857">
                  <c:v>3.7998550242603103E-2</c:v>
                </c:pt>
                <c:pt idx="2858">
                  <c:v>-3.65035042776626E-2</c:v>
                </c:pt>
                <c:pt idx="2859">
                  <c:v>-7.9071933212858603E-2</c:v>
                </c:pt>
                <c:pt idx="2860">
                  <c:v>3.28676512028084E-2</c:v>
                </c:pt>
                <c:pt idx="2861">
                  <c:v>9.2439340217183905E-2</c:v>
                </c:pt>
                <c:pt idx="2862">
                  <c:v>-5.63768554691381E-2</c:v>
                </c:pt>
                <c:pt idx="2863">
                  <c:v>-0.24610593991146501</c:v>
                </c:pt>
                <c:pt idx="2864">
                  <c:v>0.16997137939838899</c:v>
                </c:pt>
                <c:pt idx="2865">
                  <c:v>-4.9961869159689899E-2</c:v>
                </c:pt>
                <c:pt idx="2866">
                  <c:v>-3.7911479253750997E-2</c:v>
                </c:pt>
                <c:pt idx="2867">
                  <c:v>4.0963189415499597E-2</c:v>
                </c:pt>
                <c:pt idx="2868">
                  <c:v>-2.8223085941145701E-2</c:v>
                </c:pt>
                <c:pt idx="2869">
                  <c:v>-0.12923125071625899</c:v>
                </c:pt>
                <c:pt idx="2870">
                  <c:v>-9.2581980550274806E-2</c:v>
                </c:pt>
                <c:pt idx="2871">
                  <c:v>-0.23956684143693099</c:v>
                </c:pt>
                <c:pt idx="2872">
                  <c:v>2.9071319010024101E-2</c:v>
                </c:pt>
                <c:pt idx="2873">
                  <c:v>-0.390884415795893</c:v>
                </c:pt>
                <c:pt idx="2874">
                  <c:v>-8.3450591523223094E-2</c:v>
                </c:pt>
                <c:pt idx="2875">
                  <c:v>-3.5078519451076297E-2</c:v>
                </c:pt>
                <c:pt idx="2876">
                  <c:v>-3.9448020846736598E-2</c:v>
                </c:pt>
                <c:pt idx="2877">
                  <c:v>7.2135039246228105E-2</c:v>
                </c:pt>
                <c:pt idx="2878">
                  <c:v>-2.8981445323911399E-2</c:v>
                </c:pt>
                <c:pt idx="2879">
                  <c:v>6.8949755364175094E-2</c:v>
                </c:pt>
                <c:pt idx="2880">
                  <c:v>-4.3797643560531098E-2</c:v>
                </c:pt>
                <c:pt idx="2881">
                  <c:v>0.163984433245566</c:v>
                </c:pt>
                <c:pt idx="2882">
                  <c:v>3.3409070845047302E-2</c:v>
                </c:pt>
                <c:pt idx="2883">
                  <c:v>-5.8284769004927101E-2</c:v>
                </c:pt>
                <c:pt idx="2884">
                  <c:v>-0.11775731992753199</c:v>
                </c:pt>
                <c:pt idx="2885">
                  <c:v>2.3335757500616301E-2</c:v>
                </c:pt>
                <c:pt idx="2886">
                  <c:v>-5.1229517494588199E-2</c:v>
                </c:pt>
                <c:pt idx="2887">
                  <c:v>4.1413034361866601E-2</c:v>
                </c:pt>
                <c:pt idx="2888">
                  <c:v>-7.0017239017375901E-2</c:v>
                </c:pt>
                <c:pt idx="2889">
                  <c:v>-7.8398082354482798E-2</c:v>
                </c:pt>
                <c:pt idx="2890">
                  <c:v>-0.31223941868118799</c:v>
                </c:pt>
                <c:pt idx="2891">
                  <c:v>-4.9120801364630803E-2</c:v>
                </c:pt>
                <c:pt idx="2892">
                  <c:v>7.9338077297839302E-2</c:v>
                </c:pt>
                <c:pt idx="2893">
                  <c:v>3.5220570863435503E-2</c:v>
                </c:pt>
                <c:pt idx="2894">
                  <c:v>-2.64716306187084E-2</c:v>
                </c:pt>
                <c:pt idx="2895">
                  <c:v>-0.108207667340128</c:v>
                </c:pt>
                <c:pt idx="2896">
                  <c:v>9.6384251191277498E-2</c:v>
                </c:pt>
                <c:pt idx="2897">
                  <c:v>-0.107115895155815</c:v>
                </c:pt>
                <c:pt idx="2898">
                  <c:v>-3.9457611439427401E-2</c:v>
                </c:pt>
                <c:pt idx="2899">
                  <c:v>-3.8039832036687697E-2</c:v>
                </c:pt>
                <c:pt idx="2900">
                  <c:v>-0.228340922755255</c:v>
                </c:pt>
                <c:pt idx="2901">
                  <c:v>-4.5238590561773998E-2</c:v>
                </c:pt>
                <c:pt idx="2902">
                  <c:v>2.68017152529571E-2</c:v>
                </c:pt>
                <c:pt idx="2903">
                  <c:v>7.1777126174410802E-2</c:v>
                </c:pt>
                <c:pt idx="2904">
                  <c:v>-2.9198976184708899E-2</c:v>
                </c:pt>
                <c:pt idx="2905">
                  <c:v>3.949749394582E-2</c:v>
                </c:pt>
                <c:pt idx="2906">
                  <c:v>-4.5703743819889703E-2</c:v>
                </c:pt>
                <c:pt idx="2907">
                  <c:v>2.3731990227919698E-2</c:v>
                </c:pt>
                <c:pt idx="2908">
                  <c:v>-1.9438008909176699E-2</c:v>
                </c:pt>
                <c:pt idx="2909">
                  <c:v>9.1448692369055007E-2</c:v>
                </c:pt>
                <c:pt idx="2910">
                  <c:v>-0.44769457923099798</c:v>
                </c:pt>
                <c:pt idx="2911">
                  <c:v>-3.37577229038898E-2</c:v>
                </c:pt>
                <c:pt idx="2912">
                  <c:v>2.0359621124096599E-2</c:v>
                </c:pt>
                <c:pt idx="2913">
                  <c:v>-3.0346545361593699E-2</c:v>
                </c:pt>
                <c:pt idx="2914">
                  <c:v>3.4550257263040202E-2</c:v>
                </c:pt>
                <c:pt idx="2915">
                  <c:v>8.5345198324143404E-2</c:v>
                </c:pt>
                <c:pt idx="2916">
                  <c:v>-4.5553480723124901E-2</c:v>
                </c:pt>
                <c:pt idx="2917">
                  <c:v>4.6750357856400998E-2</c:v>
                </c:pt>
                <c:pt idx="2918">
                  <c:v>3.4622396303988903E-2</c:v>
                </c:pt>
                <c:pt idx="2919">
                  <c:v>0.208884996465977</c:v>
                </c:pt>
                <c:pt idx="2920">
                  <c:v>2.92887865397524E-2</c:v>
                </c:pt>
                <c:pt idx="2921">
                  <c:v>-6.1076159862710602E-2</c:v>
                </c:pt>
                <c:pt idx="2922">
                  <c:v>-4.5663592645682198E-2</c:v>
                </c:pt>
                <c:pt idx="2923">
                  <c:v>-3.3564967438625103E-2</c:v>
                </c:pt>
                <c:pt idx="2924">
                  <c:v>4.6530606441519802E-2</c:v>
                </c:pt>
                <c:pt idx="2925">
                  <c:v>3.0159809657982799E-2</c:v>
                </c:pt>
                <c:pt idx="2926">
                  <c:v>-1.9859985679503901E-2</c:v>
                </c:pt>
                <c:pt idx="2927">
                  <c:v>5.9925337066063802E-2</c:v>
                </c:pt>
                <c:pt idx="2928">
                  <c:v>2.7876606610877201E-2</c:v>
                </c:pt>
                <c:pt idx="2929">
                  <c:v>5.4858138220572901E-2</c:v>
                </c:pt>
                <c:pt idx="2930">
                  <c:v>-2.84929223367692E-2</c:v>
                </c:pt>
                <c:pt idx="2931">
                  <c:v>9.9378005727319196E-2</c:v>
                </c:pt>
                <c:pt idx="2932">
                  <c:v>0.91966874425282796</c:v>
                </c:pt>
                <c:pt idx="2933">
                  <c:v>-2.63150796976723E-2</c:v>
                </c:pt>
                <c:pt idx="2934">
                  <c:v>-2.41244026148866E-2</c:v>
                </c:pt>
                <c:pt idx="2935">
                  <c:v>2.4549199055171202E-2</c:v>
                </c:pt>
                <c:pt idx="2936">
                  <c:v>4.3019911199585002E-2</c:v>
                </c:pt>
                <c:pt idx="2937">
                  <c:v>-8.8883960647320903E-2</c:v>
                </c:pt>
                <c:pt idx="2938">
                  <c:v>-0.18765894095556199</c:v>
                </c:pt>
                <c:pt idx="2939">
                  <c:v>0.105652949218594</c:v>
                </c:pt>
                <c:pt idx="2940">
                  <c:v>-3.1438848088400501E-2</c:v>
                </c:pt>
                <c:pt idx="2941">
                  <c:v>2.3712801665283501E-2</c:v>
                </c:pt>
                <c:pt idx="2942">
                  <c:v>2.3274849464402201E-2</c:v>
                </c:pt>
                <c:pt idx="2943">
                  <c:v>-4.6391022308167398E-2</c:v>
                </c:pt>
                <c:pt idx="2944">
                  <c:v>-2.1609715916310199E-2</c:v>
                </c:pt>
                <c:pt idx="2945">
                  <c:v>2.24254991620738E-2</c:v>
                </c:pt>
                <c:pt idx="2946">
                  <c:v>-7.7922249941429905E-2</c:v>
                </c:pt>
                <c:pt idx="2947">
                  <c:v>-8.1241479059951396E-2</c:v>
                </c:pt>
                <c:pt idx="2948">
                  <c:v>1.7846312678151101E-2</c:v>
                </c:pt>
                <c:pt idx="2949">
                  <c:v>-5.3276540522513197E-2</c:v>
                </c:pt>
                <c:pt idx="2950">
                  <c:v>9.4088009431683703E-2</c:v>
                </c:pt>
                <c:pt idx="2951">
                  <c:v>2.23120103580455E-2</c:v>
                </c:pt>
                <c:pt idx="2952">
                  <c:v>6.70235384067977E-2</c:v>
                </c:pt>
                <c:pt idx="2953">
                  <c:v>-8.8951202696435999E-2</c:v>
                </c:pt>
                <c:pt idx="2954">
                  <c:v>-2.7846225061626401E-2</c:v>
                </c:pt>
                <c:pt idx="2955">
                  <c:v>-5.05454169674944E-2</c:v>
                </c:pt>
                <c:pt idx="2956">
                  <c:v>3.57010934611528E-2</c:v>
                </c:pt>
                <c:pt idx="2957">
                  <c:v>-3.1543591924917402E-2</c:v>
                </c:pt>
                <c:pt idx="2958">
                  <c:v>-4.12926694847617E-2</c:v>
                </c:pt>
                <c:pt idx="2959">
                  <c:v>-2.3683122582766902E-2</c:v>
                </c:pt>
                <c:pt idx="2960">
                  <c:v>-9.0374009054773496E-2</c:v>
                </c:pt>
                <c:pt idx="2961">
                  <c:v>5.1087341338847903E-2</c:v>
                </c:pt>
                <c:pt idx="2962">
                  <c:v>1.49897589603571E-2</c:v>
                </c:pt>
                <c:pt idx="2963">
                  <c:v>0.24288118905468101</c:v>
                </c:pt>
                <c:pt idx="2964">
                  <c:v>0.70497424427144495</c:v>
                </c:pt>
                <c:pt idx="2965">
                  <c:v>-2.4165209083316701E-2</c:v>
                </c:pt>
                <c:pt idx="2966">
                  <c:v>-3.4809308898022903E-2</c:v>
                </c:pt>
                <c:pt idx="2967">
                  <c:v>2.7792371921248098E-2</c:v>
                </c:pt>
                <c:pt idx="2968">
                  <c:v>4.3816366381193197E-2</c:v>
                </c:pt>
                <c:pt idx="2969">
                  <c:v>3.3503593972324698E-2</c:v>
                </c:pt>
                <c:pt idx="2970">
                  <c:v>-1.7670036371490699E-2</c:v>
                </c:pt>
                <c:pt idx="2971">
                  <c:v>2.3658610225602599E-2</c:v>
                </c:pt>
                <c:pt idx="2972">
                  <c:v>6.6033036987374893E-2</c:v>
                </c:pt>
                <c:pt idx="2973">
                  <c:v>-1.92394439565284E-2</c:v>
                </c:pt>
                <c:pt idx="2974">
                  <c:v>-1.1570321807868199E-2</c:v>
                </c:pt>
                <c:pt idx="2975">
                  <c:v>3.1539384638915903E-2</c:v>
                </c:pt>
                <c:pt idx="2976">
                  <c:v>5.97053660425187E-2</c:v>
                </c:pt>
                <c:pt idx="2977">
                  <c:v>2.2128568695909501E-2</c:v>
                </c:pt>
                <c:pt idx="2978">
                  <c:v>0.15059156405327701</c:v>
                </c:pt>
                <c:pt idx="2979">
                  <c:v>5.58899058157016E-2</c:v>
                </c:pt>
                <c:pt idx="2980">
                  <c:v>1.04163582825134E-2</c:v>
                </c:pt>
                <c:pt idx="2981">
                  <c:v>2.279020317341E-2</c:v>
                </c:pt>
                <c:pt idx="2982">
                  <c:v>-1.49892817935276E-2</c:v>
                </c:pt>
                <c:pt idx="2983">
                  <c:v>-1.9336642512840799E-2</c:v>
                </c:pt>
                <c:pt idx="2984">
                  <c:v>1.40638688458127E-2</c:v>
                </c:pt>
                <c:pt idx="2985">
                  <c:v>-2.7606543917831301E-2</c:v>
                </c:pt>
                <c:pt idx="2986">
                  <c:v>0.27347569011043499</c:v>
                </c:pt>
                <c:pt idx="2987">
                  <c:v>5.4505685214459802E-2</c:v>
                </c:pt>
                <c:pt idx="2988">
                  <c:v>-1.6312729786735699E-2</c:v>
                </c:pt>
                <c:pt idx="2989">
                  <c:v>1.8509662355041499E-2</c:v>
                </c:pt>
                <c:pt idx="2990">
                  <c:v>1.13781296627453E-2</c:v>
                </c:pt>
                <c:pt idx="2991">
                  <c:v>-5.07877440933188E-2</c:v>
                </c:pt>
                <c:pt idx="2992">
                  <c:v>-3.7295354483659303E-2</c:v>
                </c:pt>
                <c:pt idx="2993">
                  <c:v>-1.7003341676436499E-2</c:v>
                </c:pt>
                <c:pt idx="2994">
                  <c:v>1.60405344398847E-2</c:v>
                </c:pt>
                <c:pt idx="2995">
                  <c:v>-2.5007342416806199E-2</c:v>
                </c:pt>
                <c:pt idx="2996">
                  <c:v>3.1084219158856799E-2</c:v>
                </c:pt>
                <c:pt idx="2997">
                  <c:v>-2.4939200435930599E-2</c:v>
                </c:pt>
                <c:pt idx="2998">
                  <c:v>-2.4764694697062901E-2</c:v>
                </c:pt>
                <c:pt idx="2999">
                  <c:v>-2.4193663534123801E-2</c:v>
                </c:pt>
                <c:pt idx="3000">
                  <c:v>3.0141542172201E-2</c:v>
                </c:pt>
                <c:pt idx="3001">
                  <c:v>-3.9575568417912203E-2</c:v>
                </c:pt>
                <c:pt idx="3002">
                  <c:v>-3.7673056427955001E-2</c:v>
                </c:pt>
                <c:pt idx="3003">
                  <c:v>-9.8210692300487804E-2</c:v>
                </c:pt>
                <c:pt idx="3004">
                  <c:v>4.6963300296783202E-2</c:v>
                </c:pt>
                <c:pt idx="3005">
                  <c:v>3.3651053015379399E-2</c:v>
                </c:pt>
                <c:pt idx="3006">
                  <c:v>-3.6026417086475901E-2</c:v>
                </c:pt>
                <c:pt idx="3007">
                  <c:v>-2.7363797322175799E-2</c:v>
                </c:pt>
                <c:pt idx="3008">
                  <c:v>1.45746524064679E-2</c:v>
                </c:pt>
                <c:pt idx="3009">
                  <c:v>-4.8138267117470102E-2</c:v>
                </c:pt>
                <c:pt idx="3010">
                  <c:v>2.73825989613391E-2</c:v>
                </c:pt>
                <c:pt idx="3011">
                  <c:v>3.0333774763880099E-2</c:v>
                </c:pt>
                <c:pt idx="3012">
                  <c:v>0.117298640948342</c:v>
                </c:pt>
                <c:pt idx="3013">
                  <c:v>1.2883854522320701E-2</c:v>
                </c:pt>
                <c:pt idx="3014">
                  <c:v>-5.4764288445251198E-2</c:v>
                </c:pt>
                <c:pt idx="3015">
                  <c:v>-0.44149386275029401</c:v>
                </c:pt>
                <c:pt idx="3016">
                  <c:v>-2.8852072051756099E-2</c:v>
                </c:pt>
                <c:pt idx="3017">
                  <c:v>3.1003940417357E-2</c:v>
                </c:pt>
                <c:pt idx="3018">
                  <c:v>-2.7119066739098498E-2</c:v>
                </c:pt>
                <c:pt idx="3019">
                  <c:v>-1.1963729765998301E-2</c:v>
                </c:pt>
                <c:pt idx="3020">
                  <c:v>1.39084484645956E-2</c:v>
                </c:pt>
                <c:pt idx="3021">
                  <c:v>-1.09709601622426E-2</c:v>
                </c:pt>
                <c:pt idx="3022">
                  <c:v>-6.3169326946679899E-2</c:v>
                </c:pt>
                <c:pt idx="3023">
                  <c:v>1.8987351580580299E-2</c:v>
                </c:pt>
                <c:pt idx="3024">
                  <c:v>-1.46592914401648E-2</c:v>
                </c:pt>
                <c:pt idx="3025">
                  <c:v>-1.49121621852601E-2</c:v>
                </c:pt>
                <c:pt idx="3026">
                  <c:v>3.74109048381581E-2</c:v>
                </c:pt>
                <c:pt idx="3027">
                  <c:v>2.3288482214695601E-2</c:v>
                </c:pt>
                <c:pt idx="3028">
                  <c:v>1.18068480894277E-2</c:v>
                </c:pt>
                <c:pt idx="3029">
                  <c:v>1.1106592803679399E-2</c:v>
                </c:pt>
                <c:pt idx="3030">
                  <c:v>4.37905312090505E-2</c:v>
                </c:pt>
                <c:pt idx="3031">
                  <c:v>-4.4247118088721997E-2</c:v>
                </c:pt>
                <c:pt idx="3032">
                  <c:v>-1.6884912360808701E-2</c:v>
                </c:pt>
                <c:pt idx="3033">
                  <c:v>-3.04268870619109E-2</c:v>
                </c:pt>
                <c:pt idx="3034">
                  <c:v>1.6955238570500498E-2</c:v>
                </c:pt>
                <c:pt idx="3035">
                  <c:v>-8.1514002014426504E-3</c:v>
                </c:pt>
                <c:pt idx="3036">
                  <c:v>-2.51741925519911E-2</c:v>
                </c:pt>
                <c:pt idx="3037">
                  <c:v>-1.25413242999867E-2</c:v>
                </c:pt>
                <c:pt idx="3038">
                  <c:v>-5.7390517798651099E-2</c:v>
                </c:pt>
                <c:pt idx="3039">
                  <c:v>-1.6852828774899801E-2</c:v>
                </c:pt>
                <c:pt idx="3040">
                  <c:v>9.7359865461525506E-3</c:v>
                </c:pt>
                <c:pt idx="3041">
                  <c:v>-1.6777123015002501E-2</c:v>
                </c:pt>
                <c:pt idx="3042">
                  <c:v>-1.06024008289183E-2</c:v>
                </c:pt>
                <c:pt idx="3043">
                  <c:v>-1.0473481686220301E-2</c:v>
                </c:pt>
                <c:pt idx="3044">
                  <c:v>-1.1222590131997201E-2</c:v>
                </c:pt>
                <c:pt idx="3045">
                  <c:v>-1.46179725838396E-2</c:v>
                </c:pt>
                <c:pt idx="3046">
                  <c:v>2.9095271423213501E-2</c:v>
                </c:pt>
                <c:pt idx="3047">
                  <c:v>5.7518986342424097E-2</c:v>
                </c:pt>
                <c:pt idx="3048">
                  <c:v>9.3917081848750496E-3</c:v>
                </c:pt>
                <c:pt idx="3049">
                  <c:v>-1.0541473385015701E-2</c:v>
                </c:pt>
                <c:pt idx="3050">
                  <c:v>-1.34000049947961E-2</c:v>
                </c:pt>
                <c:pt idx="3051">
                  <c:v>-0.13303589067354199</c:v>
                </c:pt>
                <c:pt idx="3052">
                  <c:v>-6.2194583151613997E-2</c:v>
                </c:pt>
                <c:pt idx="3053">
                  <c:v>-2.2904319308218402E-2</c:v>
                </c:pt>
                <c:pt idx="3054">
                  <c:v>-1.22831044823122E-2</c:v>
                </c:pt>
                <c:pt idx="3055">
                  <c:v>-1.1307753226406101E-2</c:v>
                </c:pt>
                <c:pt idx="3056">
                  <c:v>-1.7237086346758499E-2</c:v>
                </c:pt>
                <c:pt idx="3057">
                  <c:v>-1.2139674346054501E-2</c:v>
                </c:pt>
                <c:pt idx="3058">
                  <c:v>-2.29739402284602E-2</c:v>
                </c:pt>
                <c:pt idx="3059">
                  <c:v>2.3708495432687299E-2</c:v>
                </c:pt>
                <c:pt idx="3060">
                  <c:v>-3.8857566915247797E-2</c:v>
                </c:pt>
                <c:pt idx="3061">
                  <c:v>-2.2145993147349399E-2</c:v>
                </c:pt>
                <c:pt idx="3062">
                  <c:v>7.8824699583778093E-2</c:v>
                </c:pt>
                <c:pt idx="3063">
                  <c:v>-1.7494430765508402E-2</c:v>
                </c:pt>
                <c:pt idx="3064">
                  <c:v>-1.7172701642361201E-2</c:v>
                </c:pt>
                <c:pt idx="3065">
                  <c:v>-1.7465095926710798E-2</c:v>
                </c:pt>
                <c:pt idx="3066">
                  <c:v>-8.5027010058900208E-3</c:v>
                </c:pt>
                <c:pt idx="3067">
                  <c:v>-4.3025008174714503E-2</c:v>
                </c:pt>
                <c:pt idx="3068">
                  <c:v>2.60169366338719E-2</c:v>
                </c:pt>
                <c:pt idx="3069">
                  <c:v>1.5062476046046901E-2</c:v>
                </c:pt>
                <c:pt idx="3070">
                  <c:v>-5.2080032363721199E-3</c:v>
                </c:pt>
                <c:pt idx="3071">
                  <c:v>1.6652130227165999E-2</c:v>
                </c:pt>
                <c:pt idx="3072">
                  <c:v>1.16129235572146E-2</c:v>
                </c:pt>
                <c:pt idx="3073">
                  <c:v>9.6940591428339804E-3</c:v>
                </c:pt>
                <c:pt idx="3074">
                  <c:v>2.86596440797665E-2</c:v>
                </c:pt>
                <c:pt idx="3075">
                  <c:v>9.7738432821955993E-3</c:v>
                </c:pt>
                <c:pt idx="3076">
                  <c:v>-6.3022181132240899E-3</c:v>
                </c:pt>
                <c:pt idx="3077">
                  <c:v>-2.8081469698436001E-2</c:v>
                </c:pt>
                <c:pt idx="3078">
                  <c:v>-7.56724394673683E-3</c:v>
                </c:pt>
                <c:pt idx="3079">
                  <c:v>1.191525390168E-2</c:v>
                </c:pt>
                <c:pt idx="3080">
                  <c:v>1.0125764580474801E-2</c:v>
                </c:pt>
                <c:pt idx="3081">
                  <c:v>3.1748609369618298E-2</c:v>
                </c:pt>
                <c:pt idx="3082">
                  <c:v>-1.6775346124782001E-2</c:v>
                </c:pt>
                <c:pt idx="3083">
                  <c:v>5.4647417095420696E-3</c:v>
                </c:pt>
                <c:pt idx="3084">
                  <c:v>1.2860747054936599E-2</c:v>
                </c:pt>
                <c:pt idx="3085">
                  <c:v>1.8168666326167999E-2</c:v>
                </c:pt>
                <c:pt idx="3086">
                  <c:v>-2.3084413032265601E-2</c:v>
                </c:pt>
                <c:pt idx="3087">
                  <c:v>-8.0135608934187499E-3</c:v>
                </c:pt>
                <c:pt idx="3088">
                  <c:v>8.1822371580167197E-3</c:v>
                </c:pt>
                <c:pt idx="3089">
                  <c:v>-7.1791245574093698E-3</c:v>
                </c:pt>
                <c:pt idx="3090">
                  <c:v>-6.3701764927823097E-3</c:v>
                </c:pt>
                <c:pt idx="3091">
                  <c:v>2.72204577823166E-2</c:v>
                </c:pt>
                <c:pt idx="3092">
                  <c:v>-1.7839220112895401E-2</c:v>
                </c:pt>
                <c:pt idx="3093">
                  <c:v>-5.2213428436632603E-3</c:v>
                </c:pt>
                <c:pt idx="3094">
                  <c:v>3.0596552681757799E-2</c:v>
                </c:pt>
                <c:pt idx="3095">
                  <c:v>3.01912734373656E-3</c:v>
                </c:pt>
                <c:pt idx="3096">
                  <c:v>-3.4492807691256502E-3</c:v>
                </c:pt>
                <c:pt idx="3097">
                  <c:v>6.2194511153173997E-3</c:v>
                </c:pt>
                <c:pt idx="3098">
                  <c:v>8.6290291074578203E-3</c:v>
                </c:pt>
                <c:pt idx="3099">
                  <c:v>-4.8605761000937598E-3</c:v>
                </c:pt>
                <c:pt idx="3100">
                  <c:v>1.68088362903684E-2</c:v>
                </c:pt>
                <c:pt idx="3101">
                  <c:v>-1.18676075810454E-2</c:v>
                </c:pt>
                <c:pt idx="3102">
                  <c:v>-1.80433335533156E-2</c:v>
                </c:pt>
                <c:pt idx="3103">
                  <c:v>-1.00468815025197E-2</c:v>
                </c:pt>
                <c:pt idx="3104">
                  <c:v>8.1928024953318006E-3</c:v>
                </c:pt>
                <c:pt idx="3105">
                  <c:v>1.41076480891666E-2</c:v>
                </c:pt>
                <c:pt idx="3106">
                  <c:v>-2.44450766429107E-2</c:v>
                </c:pt>
                <c:pt idx="3107">
                  <c:v>-9.2208367378394003E-3</c:v>
                </c:pt>
                <c:pt idx="3108">
                  <c:v>6.1803652441155396E-3</c:v>
                </c:pt>
                <c:pt idx="3109">
                  <c:v>-3.0425562322719101E-2</c:v>
                </c:pt>
                <c:pt idx="3110">
                  <c:v>4.9653780370974496E-3</c:v>
                </c:pt>
                <c:pt idx="3111">
                  <c:v>-4.48470164108362E-3</c:v>
                </c:pt>
                <c:pt idx="3112">
                  <c:v>5.9310643069912803E-3</c:v>
                </c:pt>
                <c:pt idx="3113">
                  <c:v>1.04509474333544E-2</c:v>
                </c:pt>
                <c:pt idx="3114">
                  <c:v>1.46970302101633E-2</c:v>
                </c:pt>
                <c:pt idx="3115">
                  <c:v>2.3194316353003602E-2</c:v>
                </c:pt>
                <c:pt idx="3116">
                  <c:v>-7.3876620254413198E-3</c:v>
                </c:pt>
                <c:pt idx="3117">
                  <c:v>4.2108439704241401E-3</c:v>
                </c:pt>
                <c:pt idx="3118">
                  <c:v>4.7923477993181201E-3</c:v>
                </c:pt>
                <c:pt idx="3119">
                  <c:v>5.5476978997153802E-3</c:v>
                </c:pt>
                <c:pt idx="3120">
                  <c:v>-1.95235011456029E-2</c:v>
                </c:pt>
                <c:pt idx="3121">
                  <c:v>4.0666497939406002E-3</c:v>
                </c:pt>
                <c:pt idx="3122">
                  <c:v>-3.6871090944675501E-3</c:v>
                </c:pt>
                <c:pt idx="3123">
                  <c:v>5.0160473880215698E-3</c:v>
                </c:pt>
                <c:pt idx="3124">
                  <c:v>1.24307242724437E-2</c:v>
                </c:pt>
                <c:pt idx="3125">
                  <c:v>2.1497575087703899E-3</c:v>
                </c:pt>
                <c:pt idx="3126">
                  <c:v>5.0804940435303404E-3</c:v>
                </c:pt>
                <c:pt idx="3127">
                  <c:v>-2.9658553473426801E-3</c:v>
                </c:pt>
                <c:pt idx="3128">
                  <c:v>-1.88915955760721E-3</c:v>
                </c:pt>
                <c:pt idx="3129">
                  <c:v>-2.2901805117025902E-3</c:v>
                </c:pt>
                <c:pt idx="3130">
                  <c:v>-3.33331568837315E-3</c:v>
                </c:pt>
                <c:pt idx="3131">
                  <c:v>-2.7762621424901501E-3</c:v>
                </c:pt>
                <c:pt idx="3132">
                  <c:v>2.3838446117729799E-3</c:v>
                </c:pt>
                <c:pt idx="3133">
                  <c:v>1.51052090639153E-3</c:v>
                </c:pt>
                <c:pt idx="3134">
                  <c:v>3.0003473089242499E-3</c:v>
                </c:pt>
                <c:pt idx="3135">
                  <c:v>1.89926182987468E-3</c:v>
                </c:pt>
                <c:pt idx="3136">
                  <c:v>-2.2001913378364999E-3</c:v>
                </c:pt>
                <c:pt idx="3137">
                  <c:v>-1.1501954464004001E-3</c:v>
                </c:pt>
                <c:pt idx="3138">
                  <c:v>-1.08267148261916E-3</c:v>
                </c:pt>
                <c:pt idx="3139">
                  <c:v>-9.7535524146482905E-4</c:v>
                </c:pt>
                <c:pt idx="3140">
                  <c:v>5.2218608578223603E-4</c:v>
                </c:pt>
                <c:pt idx="3141">
                  <c:v>4.3942754817571E-4</c:v>
                </c:pt>
                <c:pt idx="3142">
                  <c:v>-3.4694933500040002E-4</c:v>
                </c:pt>
                <c:pt idx="3143">
                  <c:v>-5.3220475692053904E-4</c:v>
                </c:pt>
                <c:pt idx="3144">
                  <c:v>-0.17257708336813701</c:v>
                </c:pt>
                <c:pt idx="3145">
                  <c:v>2.5117311841890802E-4</c:v>
                </c:pt>
                <c:pt idx="3146">
                  <c:v>6.6556288047152899E-4</c:v>
                </c:pt>
                <c:pt idx="3147">
                  <c:v>-1.6794764935587061</c:v>
                </c:pt>
              </c:numCache>
            </c:numRef>
          </c:xVal>
          <c:yVal>
            <c:numRef>
              <c:f>[proteinGroups_20170110_trim.xlsx]Accepted!$WK$50:$WK$3197</c:f>
              <c:numCache>
                <c:formatCode>0.00</c:formatCode>
                <c:ptCount val="3148"/>
                <c:pt idx="0">
                  <c:v>113.3085079419355</c:v>
                </c:pt>
                <c:pt idx="1">
                  <c:v>117.33228470435471</c:v>
                </c:pt>
                <c:pt idx="2">
                  <c:v>171.67484866813089</c:v>
                </c:pt>
                <c:pt idx="3">
                  <c:v>169.31754915893109</c:v>
                </c:pt>
                <c:pt idx="4">
                  <c:v>169.15604686460219</c:v>
                </c:pt>
                <c:pt idx="5">
                  <c:v>159.10981695630869</c:v>
                </c:pt>
                <c:pt idx="6">
                  <c:v>165.3717352198135</c:v>
                </c:pt>
                <c:pt idx="7">
                  <c:v>170.2648669839098</c:v>
                </c:pt>
                <c:pt idx="8">
                  <c:v>166.8649560143491</c:v>
                </c:pt>
                <c:pt idx="9">
                  <c:v>105.8906086196768</c:v>
                </c:pt>
                <c:pt idx="10">
                  <c:v>110.793042466039</c:v>
                </c:pt>
                <c:pt idx="11">
                  <c:v>122.45443417164751</c:v>
                </c:pt>
                <c:pt idx="12">
                  <c:v>114.1154565430853</c:v>
                </c:pt>
                <c:pt idx="13">
                  <c:v>160.26976585212751</c:v>
                </c:pt>
                <c:pt idx="14">
                  <c:v>154.98451261244151</c:v>
                </c:pt>
                <c:pt idx="15">
                  <c:v>160.10705170475191</c:v>
                </c:pt>
                <c:pt idx="16">
                  <c:v>171.67186412591349</c:v>
                </c:pt>
                <c:pt idx="17">
                  <c:v>142.10017001977911</c:v>
                </c:pt>
                <c:pt idx="18">
                  <c:v>118.2980717580442</c:v>
                </c:pt>
                <c:pt idx="19">
                  <c:v>135.82471881707369</c:v>
                </c:pt>
                <c:pt idx="20">
                  <c:v>142.88879057499409</c:v>
                </c:pt>
                <c:pt idx="21">
                  <c:v>154.14987395703179</c:v>
                </c:pt>
                <c:pt idx="22">
                  <c:v>111.207752020878</c:v>
                </c:pt>
                <c:pt idx="23">
                  <c:v>133.45318885382261</c:v>
                </c:pt>
                <c:pt idx="24">
                  <c:v>101.621405013562</c:v>
                </c:pt>
                <c:pt idx="25">
                  <c:v>148.41385617224279</c:v>
                </c:pt>
                <c:pt idx="26">
                  <c:v>112.6180532797388</c:v>
                </c:pt>
                <c:pt idx="27">
                  <c:v>109.6414865006053</c:v>
                </c:pt>
                <c:pt idx="28">
                  <c:v>114.53061203970491</c:v>
                </c:pt>
                <c:pt idx="29">
                  <c:v>124.1595278102085</c:v>
                </c:pt>
                <c:pt idx="30">
                  <c:v>156.9590756769681</c:v>
                </c:pt>
                <c:pt idx="31">
                  <c:v>121.7856607194702</c:v>
                </c:pt>
                <c:pt idx="32">
                  <c:v>83.400459786858207</c:v>
                </c:pt>
                <c:pt idx="33">
                  <c:v>87.909433188084677</c:v>
                </c:pt>
                <c:pt idx="34">
                  <c:v>39.473460357409053</c:v>
                </c:pt>
                <c:pt idx="35">
                  <c:v>54.733234044553811</c:v>
                </c:pt>
                <c:pt idx="36">
                  <c:v>49.822014546597323</c:v>
                </c:pt>
                <c:pt idx="37">
                  <c:v>80.286665149355301</c:v>
                </c:pt>
                <c:pt idx="38">
                  <c:v>67.986413591511763</c:v>
                </c:pt>
                <c:pt idx="39">
                  <c:v>113.4256306210485</c:v>
                </c:pt>
                <c:pt idx="40">
                  <c:v>122.9352579933316</c:v>
                </c:pt>
                <c:pt idx="41">
                  <c:v>43.720744218130221</c:v>
                </c:pt>
                <c:pt idx="42">
                  <c:v>123.59291530747799</c:v>
                </c:pt>
                <c:pt idx="43">
                  <c:v>52.586918004815182</c:v>
                </c:pt>
                <c:pt idx="44">
                  <c:v>86.27415617635917</c:v>
                </c:pt>
                <c:pt idx="45">
                  <c:v>92.602411296357445</c:v>
                </c:pt>
                <c:pt idx="46">
                  <c:v>25.97737766556396</c:v>
                </c:pt>
                <c:pt idx="47">
                  <c:v>50.980090370101749</c:v>
                </c:pt>
                <c:pt idx="48">
                  <c:v>43.403846601900092</c:v>
                </c:pt>
                <c:pt idx="49">
                  <c:v>48.080698604050383</c:v>
                </c:pt>
                <c:pt idx="50">
                  <c:v>50.163142573879497</c:v>
                </c:pt>
                <c:pt idx="51">
                  <c:v>122.04819216470599</c:v>
                </c:pt>
                <c:pt idx="52">
                  <c:v>90.985595874233113</c:v>
                </c:pt>
                <c:pt idx="53">
                  <c:v>67.363580138333049</c:v>
                </c:pt>
                <c:pt idx="54">
                  <c:v>70.232126700482908</c:v>
                </c:pt>
                <c:pt idx="55">
                  <c:v>92.839818260488997</c:v>
                </c:pt>
                <c:pt idx="56">
                  <c:v>59.522866947437599</c:v>
                </c:pt>
                <c:pt idx="57">
                  <c:v>129.68615946991679</c:v>
                </c:pt>
                <c:pt idx="58">
                  <c:v>19.360060073743771</c:v>
                </c:pt>
                <c:pt idx="59">
                  <c:v>95.803008384765477</c:v>
                </c:pt>
                <c:pt idx="60">
                  <c:v>29.931996603805079</c:v>
                </c:pt>
                <c:pt idx="61">
                  <c:v>79.234088018357681</c:v>
                </c:pt>
                <c:pt idx="62">
                  <c:v>99.017451314080546</c:v>
                </c:pt>
                <c:pt idx="63">
                  <c:v>111.3137589156248</c:v>
                </c:pt>
                <c:pt idx="64">
                  <c:v>69.443610974657602</c:v>
                </c:pt>
                <c:pt idx="65">
                  <c:v>15.967874043930429</c:v>
                </c:pt>
                <c:pt idx="66">
                  <c:v>29.83584741051456</c:v>
                </c:pt>
                <c:pt idx="67">
                  <c:v>121.3192491346198</c:v>
                </c:pt>
                <c:pt idx="68">
                  <c:v>105.5164526945733</c:v>
                </c:pt>
                <c:pt idx="69">
                  <c:v>32.331352870556607</c:v>
                </c:pt>
                <c:pt idx="70">
                  <c:v>149.26046689996079</c:v>
                </c:pt>
                <c:pt idx="71">
                  <c:v>57.640886159052158</c:v>
                </c:pt>
                <c:pt idx="72">
                  <c:v>89.930930269858933</c:v>
                </c:pt>
                <c:pt idx="73">
                  <c:v>33.49836715487438</c:v>
                </c:pt>
                <c:pt idx="74">
                  <c:v>91.46373211635408</c:v>
                </c:pt>
                <c:pt idx="75">
                  <c:v>43.840495606345193</c:v>
                </c:pt>
                <c:pt idx="76">
                  <c:v>15.30793094282877</c:v>
                </c:pt>
                <c:pt idx="77">
                  <c:v>69.246915219908715</c:v>
                </c:pt>
                <c:pt idx="78">
                  <c:v>78.30510964244786</c:v>
                </c:pt>
                <c:pt idx="79">
                  <c:v>117.7454751688251</c:v>
                </c:pt>
                <c:pt idx="80">
                  <c:v>49.064684399617811</c:v>
                </c:pt>
                <c:pt idx="81">
                  <c:v>72.347516136072613</c:v>
                </c:pt>
                <c:pt idx="82">
                  <c:v>18.641928062767601</c:v>
                </c:pt>
                <c:pt idx="83">
                  <c:v>99.746244924186314</c:v>
                </c:pt>
                <c:pt idx="84">
                  <c:v>70.229692856853362</c:v>
                </c:pt>
                <c:pt idx="85">
                  <c:v>45.400542300978898</c:v>
                </c:pt>
                <c:pt idx="86">
                  <c:v>138.78324602936581</c:v>
                </c:pt>
                <c:pt idx="87">
                  <c:v>58.466626056011123</c:v>
                </c:pt>
                <c:pt idx="88">
                  <c:v>42.816904794178711</c:v>
                </c:pt>
                <c:pt idx="89">
                  <c:v>53.427939679944373</c:v>
                </c:pt>
                <c:pt idx="90">
                  <c:v>63.702089163455099</c:v>
                </c:pt>
                <c:pt idx="91">
                  <c:v>93.498003143226356</c:v>
                </c:pt>
                <c:pt idx="92">
                  <c:v>17.485469858963011</c:v>
                </c:pt>
                <c:pt idx="93">
                  <c:v>90.912177743775473</c:v>
                </c:pt>
                <c:pt idx="94">
                  <c:v>104.0220267125431</c:v>
                </c:pt>
                <c:pt idx="95">
                  <c:v>104.304312364444</c:v>
                </c:pt>
                <c:pt idx="96">
                  <c:v>84.818780273072548</c:v>
                </c:pt>
                <c:pt idx="97">
                  <c:v>93.336228384371566</c:v>
                </c:pt>
                <c:pt idx="98">
                  <c:v>52.199335536975198</c:v>
                </c:pt>
                <c:pt idx="99">
                  <c:v>76.517237502284075</c:v>
                </c:pt>
                <c:pt idx="100">
                  <c:v>115.4790888163443</c:v>
                </c:pt>
                <c:pt idx="101">
                  <c:v>39.46077712642392</c:v>
                </c:pt>
                <c:pt idx="102">
                  <c:v>162.669187198119</c:v>
                </c:pt>
                <c:pt idx="103">
                  <c:v>53.387523239174143</c:v>
                </c:pt>
                <c:pt idx="104">
                  <c:v>10.879117610269869</c:v>
                </c:pt>
                <c:pt idx="105">
                  <c:v>67.0693421026034</c:v>
                </c:pt>
                <c:pt idx="106">
                  <c:v>19.59366671270865</c:v>
                </c:pt>
                <c:pt idx="107">
                  <c:v>46.496651915477067</c:v>
                </c:pt>
                <c:pt idx="108">
                  <c:v>11.51177666839663</c:v>
                </c:pt>
                <c:pt idx="109">
                  <c:v>79.026932331329874</c:v>
                </c:pt>
                <c:pt idx="110">
                  <c:v>29.24182106778003</c:v>
                </c:pt>
                <c:pt idx="111">
                  <c:v>97.95495194249844</c:v>
                </c:pt>
                <c:pt idx="112">
                  <c:v>49.955629047741994</c:v>
                </c:pt>
                <c:pt idx="113">
                  <c:v>95.00432832636028</c:v>
                </c:pt>
                <c:pt idx="114">
                  <c:v>85.1950042995865</c:v>
                </c:pt>
                <c:pt idx="115">
                  <c:v>67.782850275661175</c:v>
                </c:pt>
                <c:pt idx="116">
                  <c:v>38.697786153533727</c:v>
                </c:pt>
                <c:pt idx="117">
                  <c:v>97.414945986276393</c:v>
                </c:pt>
                <c:pt idx="118">
                  <c:v>110.87199111907771</c:v>
                </c:pt>
                <c:pt idx="119">
                  <c:v>43.079212761847593</c:v>
                </c:pt>
                <c:pt idx="120">
                  <c:v>40.582867101042631</c:v>
                </c:pt>
                <c:pt idx="121">
                  <c:v>51.27286874615325</c:v>
                </c:pt>
                <c:pt idx="122">
                  <c:v>32.909186622440437</c:v>
                </c:pt>
                <c:pt idx="123">
                  <c:v>78.012001671801769</c:v>
                </c:pt>
                <c:pt idx="124">
                  <c:v>93.008071353167466</c:v>
                </c:pt>
                <c:pt idx="125">
                  <c:v>39.187294081457303</c:v>
                </c:pt>
                <c:pt idx="126">
                  <c:v>64.138987273294106</c:v>
                </c:pt>
                <c:pt idx="127">
                  <c:v>99.812475841958445</c:v>
                </c:pt>
                <c:pt idx="128">
                  <c:v>67.132383987834629</c:v>
                </c:pt>
                <c:pt idx="129">
                  <c:v>68.672981861210829</c:v>
                </c:pt>
                <c:pt idx="130">
                  <c:v>12.230700916971591</c:v>
                </c:pt>
                <c:pt idx="131">
                  <c:v>69.928875397666928</c:v>
                </c:pt>
                <c:pt idx="132">
                  <c:v>71.061304723554031</c:v>
                </c:pt>
                <c:pt idx="133">
                  <c:v>95.768670033006387</c:v>
                </c:pt>
                <c:pt idx="134">
                  <c:v>70.966181229592706</c:v>
                </c:pt>
                <c:pt idx="135">
                  <c:v>50.967904829763903</c:v>
                </c:pt>
                <c:pt idx="136">
                  <c:v>71.458775923944629</c:v>
                </c:pt>
                <c:pt idx="137">
                  <c:v>26.115273418689721</c:v>
                </c:pt>
                <c:pt idx="138">
                  <c:v>136.95295529635499</c:v>
                </c:pt>
                <c:pt idx="139">
                  <c:v>42.212176530296183</c:v>
                </c:pt>
                <c:pt idx="140">
                  <c:v>97.281644237687232</c:v>
                </c:pt>
                <c:pt idx="141">
                  <c:v>56.114122891055828</c:v>
                </c:pt>
                <c:pt idx="142">
                  <c:v>68.0165513694769</c:v>
                </c:pt>
                <c:pt idx="143">
                  <c:v>48.205002551918049</c:v>
                </c:pt>
                <c:pt idx="144">
                  <c:v>74.781202887574906</c:v>
                </c:pt>
                <c:pt idx="145">
                  <c:v>87.326397690601169</c:v>
                </c:pt>
                <c:pt idx="146">
                  <c:v>18.120130864500201</c:v>
                </c:pt>
                <c:pt idx="147">
                  <c:v>22.24519701852417</c:v>
                </c:pt>
                <c:pt idx="148">
                  <c:v>25.237660663020719</c:v>
                </c:pt>
                <c:pt idx="149">
                  <c:v>54.286823248971103</c:v>
                </c:pt>
                <c:pt idx="150">
                  <c:v>38.79802411245781</c:v>
                </c:pt>
                <c:pt idx="151">
                  <c:v>83.284450130558682</c:v>
                </c:pt>
                <c:pt idx="152">
                  <c:v>72.488484365285416</c:v>
                </c:pt>
                <c:pt idx="153">
                  <c:v>55.410728534210342</c:v>
                </c:pt>
                <c:pt idx="154">
                  <c:v>10.26859216334319</c:v>
                </c:pt>
                <c:pt idx="155">
                  <c:v>62.395152975884557</c:v>
                </c:pt>
                <c:pt idx="156">
                  <c:v>96.399055579061979</c:v>
                </c:pt>
                <c:pt idx="157">
                  <c:v>57.655718108095762</c:v>
                </c:pt>
                <c:pt idx="158">
                  <c:v>84.320146097028314</c:v>
                </c:pt>
                <c:pt idx="159">
                  <c:v>30.483029552107428</c:v>
                </c:pt>
                <c:pt idx="160">
                  <c:v>15.36359230370862</c:v>
                </c:pt>
                <c:pt idx="161">
                  <c:v>85.786906092466324</c:v>
                </c:pt>
                <c:pt idx="162">
                  <c:v>69.289012951079485</c:v>
                </c:pt>
                <c:pt idx="163">
                  <c:v>65.942870824423181</c:v>
                </c:pt>
                <c:pt idx="164">
                  <c:v>37.586904735560758</c:v>
                </c:pt>
                <c:pt idx="165">
                  <c:v>43.356518242763663</c:v>
                </c:pt>
                <c:pt idx="166">
                  <c:v>71.977246095160297</c:v>
                </c:pt>
                <c:pt idx="167">
                  <c:v>42.079547865435998</c:v>
                </c:pt>
                <c:pt idx="168">
                  <c:v>66.137023313903853</c:v>
                </c:pt>
                <c:pt idx="169">
                  <c:v>62.853414973714308</c:v>
                </c:pt>
                <c:pt idx="170">
                  <c:v>68.949811830430747</c:v>
                </c:pt>
                <c:pt idx="171">
                  <c:v>19.44468584228083</c:v>
                </c:pt>
                <c:pt idx="172">
                  <c:v>102.17012404965681</c:v>
                </c:pt>
                <c:pt idx="173">
                  <c:v>73.188902760428135</c:v>
                </c:pt>
                <c:pt idx="174">
                  <c:v>16.649402966148241</c:v>
                </c:pt>
                <c:pt idx="175">
                  <c:v>87.820263389651416</c:v>
                </c:pt>
                <c:pt idx="176">
                  <c:v>47.944284128829921</c:v>
                </c:pt>
                <c:pt idx="177">
                  <c:v>83.339214476203722</c:v>
                </c:pt>
                <c:pt idx="178">
                  <c:v>44.927579819705556</c:v>
                </c:pt>
                <c:pt idx="179">
                  <c:v>126.6909200697804</c:v>
                </c:pt>
                <c:pt idx="180">
                  <c:v>56.639440139876832</c:v>
                </c:pt>
                <c:pt idx="181">
                  <c:v>27.41131284503901</c:v>
                </c:pt>
                <c:pt idx="182">
                  <c:v>29.21134575449933</c:v>
                </c:pt>
                <c:pt idx="183">
                  <c:v>34.537550180721219</c:v>
                </c:pt>
                <c:pt idx="184">
                  <c:v>154.1705950723711</c:v>
                </c:pt>
                <c:pt idx="185">
                  <c:v>15.720499975094951</c:v>
                </c:pt>
                <c:pt idx="186">
                  <c:v>59.713016606374303</c:v>
                </c:pt>
                <c:pt idx="187">
                  <c:v>37.652539784187383</c:v>
                </c:pt>
                <c:pt idx="188">
                  <c:v>74.423744038782345</c:v>
                </c:pt>
                <c:pt idx="189">
                  <c:v>52.101039131997062</c:v>
                </c:pt>
                <c:pt idx="190">
                  <c:v>27.819630758928071</c:v>
                </c:pt>
                <c:pt idx="191">
                  <c:v>67.876973732459476</c:v>
                </c:pt>
                <c:pt idx="192">
                  <c:v>43.130503762161659</c:v>
                </c:pt>
                <c:pt idx="193">
                  <c:v>49.265641345369538</c:v>
                </c:pt>
                <c:pt idx="194">
                  <c:v>108.098212399709</c:v>
                </c:pt>
                <c:pt idx="195">
                  <c:v>31.299595832470029</c:v>
                </c:pt>
                <c:pt idx="196">
                  <c:v>49.520966088385798</c:v>
                </c:pt>
                <c:pt idx="197">
                  <c:v>60.269921249147231</c:v>
                </c:pt>
                <c:pt idx="198">
                  <c:v>82.096050628364736</c:v>
                </c:pt>
                <c:pt idx="199">
                  <c:v>52.069631949749237</c:v>
                </c:pt>
                <c:pt idx="200">
                  <c:v>34.094920234874799</c:v>
                </c:pt>
                <c:pt idx="201">
                  <c:v>93.148621357974378</c:v>
                </c:pt>
                <c:pt idx="202">
                  <c:v>63.961361629138437</c:v>
                </c:pt>
                <c:pt idx="203">
                  <c:v>84.444152253997999</c:v>
                </c:pt>
                <c:pt idx="204">
                  <c:v>19.981805407453301</c:v>
                </c:pt>
                <c:pt idx="205">
                  <c:v>87.986580773780602</c:v>
                </c:pt>
                <c:pt idx="206">
                  <c:v>14.3630654487587</c:v>
                </c:pt>
                <c:pt idx="207">
                  <c:v>143.03885885961341</c:v>
                </c:pt>
                <c:pt idx="208">
                  <c:v>77.6177678010189</c:v>
                </c:pt>
                <c:pt idx="209">
                  <c:v>113.70919215615579</c:v>
                </c:pt>
                <c:pt idx="210">
                  <c:v>107.1441531915341</c:v>
                </c:pt>
                <c:pt idx="211">
                  <c:v>12.654113710628501</c:v>
                </c:pt>
                <c:pt idx="212">
                  <c:v>65.165783274990616</c:v>
                </c:pt>
                <c:pt idx="213">
                  <c:v>52.126661690638983</c:v>
                </c:pt>
                <c:pt idx="214">
                  <c:v>66.048678188888445</c:v>
                </c:pt>
                <c:pt idx="215">
                  <c:v>96.800767951496084</c:v>
                </c:pt>
                <c:pt idx="216">
                  <c:v>26.033304069194649</c:v>
                </c:pt>
                <c:pt idx="217">
                  <c:v>34.447069581172727</c:v>
                </c:pt>
                <c:pt idx="218">
                  <c:v>32.574001599819411</c:v>
                </c:pt>
                <c:pt idx="219">
                  <c:v>58.011297621908163</c:v>
                </c:pt>
                <c:pt idx="220">
                  <c:v>116.0721745248272</c:v>
                </c:pt>
                <c:pt idx="221">
                  <c:v>58.367737052164387</c:v>
                </c:pt>
                <c:pt idx="222">
                  <c:v>40.478653230587412</c:v>
                </c:pt>
                <c:pt idx="223">
                  <c:v>64.718842136842682</c:v>
                </c:pt>
                <c:pt idx="224">
                  <c:v>53.851907008786938</c:v>
                </c:pt>
                <c:pt idx="225">
                  <c:v>28.648213874550411</c:v>
                </c:pt>
                <c:pt idx="226">
                  <c:v>64.705455846307444</c:v>
                </c:pt>
                <c:pt idx="227">
                  <c:v>24.679762357376191</c:v>
                </c:pt>
                <c:pt idx="228">
                  <c:v>21.49518805973732</c:v>
                </c:pt>
                <c:pt idx="229">
                  <c:v>32.064385203820557</c:v>
                </c:pt>
                <c:pt idx="230">
                  <c:v>75.828373774944438</c:v>
                </c:pt>
                <c:pt idx="231">
                  <c:v>23.634812320171211</c:v>
                </c:pt>
                <c:pt idx="232">
                  <c:v>80.547178799520978</c:v>
                </c:pt>
                <c:pt idx="233">
                  <c:v>18.015933007242971</c:v>
                </c:pt>
                <c:pt idx="234">
                  <c:v>44.600251861718753</c:v>
                </c:pt>
                <c:pt idx="235">
                  <c:v>48.092347951707978</c:v>
                </c:pt>
                <c:pt idx="236">
                  <c:v>15.18129122632992</c:v>
                </c:pt>
                <c:pt idx="237">
                  <c:v>38.493363648199271</c:v>
                </c:pt>
                <c:pt idx="238">
                  <c:v>83.426731257440025</c:v>
                </c:pt>
                <c:pt idx="239">
                  <c:v>25.493653562197061</c:v>
                </c:pt>
                <c:pt idx="240">
                  <c:v>58.290684166271163</c:v>
                </c:pt>
                <c:pt idx="241">
                  <c:v>32.001779240809881</c:v>
                </c:pt>
                <c:pt idx="242">
                  <c:v>58.012391786280382</c:v>
                </c:pt>
                <c:pt idx="243">
                  <c:v>34.633847447314849</c:v>
                </c:pt>
                <c:pt idx="244">
                  <c:v>54.47491500750462</c:v>
                </c:pt>
                <c:pt idx="245">
                  <c:v>30.307732248722079</c:v>
                </c:pt>
                <c:pt idx="246">
                  <c:v>37.678962418758999</c:v>
                </c:pt>
                <c:pt idx="247">
                  <c:v>19.95703894211999</c:v>
                </c:pt>
                <c:pt idx="248">
                  <c:v>90.627319217309577</c:v>
                </c:pt>
                <c:pt idx="249">
                  <c:v>120.1864571979754</c:v>
                </c:pt>
                <c:pt idx="250">
                  <c:v>81.299003114422845</c:v>
                </c:pt>
                <c:pt idx="251">
                  <c:v>65.704691986070301</c:v>
                </c:pt>
                <c:pt idx="252">
                  <c:v>164.9065148343748</c:v>
                </c:pt>
                <c:pt idx="253">
                  <c:v>77.395456058057675</c:v>
                </c:pt>
                <c:pt idx="254">
                  <c:v>20.63674724994182</c:v>
                </c:pt>
                <c:pt idx="255">
                  <c:v>67.22434716931086</c:v>
                </c:pt>
                <c:pt idx="256">
                  <c:v>84.293936898900711</c:v>
                </c:pt>
                <c:pt idx="257">
                  <c:v>23.46321414328559</c:v>
                </c:pt>
                <c:pt idx="258">
                  <c:v>77.784854631084272</c:v>
                </c:pt>
                <c:pt idx="259">
                  <c:v>70.36941226389601</c:v>
                </c:pt>
                <c:pt idx="260">
                  <c:v>27.781186248084271</c:v>
                </c:pt>
                <c:pt idx="261">
                  <c:v>55.280159289669541</c:v>
                </c:pt>
                <c:pt idx="262">
                  <c:v>41.797693191781228</c:v>
                </c:pt>
                <c:pt idx="263">
                  <c:v>79.730731750555776</c:v>
                </c:pt>
                <c:pt idx="264">
                  <c:v>121.62165326048461</c:v>
                </c:pt>
                <c:pt idx="265">
                  <c:v>88.957963505842201</c:v>
                </c:pt>
                <c:pt idx="266">
                  <c:v>38.576589421996282</c:v>
                </c:pt>
                <c:pt idx="267">
                  <c:v>54.632406176899323</c:v>
                </c:pt>
                <c:pt idx="268">
                  <c:v>96.729053523290332</c:v>
                </c:pt>
                <c:pt idx="269">
                  <c:v>103.86765914173409</c:v>
                </c:pt>
                <c:pt idx="270">
                  <c:v>36.801910215710294</c:v>
                </c:pt>
                <c:pt idx="271">
                  <c:v>16.200931209997439</c:v>
                </c:pt>
                <c:pt idx="272">
                  <c:v>31.337424742624862</c:v>
                </c:pt>
                <c:pt idx="273">
                  <c:v>87.395613184466342</c:v>
                </c:pt>
                <c:pt idx="274">
                  <c:v>58.823559948399172</c:v>
                </c:pt>
                <c:pt idx="275">
                  <c:v>46.383521859190743</c:v>
                </c:pt>
                <c:pt idx="276">
                  <c:v>17.635418715611301</c:v>
                </c:pt>
                <c:pt idx="277">
                  <c:v>33.157593892663833</c:v>
                </c:pt>
                <c:pt idx="278">
                  <c:v>70.384109490153975</c:v>
                </c:pt>
                <c:pt idx="279">
                  <c:v>19.468850205258061</c:v>
                </c:pt>
                <c:pt idx="280">
                  <c:v>79.109713177589882</c:v>
                </c:pt>
                <c:pt idx="281">
                  <c:v>158.58692919238581</c:v>
                </c:pt>
                <c:pt idx="282">
                  <c:v>19.22643674169192</c:v>
                </c:pt>
                <c:pt idx="283">
                  <c:v>13.60009163113142</c:v>
                </c:pt>
                <c:pt idx="284">
                  <c:v>53.23343640625572</c:v>
                </c:pt>
                <c:pt idx="285">
                  <c:v>60.658907975652873</c:v>
                </c:pt>
                <c:pt idx="286">
                  <c:v>22.479561664438769</c:v>
                </c:pt>
                <c:pt idx="287">
                  <c:v>78.959622248566333</c:v>
                </c:pt>
                <c:pt idx="288">
                  <c:v>57.920986403273837</c:v>
                </c:pt>
                <c:pt idx="289">
                  <c:v>82.312620147180311</c:v>
                </c:pt>
                <c:pt idx="290">
                  <c:v>14.594732026280949</c:v>
                </c:pt>
                <c:pt idx="291">
                  <c:v>106.1038659167445</c:v>
                </c:pt>
                <c:pt idx="292">
                  <c:v>36.447417526256963</c:v>
                </c:pt>
                <c:pt idx="293">
                  <c:v>50.039501050266232</c:v>
                </c:pt>
                <c:pt idx="294">
                  <c:v>18.604428755810449</c:v>
                </c:pt>
                <c:pt idx="295">
                  <c:v>39.229541641389041</c:v>
                </c:pt>
                <c:pt idx="296">
                  <c:v>80.754412544107467</c:v>
                </c:pt>
                <c:pt idx="297">
                  <c:v>30.636047882738271</c:v>
                </c:pt>
                <c:pt idx="298">
                  <c:v>60.825605731435672</c:v>
                </c:pt>
                <c:pt idx="299">
                  <c:v>35.935864160494212</c:v>
                </c:pt>
                <c:pt idx="300">
                  <c:v>39.956880047343262</c:v>
                </c:pt>
                <c:pt idx="301">
                  <c:v>29.437936996725981</c:v>
                </c:pt>
                <c:pt idx="302">
                  <c:v>28.35523142020045</c:v>
                </c:pt>
                <c:pt idx="303">
                  <c:v>54.953751690927277</c:v>
                </c:pt>
                <c:pt idx="304">
                  <c:v>95.843757868958676</c:v>
                </c:pt>
                <c:pt idx="305">
                  <c:v>60.058390591620437</c:v>
                </c:pt>
                <c:pt idx="306">
                  <c:v>37.944200056128643</c:v>
                </c:pt>
                <c:pt idx="307">
                  <c:v>61.976977662449947</c:v>
                </c:pt>
                <c:pt idx="308">
                  <c:v>84.844556596112326</c:v>
                </c:pt>
                <c:pt idx="309">
                  <c:v>100.47615757829951</c:v>
                </c:pt>
                <c:pt idx="310">
                  <c:v>27.307909689387671</c:v>
                </c:pt>
                <c:pt idx="311">
                  <c:v>103.71000160549799</c:v>
                </c:pt>
                <c:pt idx="312">
                  <c:v>53.364821366831123</c:v>
                </c:pt>
                <c:pt idx="313">
                  <c:v>73.058562426283331</c:v>
                </c:pt>
                <c:pt idx="314">
                  <c:v>27.68409460188213</c:v>
                </c:pt>
                <c:pt idx="315">
                  <c:v>45.780245880720813</c:v>
                </c:pt>
                <c:pt idx="316">
                  <c:v>133.04086658920329</c:v>
                </c:pt>
                <c:pt idx="317">
                  <c:v>62.574490240351722</c:v>
                </c:pt>
                <c:pt idx="318">
                  <c:v>18.712943398792259</c:v>
                </c:pt>
                <c:pt idx="319">
                  <c:v>68.168353544428584</c:v>
                </c:pt>
                <c:pt idx="320">
                  <c:v>68.817897184492708</c:v>
                </c:pt>
                <c:pt idx="321">
                  <c:v>132.9402394875857</c:v>
                </c:pt>
                <c:pt idx="322">
                  <c:v>60.242134844602852</c:v>
                </c:pt>
                <c:pt idx="323">
                  <c:v>2.7749153845780241</c:v>
                </c:pt>
                <c:pt idx="324">
                  <c:v>79.469687802029512</c:v>
                </c:pt>
                <c:pt idx="325">
                  <c:v>27.495473071767289</c:v>
                </c:pt>
                <c:pt idx="326">
                  <c:v>93.108269325257453</c:v>
                </c:pt>
                <c:pt idx="327">
                  <c:v>34.944474708399312</c:v>
                </c:pt>
                <c:pt idx="328">
                  <c:v>35.936911100316443</c:v>
                </c:pt>
                <c:pt idx="329">
                  <c:v>156.50092925900029</c:v>
                </c:pt>
                <c:pt idx="330">
                  <c:v>17.1883518493871</c:v>
                </c:pt>
                <c:pt idx="331">
                  <c:v>14.8477116638248</c:v>
                </c:pt>
                <c:pt idx="332">
                  <c:v>136.91381330949409</c:v>
                </c:pt>
                <c:pt idx="333">
                  <c:v>36.518945785180861</c:v>
                </c:pt>
                <c:pt idx="334">
                  <c:v>14.16121930366732</c:v>
                </c:pt>
                <c:pt idx="335">
                  <c:v>53.010948777753192</c:v>
                </c:pt>
                <c:pt idx="336">
                  <c:v>40.521415806942599</c:v>
                </c:pt>
                <c:pt idx="337">
                  <c:v>85.023979622273572</c:v>
                </c:pt>
                <c:pt idx="338">
                  <c:v>18.56841440738922</c:v>
                </c:pt>
                <c:pt idx="339">
                  <c:v>38.497689535000141</c:v>
                </c:pt>
                <c:pt idx="340">
                  <c:v>83.953429016790011</c:v>
                </c:pt>
                <c:pt idx="341">
                  <c:v>72.048465370076016</c:v>
                </c:pt>
                <c:pt idx="342">
                  <c:v>24.257300494931862</c:v>
                </c:pt>
                <c:pt idx="343">
                  <c:v>64.705717561576847</c:v>
                </c:pt>
                <c:pt idx="344">
                  <c:v>57.98428878388291</c:v>
                </c:pt>
                <c:pt idx="345">
                  <c:v>62.160913668312233</c:v>
                </c:pt>
                <c:pt idx="346">
                  <c:v>46.258635698229298</c:v>
                </c:pt>
                <c:pt idx="347">
                  <c:v>22.741067603563781</c:v>
                </c:pt>
                <c:pt idx="348">
                  <c:v>89.837912645028723</c:v>
                </c:pt>
                <c:pt idx="349">
                  <c:v>40.972157792442637</c:v>
                </c:pt>
                <c:pt idx="350">
                  <c:v>49.631200516006643</c:v>
                </c:pt>
                <c:pt idx="351">
                  <c:v>28.429497856871219</c:v>
                </c:pt>
                <c:pt idx="352">
                  <c:v>16.680349553357779</c:v>
                </c:pt>
                <c:pt idx="353">
                  <c:v>56.16188046871823</c:v>
                </c:pt>
                <c:pt idx="354">
                  <c:v>74.105151275116015</c:v>
                </c:pt>
                <c:pt idx="355">
                  <c:v>53.176463941079483</c:v>
                </c:pt>
                <c:pt idx="356">
                  <c:v>119.2387954368803</c:v>
                </c:pt>
                <c:pt idx="357">
                  <c:v>67.109387429974547</c:v>
                </c:pt>
                <c:pt idx="358">
                  <c:v>27.862245964920319</c:v>
                </c:pt>
                <c:pt idx="359">
                  <c:v>57.062203152346868</c:v>
                </c:pt>
                <c:pt idx="360">
                  <c:v>21.275364889726561</c:v>
                </c:pt>
                <c:pt idx="361">
                  <c:v>54.157517119701303</c:v>
                </c:pt>
                <c:pt idx="362">
                  <c:v>90.690829141428779</c:v>
                </c:pt>
                <c:pt idx="363">
                  <c:v>81.525400571343582</c:v>
                </c:pt>
                <c:pt idx="364">
                  <c:v>39.95059409644584</c:v>
                </c:pt>
                <c:pt idx="365">
                  <c:v>17.17743295892889</c:v>
                </c:pt>
                <c:pt idx="366">
                  <c:v>16.381791602024411</c:v>
                </c:pt>
                <c:pt idx="367">
                  <c:v>108.45605458634181</c:v>
                </c:pt>
                <c:pt idx="368">
                  <c:v>80.046762455040295</c:v>
                </c:pt>
                <c:pt idx="369">
                  <c:v>71.164336006352627</c:v>
                </c:pt>
                <c:pt idx="370">
                  <c:v>72.714829998002401</c:v>
                </c:pt>
                <c:pt idx="371">
                  <c:v>64.969715804879556</c:v>
                </c:pt>
                <c:pt idx="372">
                  <c:v>26.13852806705745</c:v>
                </c:pt>
                <c:pt idx="373">
                  <c:v>94.327513547725232</c:v>
                </c:pt>
                <c:pt idx="374">
                  <c:v>88.640811128152606</c:v>
                </c:pt>
                <c:pt idx="375">
                  <c:v>22.104033199541721</c:v>
                </c:pt>
                <c:pt idx="376">
                  <c:v>46.372127633118247</c:v>
                </c:pt>
                <c:pt idx="377">
                  <c:v>73.238348802366005</c:v>
                </c:pt>
                <c:pt idx="378">
                  <c:v>147.8482522180785</c:v>
                </c:pt>
                <c:pt idx="379">
                  <c:v>114.7959736474959</c:v>
                </c:pt>
                <c:pt idx="380">
                  <c:v>82.181607289279967</c:v>
                </c:pt>
                <c:pt idx="381">
                  <c:v>61.420984048187442</c:v>
                </c:pt>
                <c:pt idx="382">
                  <c:v>22.997451088698629</c:v>
                </c:pt>
                <c:pt idx="383">
                  <c:v>54.726867133828137</c:v>
                </c:pt>
                <c:pt idx="384">
                  <c:v>131.67454712358261</c:v>
                </c:pt>
                <c:pt idx="385">
                  <c:v>123.5973196941447</c:v>
                </c:pt>
                <c:pt idx="386">
                  <c:v>104.08948660300911</c:v>
                </c:pt>
                <c:pt idx="387">
                  <c:v>28.026313058582911</c:v>
                </c:pt>
                <c:pt idx="388">
                  <c:v>48.503819869098173</c:v>
                </c:pt>
                <c:pt idx="389">
                  <c:v>70.340435905893528</c:v>
                </c:pt>
                <c:pt idx="390">
                  <c:v>65.856967039896546</c:v>
                </c:pt>
                <c:pt idx="391">
                  <c:v>45.584291021696551</c:v>
                </c:pt>
                <c:pt idx="392">
                  <c:v>32.152918411292383</c:v>
                </c:pt>
                <c:pt idx="393">
                  <c:v>14.63348855911603</c:v>
                </c:pt>
                <c:pt idx="394">
                  <c:v>25.41981533433724</c:v>
                </c:pt>
                <c:pt idx="395">
                  <c:v>14.30913696248574</c:v>
                </c:pt>
                <c:pt idx="396">
                  <c:v>54.176970197570533</c:v>
                </c:pt>
                <c:pt idx="397">
                  <c:v>47.604456645530483</c:v>
                </c:pt>
                <c:pt idx="398">
                  <c:v>62.969661984874463</c:v>
                </c:pt>
                <c:pt idx="399">
                  <c:v>44.132225042634502</c:v>
                </c:pt>
                <c:pt idx="400">
                  <c:v>35.355314563107292</c:v>
                </c:pt>
                <c:pt idx="401">
                  <c:v>20.275960008732291</c:v>
                </c:pt>
                <c:pt idx="402">
                  <c:v>15.074177747458711</c:v>
                </c:pt>
                <c:pt idx="403">
                  <c:v>29.171202378646111</c:v>
                </c:pt>
                <c:pt idx="404">
                  <c:v>95.59277798084328</c:v>
                </c:pt>
                <c:pt idx="405">
                  <c:v>60.603969870226933</c:v>
                </c:pt>
                <c:pt idx="406">
                  <c:v>54.903466365320718</c:v>
                </c:pt>
                <c:pt idx="407">
                  <c:v>116.12493715868069</c:v>
                </c:pt>
                <c:pt idx="408">
                  <c:v>30.721933728632411</c:v>
                </c:pt>
                <c:pt idx="409">
                  <c:v>73.328378499256246</c:v>
                </c:pt>
                <c:pt idx="410">
                  <c:v>37.91098774231731</c:v>
                </c:pt>
                <c:pt idx="411">
                  <c:v>55.393409228353804</c:v>
                </c:pt>
                <c:pt idx="412">
                  <c:v>19.583502698202171</c:v>
                </c:pt>
                <c:pt idx="413">
                  <c:v>73.521839720551483</c:v>
                </c:pt>
                <c:pt idx="414">
                  <c:v>35.010095688324199</c:v>
                </c:pt>
                <c:pt idx="415">
                  <c:v>4.6420076269110266</c:v>
                </c:pt>
                <c:pt idx="416">
                  <c:v>30.438261046323479</c:v>
                </c:pt>
                <c:pt idx="417">
                  <c:v>101.2434522209014</c:v>
                </c:pt>
                <c:pt idx="418">
                  <c:v>58.414253248278428</c:v>
                </c:pt>
                <c:pt idx="419">
                  <c:v>122.81542061140701</c:v>
                </c:pt>
                <c:pt idx="420">
                  <c:v>55.15608768128493</c:v>
                </c:pt>
                <c:pt idx="421">
                  <c:v>63.996270472895198</c:v>
                </c:pt>
                <c:pt idx="422">
                  <c:v>21.639208311361021</c:v>
                </c:pt>
                <c:pt idx="423">
                  <c:v>25.61179073595785</c:v>
                </c:pt>
                <c:pt idx="424">
                  <c:v>167.3270642242318</c:v>
                </c:pt>
                <c:pt idx="425">
                  <c:v>84.292990405260866</c:v>
                </c:pt>
                <c:pt idx="426">
                  <c:v>60.030829478094837</c:v>
                </c:pt>
                <c:pt idx="427">
                  <c:v>54.754473561684797</c:v>
                </c:pt>
                <c:pt idx="428">
                  <c:v>78.677850987400078</c:v>
                </c:pt>
                <c:pt idx="429">
                  <c:v>15.8515599815076</c:v>
                </c:pt>
                <c:pt idx="430">
                  <c:v>78.434758483074447</c:v>
                </c:pt>
                <c:pt idx="431">
                  <c:v>97.243743504693128</c:v>
                </c:pt>
                <c:pt idx="432">
                  <c:v>67.256550589171454</c:v>
                </c:pt>
                <c:pt idx="433">
                  <c:v>143.52141547993509</c:v>
                </c:pt>
                <c:pt idx="434">
                  <c:v>69.707938174701411</c:v>
                </c:pt>
                <c:pt idx="435">
                  <c:v>74.420842694152185</c:v>
                </c:pt>
                <c:pt idx="436">
                  <c:v>124.8570619080007</c:v>
                </c:pt>
                <c:pt idx="437">
                  <c:v>135.99510527577911</c:v>
                </c:pt>
                <c:pt idx="438">
                  <c:v>19.730121627809339</c:v>
                </c:pt>
                <c:pt idx="439">
                  <c:v>21.35537070147458</c:v>
                </c:pt>
                <c:pt idx="440">
                  <c:v>34.020141701941817</c:v>
                </c:pt>
                <c:pt idx="441">
                  <c:v>15.37473013435017</c:v>
                </c:pt>
                <c:pt idx="442">
                  <c:v>34.436921670361492</c:v>
                </c:pt>
                <c:pt idx="443">
                  <c:v>75.633102227218302</c:v>
                </c:pt>
                <c:pt idx="444">
                  <c:v>59.033603591899443</c:v>
                </c:pt>
                <c:pt idx="445">
                  <c:v>14.590303915739529</c:v>
                </c:pt>
                <c:pt idx="446">
                  <c:v>28.140384082610129</c:v>
                </c:pt>
                <c:pt idx="447">
                  <c:v>50.070706455928637</c:v>
                </c:pt>
                <c:pt idx="448">
                  <c:v>25.714763532544001</c:v>
                </c:pt>
                <c:pt idx="449">
                  <c:v>43.770282008509398</c:v>
                </c:pt>
                <c:pt idx="450">
                  <c:v>33.156894307038193</c:v>
                </c:pt>
                <c:pt idx="451">
                  <c:v>33.255546919161219</c:v>
                </c:pt>
                <c:pt idx="452">
                  <c:v>44.364528752067017</c:v>
                </c:pt>
                <c:pt idx="453">
                  <c:v>17.220858002465231</c:v>
                </c:pt>
                <c:pt idx="454">
                  <c:v>23.218143953398108</c:v>
                </c:pt>
                <c:pt idx="455">
                  <c:v>39.23210774003288</c:v>
                </c:pt>
                <c:pt idx="456">
                  <c:v>50.966366747201981</c:v>
                </c:pt>
                <c:pt idx="457">
                  <c:v>41.30654081808305</c:v>
                </c:pt>
                <c:pt idx="458">
                  <c:v>51.268320022246662</c:v>
                </c:pt>
                <c:pt idx="459">
                  <c:v>103.5473301677324</c:v>
                </c:pt>
                <c:pt idx="460">
                  <c:v>33.125249429373831</c:v>
                </c:pt>
                <c:pt idx="461">
                  <c:v>30.005348859701471</c:v>
                </c:pt>
                <c:pt idx="462">
                  <c:v>72.444483428758105</c:v>
                </c:pt>
                <c:pt idx="463">
                  <c:v>56.670644307856698</c:v>
                </c:pt>
                <c:pt idx="464">
                  <c:v>53.172571776090173</c:v>
                </c:pt>
                <c:pt idx="465">
                  <c:v>72.949067223475524</c:v>
                </c:pt>
                <c:pt idx="466">
                  <c:v>38.65600536738134</c:v>
                </c:pt>
                <c:pt idx="467">
                  <c:v>70.546385243662883</c:v>
                </c:pt>
                <c:pt idx="468">
                  <c:v>85.436682223061098</c:v>
                </c:pt>
                <c:pt idx="469">
                  <c:v>41.329903071552103</c:v>
                </c:pt>
                <c:pt idx="470">
                  <c:v>8.4513528482194005</c:v>
                </c:pt>
                <c:pt idx="471">
                  <c:v>48.117285918199201</c:v>
                </c:pt>
                <c:pt idx="472">
                  <c:v>34.125073753915011</c:v>
                </c:pt>
                <c:pt idx="473">
                  <c:v>44.397323467278362</c:v>
                </c:pt>
                <c:pt idx="474">
                  <c:v>50.621945204762802</c:v>
                </c:pt>
                <c:pt idx="475">
                  <c:v>41.806580733200498</c:v>
                </c:pt>
                <c:pt idx="476">
                  <c:v>91.893890130626332</c:v>
                </c:pt>
                <c:pt idx="477">
                  <c:v>22.250088501090381</c:v>
                </c:pt>
                <c:pt idx="478">
                  <c:v>24.449354783171309</c:v>
                </c:pt>
                <c:pt idx="479">
                  <c:v>80.143718150347183</c:v>
                </c:pt>
                <c:pt idx="480">
                  <c:v>101.8969019865897</c:v>
                </c:pt>
                <c:pt idx="481">
                  <c:v>22.861117659688009</c:v>
                </c:pt>
                <c:pt idx="482">
                  <c:v>79.883645378125976</c:v>
                </c:pt>
                <c:pt idx="483">
                  <c:v>26.14762067348796</c:v>
                </c:pt>
                <c:pt idx="484">
                  <c:v>32.776823716727428</c:v>
                </c:pt>
                <c:pt idx="485">
                  <c:v>129.117417279384</c:v>
                </c:pt>
                <c:pt idx="486">
                  <c:v>87.628961270179772</c:v>
                </c:pt>
                <c:pt idx="487">
                  <c:v>24.357230056246902</c:v>
                </c:pt>
                <c:pt idx="488">
                  <c:v>80.986893621724334</c:v>
                </c:pt>
                <c:pt idx="489">
                  <c:v>34.964859248873552</c:v>
                </c:pt>
                <c:pt idx="490">
                  <c:v>57.70548667214198</c:v>
                </c:pt>
                <c:pt idx="491">
                  <c:v>29.9657036783106</c:v>
                </c:pt>
                <c:pt idx="492">
                  <c:v>68.503659943685932</c:v>
                </c:pt>
                <c:pt idx="493">
                  <c:v>74.258111552934054</c:v>
                </c:pt>
                <c:pt idx="494">
                  <c:v>26.190834157006449</c:v>
                </c:pt>
                <c:pt idx="495">
                  <c:v>31.966098253762439</c:v>
                </c:pt>
                <c:pt idx="496">
                  <c:v>85.627923048368004</c:v>
                </c:pt>
                <c:pt idx="497">
                  <c:v>33.981814949525329</c:v>
                </c:pt>
                <c:pt idx="498">
                  <c:v>124.0997936266531</c:v>
                </c:pt>
                <c:pt idx="499">
                  <c:v>113.5836372771854</c:v>
                </c:pt>
                <c:pt idx="500">
                  <c:v>72.793681084896946</c:v>
                </c:pt>
                <c:pt idx="501">
                  <c:v>89.211638895401705</c:v>
                </c:pt>
                <c:pt idx="502">
                  <c:v>47.600696312289749</c:v>
                </c:pt>
                <c:pt idx="503">
                  <c:v>31.281866266989731</c:v>
                </c:pt>
                <c:pt idx="504">
                  <c:v>117.0147141920088</c:v>
                </c:pt>
                <c:pt idx="505">
                  <c:v>63.660158413443</c:v>
                </c:pt>
                <c:pt idx="506">
                  <c:v>63.161350591231518</c:v>
                </c:pt>
                <c:pt idx="507">
                  <c:v>124.8549168206177</c:v>
                </c:pt>
                <c:pt idx="508">
                  <c:v>67.357655269593323</c:v>
                </c:pt>
                <c:pt idx="509">
                  <c:v>36.273335762211197</c:v>
                </c:pt>
                <c:pt idx="510">
                  <c:v>54.230912638267448</c:v>
                </c:pt>
                <c:pt idx="511">
                  <c:v>56.401083149120552</c:v>
                </c:pt>
                <c:pt idx="512">
                  <c:v>38.898423731259548</c:v>
                </c:pt>
                <c:pt idx="513">
                  <c:v>115.4254712860095</c:v>
                </c:pt>
                <c:pt idx="514">
                  <c:v>70.451375520480227</c:v>
                </c:pt>
                <c:pt idx="515">
                  <c:v>18.05282729163207</c:v>
                </c:pt>
                <c:pt idx="516">
                  <c:v>68.794239206248406</c:v>
                </c:pt>
                <c:pt idx="517">
                  <c:v>39.017801725963842</c:v>
                </c:pt>
                <c:pt idx="518">
                  <c:v>61.814231204380242</c:v>
                </c:pt>
                <c:pt idx="519">
                  <c:v>48.709041783235747</c:v>
                </c:pt>
                <c:pt idx="520">
                  <c:v>38.340027168587042</c:v>
                </c:pt>
                <c:pt idx="521">
                  <c:v>48.010317806760362</c:v>
                </c:pt>
                <c:pt idx="522">
                  <c:v>49.629397233683079</c:v>
                </c:pt>
                <c:pt idx="523">
                  <c:v>19.740597764942329</c:v>
                </c:pt>
                <c:pt idx="524">
                  <c:v>44.892884146328647</c:v>
                </c:pt>
                <c:pt idx="525">
                  <c:v>62.945268882355151</c:v>
                </c:pt>
                <c:pt idx="526">
                  <c:v>63.396856083997292</c:v>
                </c:pt>
                <c:pt idx="527">
                  <c:v>48.517827164374317</c:v>
                </c:pt>
                <c:pt idx="528">
                  <c:v>26.08217231854043</c:v>
                </c:pt>
                <c:pt idx="529">
                  <c:v>104.3676064724652</c:v>
                </c:pt>
                <c:pt idx="530">
                  <c:v>31.04742407977308</c:v>
                </c:pt>
                <c:pt idx="531">
                  <c:v>29.041742594531492</c:v>
                </c:pt>
                <c:pt idx="532">
                  <c:v>93.111384742669145</c:v>
                </c:pt>
                <c:pt idx="533">
                  <c:v>59.417986049637797</c:v>
                </c:pt>
                <c:pt idx="534">
                  <c:v>11.80608700902552</c:v>
                </c:pt>
                <c:pt idx="535">
                  <c:v>114.52330030633949</c:v>
                </c:pt>
                <c:pt idx="536">
                  <c:v>37.762673609357797</c:v>
                </c:pt>
                <c:pt idx="537">
                  <c:v>81.906462997213097</c:v>
                </c:pt>
                <c:pt idx="538">
                  <c:v>49.034436946682632</c:v>
                </c:pt>
                <c:pt idx="539">
                  <c:v>63.252920971582832</c:v>
                </c:pt>
                <c:pt idx="540">
                  <c:v>30.468072387124689</c:v>
                </c:pt>
                <c:pt idx="541">
                  <c:v>66.943227016978895</c:v>
                </c:pt>
                <c:pt idx="542">
                  <c:v>37.107557969543173</c:v>
                </c:pt>
                <c:pt idx="543">
                  <c:v>36.852205738100039</c:v>
                </c:pt>
                <c:pt idx="544">
                  <c:v>20.20745595140227</c:v>
                </c:pt>
                <c:pt idx="545">
                  <c:v>33.362673437382917</c:v>
                </c:pt>
                <c:pt idx="546">
                  <c:v>35.385630532176009</c:v>
                </c:pt>
                <c:pt idx="547">
                  <c:v>97.582223950800866</c:v>
                </c:pt>
                <c:pt idx="548">
                  <c:v>23.35301706585653</c:v>
                </c:pt>
                <c:pt idx="549">
                  <c:v>23.968256778648879</c:v>
                </c:pt>
                <c:pt idx="550">
                  <c:v>59.805766647023603</c:v>
                </c:pt>
                <c:pt idx="551">
                  <c:v>49.510058317283821</c:v>
                </c:pt>
                <c:pt idx="552">
                  <c:v>35.369627932291998</c:v>
                </c:pt>
                <c:pt idx="553">
                  <c:v>87.430921960432499</c:v>
                </c:pt>
                <c:pt idx="554">
                  <c:v>35.262222251725447</c:v>
                </c:pt>
                <c:pt idx="555">
                  <c:v>57.391705320886572</c:v>
                </c:pt>
                <c:pt idx="556">
                  <c:v>15.81113254334087</c:v>
                </c:pt>
                <c:pt idx="557">
                  <c:v>64.861588323951096</c:v>
                </c:pt>
                <c:pt idx="558">
                  <c:v>19.55063791759147</c:v>
                </c:pt>
                <c:pt idx="559">
                  <c:v>92.006641569991046</c:v>
                </c:pt>
                <c:pt idx="560">
                  <c:v>53.795613623774102</c:v>
                </c:pt>
                <c:pt idx="561">
                  <c:v>61.633093466417442</c:v>
                </c:pt>
                <c:pt idx="562">
                  <c:v>31.745091552418199</c:v>
                </c:pt>
                <c:pt idx="563">
                  <c:v>27.83929132539275</c:v>
                </c:pt>
                <c:pt idx="564">
                  <c:v>57.161114816197433</c:v>
                </c:pt>
                <c:pt idx="565">
                  <c:v>29.504218963886402</c:v>
                </c:pt>
                <c:pt idx="566">
                  <c:v>18.80858960419441</c:v>
                </c:pt>
                <c:pt idx="567">
                  <c:v>39.202347305115573</c:v>
                </c:pt>
                <c:pt idx="568">
                  <c:v>45.112134713152898</c:v>
                </c:pt>
                <c:pt idx="569">
                  <c:v>28.215607823727879</c:v>
                </c:pt>
                <c:pt idx="570">
                  <c:v>56.950239688402313</c:v>
                </c:pt>
                <c:pt idx="571">
                  <c:v>25.441144221604471</c:v>
                </c:pt>
                <c:pt idx="572">
                  <c:v>14.34826988067285</c:v>
                </c:pt>
                <c:pt idx="573">
                  <c:v>37.4282650587799</c:v>
                </c:pt>
                <c:pt idx="574">
                  <c:v>81.338192769358557</c:v>
                </c:pt>
                <c:pt idx="575">
                  <c:v>67.597035883116604</c:v>
                </c:pt>
                <c:pt idx="576">
                  <c:v>57.048623411466103</c:v>
                </c:pt>
                <c:pt idx="577">
                  <c:v>37.881254382746462</c:v>
                </c:pt>
                <c:pt idx="578">
                  <c:v>95.464526572923901</c:v>
                </c:pt>
                <c:pt idx="579">
                  <c:v>49.813254333949821</c:v>
                </c:pt>
                <c:pt idx="580">
                  <c:v>80.664798130395894</c:v>
                </c:pt>
                <c:pt idx="581">
                  <c:v>19.170303113557139</c:v>
                </c:pt>
                <c:pt idx="582">
                  <c:v>33.933463551090377</c:v>
                </c:pt>
                <c:pt idx="583">
                  <c:v>22.498948976614571</c:v>
                </c:pt>
                <c:pt idx="584">
                  <c:v>30.02895375379434</c:v>
                </c:pt>
                <c:pt idx="585">
                  <c:v>46.284260944847382</c:v>
                </c:pt>
                <c:pt idx="586">
                  <c:v>49.249192958542118</c:v>
                </c:pt>
                <c:pt idx="587">
                  <c:v>60.14853911098033</c:v>
                </c:pt>
                <c:pt idx="588">
                  <c:v>28.981243677980789</c:v>
                </c:pt>
                <c:pt idx="589">
                  <c:v>30.028388279530699</c:v>
                </c:pt>
                <c:pt idx="590">
                  <c:v>28.195708222453259</c:v>
                </c:pt>
                <c:pt idx="591">
                  <c:v>17.07085220637779</c:v>
                </c:pt>
                <c:pt idx="592">
                  <c:v>35.005359067405962</c:v>
                </c:pt>
                <c:pt idx="593">
                  <c:v>46.73833975863932</c:v>
                </c:pt>
                <c:pt idx="594">
                  <c:v>26.651201905702951</c:v>
                </c:pt>
                <c:pt idx="595">
                  <c:v>76.830930970507879</c:v>
                </c:pt>
                <c:pt idx="596">
                  <c:v>10.58708355609458</c:v>
                </c:pt>
                <c:pt idx="597">
                  <c:v>31.774182669760439</c:v>
                </c:pt>
                <c:pt idx="598">
                  <c:v>49.763439243738063</c:v>
                </c:pt>
                <c:pt idx="599">
                  <c:v>35.341664965876163</c:v>
                </c:pt>
                <c:pt idx="600">
                  <c:v>37.354774393702591</c:v>
                </c:pt>
                <c:pt idx="601">
                  <c:v>62.961793337499543</c:v>
                </c:pt>
                <c:pt idx="602">
                  <c:v>49.733983899093467</c:v>
                </c:pt>
                <c:pt idx="603">
                  <c:v>15.82995814113151</c:v>
                </c:pt>
                <c:pt idx="604">
                  <c:v>33.136064670762067</c:v>
                </c:pt>
                <c:pt idx="605">
                  <c:v>35.7085720145718</c:v>
                </c:pt>
                <c:pt idx="606">
                  <c:v>26.740793452590101</c:v>
                </c:pt>
                <c:pt idx="607">
                  <c:v>110.48009776591699</c:v>
                </c:pt>
                <c:pt idx="608">
                  <c:v>39.780941330746757</c:v>
                </c:pt>
                <c:pt idx="609">
                  <c:v>101.6269550073761</c:v>
                </c:pt>
                <c:pt idx="610">
                  <c:v>77.308531204905279</c:v>
                </c:pt>
                <c:pt idx="611">
                  <c:v>52.85968330309818</c:v>
                </c:pt>
                <c:pt idx="612">
                  <c:v>16.02326789189306</c:v>
                </c:pt>
                <c:pt idx="613">
                  <c:v>86.092748744845949</c:v>
                </c:pt>
                <c:pt idx="614">
                  <c:v>83.406780757376339</c:v>
                </c:pt>
                <c:pt idx="615">
                  <c:v>95.001317506623465</c:v>
                </c:pt>
                <c:pt idx="616">
                  <c:v>17.776425118415329</c:v>
                </c:pt>
                <c:pt idx="617">
                  <c:v>78.266940792463245</c:v>
                </c:pt>
                <c:pt idx="618">
                  <c:v>79.408583624184402</c:v>
                </c:pt>
                <c:pt idx="619">
                  <c:v>72.702545049143055</c:v>
                </c:pt>
                <c:pt idx="620">
                  <c:v>56.710871444367321</c:v>
                </c:pt>
                <c:pt idx="621">
                  <c:v>78.938902424242201</c:v>
                </c:pt>
                <c:pt idx="622">
                  <c:v>24.22509870643961</c:v>
                </c:pt>
                <c:pt idx="623">
                  <c:v>56.153645945565152</c:v>
                </c:pt>
                <c:pt idx="624">
                  <c:v>23.390625241195249</c:v>
                </c:pt>
                <c:pt idx="625">
                  <c:v>38.612254805888277</c:v>
                </c:pt>
                <c:pt idx="626">
                  <c:v>53.92953592188767</c:v>
                </c:pt>
                <c:pt idx="627">
                  <c:v>35.635721519504251</c:v>
                </c:pt>
                <c:pt idx="628">
                  <c:v>19.828355649039541</c:v>
                </c:pt>
                <c:pt idx="629">
                  <c:v>44.54557229475212</c:v>
                </c:pt>
                <c:pt idx="630">
                  <c:v>58.148874544621357</c:v>
                </c:pt>
                <c:pt idx="631">
                  <c:v>66.799040833713846</c:v>
                </c:pt>
                <c:pt idx="632">
                  <c:v>22.7952198509978</c:v>
                </c:pt>
                <c:pt idx="633">
                  <c:v>31.841978454540001</c:v>
                </c:pt>
                <c:pt idx="634">
                  <c:v>32.155631995489301</c:v>
                </c:pt>
                <c:pt idx="635">
                  <c:v>25.521506737125019</c:v>
                </c:pt>
                <c:pt idx="636">
                  <c:v>36.690310369278613</c:v>
                </c:pt>
                <c:pt idx="637">
                  <c:v>79.365957374336276</c:v>
                </c:pt>
                <c:pt idx="638">
                  <c:v>41.480966316983348</c:v>
                </c:pt>
                <c:pt idx="639">
                  <c:v>14.636870267127151</c:v>
                </c:pt>
                <c:pt idx="640">
                  <c:v>30.467484840080701</c:v>
                </c:pt>
                <c:pt idx="641">
                  <c:v>35.86476551096591</c:v>
                </c:pt>
                <c:pt idx="642">
                  <c:v>32.930408643564931</c:v>
                </c:pt>
                <c:pt idx="643">
                  <c:v>62.832743229223112</c:v>
                </c:pt>
                <c:pt idx="644">
                  <c:v>85.655223723142299</c:v>
                </c:pt>
                <c:pt idx="645">
                  <c:v>23.817125570737421</c:v>
                </c:pt>
                <c:pt idx="646">
                  <c:v>22.923318950541859</c:v>
                </c:pt>
                <c:pt idx="647">
                  <c:v>29.308421211185639</c:v>
                </c:pt>
                <c:pt idx="648">
                  <c:v>39.718679345699108</c:v>
                </c:pt>
                <c:pt idx="649">
                  <c:v>39.186653891338537</c:v>
                </c:pt>
                <c:pt idx="650">
                  <c:v>46.563122545398151</c:v>
                </c:pt>
                <c:pt idx="651">
                  <c:v>23.813558506343551</c:v>
                </c:pt>
                <c:pt idx="652">
                  <c:v>78.121610110191625</c:v>
                </c:pt>
                <c:pt idx="653">
                  <c:v>40.250375567149021</c:v>
                </c:pt>
                <c:pt idx="654">
                  <c:v>21.935004147857889</c:v>
                </c:pt>
                <c:pt idx="655">
                  <c:v>47.864519379835031</c:v>
                </c:pt>
                <c:pt idx="656">
                  <c:v>57.178604087935803</c:v>
                </c:pt>
                <c:pt idx="657">
                  <c:v>44.341060809512093</c:v>
                </c:pt>
                <c:pt idx="658">
                  <c:v>89.559814589652404</c:v>
                </c:pt>
                <c:pt idx="659">
                  <c:v>46.582995707416053</c:v>
                </c:pt>
                <c:pt idx="660">
                  <c:v>128.13578908185349</c:v>
                </c:pt>
                <c:pt idx="661">
                  <c:v>47.608538494371558</c:v>
                </c:pt>
                <c:pt idx="662">
                  <c:v>60.726934736400132</c:v>
                </c:pt>
                <c:pt idx="663">
                  <c:v>75.505222405729455</c:v>
                </c:pt>
                <c:pt idx="664">
                  <c:v>59.474417376741442</c:v>
                </c:pt>
                <c:pt idx="665">
                  <c:v>28.212374958756499</c:v>
                </c:pt>
                <c:pt idx="666">
                  <c:v>68.603830004968898</c:v>
                </c:pt>
                <c:pt idx="667">
                  <c:v>46.875871410269703</c:v>
                </c:pt>
                <c:pt idx="668">
                  <c:v>31.703612918818731</c:v>
                </c:pt>
                <c:pt idx="669">
                  <c:v>23.328638054181621</c:v>
                </c:pt>
                <c:pt idx="670">
                  <c:v>38.702293565628523</c:v>
                </c:pt>
                <c:pt idx="671">
                  <c:v>37.186919100044612</c:v>
                </c:pt>
                <c:pt idx="672">
                  <c:v>39.02656270394548</c:v>
                </c:pt>
                <c:pt idx="673">
                  <c:v>50.295548640106432</c:v>
                </c:pt>
                <c:pt idx="674">
                  <c:v>34.657023661304827</c:v>
                </c:pt>
                <c:pt idx="675">
                  <c:v>17.877616723647531</c:v>
                </c:pt>
                <c:pt idx="676">
                  <c:v>90.66934246160757</c:v>
                </c:pt>
                <c:pt idx="677">
                  <c:v>132.4715046302162</c:v>
                </c:pt>
                <c:pt idx="678">
                  <c:v>25.923684973324779</c:v>
                </c:pt>
                <c:pt idx="679">
                  <c:v>58.777911646992152</c:v>
                </c:pt>
                <c:pt idx="680">
                  <c:v>23.318403637998859</c:v>
                </c:pt>
                <c:pt idx="681">
                  <c:v>76.561085118533299</c:v>
                </c:pt>
                <c:pt idx="682">
                  <c:v>25.300680726463419</c:v>
                </c:pt>
                <c:pt idx="683">
                  <c:v>16.692382967843709</c:v>
                </c:pt>
                <c:pt idx="684">
                  <c:v>10.87988938813783</c:v>
                </c:pt>
                <c:pt idx="685">
                  <c:v>29.184285566957101</c:v>
                </c:pt>
                <c:pt idx="686">
                  <c:v>49.804771696159698</c:v>
                </c:pt>
                <c:pt idx="687">
                  <c:v>65.896140911530978</c:v>
                </c:pt>
                <c:pt idx="688">
                  <c:v>61.220407216719821</c:v>
                </c:pt>
                <c:pt idx="689">
                  <c:v>27.304434497734832</c:v>
                </c:pt>
                <c:pt idx="690">
                  <c:v>28.97735890820956</c:v>
                </c:pt>
                <c:pt idx="691">
                  <c:v>30.46936926550908</c:v>
                </c:pt>
                <c:pt idx="692">
                  <c:v>12.55968672241141</c:v>
                </c:pt>
                <c:pt idx="693">
                  <c:v>83.050030106224199</c:v>
                </c:pt>
                <c:pt idx="694">
                  <c:v>36.13526981676538</c:v>
                </c:pt>
                <c:pt idx="695">
                  <c:v>64.219387837768735</c:v>
                </c:pt>
                <c:pt idx="696">
                  <c:v>82.580965860855386</c:v>
                </c:pt>
                <c:pt idx="697">
                  <c:v>29.458480598103179</c:v>
                </c:pt>
                <c:pt idx="698">
                  <c:v>10.77878374363457</c:v>
                </c:pt>
                <c:pt idx="699">
                  <c:v>140.30845474472321</c:v>
                </c:pt>
                <c:pt idx="700">
                  <c:v>66.915490666049095</c:v>
                </c:pt>
                <c:pt idx="701">
                  <c:v>28.100244430910749</c:v>
                </c:pt>
                <c:pt idx="702">
                  <c:v>48.486305569278798</c:v>
                </c:pt>
                <c:pt idx="703">
                  <c:v>49.824294432950772</c:v>
                </c:pt>
                <c:pt idx="704">
                  <c:v>17.000784322427162</c:v>
                </c:pt>
                <c:pt idx="705">
                  <c:v>40.86195334610543</c:v>
                </c:pt>
                <c:pt idx="706">
                  <c:v>9.1753860926479405</c:v>
                </c:pt>
                <c:pt idx="707">
                  <c:v>81.875861663926301</c:v>
                </c:pt>
                <c:pt idx="708">
                  <c:v>30.43682467438331</c:v>
                </c:pt>
                <c:pt idx="709">
                  <c:v>26.15932872337898</c:v>
                </c:pt>
                <c:pt idx="710">
                  <c:v>16.100564749768498</c:v>
                </c:pt>
                <c:pt idx="711">
                  <c:v>26.221384862277851</c:v>
                </c:pt>
                <c:pt idx="712">
                  <c:v>27.049057293349971</c:v>
                </c:pt>
                <c:pt idx="713">
                  <c:v>35.638646886755232</c:v>
                </c:pt>
                <c:pt idx="714">
                  <c:v>31.721215775679639</c:v>
                </c:pt>
                <c:pt idx="715">
                  <c:v>51.40635566758074</c:v>
                </c:pt>
                <c:pt idx="716">
                  <c:v>28.105666495426121</c:v>
                </c:pt>
                <c:pt idx="717">
                  <c:v>45.239400158412167</c:v>
                </c:pt>
                <c:pt idx="718">
                  <c:v>62.988347184201338</c:v>
                </c:pt>
                <c:pt idx="719">
                  <c:v>94.173702596144523</c:v>
                </c:pt>
                <c:pt idx="720">
                  <c:v>40.463861947244183</c:v>
                </c:pt>
                <c:pt idx="721">
                  <c:v>46.76419621146222</c:v>
                </c:pt>
                <c:pt idx="722">
                  <c:v>42.796015758542403</c:v>
                </c:pt>
                <c:pt idx="723">
                  <c:v>62.775446508946388</c:v>
                </c:pt>
                <c:pt idx="724">
                  <c:v>3.9930944025873729</c:v>
                </c:pt>
                <c:pt idx="725">
                  <c:v>27.573624934699321</c:v>
                </c:pt>
                <c:pt idx="726">
                  <c:v>66.979224904130106</c:v>
                </c:pt>
                <c:pt idx="727">
                  <c:v>42.485159919866852</c:v>
                </c:pt>
                <c:pt idx="728">
                  <c:v>46.245476689163773</c:v>
                </c:pt>
                <c:pt idx="729">
                  <c:v>33.956793734499684</c:v>
                </c:pt>
                <c:pt idx="730">
                  <c:v>111.0976933228584</c:v>
                </c:pt>
                <c:pt idx="731">
                  <c:v>18.526849518133499</c:v>
                </c:pt>
                <c:pt idx="732">
                  <c:v>65.686348846325046</c:v>
                </c:pt>
                <c:pt idx="733">
                  <c:v>47.000788407684993</c:v>
                </c:pt>
                <c:pt idx="734">
                  <c:v>9.7794920364673992</c:v>
                </c:pt>
                <c:pt idx="735">
                  <c:v>40.490283803637944</c:v>
                </c:pt>
                <c:pt idx="736">
                  <c:v>47.117115714390863</c:v>
                </c:pt>
                <c:pt idx="737">
                  <c:v>58.122952929205383</c:v>
                </c:pt>
                <c:pt idx="738">
                  <c:v>40.728967659690937</c:v>
                </c:pt>
                <c:pt idx="739">
                  <c:v>60.656148274043048</c:v>
                </c:pt>
                <c:pt idx="740">
                  <c:v>9.3194907060136742</c:v>
                </c:pt>
                <c:pt idx="741">
                  <c:v>31.541044419178501</c:v>
                </c:pt>
                <c:pt idx="742">
                  <c:v>36.086272224413321</c:v>
                </c:pt>
                <c:pt idx="743">
                  <c:v>42.005286328570271</c:v>
                </c:pt>
                <c:pt idx="744">
                  <c:v>35.913252058575608</c:v>
                </c:pt>
                <c:pt idx="745">
                  <c:v>41.412957109260823</c:v>
                </c:pt>
                <c:pt idx="746">
                  <c:v>132.14785358743961</c:v>
                </c:pt>
                <c:pt idx="747">
                  <c:v>37.829006107145098</c:v>
                </c:pt>
                <c:pt idx="748">
                  <c:v>26.879657289153521</c:v>
                </c:pt>
                <c:pt idx="749">
                  <c:v>27.82476935801488</c:v>
                </c:pt>
                <c:pt idx="750">
                  <c:v>33.167765211154517</c:v>
                </c:pt>
                <c:pt idx="751">
                  <c:v>73.911200635045404</c:v>
                </c:pt>
                <c:pt idx="752">
                  <c:v>16.849064870406611</c:v>
                </c:pt>
                <c:pt idx="753">
                  <c:v>89.43289840735828</c:v>
                </c:pt>
                <c:pt idx="754">
                  <c:v>19.046981802455509</c:v>
                </c:pt>
                <c:pt idx="755">
                  <c:v>42.210913280879303</c:v>
                </c:pt>
                <c:pt idx="756">
                  <c:v>101.8282075696914</c:v>
                </c:pt>
                <c:pt idx="757">
                  <c:v>37.210988315580757</c:v>
                </c:pt>
                <c:pt idx="758">
                  <c:v>39.330765294263188</c:v>
                </c:pt>
                <c:pt idx="759">
                  <c:v>36.917979139245787</c:v>
                </c:pt>
                <c:pt idx="760">
                  <c:v>18.855086217579451</c:v>
                </c:pt>
                <c:pt idx="761">
                  <c:v>16.582253046578639</c:v>
                </c:pt>
                <c:pt idx="762">
                  <c:v>32.766597085449298</c:v>
                </c:pt>
                <c:pt idx="763">
                  <c:v>33.516703558124647</c:v>
                </c:pt>
                <c:pt idx="764">
                  <c:v>65.727970666232665</c:v>
                </c:pt>
                <c:pt idx="765">
                  <c:v>81.946060437272294</c:v>
                </c:pt>
                <c:pt idx="766">
                  <c:v>22.09398195565155</c:v>
                </c:pt>
                <c:pt idx="767">
                  <c:v>32.258634352722027</c:v>
                </c:pt>
                <c:pt idx="768">
                  <c:v>69.371763497693408</c:v>
                </c:pt>
                <c:pt idx="769">
                  <c:v>83.603134724954145</c:v>
                </c:pt>
                <c:pt idx="770">
                  <c:v>37.386723244661617</c:v>
                </c:pt>
                <c:pt idx="771">
                  <c:v>35.295180118901897</c:v>
                </c:pt>
                <c:pt idx="772">
                  <c:v>21.876679460979989</c:v>
                </c:pt>
                <c:pt idx="773">
                  <c:v>64.501121369238305</c:v>
                </c:pt>
                <c:pt idx="774">
                  <c:v>76.698498469085976</c:v>
                </c:pt>
                <c:pt idx="775">
                  <c:v>140.929988703795</c:v>
                </c:pt>
                <c:pt idx="776">
                  <c:v>42.250685708447392</c:v>
                </c:pt>
                <c:pt idx="777">
                  <c:v>22.46090861601202</c:v>
                </c:pt>
                <c:pt idx="778">
                  <c:v>11.92025259221893</c:v>
                </c:pt>
                <c:pt idx="779">
                  <c:v>33.320110963020682</c:v>
                </c:pt>
                <c:pt idx="780">
                  <c:v>42.555937641409727</c:v>
                </c:pt>
                <c:pt idx="781">
                  <c:v>53.785691457911867</c:v>
                </c:pt>
                <c:pt idx="782">
                  <c:v>59.493634161444227</c:v>
                </c:pt>
                <c:pt idx="783">
                  <c:v>80.141555522833002</c:v>
                </c:pt>
                <c:pt idx="784">
                  <c:v>38.817693694144282</c:v>
                </c:pt>
                <c:pt idx="785">
                  <c:v>32.213245027840721</c:v>
                </c:pt>
                <c:pt idx="786">
                  <c:v>28.828198265153748</c:v>
                </c:pt>
                <c:pt idx="787">
                  <c:v>20.18251768185128</c:v>
                </c:pt>
                <c:pt idx="788">
                  <c:v>24.332295212892969</c:v>
                </c:pt>
                <c:pt idx="789">
                  <c:v>26.47312350550007</c:v>
                </c:pt>
                <c:pt idx="790">
                  <c:v>101.74916865846551</c:v>
                </c:pt>
                <c:pt idx="791">
                  <c:v>50.785501831350103</c:v>
                </c:pt>
                <c:pt idx="792">
                  <c:v>28.165273441659931</c:v>
                </c:pt>
                <c:pt idx="793">
                  <c:v>78.659277580763046</c:v>
                </c:pt>
                <c:pt idx="794">
                  <c:v>31.290868351346461</c:v>
                </c:pt>
                <c:pt idx="795">
                  <c:v>14.745550106611431</c:v>
                </c:pt>
                <c:pt idx="796">
                  <c:v>18.791693094748521</c:v>
                </c:pt>
                <c:pt idx="797">
                  <c:v>80.77013696796314</c:v>
                </c:pt>
                <c:pt idx="798">
                  <c:v>33.887795244923161</c:v>
                </c:pt>
                <c:pt idx="799">
                  <c:v>21.28091169928992</c:v>
                </c:pt>
                <c:pt idx="800">
                  <c:v>47.483732132869761</c:v>
                </c:pt>
                <c:pt idx="801">
                  <c:v>72.09342209205407</c:v>
                </c:pt>
                <c:pt idx="802">
                  <c:v>27.046649561325872</c:v>
                </c:pt>
                <c:pt idx="803">
                  <c:v>43.8401278485536</c:v>
                </c:pt>
                <c:pt idx="804">
                  <c:v>84.729526988509306</c:v>
                </c:pt>
                <c:pt idx="805">
                  <c:v>67.631252351672373</c:v>
                </c:pt>
                <c:pt idx="806">
                  <c:v>35.398843126697088</c:v>
                </c:pt>
                <c:pt idx="807">
                  <c:v>14.60736561630077</c:v>
                </c:pt>
                <c:pt idx="808">
                  <c:v>97.838120571447106</c:v>
                </c:pt>
                <c:pt idx="809">
                  <c:v>13.704102282853761</c:v>
                </c:pt>
                <c:pt idx="810">
                  <c:v>46.115202021421403</c:v>
                </c:pt>
                <c:pt idx="811">
                  <c:v>72.568140841763608</c:v>
                </c:pt>
                <c:pt idx="812">
                  <c:v>9.3858999933424307</c:v>
                </c:pt>
                <c:pt idx="813">
                  <c:v>76.608901486773249</c:v>
                </c:pt>
                <c:pt idx="814">
                  <c:v>114.064349996126</c:v>
                </c:pt>
                <c:pt idx="815">
                  <c:v>58.841394786151007</c:v>
                </c:pt>
                <c:pt idx="816">
                  <c:v>17.174370230902721</c:v>
                </c:pt>
                <c:pt idx="817">
                  <c:v>36.364961839058623</c:v>
                </c:pt>
                <c:pt idx="818">
                  <c:v>9.8274739909256112</c:v>
                </c:pt>
                <c:pt idx="819">
                  <c:v>55.335621711611132</c:v>
                </c:pt>
                <c:pt idx="820">
                  <c:v>65.949066605382498</c:v>
                </c:pt>
                <c:pt idx="821">
                  <c:v>41.8212509567757</c:v>
                </c:pt>
                <c:pt idx="822">
                  <c:v>48.085354659697373</c:v>
                </c:pt>
                <c:pt idx="823">
                  <c:v>128.02134099608051</c:v>
                </c:pt>
                <c:pt idx="824">
                  <c:v>9.5960841856538028</c:v>
                </c:pt>
                <c:pt idx="825">
                  <c:v>49.59767545122947</c:v>
                </c:pt>
                <c:pt idx="826">
                  <c:v>96.147896020671908</c:v>
                </c:pt>
                <c:pt idx="827">
                  <c:v>84.937825741285096</c:v>
                </c:pt>
                <c:pt idx="828">
                  <c:v>42.837959503077997</c:v>
                </c:pt>
                <c:pt idx="829">
                  <c:v>55.185561010664067</c:v>
                </c:pt>
                <c:pt idx="830">
                  <c:v>56.972243263060143</c:v>
                </c:pt>
                <c:pt idx="831">
                  <c:v>24.975996130402681</c:v>
                </c:pt>
                <c:pt idx="832">
                  <c:v>53.967165010410852</c:v>
                </c:pt>
                <c:pt idx="833">
                  <c:v>19.349240512276239</c:v>
                </c:pt>
                <c:pt idx="834">
                  <c:v>28.757093322582509</c:v>
                </c:pt>
                <c:pt idx="835">
                  <c:v>52.675075107005298</c:v>
                </c:pt>
                <c:pt idx="836">
                  <c:v>96.414665930634499</c:v>
                </c:pt>
                <c:pt idx="837">
                  <c:v>12.3052828613163</c:v>
                </c:pt>
                <c:pt idx="838">
                  <c:v>17.027289909201549</c:v>
                </c:pt>
                <c:pt idx="839">
                  <c:v>35.530437057374343</c:v>
                </c:pt>
                <c:pt idx="840">
                  <c:v>16.669159370141919</c:v>
                </c:pt>
                <c:pt idx="841">
                  <c:v>54.857196003566308</c:v>
                </c:pt>
                <c:pt idx="842">
                  <c:v>30.792084800282591</c:v>
                </c:pt>
                <c:pt idx="843">
                  <c:v>92.748529083225193</c:v>
                </c:pt>
                <c:pt idx="844">
                  <c:v>26.23695955627592</c:v>
                </c:pt>
                <c:pt idx="845">
                  <c:v>13.45399189754635</c:v>
                </c:pt>
                <c:pt idx="846">
                  <c:v>58.557851469121992</c:v>
                </c:pt>
                <c:pt idx="847">
                  <c:v>62.318245303270217</c:v>
                </c:pt>
                <c:pt idx="848">
                  <c:v>51.267780263372252</c:v>
                </c:pt>
                <c:pt idx="849">
                  <c:v>19.352480684087841</c:v>
                </c:pt>
                <c:pt idx="850">
                  <c:v>38.057616841117493</c:v>
                </c:pt>
                <c:pt idx="851">
                  <c:v>33.878152192344203</c:v>
                </c:pt>
                <c:pt idx="852">
                  <c:v>8.8138666483282009</c:v>
                </c:pt>
                <c:pt idx="853">
                  <c:v>42.598398345480902</c:v>
                </c:pt>
                <c:pt idx="854">
                  <c:v>13.432169208870169</c:v>
                </c:pt>
                <c:pt idx="855">
                  <c:v>35.72664817595804</c:v>
                </c:pt>
                <c:pt idx="856">
                  <c:v>58.955931082705533</c:v>
                </c:pt>
                <c:pt idx="857">
                  <c:v>110.9134695097175</c:v>
                </c:pt>
                <c:pt idx="858">
                  <c:v>113.1998237790994</c:v>
                </c:pt>
                <c:pt idx="859">
                  <c:v>55.475848428023703</c:v>
                </c:pt>
                <c:pt idx="860">
                  <c:v>58.496556713158199</c:v>
                </c:pt>
                <c:pt idx="861">
                  <c:v>82.452641072508015</c:v>
                </c:pt>
                <c:pt idx="862">
                  <c:v>65.058458729093346</c:v>
                </c:pt>
                <c:pt idx="863">
                  <c:v>27.74891745132005</c:v>
                </c:pt>
                <c:pt idx="864">
                  <c:v>18.711345904059989</c:v>
                </c:pt>
                <c:pt idx="865">
                  <c:v>133.37470792821381</c:v>
                </c:pt>
                <c:pt idx="866">
                  <c:v>48.230051657375057</c:v>
                </c:pt>
                <c:pt idx="867">
                  <c:v>68.287809347473683</c:v>
                </c:pt>
                <c:pt idx="868">
                  <c:v>5.7441058849181781</c:v>
                </c:pt>
                <c:pt idx="869">
                  <c:v>19.49293976091931</c:v>
                </c:pt>
                <c:pt idx="870">
                  <c:v>24.637647361804071</c:v>
                </c:pt>
                <c:pt idx="871">
                  <c:v>45.098577925848772</c:v>
                </c:pt>
                <c:pt idx="872">
                  <c:v>25.462555415333281</c:v>
                </c:pt>
                <c:pt idx="873">
                  <c:v>8.7761014634380956</c:v>
                </c:pt>
                <c:pt idx="874">
                  <c:v>83.835502536391331</c:v>
                </c:pt>
                <c:pt idx="875">
                  <c:v>20.607462739181528</c:v>
                </c:pt>
                <c:pt idx="876">
                  <c:v>43.792163201934898</c:v>
                </c:pt>
                <c:pt idx="877">
                  <c:v>22.137162490958481</c:v>
                </c:pt>
                <c:pt idx="878">
                  <c:v>26.177138103377619</c:v>
                </c:pt>
                <c:pt idx="879">
                  <c:v>29.621887887293109</c:v>
                </c:pt>
                <c:pt idx="880">
                  <c:v>64.840178914452068</c:v>
                </c:pt>
                <c:pt idx="881">
                  <c:v>35.43400023503839</c:v>
                </c:pt>
                <c:pt idx="882">
                  <c:v>78.675479311857742</c:v>
                </c:pt>
                <c:pt idx="883">
                  <c:v>12.86650817646902</c:v>
                </c:pt>
                <c:pt idx="884">
                  <c:v>103.10159620453599</c:v>
                </c:pt>
                <c:pt idx="885">
                  <c:v>26.728530783222919</c:v>
                </c:pt>
                <c:pt idx="886">
                  <c:v>35.506939937920251</c:v>
                </c:pt>
                <c:pt idx="887">
                  <c:v>26.94129882831167</c:v>
                </c:pt>
                <c:pt idx="888">
                  <c:v>38.904399027750287</c:v>
                </c:pt>
                <c:pt idx="889">
                  <c:v>39.587452402808957</c:v>
                </c:pt>
                <c:pt idx="890">
                  <c:v>33.583920420649463</c:v>
                </c:pt>
                <c:pt idx="891">
                  <c:v>88.497136444721903</c:v>
                </c:pt>
                <c:pt idx="892">
                  <c:v>96.763195674780917</c:v>
                </c:pt>
                <c:pt idx="893">
                  <c:v>35.265923794761441</c:v>
                </c:pt>
                <c:pt idx="894">
                  <c:v>52.670383342952213</c:v>
                </c:pt>
                <c:pt idx="895">
                  <c:v>34.742921950018932</c:v>
                </c:pt>
                <c:pt idx="896">
                  <c:v>64.879565074559494</c:v>
                </c:pt>
                <c:pt idx="897">
                  <c:v>53.420220886317779</c:v>
                </c:pt>
                <c:pt idx="898">
                  <c:v>66.158040906262087</c:v>
                </c:pt>
                <c:pt idx="899">
                  <c:v>26.641949245951039</c:v>
                </c:pt>
                <c:pt idx="900">
                  <c:v>32.430314419927271</c:v>
                </c:pt>
                <c:pt idx="901">
                  <c:v>70.366564043886541</c:v>
                </c:pt>
                <c:pt idx="902">
                  <c:v>21.653234122288548</c:v>
                </c:pt>
                <c:pt idx="903">
                  <c:v>104.5984968026921</c:v>
                </c:pt>
                <c:pt idx="904">
                  <c:v>89.724800931467072</c:v>
                </c:pt>
                <c:pt idx="905">
                  <c:v>15.04012035008682</c:v>
                </c:pt>
                <c:pt idx="906">
                  <c:v>59.616867036829937</c:v>
                </c:pt>
                <c:pt idx="907">
                  <c:v>23.288611905999481</c:v>
                </c:pt>
                <c:pt idx="908">
                  <c:v>74.1510940275585</c:v>
                </c:pt>
                <c:pt idx="909">
                  <c:v>33.822023546943299</c:v>
                </c:pt>
                <c:pt idx="910">
                  <c:v>22.472801214246449</c:v>
                </c:pt>
                <c:pt idx="911">
                  <c:v>16.321067971736969</c:v>
                </c:pt>
                <c:pt idx="912">
                  <c:v>71.159619245483668</c:v>
                </c:pt>
                <c:pt idx="913">
                  <c:v>19.484833457882701</c:v>
                </c:pt>
                <c:pt idx="914">
                  <c:v>11.633193433112829</c:v>
                </c:pt>
                <c:pt idx="915">
                  <c:v>5.7536528034490297</c:v>
                </c:pt>
                <c:pt idx="916">
                  <c:v>67.378787749897967</c:v>
                </c:pt>
                <c:pt idx="917">
                  <c:v>39.627201244065752</c:v>
                </c:pt>
                <c:pt idx="918">
                  <c:v>25.281727122714301</c:v>
                </c:pt>
                <c:pt idx="919">
                  <c:v>35.16447311415822</c:v>
                </c:pt>
                <c:pt idx="920">
                  <c:v>20.829288157142969</c:v>
                </c:pt>
                <c:pt idx="921">
                  <c:v>36.516265789003207</c:v>
                </c:pt>
                <c:pt idx="922">
                  <c:v>30.792894369330369</c:v>
                </c:pt>
                <c:pt idx="923">
                  <c:v>84.703871553019397</c:v>
                </c:pt>
                <c:pt idx="924">
                  <c:v>45.93818648418447</c:v>
                </c:pt>
                <c:pt idx="925">
                  <c:v>30.575650438182031</c:v>
                </c:pt>
                <c:pt idx="926">
                  <c:v>34.422246713156007</c:v>
                </c:pt>
                <c:pt idx="927">
                  <c:v>21.205647332788619</c:v>
                </c:pt>
                <c:pt idx="928">
                  <c:v>60.864677707914197</c:v>
                </c:pt>
                <c:pt idx="929">
                  <c:v>104.1571319481737</c:v>
                </c:pt>
                <c:pt idx="930">
                  <c:v>27.027781523719948</c:v>
                </c:pt>
                <c:pt idx="931">
                  <c:v>19.57969856521288</c:v>
                </c:pt>
                <c:pt idx="932">
                  <c:v>88.778236190915081</c:v>
                </c:pt>
                <c:pt idx="933">
                  <c:v>23.858433423208201</c:v>
                </c:pt>
                <c:pt idx="934">
                  <c:v>27.10020452448974</c:v>
                </c:pt>
                <c:pt idx="935">
                  <c:v>52.922056986156001</c:v>
                </c:pt>
                <c:pt idx="936">
                  <c:v>10.25051600011707</c:v>
                </c:pt>
                <c:pt idx="937">
                  <c:v>34.959223476236353</c:v>
                </c:pt>
                <c:pt idx="938">
                  <c:v>6.3785736315048709</c:v>
                </c:pt>
                <c:pt idx="939">
                  <c:v>58.419193195844272</c:v>
                </c:pt>
                <c:pt idx="940">
                  <c:v>36.714386819846887</c:v>
                </c:pt>
                <c:pt idx="941">
                  <c:v>85.749729152583129</c:v>
                </c:pt>
                <c:pt idx="942">
                  <c:v>14.78463742361477</c:v>
                </c:pt>
                <c:pt idx="943">
                  <c:v>69.4447186088412</c:v>
                </c:pt>
                <c:pt idx="944">
                  <c:v>100.2534326671035</c:v>
                </c:pt>
                <c:pt idx="945">
                  <c:v>29.63528691285385</c:v>
                </c:pt>
                <c:pt idx="946">
                  <c:v>31.791231139409309</c:v>
                </c:pt>
                <c:pt idx="947">
                  <c:v>59.031879169804803</c:v>
                </c:pt>
                <c:pt idx="948">
                  <c:v>24.149354754565291</c:v>
                </c:pt>
                <c:pt idx="949">
                  <c:v>27.103980029006539</c:v>
                </c:pt>
                <c:pt idx="950">
                  <c:v>12.628980841705189</c:v>
                </c:pt>
                <c:pt idx="951">
                  <c:v>34.220558441851182</c:v>
                </c:pt>
                <c:pt idx="952">
                  <c:v>28.679996195115251</c:v>
                </c:pt>
                <c:pt idx="953">
                  <c:v>73.726002444264353</c:v>
                </c:pt>
                <c:pt idx="954">
                  <c:v>24.561284426895298</c:v>
                </c:pt>
                <c:pt idx="955">
                  <c:v>29.010734500075319</c:v>
                </c:pt>
                <c:pt idx="956">
                  <c:v>19.640873457696809</c:v>
                </c:pt>
                <c:pt idx="957">
                  <c:v>45.669199810423862</c:v>
                </c:pt>
                <c:pt idx="958">
                  <c:v>36.018003673487136</c:v>
                </c:pt>
                <c:pt idx="959">
                  <c:v>91.074747652997388</c:v>
                </c:pt>
                <c:pt idx="960">
                  <c:v>62.272657647249318</c:v>
                </c:pt>
                <c:pt idx="961">
                  <c:v>17.541547300545279</c:v>
                </c:pt>
                <c:pt idx="962">
                  <c:v>34.463178374649608</c:v>
                </c:pt>
                <c:pt idx="963">
                  <c:v>85.273207270727482</c:v>
                </c:pt>
                <c:pt idx="964">
                  <c:v>83.211659482307795</c:v>
                </c:pt>
                <c:pt idx="965">
                  <c:v>60.178603417596193</c:v>
                </c:pt>
                <c:pt idx="966">
                  <c:v>42.900111967888897</c:v>
                </c:pt>
                <c:pt idx="967">
                  <c:v>49.109653272492253</c:v>
                </c:pt>
                <c:pt idx="968">
                  <c:v>16.7026844310146</c:v>
                </c:pt>
                <c:pt idx="969">
                  <c:v>20.403084489034629</c:v>
                </c:pt>
                <c:pt idx="970">
                  <c:v>153.84323021702139</c:v>
                </c:pt>
                <c:pt idx="971">
                  <c:v>35.856506575803948</c:v>
                </c:pt>
                <c:pt idx="972">
                  <c:v>59.979396518372504</c:v>
                </c:pt>
                <c:pt idx="973">
                  <c:v>17.51453794855658</c:v>
                </c:pt>
                <c:pt idx="974">
                  <c:v>43.344384268754162</c:v>
                </c:pt>
                <c:pt idx="975">
                  <c:v>30.84219930684683</c:v>
                </c:pt>
                <c:pt idx="976">
                  <c:v>30.238533351444769</c:v>
                </c:pt>
                <c:pt idx="977">
                  <c:v>63.479583214614763</c:v>
                </c:pt>
                <c:pt idx="978">
                  <c:v>48.379475328015602</c:v>
                </c:pt>
                <c:pt idx="979">
                  <c:v>36.714966706184008</c:v>
                </c:pt>
                <c:pt idx="980">
                  <c:v>17.402456383558711</c:v>
                </c:pt>
                <c:pt idx="981">
                  <c:v>47.486215812741023</c:v>
                </c:pt>
                <c:pt idx="982">
                  <c:v>35.071841026027847</c:v>
                </c:pt>
                <c:pt idx="983">
                  <c:v>83.355325112090341</c:v>
                </c:pt>
                <c:pt idx="984">
                  <c:v>16.305739717466491</c:v>
                </c:pt>
                <c:pt idx="985">
                  <c:v>44.639681100288243</c:v>
                </c:pt>
                <c:pt idx="986">
                  <c:v>44.388737947374381</c:v>
                </c:pt>
                <c:pt idx="987">
                  <c:v>48.4263939286542</c:v>
                </c:pt>
                <c:pt idx="988">
                  <c:v>80.917506247601125</c:v>
                </c:pt>
                <c:pt idx="989">
                  <c:v>31.761260601487031</c:v>
                </c:pt>
                <c:pt idx="990">
                  <c:v>60.619858307542287</c:v>
                </c:pt>
                <c:pt idx="991">
                  <c:v>42.143837425291338</c:v>
                </c:pt>
                <c:pt idx="992">
                  <c:v>37.775299768872998</c:v>
                </c:pt>
                <c:pt idx="993">
                  <c:v>58.50913502413443</c:v>
                </c:pt>
                <c:pt idx="994">
                  <c:v>64.384041958630547</c:v>
                </c:pt>
                <c:pt idx="995">
                  <c:v>61.039474215063763</c:v>
                </c:pt>
                <c:pt idx="996">
                  <c:v>35.416203289647747</c:v>
                </c:pt>
                <c:pt idx="997">
                  <c:v>71.244000837727313</c:v>
                </c:pt>
                <c:pt idx="998">
                  <c:v>39.322172866242248</c:v>
                </c:pt>
                <c:pt idx="999">
                  <c:v>49.087590550736607</c:v>
                </c:pt>
                <c:pt idx="1000">
                  <c:v>166.50863289890111</c:v>
                </c:pt>
                <c:pt idx="1001">
                  <c:v>80.910293694875307</c:v>
                </c:pt>
                <c:pt idx="1002">
                  <c:v>30.727781426499021</c:v>
                </c:pt>
                <c:pt idx="1003">
                  <c:v>51.625444414351627</c:v>
                </c:pt>
                <c:pt idx="1004">
                  <c:v>24.50455966905611</c:v>
                </c:pt>
                <c:pt idx="1005">
                  <c:v>27.563994947195109</c:v>
                </c:pt>
                <c:pt idx="1006">
                  <c:v>62.113307295137247</c:v>
                </c:pt>
                <c:pt idx="1007">
                  <c:v>74.3669952688481</c:v>
                </c:pt>
                <c:pt idx="1008">
                  <c:v>105.6334015256574</c:v>
                </c:pt>
                <c:pt idx="1009">
                  <c:v>34.793615125589902</c:v>
                </c:pt>
                <c:pt idx="1010">
                  <c:v>20.136002071907381</c:v>
                </c:pt>
                <c:pt idx="1011">
                  <c:v>19.188462961289961</c:v>
                </c:pt>
                <c:pt idx="1012">
                  <c:v>42.786186943810797</c:v>
                </c:pt>
                <c:pt idx="1013">
                  <c:v>41.354621412620567</c:v>
                </c:pt>
                <c:pt idx="1014">
                  <c:v>152.40246463030789</c:v>
                </c:pt>
                <c:pt idx="1015">
                  <c:v>65.155281395359097</c:v>
                </c:pt>
                <c:pt idx="1016">
                  <c:v>30.10573086022411</c:v>
                </c:pt>
                <c:pt idx="1017">
                  <c:v>60.582266261081998</c:v>
                </c:pt>
                <c:pt idx="1018">
                  <c:v>26.227534908038759</c:v>
                </c:pt>
                <c:pt idx="1019">
                  <c:v>115.1475981834341</c:v>
                </c:pt>
                <c:pt idx="1020">
                  <c:v>48.340492717797893</c:v>
                </c:pt>
                <c:pt idx="1021">
                  <c:v>76.907843465567396</c:v>
                </c:pt>
                <c:pt idx="1022">
                  <c:v>103.6552180787447</c:v>
                </c:pt>
                <c:pt idx="1023">
                  <c:v>15.67852046564701</c:v>
                </c:pt>
                <c:pt idx="1024">
                  <c:v>97.440210158929403</c:v>
                </c:pt>
                <c:pt idx="1025">
                  <c:v>38.494956579373188</c:v>
                </c:pt>
                <c:pt idx="1026">
                  <c:v>30.4934340596438</c:v>
                </c:pt>
                <c:pt idx="1027">
                  <c:v>26.659603273490699</c:v>
                </c:pt>
                <c:pt idx="1028">
                  <c:v>41.743710961854731</c:v>
                </c:pt>
                <c:pt idx="1029">
                  <c:v>55.808134034934298</c:v>
                </c:pt>
                <c:pt idx="1030">
                  <c:v>17.981029902819369</c:v>
                </c:pt>
                <c:pt idx="1031">
                  <c:v>34.793919176381202</c:v>
                </c:pt>
                <c:pt idx="1032">
                  <c:v>20.411498153583381</c:v>
                </c:pt>
                <c:pt idx="1033">
                  <c:v>49.972054029880063</c:v>
                </c:pt>
                <c:pt idx="1034">
                  <c:v>54.354491619500848</c:v>
                </c:pt>
                <c:pt idx="1035">
                  <c:v>57.104821862118023</c:v>
                </c:pt>
                <c:pt idx="1036">
                  <c:v>90.619167476891846</c:v>
                </c:pt>
                <c:pt idx="1037">
                  <c:v>49.68644540527599</c:v>
                </c:pt>
                <c:pt idx="1038">
                  <c:v>63.530770986465079</c:v>
                </c:pt>
                <c:pt idx="1039">
                  <c:v>64.034532587310522</c:v>
                </c:pt>
                <c:pt idx="1040">
                  <c:v>49.202278690504862</c:v>
                </c:pt>
                <c:pt idx="1041">
                  <c:v>23.036535495144001</c:v>
                </c:pt>
                <c:pt idx="1042">
                  <c:v>40.515550509939352</c:v>
                </c:pt>
                <c:pt idx="1043">
                  <c:v>33.711396623426907</c:v>
                </c:pt>
                <c:pt idx="1044">
                  <c:v>130.19857921036791</c:v>
                </c:pt>
                <c:pt idx="1045">
                  <c:v>27.47715874837596</c:v>
                </c:pt>
                <c:pt idx="1046">
                  <c:v>22.172458452233229</c:v>
                </c:pt>
                <c:pt idx="1047">
                  <c:v>38.208516455404812</c:v>
                </c:pt>
                <c:pt idx="1048">
                  <c:v>36.957153310739379</c:v>
                </c:pt>
                <c:pt idx="1049">
                  <c:v>68.106876718383205</c:v>
                </c:pt>
                <c:pt idx="1050">
                  <c:v>85.304826193305843</c:v>
                </c:pt>
                <c:pt idx="1051">
                  <c:v>26.57934521318073</c:v>
                </c:pt>
                <c:pt idx="1052">
                  <c:v>49.431698482021183</c:v>
                </c:pt>
                <c:pt idx="1053">
                  <c:v>28.909695374473099</c:v>
                </c:pt>
                <c:pt idx="1054">
                  <c:v>14.676514392856919</c:v>
                </c:pt>
                <c:pt idx="1055">
                  <c:v>101.3077824291437</c:v>
                </c:pt>
                <c:pt idx="1056">
                  <c:v>25.465217917097419</c:v>
                </c:pt>
                <c:pt idx="1057">
                  <c:v>36.470723607623867</c:v>
                </c:pt>
                <c:pt idx="1058">
                  <c:v>61.244724924353008</c:v>
                </c:pt>
                <c:pt idx="1059">
                  <c:v>52.445618783995528</c:v>
                </c:pt>
                <c:pt idx="1060">
                  <c:v>12.250848406804099</c:v>
                </c:pt>
                <c:pt idx="1061">
                  <c:v>41.174626053326428</c:v>
                </c:pt>
                <c:pt idx="1062">
                  <c:v>28.110757281737651</c:v>
                </c:pt>
                <c:pt idx="1063">
                  <c:v>27.727356425262851</c:v>
                </c:pt>
                <c:pt idx="1064">
                  <c:v>60.656896312340393</c:v>
                </c:pt>
                <c:pt idx="1065">
                  <c:v>16.985306892860901</c:v>
                </c:pt>
                <c:pt idx="1066">
                  <c:v>26.038330204167679</c:v>
                </c:pt>
                <c:pt idx="1067">
                  <c:v>16.801627970021819</c:v>
                </c:pt>
                <c:pt idx="1068">
                  <c:v>64.632084542319475</c:v>
                </c:pt>
                <c:pt idx="1069">
                  <c:v>137.88242553604681</c:v>
                </c:pt>
                <c:pt idx="1070">
                  <c:v>36.471029752617291</c:v>
                </c:pt>
                <c:pt idx="1071">
                  <c:v>29.738865501760859</c:v>
                </c:pt>
                <c:pt idx="1072">
                  <c:v>46.220239102279052</c:v>
                </c:pt>
                <c:pt idx="1073">
                  <c:v>70.409508062770669</c:v>
                </c:pt>
                <c:pt idx="1074">
                  <c:v>79.617297480518701</c:v>
                </c:pt>
                <c:pt idx="1075">
                  <c:v>52.457614129266133</c:v>
                </c:pt>
                <c:pt idx="1076">
                  <c:v>41.434397391177733</c:v>
                </c:pt>
                <c:pt idx="1077">
                  <c:v>42.160586725622537</c:v>
                </c:pt>
                <c:pt idx="1078">
                  <c:v>30.94879079995702</c:v>
                </c:pt>
                <c:pt idx="1079">
                  <c:v>30.547270745579141</c:v>
                </c:pt>
                <c:pt idx="1080">
                  <c:v>61.423747111662031</c:v>
                </c:pt>
                <c:pt idx="1081">
                  <c:v>97.431891473784347</c:v>
                </c:pt>
                <c:pt idx="1082">
                  <c:v>35.116025495860498</c:v>
                </c:pt>
                <c:pt idx="1083">
                  <c:v>62.431472727995761</c:v>
                </c:pt>
                <c:pt idx="1084">
                  <c:v>30.885672673223869</c:v>
                </c:pt>
                <c:pt idx="1085">
                  <c:v>119.3068440458264</c:v>
                </c:pt>
                <c:pt idx="1086">
                  <c:v>59.804786969320823</c:v>
                </c:pt>
                <c:pt idx="1087">
                  <c:v>21.55083368872171</c:v>
                </c:pt>
                <c:pt idx="1088">
                  <c:v>52.980389843598452</c:v>
                </c:pt>
                <c:pt idx="1089">
                  <c:v>65.651110754208474</c:v>
                </c:pt>
                <c:pt idx="1090">
                  <c:v>27.16483647372916</c:v>
                </c:pt>
                <c:pt idx="1091">
                  <c:v>61.131161929416052</c:v>
                </c:pt>
                <c:pt idx="1092">
                  <c:v>91.243944899378405</c:v>
                </c:pt>
                <c:pt idx="1093">
                  <c:v>22.468741033482829</c:v>
                </c:pt>
                <c:pt idx="1094">
                  <c:v>26.292212874466109</c:v>
                </c:pt>
                <c:pt idx="1095">
                  <c:v>23.357083985023159</c:v>
                </c:pt>
                <c:pt idx="1096">
                  <c:v>27.621622343267919</c:v>
                </c:pt>
                <c:pt idx="1097">
                  <c:v>54.669359216309012</c:v>
                </c:pt>
                <c:pt idx="1098">
                  <c:v>13.234617491443631</c:v>
                </c:pt>
                <c:pt idx="1099">
                  <c:v>88.960817329229684</c:v>
                </c:pt>
                <c:pt idx="1100">
                  <c:v>33.174001328192873</c:v>
                </c:pt>
                <c:pt idx="1101">
                  <c:v>27.585668693272801</c:v>
                </c:pt>
                <c:pt idx="1102">
                  <c:v>138.67687843732921</c:v>
                </c:pt>
                <c:pt idx="1103">
                  <c:v>55.539404321420982</c:v>
                </c:pt>
                <c:pt idx="1104">
                  <c:v>25.266391501575079</c:v>
                </c:pt>
                <c:pt idx="1105">
                  <c:v>31.334418239239881</c:v>
                </c:pt>
                <c:pt idx="1106">
                  <c:v>25.095248553177019</c:v>
                </c:pt>
                <c:pt idx="1107">
                  <c:v>47.937320473745899</c:v>
                </c:pt>
                <c:pt idx="1108">
                  <c:v>30.22606537474838</c:v>
                </c:pt>
                <c:pt idx="1109">
                  <c:v>10.888474911372381</c:v>
                </c:pt>
                <c:pt idx="1110">
                  <c:v>11.558451934917841</c:v>
                </c:pt>
                <c:pt idx="1111">
                  <c:v>63.422932691593068</c:v>
                </c:pt>
                <c:pt idx="1112">
                  <c:v>54.904946061301743</c:v>
                </c:pt>
                <c:pt idx="1113">
                  <c:v>64.021509832804256</c:v>
                </c:pt>
                <c:pt idx="1114">
                  <c:v>32.657739402423537</c:v>
                </c:pt>
                <c:pt idx="1115">
                  <c:v>45.14371831803026</c:v>
                </c:pt>
                <c:pt idx="1116">
                  <c:v>15.30191455220775</c:v>
                </c:pt>
                <c:pt idx="1117">
                  <c:v>41.145224302486803</c:v>
                </c:pt>
                <c:pt idx="1118">
                  <c:v>47.393547750419494</c:v>
                </c:pt>
                <c:pt idx="1119">
                  <c:v>35.563083517149721</c:v>
                </c:pt>
                <c:pt idx="1120">
                  <c:v>17.04131360736832</c:v>
                </c:pt>
                <c:pt idx="1121">
                  <c:v>33.993182874033728</c:v>
                </c:pt>
                <c:pt idx="1122">
                  <c:v>16.99969431562247</c:v>
                </c:pt>
                <c:pt idx="1123">
                  <c:v>30.340636045120679</c:v>
                </c:pt>
                <c:pt idx="1124">
                  <c:v>22.682777972371419</c:v>
                </c:pt>
                <c:pt idx="1125">
                  <c:v>50.124724819371153</c:v>
                </c:pt>
                <c:pt idx="1126">
                  <c:v>36.39532224752633</c:v>
                </c:pt>
                <c:pt idx="1127">
                  <c:v>28.456104935054011</c:v>
                </c:pt>
                <c:pt idx="1128">
                  <c:v>34.907735532017199</c:v>
                </c:pt>
                <c:pt idx="1129">
                  <c:v>52.887849413286467</c:v>
                </c:pt>
                <c:pt idx="1130">
                  <c:v>50.682577129134501</c:v>
                </c:pt>
                <c:pt idx="1131">
                  <c:v>35.850151911374518</c:v>
                </c:pt>
                <c:pt idx="1132">
                  <c:v>32.694010512985052</c:v>
                </c:pt>
                <c:pt idx="1133">
                  <c:v>39.911165884448643</c:v>
                </c:pt>
                <c:pt idx="1134">
                  <c:v>48.237041216208851</c:v>
                </c:pt>
                <c:pt idx="1135">
                  <c:v>61.179902869543383</c:v>
                </c:pt>
                <c:pt idx="1136">
                  <c:v>41.848211305361033</c:v>
                </c:pt>
                <c:pt idx="1137">
                  <c:v>35.517653674128432</c:v>
                </c:pt>
                <c:pt idx="1138">
                  <c:v>65.732888809893666</c:v>
                </c:pt>
                <c:pt idx="1139">
                  <c:v>55.069589876197952</c:v>
                </c:pt>
                <c:pt idx="1140">
                  <c:v>32.852984354046207</c:v>
                </c:pt>
                <c:pt idx="1141">
                  <c:v>26.176122284409001</c:v>
                </c:pt>
                <c:pt idx="1142">
                  <c:v>22.208912270070769</c:v>
                </c:pt>
                <c:pt idx="1143">
                  <c:v>15.20813575633721</c:v>
                </c:pt>
                <c:pt idx="1144">
                  <c:v>52.513945878998712</c:v>
                </c:pt>
                <c:pt idx="1145">
                  <c:v>32.034896970231337</c:v>
                </c:pt>
                <c:pt idx="1146">
                  <c:v>18.72480192490006</c:v>
                </c:pt>
                <c:pt idx="1147">
                  <c:v>15.060642562342871</c:v>
                </c:pt>
                <c:pt idx="1148">
                  <c:v>21.05393401090538</c:v>
                </c:pt>
                <c:pt idx="1149">
                  <c:v>25.380756101014939</c:v>
                </c:pt>
                <c:pt idx="1150">
                  <c:v>16.987105060940781</c:v>
                </c:pt>
                <c:pt idx="1151">
                  <c:v>34.856351188018436</c:v>
                </c:pt>
                <c:pt idx="1152">
                  <c:v>75.443194254124947</c:v>
                </c:pt>
                <c:pt idx="1153">
                  <c:v>93.640498363190588</c:v>
                </c:pt>
                <c:pt idx="1154">
                  <c:v>12.79566147648144</c:v>
                </c:pt>
                <c:pt idx="1155">
                  <c:v>27.965483072468679</c:v>
                </c:pt>
                <c:pt idx="1156">
                  <c:v>13.650068159973539</c:v>
                </c:pt>
                <c:pt idx="1157">
                  <c:v>58.808263284022367</c:v>
                </c:pt>
                <c:pt idx="1158">
                  <c:v>8.9973090195913628</c:v>
                </c:pt>
                <c:pt idx="1159">
                  <c:v>46.220720944683151</c:v>
                </c:pt>
                <c:pt idx="1160">
                  <c:v>46.885458369665272</c:v>
                </c:pt>
                <c:pt idx="1161">
                  <c:v>30.44255989384882</c:v>
                </c:pt>
                <c:pt idx="1162">
                  <c:v>47.475312353128999</c:v>
                </c:pt>
                <c:pt idx="1163">
                  <c:v>13.6926797832439</c:v>
                </c:pt>
                <c:pt idx="1164">
                  <c:v>32.399330967076807</c:v>
                </c:pt>
                <c:pt idx="1165">
                  <c:v>11.286605612925801</c:v>
                </c:pt>
                <c:pt idx="1166">
                  <c:v>40.680830189354218</c:v>
                </c:pt>
                <c:pt idx="1167">
                  <c:v>64.169527627487753</c:v>
                </c:pt>
                <c:pt idx="1168">
                  <c:v>46.045123223924797</c:v>
                </c:pt>
                <c:pt idx="1169">
                  <c:v>24.118310253537089</c:v>
                </c:pt>
                <c:pt idx="1170">
                  <c:v>45.690738485369721</c:v>
                </c:pt>
                <c:pt idx="1171">
                  <c:v>18.02980576006243</c:v>
                </c:pt>
                <c:pt idx="1172">
                  <c:v>94.423102538276709</c:v>
                </c:pt>
                <c:pt idx="1173">
                  <c:v>46.286886973857698</c:v>
                </c:pt>
                <c:pt idx="1174">
                  <c:v>17.006402382812151</c:v>
                </c:pt>
                <c:pt idx="1175">
                  <c:v>40.330612069163386</c:v>
                </c:pt>
                <c:pt idx="1176">
                  <c:v>44.449137254104272</c:v>
                </c:pt>
                <c:pt idx="1177">
                  <c:v>56.206707042749912</c:v>
                </c:pt>
                <c:pt idx="1178">
                  <c:v>59.543247752048288</c:v>
                </c:pt>
                <c:pt idx="1179">
                  <c:v>9.5906087893829124</c:v>
                </c:pt>
                <c:pt idx="1180">
                  <c:v>67.750687987182133</c:v>
                </c:pt>
                <c:pt idx="1181">
                  <c:v>27.173389304745609</c:v>
                </c:pt>
                <c:pt idx="1182">
                  <c:v>94.632600769660129</c:v>
                </c:pt>
                <c:pt idx="1183">
                  <c:v>26.957260511752711</c:v>
                </c:pt>
                <c:pt idx="1184">
                  <c:v>60.396663240863781</c:v>
                </c:pt>
                <c:pt idx="1185">
                  <c:v>49.001607309007461</c:v>
                </c:pt>
                <c:pt idx="1186">
                  <c:v>43.375246220302976</c:v>
                </c:pt>
                <c:pt idx="1187">
                  <c:v>80.864165358908821</c:v>
                </c:pt>
                <c:pt idx="1188">
                  <c:v>7.7670001049220128</c:v>
                </c:pt>
                <c:pt idx="1189">
                  <c:v>52.289046697444157</c:v>
                </c:pt>
                <c:pt idx="1190">
                  <c:v>22.668577510053989</c:v>
                </c:pt>
                <c:pt idx="1191">
                  <c:v>36.479800098999718</c:v>
                </c:pt>
                <c:pt idx="1192">
                  <c:v>56.26448416944671</c:v>
                </c:pt>
                <c:pt idx="1193">
                  <c:v>23.38837961991219</c:v>
                </c:pt>
                <c:pt idx="1194">
                  <c:v>54.911912190847623</c:v>
                </c:pt>
                <c:pt idx="1195">
                  <c:v>34.509528710925281</c:v>
                </c:pt>
                <c:pt idx="1196">
                  <c:v>45.961292231949074</c:v>
                </c:pt>
                <c:pt idx="1197">
                  <c:v>135.5818617282666</c:v>
                </c:pt>
                <c:pt idx="1198">
                  <c:v>35.853962639407463</c:v>
                </c:pt>
                <c:pt idx="1199">
                  <c:v>73.26177006813937</c:v>
                </c:pt>
                <c:pt idx="1200">
                  <c:v>33.51437257380114</c:v>
                </c:pt>
                <c:pt idx="1201">
                  <c:v>82.418715219137624</c:v>
                </c:pt>
                <c:pt idx="1202">
                  <c:v>74.344771025865768</c:v>
                </c:pt>
                <c:pt idx="1203">
                  <c:v>23.568282077693919</c:v>
                </c:pt>
                <c:pt idx="1204">
                  <c:v>78.613560812348339</c:v>
                </c:pt>
                <c:pt idx="1205">
                  <c:v>42.154001742654494</c:v>
                </c:pt>
                <c:pt idx="1206">
                  <c:v>27.407125376085531</c:v>
                </c:pt>
                <c:pt idx="1207">
                  <c:v>33.568113197404102</c:v>
                </c:pt>
                <c:pt idx="1208">
                  <c:v>27.621036397133221</c:v>
                </c:pt>
                <c:pt idx="1209">
                  <c:v>11.359449431192481</c:v>
                </c:pt>
                <c:pt idx="1210">
                  <c:v>67.802259190563859</c:v>
                </c:pt>
                <c:pt idx="1211">
                  <c:v>47.355778217440587</c:v>
                </c:pt>
                <c:pt idx="1212">
                  <c:v>19.977295135270811</c:v>
                </c:pt>
                <c:pt idx="1213">
                  <c:v>146.66172336936049</c:v>
                </c:pt>
                <c:pt idx="1214">
                  <c:v>28.883933421416259</c:v>
                </c:pt>
                <c:pt idx="1215">
                  <c:v>27.479485116368281</c:v>
                </c:pt>
                <c:pt idx="1216">
                  <c:v>22.35358022609562</c:v>
                </c:pt>
                <c:pt idx="1217">
                  <c:v>56.922188751457398</c:v>
                </c:pt>
                <c:pt idx="1218">
                  <c:v>72.553175432315683</c:v>
                </c:pt>
                <c:pt idx="1219">
                  <c:v>118.15411315189171</c:v>
                </c:pt>
                <c:pt idx="1220">
                  <c:v>30.910308258340141</c:v>
                </c:pt>
                <c:pt idx="1221">
                  <c:v>79.814451245293654</c:v>
                </c:pt>
                <c:pt idx="1222">
                  <c:v>31.671289913208341</c:v>
                </c:pt>
                <c:pt idx="1223">
                  <c:v>98.459483298247406</c:v>
                </c:pt>
                <c:pt idx="1224">
                  <c:v>29.154281790915729</c:v>
                </c:pt>
                <c:pt idx="1225">
                  <c:v>117.3274351337506</c:v>
                </c:pt>
                <c:pt idx="1226">
                  <c:v>95.528276326643436</c:v>
                </c:pt>
                <c:pt idx="1227">
                  <c:v>44.883815814330653</c:v>
                </c:pt>
                <c:pt idx="1228">
                  <c:v>51.108428073334338</c:v>
                </c:pt>
                <c:pt idx="1229">
                  <c:v>25.250101360391959</c:v>
                </c:pt>
                <c:pt idx="1230">
                  <c:v>54.560130067973262</c:v>
                </c:pt>
                <c:pt idx="1231">
                  <c:v>33.193909221733833</c:v>
                </c:pt>
                <c:pt idx="1232">
                  <c:v>27.965966646912829</c:v>
                </c:pt>
                <c:pt idx="1233">
                  <c:v>27.9628544056159</c:v>
                </c:pt>
                <c:pt idx="1234">
                  <c:v>27.17987535283444</c:v>
                </c:pt>
                <c:pt idx="1235">
                  <c:v>53.301482075629742</c:v>
                </c:pt>
                <c:pt idx="1236">
                  <c:v>40.701616017106943</c:v>
                </c:pt>
                <c:pt idx="1237">
                  <c:v>55.133860635875173</c:v>
                </c:pt>
                <c:pt idx="1238">
                  <c:v>39.041285222065852</c:v>
                </c:pt>
                <c:pt idx="1239">
                  <c:v>21.408575210812781</c:v>
                </c:pt>
                <c:pt idx="1240">
                  <c:v>42.965674817183547</c:v>
                </c:pt>
                <c:pt idx="1241">
                  <c:v>17.036729690368119</c:v>
                </c:pt>
                <c:pt idx="1242">
                  <c:v>53.174121122284149</c:v>
                </c:pt>
                <c:pt idx="1243">
                  <c:v>40.793234795554703</c:v>
                </c:pt>
                <c:pt idx="1244">
                  <c:v>55.1229205380058</c:v>
                </c:pt>
                <c:pt idx="1245">
                  <c:v>76.886832108322281</c:v>
                </c:pt>
                <c:pt idx="1246">
                  <c:v>70.513867930176062</c:v>
                </c:pt>
                <c:pt idx="1247">
                  <c:v>15.75128558994761</c:v>
                </c:pt>
                <c:pt idx="1248">
                  <c:v>36.26657962195118</c:v>
                </c:pt>
                <c:pt idx="1249">
                  <c:v>49.00183926562984</c:v>
                </c:pt>
                <c:pt idx="1250">
                  <c:v>27.6970840257463</c:v>
                </c:pt>
                <c:pt idx="1251">
                  <c:v>56.246527066159679</c:v>
                </c:pt>
                <c:pt idx="1252">
                  <c:v>17.215506515985279</c:v>
                </c:pt>
                <c:pt idx="1253">
                  <c:v>19.76953355522171</c:v>
                </c:pt>
                <c:pt idx="1254">
                  <c:v>23.049277035599861</c:v>
                </c:pt>
                <c:pt idx="1255">
                  <c:v>44.061006807857297</c:v>
                </c:pt>
                <c:pt idx="1256">
                  <c:v>18.088562952262539</c:v>
                </c:pt>
                <c:pt idx="1257">
                  <c:v>42.612022341347398</c:v>
                </c:pt>
                <c:pt idx="1258">
                  <c:v>55.519228917316767</c:v>
                </c:pt>
                <c:pt idx="1259">
                  <c:v>17.919407158812099</c:v>
                </c:pt>
                <c:pt idx="1260">
                  <c:v>30.57633946132708</c:v>
                </c:pt>
                <c:pt idx="1261">
                  <c:v>28.961170203159739</c:v>
                </c:pt>
                <c:pt idx="1262">
                  <c:v>28.02242991254246</c:v>
                </c:pt>
                <c:pt idx="1263">
                  <c:v>62.732315881981599</c:v>
                </c:pt>
                <c:pt idx="1264">
                  <c:v>8.4853409375859101</c:v>
                </c:pt>
                <c:pt idx="1265">
                  <c:v>60.056488257116278</c:v>
                </c:pt>
                <c:pt idx="1266">
                  <c:v>18.238482164574521</c:v>
                </c:pt>
                <c:pt idx="1267">
                  <c:v>47.883060020077338</c:v>
                </c:pt>
                <c:pt idx="1268">
                  <c:v>49.633341802068081</c:v>
                </c:pt>
                <c:pt idx="1269">
                  <c:v>13.930671371166129</c:v>
                </c:pt>
                <c:pt idx="1270">
                  <c:v>23.545505116501339</c:v>
                </c:pt>
                <c:pt idx="1271">
                  <c:v>29.495732874548231</c:v>
                </c:pt>
                <c:pt idx="1272">
                  <c:v>16.072104066907659</c:v>
                </c:pt>
                <c:pt idx="1273">
                  <c:v>61.037422276386742</c:v>
                </c:pt>
                <c:pt idx="1274">
                  <c:v>12.73401682501043</c:v>
                </c:pt>
                <c:pt idx="1275">
                  <c:v>11.66621415427467</c:v>
                </c:pt>
                <c:pt idx="1276">
                  <c:v>55.651589890816112</c:v>
                </c:pt>
                <c:pt idx="1277">
                  <c:v>28.56188976742893</c:v>
                </c:pt>
                <c:pt idx="1278">
                  <c:v>54.945061125720763</c:v>
                </c:pt>
                <c:pt idx="1279">
                  <c:v>23.640058356216699</c:v>
                </c:pt>
                <c:pt idx="1280">
                  <c:v>30.678543625483261</c:v>
                </c:pt>
                <c:pt idx="1281">
                  <c:v>88.6012189644361</c:v>
                </c:pt>
                <c:pt idx="1282">
                  <c:v>24.755726461551639</c:v>
                </c:pt>
                <c:pt idx="1283">
                  <c:v>52.57911030648561</c:v>
                </c:pt>
                <c:pt idx="1284">
                  <c:v>32.261252392184801</c:v>
                </c:pt>
                <c:pt idx="1285">
                  <c:v>23.113348245189719</c:v>
                </c:pt>
                <c:pt idx="1286">
                  <c:v>31.549756140925819</c:v>
                </c:pt>
                <c:pt idx="1287">
                  <c:v>39.817137399452442</c:v>
                </c:pt>
                <c:pt idx="1288">
                  <c:v>88.878597405125475</c:v>
                </c:pt>
                <c:pt idx="1289">
                  <c:v>40.838440575755733</c:v>
                </c:pt>
                <c:pt idx="1290">
                  <c:v>16.705160118280499</c:v>
                </c:pt>
                <c:pt idx="1291">
                  <c:v>70.412315305325507</c:v>
                </c:pt>
                <c:pt idx="1292">
                  <c:v>10.035433054116821</c:v>
                </c:pt>
                <c:pt idx="1293">
                  <c:v>94.150693661459698</c:v>
                </c:pt>
                <c:pt idx="1294">
                  <c:v>58.342187923531839</c:v>
                </c:pt>
                <c:pt idx="1295">
                  <c:v>37.83117523201738</c:v>
                </c:pt>
                <c:pt idx="1296">
                  <c:v>44.079919905668753</c:v>
                </c:pt>
                <c:pt idx="1297">
                  <c:v>26.95847177472228</c:v>
                </c:pt>
                <c:pt idx="1298">
                  <c:v>58.570271243948859</c:v>
                </c:pt>
                <c:pt idx="1299">
                  <c:v>13.17507017736464</c:v>
                </c:pt>
                <c:pt idx="1300">
                  <c:v>77.658649447875703</c:v>
                </c:pt>
                <c:pt idx="1301">
                  <c:v>42.081718120669031</c:v>
                </c:pt>
                <c:pt idx="1302">
                  <c:v>52.311796729632981</c:v>
                </c:pt>
                <c:pt idx="1303">
                  <c:v>66.712644077488008</c:v>
                </c:pt>
                <c:pt idx="1304">
                  <c:v>30.944494468241931</c:v>
                </c:pt>
                <c:pt idx="1305">
                  <c:v>76.073931182177958</c:v>
                </c:pt>
                <c:pt idx="1306">
                  <c:v>12.8356951640507</c:v>
                </c:pt>
                <c:pt idx="1307">
                  <c:v>25.63616725293744</c:v>
                </c:pt>
                <c:pt idx="1308">
                  <c:v>13.342341074689051</c:v>
                </c:pt>
                <c:pt idx="1309">
                  <c:v>17.308078412010381</c:v>
                </c:pt>
                <c:pt idx="1310">
                  <c:v>68.277248136250563</c:v>
                </c:pt>
                <c:pt idx="1311">
                  <c:v>47.912988864940949</c:v>
                </c:pt>
                <c:pt idx="1312">
                  <c:v>55.47900063158788</c:v>
                </c:pt>
                <c:pt idx="1313">
                  <c:v>20.31111930979035</c:v>
                </c:pt>
                <c:pt idx="1314">
                  <c:v>20.693321186630321</c:v>
                </c:pt>
                <c:pt idx="1315">
                  <c:v>22.49616858973075</c:v>
                </c:pt>
                <c:pt idx="1316">
                  <c:v>33.285711528403382</c:v>
                </c:pt>
                <c:pt idx="1317">
                  <c:v>25.466369083543679</c:v>
                </c:pt>
                <c:pt idx="1318">
                  <c:v>34.409599530551503</c:v>
                </c:pt>
                <c:pt idx="1319">
                  <c:v>16.773352875728179</c:v>
                </c:pt>
                <c:pt idx="1320">
                  <c:v>51.590963446341867</c:v>
                </c:pt>
                <c:pt idx="1321">
                  <c:v>13.87351885514154</c:v>
                </c:pt>
                <c:pt idx="1322">
                  <c:v>40.0262858867086</c:v>
                </c:pt>
                <c:pt idx="1323">
                  <c:v>49.787697103497678</c:v>
                </c:pt>
                <c:pt idx="1324">
                  <c:v>40.898897401020292</c:v>
                </c:pt>
                <c:pt idx="1325">
                  <c:v>34.992740414915218</c:v>
                </c:pt>
                <c:pt idx="1326">
                  <c:v>94.735319565004403</c:v>
                </c:pt>
                <c:pt idx="1327">
                  <c:v>22.485670721685491</c:v>
                </c:pt>
                <c:pt idx="1328">
                  <c:v>11.40736710637565</c:v>
                </c:pt>
                <c:pt idx="1329">
                  <c:v>17.202581576073879</c:v>
                </c:pt>
                <c:pt idx="1330">
                  <c:v>34.341571857248809</c:v>
                </c:pt>
                <c:pt idx="1331">
                  <c:v>114.9564072605436</c:v>
                </c:pt>
                <c:pt idx="1332">
                  <c:v>58.235072452400907</c:v>
                </c:pt>
                <c:pt idx="1333">
                  <c:v>78.910031466513047</c:v>
                </c:pt>
                <c:pt idx="1334">
                  <c:v>40.310313565584337</c:v>
                </c:pt>
                <c:pt idx="1335">
                  <c:v>50.693751535644587</c:v>
                </c:pt>
                <c:pt idx="1336">
                  <c:v>93.828330875008305</c:v>
                </c:pt>
                <c:pt idx="1337">
                  <c:v>55.134700185258147</c:v>
                </c:pt>
                <c:pt idx="1338">
                  <c:v>38.376272179569547</c:v>
                </c:pt>
                <c:pt idx="1339">
                  <c:v>27.810526767018452</c:v>
                </c:pt>
                <c:pt idx="1340">
                  <c:v>6.4999268214035828</c:v>
                </c:pt>
                <c:pt idx="1341">
                  <c:v>30.69467448418068</c:v>
                </c:pt>
                <c:pt idx="1342">
                  <c:v>16.36434658087558</c:v>
                </c:pt>
                <c:pt idx="1343">
                  <c:v>37.195570773686711</c:v>
                </c:pt>
                <c:pt idx="1344">
                  <c:v>36.315312478685733</c:v>
                </c:pt>
                <c:pt idx="1345">
                  <c:v>22.86891164937958</c:v>
                </c:pt>
                <c:pt idx="1346">
                  <c:v>54.241042546887762</c:v>
                </c:pt>
                <c:pt idx="1347">
                  <c:v>85.799744827385652</c:v>
                </c:pt>
                <c:pt idx="1348">
                  <c:v>23.97110563630169</c:v>
                </c:pt>
                <c:pt idx="1349">
                  <c:v>21.550899549901079</c:v>
                </c:pt>
                <c:pt idx="1350">
                  <c:v>35.786072628898353</c:v>
                </c:pt>
                <c:pt idx="1351">
                  <c:v>49.697923359888932</c:v>
                </c:pt>
                <c:pt idx="1352">
                  <c:v>130.10752134989951</c:v>
                </c:pt>
                <c:pt idx="1353">
                  <c:v>33.836110589358498</c:v>
                </c:pt>
                <c:pt idx="1354">
                  <c:v>25.80294720634128</c:v>
                </c:pt>
                <c:pt idx="1355">
                  <c:v>40.037535488444718</c:v>
                </c:pt>
                <c:pt idx="1356">
                  <c:v>19.168801054155729</c:v>
                </c:pt>
                <c:pt idx="1357">
                  <c:v>38.276087266088801</c:v>
                </c:pt>
                <c:pt idx="1358">
                  <c:v>71.098154298670025</c:v>
                </c:pt>
                <c:pt idx="1359">
                  <c:v>28.6859989648522</c:v>
                </c:pt>
                <c:pt idx="1360">
                  <c:v>38.725214724021903</c:v>
                </c:pt>
                <c:pt idx="1361">
                  <c:v>27.772044473716779</c:v>
                </c:pt>
                <c:pt idx="1362">
                  <c:v>78.040732909345323</c:v>
                </c:pt>
                <c:pt idx="1363">
                  <c:v>117.1982289032955</c:v>
                </c:pt>
                <c:pt idx="1364">
                  <c:v>29.69662782125144</c:v>
                </c:pt>
                <c:pt idx="1365">
                  <c:v>32.844652962247288</c:v>
                </c:pt>
                <c:pt idx="1366">
                  <c:v>63.741690456410844</c:v>
                </c:pt>
                <c:pt idx="1367">
                  <c:v>20.367992827266502</c:v>
                </c:pt>
                <c:pt idx="1368">
                  <c:v>34.516239669695423</c:v>
                </c:pt>
                <c:pt idx="1369">
                  <c:v>12.291880052530869</c:v>
                </c:pt>
                <c:pt idx="1370">
                  <c:v>59.817628876608211</c:v>
                </c:pt>
                <c:pt idx="1371">
                  <c:v>20.514496175674299</c:v>
                </c:pt>
                <c:pt idx="1372">
                  <c:v>19.44281008850988</c:v>
                </c:pt>
                <c:pt idx="1373">
                  <c:v>149.44405471645831</c:v>
                </c:pt>
                <c:pt idx="1374">
                  <c:v>46.10668083651823</c:v>
                </c:pt>
                <c:pt idx="1375">
                  <c:v>44.050133094257802</c:v>
                </c:pt>
                <c:pt idx="1376">
                  <c:v>15.92025221176428</c:v>
                </c:pt>
                <c:pt idx="1377">
                  <c:v>41.970503103124081</c:v>
                </c:pt>
                <c:pt idx="1378">
                  <c:v>33.492134867077311</c:v>
                </c:pt>
                <c:pt idx="1379">
                  <c:v>97.525173001883772</c:v>
                </c:pt>
                <c:pt idx="1380">
                  <c:v>100.2045354519677</c:v>
                </c:pt>
                <c:pt idx="1381">
                  <c:v>20.83259117248285</c:v>
                </c:pt>
                <c:pt idx="1382">
                  <c:v>69.873404393517148</c:v>
                </c:pt>
                <c:pt idx="1383">
                  <c:v>81.322715187638963</c:v>
                </c:pt>
                <c:pt idx="1384">
                  <c:v>37.23851927662664</c:v>
                </c:pt>
                <c:pt idx="1385">
                  <c:v>46.773436044966608</c:v>
                </c:pt>
                <c:pt idx="1386">
                  <c:v>8.1322977363556603</c:v>
                </c:pt>
                <c:pt idx="1387">
                  <c:v>104.404065658433</c:v>
                </c:pt>
                <c:pt idx="1388">
                  <c:v>17.310285766278898</c:v>
                </c:pt>
                <c:pt idx="1389">
                  <c:v>38.309170375883753</c:v>
                </c:pt>
                <c:pt idx="1390">
                  <c:v>68.219630657320025</c:v>
                </c:pt>
                <c:pt idx="1391">
                  <c:v>31.249960218077369</c:v>
                </c:pt>
                <c:pt idx="1392">
                  <c:v>19.254415369500819</c:v>
                </c:pt>
                <c:pt idx="1393">
                  <c:v>28.116638609803879</c:v>
                </c:pt>
                <c:pt idx="1394">
                  <c:v>78.323107854730353</c:v>
                </c:pt>
                <c:pt idx="1395">
                  <c:v>41.872839997709718</c:v>
                </c:pt>
                <c:pt idx="1396">
                  <c:v>97.653234049274985</c:v>
                </c:pt>
                <c:pt idx="1397">
                  <c:v>14.67775846368801</c:v>
                </c:pt>
                <c:pt idx="1398">
                  <c:v>26.005580692245971</c:v>
                </c:pt>
                <c:pt idx="1399">
                  <c:v>20.25376773588496</c:v>
                </c:pt>
                <c:pt idx="1400">
                  <c:v>103.3585551639098</c:v>
                </c:pt>
                <c:pt idx="1401">
                  <c:v>31.4858754297491</c:v>
                </c:pt>
                <c:pt idx="1402">
                  <c:v>11.41280977904195</c:v>
                </c:pt>
                <c:pt idx="1403">
                  <c:v>30.565438633838511</c:v>
                </c:pt>
                <c:pt idx="1404">
                  <c:v>11.163316697678949</c:v>
                </c:pt>
                <c:pt idx="1405">
                  <c:v>49.323319343253672</c:v>
                </c:pt>
                <c:pt idx="1406">
                  <c:v>29.00371504076152</c:v>
                </c:pt>
                <c:pt idx="1407">
                  <c:v>29.614650498290221</c:v>
                </c:pt>
                <c:pt idx="1408">
                  <c:v>38.959187789613253</c:v>
                </c:pt>
                <c:pt idx="1409">
                  <c:v>16.85136182872002</c:v>
                </c:pt>
                <c:pt idx="1410">
                  <c:v>24.607104028404439</c:v>
                </c:pt>
                <c:pt idx="1411">
                  <c:v>57.732250451432783</c:v>
                </c:pt>
                <c:pt idx="1412">
                  <c:v>32.872981127638788</c:v>
                </c:pt>
                <c:pt idx="1413">
                  <c:v>54.796199952481501</c:v>
                </c:pt>
                <c:pt idx="1414">
                  <c:v>52.802461217752928</c:v>
                </c:pt>
                <c:pt idx="1415">
                  <c:v>58.461797495463323</c:v>
                </c:pt>
                <c:pt idx="1416">
                  <c:v>64.169294207030063</c:v>
                </c:pt>
                <c:pt idx="1417">
                  <c:v>48.430568610559099</c:v>
                </c:pt>
                <c:pt idx="1418">
                  <c:v>49.080570560008077</c:v>
                </c:pt>
                <c:pt idx="1419">
                  <c:v>109.4428064310748</c:v>
                </c:pt>
                <c:pt idx="1420">
                  <c:v>58.053916391594932</c:v>
                </c:pt>
                <c:pt idx="1421">
                  <c:v>43.933121628974632</c:v>
                </c:pt>
                <c:pt idx="1422">
                  <c:v>38.129237922020899</c:v>
                </c:pt>
                <c:pt idx="1423">
                  <c:v>31.387692577179479</c:v>
                </c:pt>
                <c:pt idx="1424">
                  <c:v>61.442854392880399</c:v>
                </c:pt>
                <c:pt idx="1425">
                  <c:v>17.50025587419815</c:v>
                </c:pt>
                <c:pt idx="1426">
                  <c:v>57.133176113437543</c:v>
                </c:pt>
                <c:pt idx="1427">
                  <c:v>29.75956465719505</c:v>
                </c:pt>
                <c:pt idx="1428">
                  <c:v>26.566963516591748</c:v>
                </c:pt>
                <c:pt idx="1429">
                  <c:v>32.584509278863642</c:v>
                </c:pt>
                <c:pt idx="1430">
                  <c:v>21.810557447561251</c:v>
                </c:pt>
                <c:pt idx="1431">
                  <c:v>30.140455676194829</c:v>
                </c:pt>
                <c:pt idx="1432">
                  <c:v>43.363954871541132</c:v>
                </c:pt>
                <c:pt idx="1433">
                  <c:v>53.852013164695762</c:v>
                </c:pt>
                <c:pt idx="1434">
                  <c:v>13.812147163200899</c:v>
                </c:pt>
                <c:pt idx="1435">
                  <c:v>32.105532653290638</c:v>
                </c:pt>
                <c:pt idx="1436">
                  <c:v>55.009226264106417</c:v>
                </c:pt>
                <c:pt idx="1437">
                  <c:v>51.910838737702193</c:v>
                </c:pt>
                <c:pt idx="1438">
                  <c:v>16.121073615146031</c:v>
                </c:pt>
                <c:pt idx="1439">
                  <c:v>25.424944537043629</c:v>
                </c:pt>
                <c:pt idx="1440">
                  <c:v>13.69757849112481</c:v>
                </c:pt>
                <c:pt idx="1441">
                  <c:v>83.956557999278701</c:v>
                </c:pt>
                <c:pt idx="1442">
                  <c:v>50.933674654120473</c:v>
                </c:pt>
                <c:pt idx="1443">
                  <c:v>140.77895383863549</c:v>
                </c:pt>
                <c:pt idx="1444">
                  <c:v>47.297250730867283</c:v>
                </c:pt>
                <c:pt idx="1445">
                  <c:v>51.444206955705887</c:v>
                </c:pt>
                <c:pt idx="1446">
                  <c:v>23.72749646060231</c:v>
                </c:pt>
                <c:pt idx="1447">
                  <c:v>76.512025233379333</c:v>
                </c:pt>
                <c:pt idx="1448">
                  <c:v>34.603224874934632</c:v>
                </c:pt>
                <c:pt idx="1449">
                  <c:v>77.222844970503147</c:v>
                </c:pt>
                <c:pt idx="1450">
                  <c:v>32.51163667693789</c:v>
                </c:pt>
                <c:pt idx="1451">
                  <c:v>75.982274349663044</c:v>
                </c:pt>
                <c:pt idx="1452">
                  <c:v>38.209548705604583</c:v>
                </c:pt>
                <c:pt idx="1453">
                  <c:v>14.047042041193651</c:v>
                </c:pt>
                <c:pt idx="1454">
                  <c:v>23.358488645212081</c:v>
                </c:pt>
                <c:pt idx="1455">
                  <c:v>105.6484069240589</c:v>
                </c:pt>
                <c:pt idx="1456">
                  <c:v>15.525673842490651</c:v>
                </c:pt>
                <c:pt idx="1457">
                  <c:v>63.009789871137038</c:v>
                </c:pt>
                <c:pt idx="1458">
                  <c:v>112.9211175988752</c:v>
                </c:pt>
                <c:pt idx="1459">
                  <c:v>20.462030403002579</c:v>
                </c:pt>
                <c:pt idx="1460">
                  <c:v>40.572851304369443</c:v>
                </c:pt>
                <c:pt idx="1461">
                  <c:v>83.307439728950953</c:v>
                </c:pt>
                <c:pt idx="1462">
                  <c:v>40.084175583677784</c:v>
                </c:pt>
                <c:pt idx="1463">
                  <c:v>29.971804975279159</c:v>
                </c:pt>
                <c:pt idx="1464">
                  <c:v>73.908027252586052</c:v>
                </c:pt>
                <c:pt idx="1465">
                  <c:v>41.141690581496228</c:v>
                </c:pt>
                <c:pt idx="1466">
                  <c:v>9.7903057185332685</c:v>
                </c:pt>
                <c:pt idx="1467">
                  <c:v>35.753944912277767</c:v>
                </c:pt>
                <c:pt idx="1468">
                  <c:v>65.629554611923751</c:v>
                </c:pt>
                <c:pt idx="1469">
                  <c:v>15.80406630393597</c:v>
                </c:pt>
                <c:pt idx="1470">
                  <c:v>21.95233781426472</c:v>
                </c:pt>
                <c:pt idx="1471">
                  <c:v>99.792198527915673</c:v>
                </c:pt>
                <c:pt idx="1472">
                  <c:v>26.309838089478159</c:v>
                </c:pt>
                <c:pt idx="1473">
                  <c:v>54.888813891478499</c:v>
                </c:pt>
                <c:pt idx="1474">
                  <c:v>20.211586875346821</c:v>
                </c:pt>
                <c:pt idx="1475">
                  <c:v>23.506827134195731</c:v>
                </c:pt>
                <c:pt idx="1476">
                  <c:v>36.339522907242348</c:v>
                </c:pt>
                <c:pt idx="1477">
                  <c:v>12.358534354888249</c:v>
                </c:pt>
                <c:pt idx="1478">
                  <c:v>41.816673649276403</c:v>
                </c:pt>
                <c:pt idx="1479">
                  <c:v>11.52945134473288</c:v>
                </c:pt>
                <c:pt idx="1480">
                  <c:v>19.231218399597338</c:v>
                </c:pt>
                <c:pt idx="1481">
                  <c:v>73.302896944554305</c:v>
                </c:pt>
                <c:pt idx="1482">
                  <c:v>31.715128723097472</c:v>
                </c:pt>
                <c:pt idx="1483">
                  <c:v>40.691303543773699</c:v>
                </c:pt>
                <c:pt idx="1484">
                  <c:v>15.1542064531449</c:v>
                </c:pt>
                <c:pt idx="1485">
                  <c:v>37.011964881336837</c:v>
                </c:pt>
                <c:pt idx="1486">
                  <c:v>72.604286841953083</c:v>
                </c:pt>
                <c:pt idx="1487">
                  <c:v>81.655681586843798</c:v>
                </c:pt>
                <c:pt idx="1488">
                  <c:v>55.293280285016237</c:v>
                </c:pt>
                <c:pt idx="1489">
                  <c:v>24.369511025243789</c:v>
                </c:pt>
                <c:pt idx="1490">
                  <c:v>30.557702833307179</c:v>
                </c:pt>
                <c:pt idx="1491">
                  <c:v>29.475287750159119</c:v>
                </c:pt>
                <c:pt idx="1492">
                  <c:v>71.717721160675723</c:v>
                </c:pt>
                <c:pt idx="1493">
                  <c:v>54.101825420105357</c:v>
                </c:pt>
                <c:pt idx="1494">
                  <c:v>40.342249233208022</c:v>
                </c:pt>
                <c:pt idx="1495">
                  <c:v>24.237970563668839</c:v>
                </c:pt>
                <c:pt idx="1496">
                  <c:v>119.6363488468058</c:v>
                </c:pt>
                <c:pt idx="1497">
                  <c:v>30.782591393161582</c:v>
                </c:pt>
                <c:pt idx="1498">
                  <c:v>93.653736870357704</c:v>
                </c:pt>
                <c:pt idx="1499">
                  <c:v>16.7345067162817</c:v>
                </c:pt>
                <c:pt idx="1500">
                  <c:v>44.65191703246785</c:v>
                </c:pt>
                <c:pt idx="1501">
                  <c:v>39.722300749936061</c:v>
                </c:pt>
                <c:pt idx="1502">
                  <c:v>15.36035418244624</c:v>
                </c:pt>
                <c:pt idx="1503">
                  <c:v>33.875314228474899</c:v>
                </c:pt>
                <c:pt idx="1504">
                  <c:v>46.623523727363157</c:v>
                </c:pt>
                <c:pt idx="1505">
                  <c:v>27.885029006995779</c:v>
                </c:pt>
                <c:pt idx="1506">
                  <c:v>45.595495854898601</c:v>
                </c:pt>
                <c:pt idx="1507">
                  <c:v>23.928758737992869</c:v>
                </c:pt>
                <c:pt idx="1508">
                  <c:v>68.512553649294404</c:v>
                </c:pt>
                <c:pt idx="1509">
                  <c:v>13.345474800177859</c:v>
                </c:pt>
                <c:pt idx="1510">
                  <c:v>21.13314970893083</c:v>
                </c:pt>
                <c:pt idx="1511">
                  <c:v>22.420382313894791</c:v>
                </c:pt>
                <c:pt idx="1512">
                  <c:v>41.489499366359937</c:v>
                </c:pt>
                <c:pt idx="1513">
                  <c:v>34.70514448892294</c:v>
                </c:pt>
                <c:pt idx="1514">
                  <c:v>21.546755996775719</c:v>
                </c:pt>
                <c:pt idx="1515">
                  <c:v>69.231097369618325</c:v>
                </c:pt>
                <c:pt idx="1516">
                  <c:v>38.371891413786791</c:v>
                </c:pt>
                <c:pt idx="1517">
                  <c:v>11.6728193850332</c:v>
                </c:pt>
                <c:pt idx="1518">
                  <c:v>37.704350242512312</c:v>
                </c:pt>
                <c:pt idx="1519">
                  <c:v>23.130291369797028</c:v>
                </c:pt>
                <c:pt idx="1520">
                  <c:v>27.891984675143391</c:v>
                </c:pt>
                <c:pt idx="1521">
                  <c:v>71.748030814932676</c:v>
                </c:pt>
                <c:pt idx="1522">
                  <c:v>61.092403051721497</c:v>
                </c:pt>
                <c:pt idx="1523">
                  <c:v>58.006695647388099</c:v>
                </c:pt>
                <c:pt idx="1524">
                  <c:v>134.75583207661811</c:v>
                </c:pt>
                <c:pt idx="1525">
                  <c:v>61.035156750680862</c:v>
                </c:pt>
                <c:pt idx="1526">
                  <c:v>30.242381090892081</c:v>
                </c:pt>
                <c:pt idx="1527">
                  <c:v>38.524359245564881</c:v>
                </c:pt>
                <c:pt idx="1528">
                  <c:v>63.182228839212037</c:v>
                </c:pt>
                <c:pt idx="1529">
                  <c:v>33.034285000471151</c:v>
                </c:pt>
                <c:pt idx="1530">
                  <c:v>36.658570634849518</c:v>
                </c:pt>
                <c:pt idx="1531">
                  <c:v>30.731857602745599</c:v>
                </c:pt>
                <c:pt idx="1532">
                  <c:v>21.130085938249351</c:v>
                </c:pt>
                <c:pt idx="1533">
                  <c:v>18.50847446004979</c:v>
                </c:pt>
                <c:pt idx="1534">
                  <c:v>35.253613095447022</c:v>
                </c:pt>
                <c:pt idx="1535">
                  <c:v>50.120212074739683</c:v>
                </c:pt>
                <c:pt idx="1536">
                  <c:v>19.573332026220999</c:v>
                </c:pt>
                <c:pt idx="1537">
                  <c:v>88.946972489765102</c:v>
                </c:pt>
                <c:pt idx="1538">
                  <c:v>29.383676068060058</c:v>
                </c:pt>
                <c:pt idx="1539">
                  <c:v>28.496137585274429</c:v>
                </c:pt>
                <c:pt idx="1540">
                  <c:v>79.863521727733598</c:v>
                </c:pt>
                <c:pt idx="1541">
                  <c:v>57.017179850696429</c:v>
                </c:pt>
                <c:pt idx="1542">
                  <c:v>54.726505808181301</c:v>
                </c:pt>
                <c:pt idx="1543">
                  <c:v>72.318421292835254</c:v>
                </c:pt>
                <c:pt idx="1544">
                  <c:v>30.212650450561789</c:v>
                </c:pt>
                <c:pt idx="1545">
                  <c:v>23.67833450853502</c:v>
                </c:pt>
                <c:pt idx="1546">
                  <c:v>37.585971286493013</c:v>
                </c:pt>
                <c:pt idx="1547">
                  <c:v>36.355870107310459</c:v>
                </c:pt>
                <c:pt idx="1548">
                  <c:v>12.88183274006855</c:v>
                </c:pt>
                <c:pt idx="1549">
                  <c:v>40.866203445122729</c:v>
                </c:pt>
                <c:pt idx="1550">
                  <c:v>67.044334146887579</c:v>
                </c:pt>
                <c:pt idx="1551">
                  <c:v>6.107220229400566</c:v>
                </c:pt>
                <c:pt idx="1552">
                  <c:v>20.18702875604853</c:v>
                </c:pt>
                <c:pt idx="1553">
                  <c:v>23.900706047551399</c:v>
                </c:pt>
                <c:pt idx="1554">
                  <c:v>17.815637221142769</c:v>
                </c:pt>
                <c:pt idx="1555">
                  <c:v>69.970719462574039</c:v>
                </c:pt>
                <c:pt idx="1556">
                  <c:v>16.340378175848311</c:v>
                </c:pt>
                <c:pt idx="1557">
                  <c:v>45.488768510851003</c:v>
                </c:pt>
                <c:pt idx="1558">
                  <c:v>20.247674693301001</c:v>
                </c:pt>
                <c:pt idx="1559">
                  <c:v>41.809024952462991</c:v>
                </c:pt>
                <c:pt idx="1560">
                  <c:v>21.929545953894131</c:v>
                </c:pt>
                <c:pt idx="1561">
                  <c:v>36.38611299688457</c:v>
                </c:pt>
                <c:pt idx="1562">
                  <c:v>18.50399862039135</c:v>
                </c:pt>
                <c:pt idx="1563">
                  <c:v>17.603257524296449</c:v>
                </c:pt>
                <c:pt idx="1564">
                  <c:v>101.47838275312979</c:v>
                </c:pt>
                <c:pt idx="1565">
                  <c:v>93.196246342000705</c:v>
                </c:pt>
                <c:pt idx="1566">
                  <c:v>15.07647580524168</c:v>
                </c:pt>
                <c:pt idx="1567">
                  <c:v>72.125072075430197</c:v>
                </c:pt>
                <c:pt idx="1568">
                  <c:v>77.957298315649311</c:v>
                </c:pt>
                <c:pt idx="1569">
                  <c:v>67.872125432288982</c:v>
                </c:pt>
                <c:pt idx="1570">
                  <c:v>17.758671472549629</c:v>
                </c:pt>
                <c:pt idx="1571">
                  <c:v>20.375945399243289</c:v>
                </c:pt>
                <c:pt idx="1572">
                  <c:v>14.89507412705183</c:v>
                </c:pt>
                <c:pt idx="1573">
                  <c:v>13.51050346632073</c:v>
                </c:pt>
                <c:pt idx="1574">
                  <c:v>24.67573429842982</c:v>
                </c:pt>
                <c:pt idx="1575">
                  <c:v>24.948584425370729</c:v>
                </c:pt>
                <c:pt idx="1576">
                  <c:v>39.297790915494303</c:v>
                </c:pt>
                <c:pt idx="1577">
                  <c:v>35.459755419258713</c:v>
                </c:pt>
                <c:pt idx="1578">
                  <c:v>18.8780369522744</c:v>
                </c:pt>
                <c:pt idx="1579">
                  <c:v>13.43726910238685</c:v>
                </c:pt>
                <c:pt idx="1580">
                  <c:v>86.205240601566743</c:v>
                </c:pt>
                <c:pt idx="1581">
                  <c:v>44.529434855085213</c:v>
                </c:pt>
                <c:pt idx="1582">
                  <c:v>18.777436923152809</c:v>
                </c:pt>
                <c:pt idx="1583">
                  <c:v>31.31360727131344</c:v>
                </c:pt>
                <c:pt idx="1584">
                  <c:v>21.653403634190159</c:v>
                </c:pt>
                <c:pt idx="1585">
                  <c:v>42.626118017703277</c:v>
                </c:pt>
                <c:pt idx="1586">
                  <c:v>23.45242327202719</c:v>
                </c:pt>
                <c:pt idx="1587">
                  <c:v>94.735731282279076</c:v>
                </c:pt>
                <c:pt idx="1588">
                  <c:v>23.44930163576295</c:v>
                </c:pt>
                <c:pt idx="1589">
                  <c:v>12.244292606756609</c:v>
                </c:pt>
                <c:pt idx="1590">
                  <c:v>47.363534440323868</c:v>
                </c:pt>
                <c:pt idx="1591">
                  <c:v>39.62208582755688</c:v>
                </c:pt>
                <c:pt idx="1592">
                  <c:v>41.912160768019241</c:v>
                </c:pt>
                <c:pt idx="1593">
                  <c:v>12.54980344197172</c:v>
                </c:pt>
                <c:pt idx="1594">
                  <c:v>20.373879826369041</c:v>
                </c:pt>
                <c:pt idx="1595">
                  <c:v>15.508209300924561</c:v>
                </c:pt>
                <c:pt idx="1596">
                  <c:v>35.610102362342367</c:v>
                </c:pt>
                <c:pt idx="1597">
                  <c:v>33.633126325780808</c:v>
                </c:pt>
                <c:pt idx="1598">
                  <c:v>14.61579955657492</c:v>
                </c:pt>
                <c:pt idx="1599">
                  <c:v>122.687654829019</c:v>
                </c:pt>
                <c:pt idx="1600">
                  <c:v>36.592486529848927</c:v>
                </c:pt>
                <c:pt idx="1601">
                  <c:v>24.64096119402183</c:v>
                </c:pt>
                <c:pt idx="1602">
                  <c:v>24.542877036680579</c:v>
                </c:pt>
                <c:pt idx="1603">
                  <c:v>20.843092788684711</c:v>
                </c:pt>
                <c:pt idx="1604">
                  <c:v>26.37272455211891</c:v>
                </c:pt>
                <c:pt idx="1605">
                  <c:v>35.225155992313582</c:v>
                </c:pt>
                <c:pt idx="1606">
                  <c:v>73.747615268466006</c:v>
                </c:pt>
                <c:pt idx="1607">
                  <c:v>8.4673905169810908</c:v>
                </c:pt>
                <c:pt idx="1608">
                  <c:v>101.4982072651124</c:v>
                </c:pt>
                <c:pt idx="1609">
                  <c:v>24.948791047428511</c:v>
                </c:pt>
                <c:pt idx="1610">
                  <c:v>30.930665210451139</c:v>
                </c:pt>
                <c:pt idx="1611">
                  <c:v>29.66875768763175</c:v>
                </c:pt>
                <c:pt idx="1612">
                  <c:v>15.848874924564489</c:v>
                </c:pt>
                <c:pt idx="1613">
                  <c:v>22.335269949220791</c:v>
                </c:pt>
                <c:pt idx="1614">
                  <c:v>9.3314193485789492</c:v>
                </c:pt>
                <c:pt idx="1615">
                  <c:v>87.162940594036201</c:v>
                </c:pt>
                <c:pt idx="1616">
                  <c:v>18.446423681511579</c:v>
                </c:pt>
                <c:pt idx="1617">
                  <c:v>16.248624465825959</c:v>
                </c:pt>
                <c:pt idx="1618">
                  <c:v>40.226826247286603</c:v>
                </c:pt>
                <c:pt idx="1619">
                  <c:v>6.5113016928581304</c:v>
                </c:pt>
                <c:pt idx="1620">
                  <c:v>24.966301500670909</c:v>
                </c:pt>
                <c:pt idx="1621">
                  <c:v>30.194563525016569</c:v>
                </c:pt>
                <c:pt idx="1622">
                  <c:v>44.652819875250117</c:v>
                </c:pt>
                <c:pt idx="1623">
                  <c:v>21.66229803141454</c:v>
                </c:pt>
                <c:pt idx="1624">
                  <c:v>18.92163482610837</c:v>
                </c:pt>
                <c:pt idx="1625">
                  <c:v>16.50423467243192</c:v>
                </c:pt>
                <c:pt idx="1626">
                  <c:v>10.72629870181547</c:v>
                </c:pt>
                <c:pt idx="1627">
                  <c:v>23.901115205218989</c:v>
                </c:pt>
                <c:pt idx="1628">
                  <c:v>86.320756288112506</c:v>
                </c:pt>
                <c:pt idx="1629">
                  <c:v>24.671745394990371</c:v>
                </c:pt>
                <c:pt idx="1630">
                  <c:v>15.962020695165799</c:v>
                </c:pt>
                <c:pt idx="1631">
                  <c:v>54.143976651945273</c:v>
                </c:pt>
                <c:pt idx="1632">
                  <c:v>37.464559024361073</c:v>
                </c:pt>
                <c:pt idx="1633">
                  <c:v>46.602029987434548</c:v>
                </c:pt>
                <c:pt idx="1634">
                  <c:v>17.873445413736391</c:v>
                </c:pt>
                <c:pt idx="1635">
                  <c:v>34.207048343535163</c:v>
                </c:pt>
                <c:pt idx="1636">
                  <c:v>45.983996933836544</c:v>
                </c:pt>
                <c:pt idx="1637">
                  <c:v>11.62207128686628</c:v>
                </c:pt>
                <c:pt idx="1638">
                  <c:v>21.218151708915428</c:v>
                </c:pt>
                <c:pt idx="1639">
                  <c:v>51.66690740880491</c:v>
                </c:pt>
                <c:pt idx="1640">
                  <c:v>35.046085255232228</c:v>
                </c:pt>
                <c:pt idx="1641">
                  <c:v>69.955016758620445</c:v>
                </c:pt>
                <c:pt idx="1642">
                  <c:v>43.112576757113168</c:v>
                </c:pt>
                <c:pt idx="1643">
                  <c:v>73.567232882167772</c:v>
                </c:pt>
                <c:pt idx="1644">
                  <c:v>10.639639966044379</c:v>
                </c:pt>
                <c:pt idx="1645">
                  <c:v>27.601239129875999</c:v>
                </c:pt>
                <c:pt idx="1646">
                  <c:v>26.178014599248019</c:v>
                </c:pt>
                <c:pt idx="1647">
                  <c:v>41.2933709679385</c:v>
                </c:pt>
                <c:pt idx="1648">
                  <c:v>23.000456170009471</c:v>
                </c:pt>
                <c:pt idx="1649">
                  <c:v>14.688191145064449</c:v>
                </c:pt>
                <c:pt idx="1650">
                  <c:v>66.378858305230992</c:v>
                </c:pt>
                <c:pt idx="1651">
                  <c:v>18.045975413576159</c:v>
                </c:pt>
                <c:pt idx="1652">
                  <c:v>12.390963282664069</c:v>
                </c:pt>
                <c:pt idx="1653">
                  <c:v>62.148334735632822</c:v>
                </c:pt>
                <c:pt idx="1654">
                  <c:v>28.336694524141329</c:v>
                </c:pt>
                <c:pt idx="1655">
                  <c:v>39.462300982228982</c:v>
                </c:pt>
                <c:pt idx="1656">
                  <c:v>13.597331825605529</c:v>
                </c:pt>
                <c:pt idx="1657">
                  <c:v>54.44944725198016</c:v>
                </c:pt>
                <c:pt idx="1658">
                  <c:v>17.73642394831122</c:v>
                </c:pt>
                <c:pt idx="1659">
                  <c:v>69.046591981210995</c:v>
                </c:pt>
                <c:pt idx="1660">
                  <c:v>25.984468456023581</c:v>
                </c:pt>
                <c:pt idx="1661">
                  <c:v>16.762320278951709</c:v>
                </c:pt>
                <c:pt idx="1662">
                  <c:v>17.93276668411508</c:v>
                </c:pt>
                <c:pt idx="1663">
                  <c:v>44.338557988667937</c:v>
                </c:pt>
                <c:pt idx="1664">
                  <c:v>51.292733118417303</c:v>
                </c:pt>
                <c:pt idx="1665">
                  <c:v>16.138918916856898</c:v>
                </c:pt>
                <c:pt idx="1666">
                  <c:v>21.045064338326021</c:v>
                </c:pt>
                <c:pt idx="1667">
                  <c:v>56.788248570164498</c:v>
                </c:pt>
                <c:pt idx="1668">
                  <c:v>30.408638694868639</c:v>
                </c:pt>
                <c:pt idx="1669">
                  <c:v>98.079166200014043</c:v>
                </c:pt>
                <c:pt idx="1670">
                  <c:v>56.631974090004448</c:v>
                </c:pt>
                <c:pt idx="1671">
                  <c:v>53.395822821608022</c:v>
                </c:pt>
                <c:pt idx="1672">
                  <c:v>35.597768787861803</c:v>
                </c:pt>
                <c:pt idx="1673">
                  <c:v>74.130962560995215</c:v>
                </c:pt>
                <c:pt idx="1674">
                  <c:v>8.3160705972758748</c:v>
                </c:pt>
                <c:pt idx="1675">
                  <c:v>9.8424951551576267</c:v>
                </c:pt>
                <c:pt idx="1676">
                  <c:v>48.716450853045998</c:v>
                </c:pt>
                <c:pt idx="1677">
                  <c:v>20.699501134769719</c:v>
                </c:pt>
                <c:pt idx="1678">
                  <c:v>20.86791606674263</c:v>
                </c:pt>
                <c:pt idx="1679">
                  <c:v>25.257191470876482</c:v>
                </c:pt>
                <c:pt idx="1680">
                  <c:v>32.616792799061798</c:v>
                </c:pt>
                <c:pt idx="1681">
                  <c:v>41.133678775037708</c:v>
                </c:pt>
                <c:pt idx="1682">
                  <c:v>37.957698758157292</c:v>
                </c:pt>
                <c:pt idx="1683">
                  <c:v>27.951774664625109</c:v>
                </c:pt>
                <c:pt idx="1684">
                  <c:v>49.151057421953347</c:v>
                </c:pt>
                <c:pt idx="1685">
                  <c:v>41.042668692844423</c:v>
                </c:pt>
                <c:pt idx="1686">
                  <c:v>25.638939111823309</c:v>
                </c:pt>
                <c:pt idx="1687">
                  <c:v>19.845003091012291</c:v>
                </c:pt>
                <c:pt idx="1688">
                  <c:v>14.19494033912245</c:v>
                </c:pt>
                <c:pt idx="1689">
                  <c:v>16.934248280460771</c:v>
                </c:pt>
                <c:pt idx="1690">
                  <c:v>25.210679160771541</c:v>
                </c:pt>
                <c:pt idx="1691">
                  <c:v>49.024609938184597</c:v>
                </c:pt>
                <c:pt idx="1692">
                  <c:v>107.32139558572059</c:v>
                </c:pt>
                <c:pt idx="1693">
                  <c:v>10.69121259642659</c:v>
                </c:pt>
                <c:pt idx="1694">
                  <c:v>51.52234272910826</c:v>
                </c:pt>
                <c:pt idx="1695">
                  <c:v>9.9387419109274013</c:v>
                </c:pt>
                <c:pt idx="1696">
                  <c:v>18.6837640308893</c:v>
                </c:pt>
                <c:pt idx="1697">
                  <c:v>19.587239642728999</c:v>
                </c:pt>
                <c:pt idx="1698">
                  <c:v>110.61319230798431</c:v>
                </c:pt>
                <c:pt idx="1699">
                  <c:v>64.828508223750205</c:v>
                </c:pt>
                <c:pt idx="1700">
                  <c:v>19.881043758980489</c:v>
                </c:pt>
                <c:pt idx="1701">
                  <c:v>16.94538165824801</c:v>
                </c:pt>
                <c:pt idx="1702">
                  <c:v>72.590289731452131</c:v>
                </c:pt>
                <c:pt idx="1703">
                  <c:v>148.03117673032901</c:v>
                </c:pt>
                <c:pt idx="1704">
                  <c:v>24.64660557063473</c:v>
                </c:pt>
                <c:pt idx="1705">
                  <c:v>49.35367675242243</c:v>
                </c:pt>
                <c:pt idx="1706">
                  <c:v>17.676938136898549</c:v>
                </c:pt>
                <c:pt idx="1707">
                  <c:v>59.556139318537532</c:v>
                </c:pt>
                <c:pt idx="1708">
                  <c:v>22.97174334605948</c:v>
                </c:pt>
                <c:pt idx="1709">
                  <c:v>29.319415327845899</c:v>
                </c:pt>
                <c:pt idx="1710">
                  <c:v>50.83613460147518</c:v>
                </c:pt>
                <c:pt idx="1711">
                  <c:v>77.348900414167332</c:v>
                </c:pt>
                <c:pt idx="1712">
                  <c:v>60.086277331898863</c:v>
                </c:pt>
                <c:pt idx="1713">
                  <c:v>67.613912229480945</c:v>
                </c:pt>
                <c:pt idx="1714">
                  <c:v>59.336076427219133</c:v>
                </c:pt>
                <c:pt idx="1715">
                  <c:v>35.161207620026701</c:v>
                </c:pt>
                <c:pt idx="1716">
                  <c:v>43.46273232864516</c:v>
                </c:pt>
                <c:pt idx="1717">
                  <c:v>29.303415921540541</c:v>
                </c:pt>
                <c:pt idx="1718">
                  <c:v>19.92036461990077</c:v>
                </c:pt>
                <c:pt idx="1719">
                  <c:v>40.179067612283802</c:v>
                </c:pt>
                <c:pt idx="1720">
                  <c:v>21.421421253508221</c:v>
                </c:pt>
                <c:pt idx="1721">
                  <c:v>35.670620796542238</c:v>
                </c:pt>
                <c:pt idx="1722">
                  <c:v>69.040218430723513</c:v>
                </c:pt>
                <c:pt idx="1723">
                  <c:v>75.158465565538648</c:v>
                </c:pt>
                <c:pt idx="1724">
                  <c:v>48.996637143698493</c:v>
                </c:pt>
                <c:pt idx="1725">
                  <c:v>75.714573909006603</c:v>
                </c:pt>
                <c:pt idx="1726">
                  <c:v>44.012939212137859</c:v>
                </c:pt>
                <c:pt idx="1727">
                  <c:v>45.45452210303236</c:v>
                </c:pt>
                <c:pt idx="1728">
                  <c:v>53.76107534947166</c:v>
                </c:pt>
                <c:pt idx="1729">
                  <c:v>16.53357664563373</c:v>
                </c:pt>
                <c:pt idx="1730">
                  <c:v>78.076239072223444</c:v>
                </c:pt>
                <c:pt idx="1731">
                  <c:v>16.311961547581351</c:v>
                </c:pt>
                <c:pt idx="1732">
                  <c:v>47.523798341382431</c:v>
                </c:pt>
                <c:pt idx="1733">
                  <c:v>21.359343606808661</c:v>
                </c:pt>
                <c:pt idx="1734">
                  <c:v>23.24638054850762</c:v>
                </c:pt>
                <c:pt idx="1735">
                  <c:v>70.81854393691178</c:v>
                </c:pt>
                <c:pt idx="1736">
                  <c:v>32.909184025407043</c:v>
                </c:pt>
                <c:pt idx="1737">
                  <c:v>13.991964393474831</c:v>
                </c:pt>
                <c:pt idx="1738">
                  <c:v>25.927805487675069</c:v>
                </c:pt>
                <c:pt idx="1739">
                  <c:v>36.375416234403509</c:v>
                </c:pt>
                <c:pt idx="1740">
                  <c:v>66.231121149548898</c:v>
                </c:pt>
                <c:pt idx="1741">
                  <c:v>30.357218197269301</c:v>
                </c:pt>
                <c:pt idx="1742">
                  <c:v>52.9421850973959</c:v>
                </c:pt>
                <c:pt idx="1743">
                  <c:v>61.498702197751832</c:v>
                </c:pt>
                <c:pt idx="1744">
                  <c:v>18.050441578934919</c:v>
                </c:pt>
                <c:pt idx="1745">
                  <c:v>38.466509977265197</c:v>
                </c:pt>
                <c:pt idx="1746">
                  <c:v>21.109828611448371</c:v>
                </c:pt>
                <c:pt idx="1747">
                  <c:v>48.095859594049607</c:v>
                </c:pt>
                <c:pt idx="1748">
                  <c:v>34.543035549148073</c:v>
                </c:pt>
                <c:pt idx="1749">
                  <c:v>26.582237956061579</c:v>
                </c:pt>
                <c:pt idx="1750">
                  <c:v>40.95223631044275</c:v>
                </c:pt>
                <c:pt idx="1751">
                  <c:v>48.975967313670147</c:v>
                </c:pt>
                <c:pt idx="1752">
                  <c:v>7.0576346514589794</c:v>
                </c:pt>
                <c:pt idx="1753">
                  <c:v>67.239313135841215</c:v>
                </c:pt>
                <c:pt idx="1754">
                  <c:v>22.906051074431211</c:v>
                </c:pt>
                <c:pt idx="1755">
                  <c:v>53.571539846218023</c:v>
                </c:pt>
                <c:pt idx="1756">
                  <c:v>46.031318973786497</c:v>
                </c:pt>
                <c:pt idx="1757">
                  <c:v>102.7522886627619</c:v>
                </c:pt>
                <c:pt idx="1758">
                  <c:v>18.350733239503079</c:v>
                </c:pt>
                <c:pt idx="1759">
                  <c:v>17.025636482201879</c:v>
                </c:pt>
                <c:pt idx="1760">
                  <c:v>33.542247093959048</c:v>
                </c:pt>
                <c:pt idx="1761">
                  <c:v>51.219671196609731</c:v>
                </c:pt>
                <c:pt idx="1762">
                  <c:v>28.685909364555489</c:v>
                </c:pt>
                <c:pt idx="1763">
                  <c:v>33.516739852029353</c:v>
                </c:pt>
                <c:pt idx="1764">
                  <c:v>10.4678632689842</c:v>
                </c:pt>
                <c:pt idx="1765">
                  <c:v>81.075641813607987</c:v>
                </c:pt>
                <c:pt idx="1766">
                  <c:v>34.000071953468797</c:v>
                </c:pt>
                <c:pt idx="1767">
                  <c:v>7.5634428122282618</c:v>
                </c:pt>
                <c:pt idx="1768">
                  <c:v>76.379242035995645</c:v>
                </c:pt>
                <c:pt idx="1769">
                  <c:v>44.734010187562603</c:v>
                </c:pt>
                <c:pt idx="1770">
                  <c:v>11.183998276293419</c:v>
                </c:pt>
                <c:pt idx="1771">
                  <c:v>74.691672920981645</c:v>
                </c:pt>
                <c:pt idx="1772">
                  <c:v>58.460773915335707</c:v>
                </c:pt>
                <c:pt idx="1773">
                  <c:v>74.882179122072046</c:v>
                </c:pt>
                <c:pt idx="1774">
                  <c:v>72.560536108527145</c:v>
                </c:pt>
                <c:pt idx="1775">
                  <c:v>33.410271891509851</c:v>
                </c:pt>
                <c:pt idx="1776">
                  <c:v>12.703621949927641</c:v>
                </c:pt>
                <c:pt idx="1777">
                  <c:v>10.05653483971347</c:v>
                </c:pt>
                <c:pt idx="1778">
                  <c:v>52.862596017475148</c:v>
                </c:pt>
                <c:pt idx="1779">
                  <c:v>25.139050203239389</c:v>
                </c:pt>
                <c:pt idx="1780">
                  <c:v>90.194847193440992</c:v>
                </c:pt>
                <c:pt idx="1781">
                  <c:v>34.509985295252307</c:v>
                </c:pt>
                <c:pt idx="1782">
                  <c:v>22.779198682010779</c:v>
                </c:pt>
                <c:pt idx="1783">
                  <c:v>74.306085736464723</c:v>
                </c:pt>
                <c:pt idx="1784">
                  <c:v>37.307447106421137</c:v>
                </c:pt>
                <c:pt idx="1785">
                  <c:v>17.155101057606899</c:v>
                </c:pt>
                <c:pt idx="1786">
                  <c:v>28.704755661081439</c:v>
                </c:pt>
                <c:pt idx="1787">
                  <c:v>83.158572536272004</c:v>
                </c:pt>
                <c:pt idx="1788">
                  <c:v>80.254748648634077</c:v>
                </c:pt>
                <c:pt idx="1789">
                  <c:v>50.693541655181242</c:v>
                </c:pt>
                <c:pt idx="1790">
                  <c:v>28.675855926368069</c:v>
                </c:pt>
                <c:pt idx="1791">
                  <c:v>30.445130996953079</c:v>
                </c:pt>
                <c:pt idx="1792">
                  <c:v>121.7657597559562</c:v>
                </c:pt>
                <c:pt idx="1793">
                  <c:v>10.307680417726219</c:v>
                </c:pt>
                <c:pt idx="1794">
                  <c:v>33.204532894586762</c:v>
                </c:pt>
                <c:pt idx="1795">
                  <c:v>32.74892348067511</c:v>
                </c:pt>
                <c:pt idx="1796">
                  <c:v>110.84289745156811</c:v>
                </c:pt>
                <c:pt idx="1797">
                  <c:v>19.36231784532405</c:v>
                </c:pt>
                <c:pt idx="1798">
                  <c:v>38.102306812801899</c:v>
                </c:pt>
                <c:pt idx="1799">
                  <c:v>75.198053831582001</c:v>
                </c:pt>
                <c:pt idx="1800">
                  <c:v>38.432371529507122</c:v>
                </c:pt>
                <c:pt idx="1801">
                  <c:v>13.34501568921079</c:v>
                </c:pt>
                <c:pt idx="1802">
                  <c:v>51.445975321163381</c:v>
                </c:pt>
                <c:pt idx="1803">
                  <c:v>14.64021099693854</c:v>
                </c:pt>
                <c:pt idx="1804">
                  <c:v>102.1967760001222</c:v>
                </c:pt>
                <c:pt idx="1805">
                  <c:v>63.599457594253998</c:v>
                </c:pt>
                <c:pt idx="1806">
                  <c:v>21.73899226976118</c:v>
                </c:pt>
                <c:pt idx="1807">
                  <c:v>33.974275750490797</c:v>
                </c:pt>
                <c:pt idx="1808">
                  <c:v>43.663685932618947</c:v>
                </c:pt>
                <c:pt idx="1809">
                  <c:v>23.294427691812199</c:v>
                </c:pt>
                <c:pt idx="1810">
                  <c:v>51.006849842213477</c:v>
                </c:pt>
                <c:pt idx="1811">
                  <c:v>14.141366170384559</c:v>
                </c:pt>
                <c:pt idx="1812">
                  <c:v>10.979353630142951</c:v>
                </c:pt>
                <c:pt idx="1813">
                  <c:v>63.387984893985042</c:v>
                </c:pt>
                <c:pt idx="1814">
                  <c:v>31.33388355582413</c:v>
                </c:pt>
                <c:pt idx="1815">
                  <c:v>11.17689281327678</c:v>
                </c:pt>
                <c:pt idx="1816">
                  <c:v>34.583364605272237</c:v>
                </c:pt>
                <c:pt idx="1817">
                  <c:v>54.416612187476588</c:v>
                </c:pt>
                <c:pt idx="1818">
                  <c:v>31.955684028228479</c:v>
                </c:pt>
                <c:pt idx="1819">
                  <c:v>15.343699888630701</c:v>
                </c:pt>
                <c:pt idx="1820">
                  <c:v>43.343747821953343</c:v>
                </c:pt>
                <c:pt idx="1821">
                  <c:v>63.277047039509448</c:v>
                </c:pt>
                <c:pt idx="1822">
                  <c:v>36.190138162398952</c:v>
                </c:pt>
                <c:pt idx="1823">
                  <c:v>31.51026671126256</c:v>
                </c:pt>
                <c:pt idx="1824">
                  <c:v>30.776839220478202</c:v>
                </c:pt>
                <c:pt idx="1825">
                  <c:v>18.140058216510099</c:v>
                </c:pt>
                <c:pt idx="1826">
                  <c:v>74.645505605080615</c:v>
                </c:pt>
                <c:pt idx="1827">
                  <c:v>20.71811563762715</c:v>
                </c:pt>
                <c:pt idx="1828">
                  <c:v>40.585003453142761</c:v>
                </c:pt>
                <c:pt idx="1829">
                  <c:v>69.227289240439305</c:v>
                </c:pt>
                <c:pt idx="1830">
                  <c:v>27.14791635819806</c:v>
                </c:pt>
                <c:pt idx="1831">
                  <c:v>22.30330476076405</c:v>
                </c:pt>
                <c:pt idx="1832">
                  <c:v>33.191166036614973</c:v>
                </c:pt>
                <c:pt idx="1833">
                  <c:v>21.762697013463121</c:v>
                </c:pt>
                <c:pt idx="1834">
                  <c:v>33.642461200784197</c:v>
                </c:pt>
                <c:pt idx="1835">
                  <c:v>12.22105496868417</c:v>
                </c:pt>
                <c:pt idx="1836">
                  <c:v>9.8889249609009475</c:v>
                </c:pt>
                <c:pt idx="1837">
                  <c:v>60.567100969858558</c:v>
                </c:pt>
                <c:pt idx="1838">
                  <c:v>123.5856228923716</c:v>
                </c:pt>
                <c:pt idx="1839">
                  <c:v>31.622798942632478</c:v>
                </c:pt>
                <c:pt idx="1840">
                  <c:v>9.0097809927650268</c:v>
                </c:pt>
                <c:pt idx="1841">
                  <c:v>23.727593834294971</c:v>
                </c:pt>
                <c:pt idx="1842">
                  <c:v>23.20071107899151</c:v>
                </c:pt>
                <c:pt idx="1843">
                  <c:v>8.7827257600406679</c:v>
                </c:pt>
                <c:pt idx="1844">
                  <c:v>66.272714382723976</c:v>
                </c:pt>
                <c:pt idx="1845">
                  <c:v>40.502913496097058</c:v>
                </c:pt>
                <c:pt idx="1846">
                  <c:v>18.16829991371085</c:v>
                </c:pt>
                <c:pt idx="1847">
                  <c:v>48.8830163921129</c:v>
                </c:pt>
                <c:pt idx="1848">
                  <c:v>43.311887403369077</c:v>
                </c:pt>
                <c:pt idx="1849">
                  <c:v>48.300706712802473</c:v>
                </c:pt>
                <c:pt idx="1850">
                  <c:v>36.386477619201187</c:v>
                </c:pt>
                <c:pt idx="1851">
                  <c:v>12.796018671242081</c:v>
                </c:pt>
                <c:pt idx="1852">
                  <c:v>41.748108826074301</c:v>
                </c:pt>
                <c:pt idx="1853">
                  <c:v>19.214835852751381</c:v>
                </c:pt>
                <c:pt idx="1854">
                  <c:v>21.731068638045532</c:v>
                </c:pt>
                <c:pt idx="1855">
                  <c:v>44.681070970167667</c:v>
                </c:pt>
                <c:pt idx="1856">
                  <c:v>36.733856554268883</c:v>
                </c:pt>
                <c:pt idx="1857">
                  <c:v>41.39369456523179</c:v>
                </c:pt>
                <c:pt idx="1858">
                  <c:v>31.314127552786939</c:v>
                </c:pt>
                <c:pt idx="1859">
                  <c:v>42.320035501656037</c:v>
                </c:pt>
                <c:pt idx="1860">
                  <c:v>20.573450176911241</c:v>
                </c:pt>
                <c:pt idx="1861">
                  <c:v>102.42882114449689</c:v>
                </c:pt>
                <c:pt idx="1862">
                  <c:v>11.67983540767918</c:v>
                </c:pt>
                <c:pt idx="1863">
                  <c:v>51.0557224245726</c:v>
                </c:pt>
                <c:pt idx="1864">
                  <c:v>32.876601828187347</c:v>
                </c:pt>
                <c:pt idx="1865">
                  <c:v>59.645512802660413</c:v>
                </c:pt>
                <c:pt idx="1866">
                  <c:v>98.362209169314099</c:v>
                </c:pt>
                <c:pt idx="1867">
                  <c:v>12.607861961523041</c:v>
                </c:pt>
                <c:pt idx="1868">
                  <c:v>25.792346566955171</c:v>
                </c:pt>
                <c:pt idx="1869">
                  <c:v>28.724338561358689</c:v>
                </c:pt>
                <c:pt idx="1870">
                  <c:v>38.686593694677057</c:v>
                </c:pt>
                <c:pt idx="1871">
                  <c:v>66.465012728020852</c:v>
                </c:pt>
                <c:pt idx="1872">
                  <c:v>28.036747287297821</c:v>
                </c:pt>
                <c:pt idx="1873">
                  <c:v>14.307334507840739</c:v>
                </c:pt>
                <c:pt idx="1874">
                  <c:v>63.128193069164439</c:v>
                </c:pt>
                <c:pt idx="1875">
                  <c:v>70.856484287050648</c:v>
                </c:pt>
                <c:pt idx="1876">
                  <c:v>23.788632508468812</c:v>
                </c:pt>
                <c:pt idx="1877">
                  <c:v>59.601677170341432</c:v>
                </c:pt>
                <c:pt idx="1878">
                  <c:v>24.31396135321722</c:v>
                </c:pt>
                <c:pt idx="1879">
                  <c:v>30.280210507092139</c:v>
                </c:pt>
                <c:pt idx="1880">
                  <c:v>71.554796161393753</c:v>
                </c:pt>
                <c:pt idx="1881">
                  <c:v>20.509216964939679</c:v>
                </c:pt>
                <c:pt idx="1882">
                  <c:v>34.178914533447227</c:v>
                </c:pt>
                <c:pt idx="1883">
                  <c:v>26.001466451539919</c:v>
                </c:pt>
                <c:pt idx="1884">
                  <c:v>29.190790627404631</c:v>
                </c:pt>
                <c:pt idx="1885">
                  <c:v>12.9994211032583</c:v>
                </c:pt>
                <c:pt idx="1886">
                  <c:v>21.35822699938554</c:v>
                </c:pt>
                <c:pt idx="1887">
                  <c:v>20.691497065321549</c:v>
                </c:pt>
                <c:pt idx="1888">
                  <c:v>16.357184959084801</c:v>
                </c:pt>
                <c:pt idx="1889">
                  <c:v>48.133085626305281</c:v>
                </c:pt>
                <c:pt idx="1890">
                  <c:v>38.774600051597943</c:v>
                </c:pt>
                <c:pt idx="1891">
                  <c:v>7.9974035653743014</c:v>
                </c:pt>
                <c:pt idx="1892">
                  <c:v>14.444769628259801</c:v>
                </c:pt>
                <c:pt idx="1893">
                  <c:v>94.985422981804945</c:v>
                </c:pt>
                <c:pt idx="1894">
                  <c:v>39.740537976308673</c:v>
                </c:pt>
                <c:pt idx="1895">
                  <c:v>38.927995861269103</c:v>
                </c:pt>
                <c:pt idx="1896">
                  <c:v>51.854265443502882</c:v>
                </c:pt>
                <c:pt idx="1897">
                  <c:v>54.380696183189393</c:v>
                </c:pt>
                <c:pt idx="1898">
                  <c:v>26.094553871358009</c:v>
                </c:pt>
                <c:pt idx="1899">
                  <c:v>127.13471815851339</c:v>
                </c:pt>
                <c:pt idx="1900">
                  <c:v>25.298733878985121</c:v>
                </c:pt>
                <c:pt idx="1901">
                  <c:v>24.571140281083601</c:v>
                </c:pt>
                <c:pt idx="1902">
                  <c:v>18.1797712853047</c:v>
                </c:pt>
                <c:pt idx="1903">
                  <c:v>23.523263639642639</c:v>
                </c:pt>
                <c:pt idx="1904">
                  <c:v>126.1760175837837</c:v>
                </c:pt>
                <c:pt idx="1905">
                  <c:v>53.296057507020357</c:v>
                </c:pt>
                <c:pt idx="1906">
                  <c:v>95.870239991177556</c:v>
                </c:pt>
                <c:pt idx="1907">
                  <c:v>34.874462778580067</c:v>
                </c:pt>
                <c:pt idx="1908">
                  <c:v>36.215310322255462</c:v>
                </c:pt>
                <c:pt idx="1909">
                  <c:v>19.257408766803671</c:v>
                </c:pt>
                <c:pt idx="1910">
                  <c:v>27.198325637570921</c:v>
                </c:pt>
                <c:pt idx="1911">
                  <c:v>16.54594624740043</c:v>
                </c:pt>
                <c:pt idx="1912">
                  <c:v>20.247942377147069</c:v>
                </c:pt>
                <c:pt idx="1913">
                  <c:v>25.24790638507897</c:v>
                </c:pt>
                <c:pt idx="1914">
                  <c:v>84.633955914380408</c:v>
                </c:pt>
                <c:pt idx="1915">
                  <c:v>19.124974413472959</c:v>
                </c:pt>
                <c:pt idx="1916">
                  <c:v>46.620180184351781</c:v>
                </c:pt>
                <c:pt idx="1917">
                  <c:v>90.485766488666755</c:v>
                </c:pt>
                <c:pt idx="1918">
                  <c:v>14.630553749643081</c:v>
                </c:pt>
                <c:pt idx="1919">
                  <c:v>91.407185511887675</c:v>
                </c:pt>
                <c:pt idx="1920">
                  <c:v>37.602497820399918</c:v>
                </c:pt>
                <c:pt idx="1921">
                  <c:v>31.886910282608529</c:v>
                </c:pt>
                <c:pt idx="1922">
                  <c:v>14.24427499868569</c:v>
                </c:pt>
                <c:pt idx="1923">
                  <c:v>41.169942653675903</c:v>
                </c:pt>
                <c:pt idx="1924">
                  <c:v>10.42263006478766</c:v>
                </c:pt>
                <c:pt idx="1925">
                  <c:v>25.545305943197189</c:v>
                </c:pt>
                <c:pt idx="1926">
                  <c:v>26.791595568842329</c:v>
                </c:pt>
                <c:pt idx="1927">
                  <c:v>26.981622082837522</c:v>
                </c:pt>
                <c:pt idx="1928">
                  <c:v>19.982322621116079</c:v>
                </c:pt>
                <c:pt idx="1929">
                  <c:v>50.574396825505232</c:v>
                </c:pt>
                <c:pt idx="1930">
                  <c:v>52.550417827413433</c:v>
                </c:pt>
                <c:pt idx="1931">
                  <c:v>120.9171278593025</c:v>
                </c:pt>
                <c:pt idx="1932">
                  <c:v>40.258810356207377</c:v>
                </c:pt>
                <c:pt idx="1933">
                  <c:v>76.437456024848501</c:v>
                </c:pt>
                <c:pt idx="1934">
                  <c:v>19.59442820116837</c:v>
                </c:pt>
                <c:pt idx="1935">
                  <c:v>36.458980441717259</c:v>
                </c:pt>
                <c:pt idx="1936">
                  <c:v>34.577049306638841</c:v>
                </c:pt>
                <c:pt idx="1937">
                  <c:v>14.71161807188086</c:v>
                </c:pt>
                <c:pt idx="1938">
                  <c:v>41.361358581588632</c:v>
                </c:pt>
                <c:pt idx="1939">
                  <c:v>59.875705286658778</c:v>
                </c:pt>
                <c:pt idx="1940">
                  <c:v>20.80254283600048</c:v>
                </c:pt>
                <c:pt idx="1941">
                  <c:v>48.690001201874843</c:v>
                </c:pt>
                <c:pt idx="1942">
                  <c:v>39.335611729043237</c:v>
                </c:pt>
                <c:pt idx="1943">
                  <c:v>22.723716193726709</c:v>
                </c:pt>
                <c:pt idx="1944">
                  <c:v>30.152726504288282</c:v>
                </c:pt>
                <c:pt idx="1945">
                  <c:v>35.533196485680342</c:v>
                </c:pt>
                <c:pt idx="1946">
                  <c:v>23.22234555980166</c:v>
                </c:pt>
                <c:pt idx="1947">
                  <c:v>4.7317276358082001</c:v>
                </c:pt>
                <c:pt idx="1948">
                  <c:v>35.762043325916878</c:v>
                </c:pt>
                <c:pt idx="1949">
                  <c:v>27.007154349194799</c:v>
                </c:pt>
                <c:pt idx="1950">
                  <c:v>28.781077539852379</c:v>
                </c:pt>
                <c:pt idx="1951">
                  <c:v>41.192072809234553</c:v>
                </c:pt>
                <c:pt idx="1952">
                  <c:v>67.606150390820545</c:v>
                </c:pt>
                <c:pt idx="1953">
                  <c:v>4.8928132355886458</c:v>
                </c:pt>
                <c:pt idx="1954">
                  <c:v>32.153494667551833</c:v>
                </c:pt>
                <c:pt idx="1955">
                  <c:v>36.315092769391242</c:v>
                </c:pt>
                <c:pt idx="1956">
                  <c:v>15.75016797582246</c:v>
                </c:pt>
                <c:pt idx="1957">
                  <c:v>22.4669781364972</c:v>
                </c:pt>
                <c:pt idx="1958">
                  <c:v>51.10807415952624</c:v>
                </c:pt>
                <c:pt idx="1959">
                  <c:v>18.545426050553079</c:v>
                </c:pt>
                <c:pt idx="1960">
                  <c:v>20.890946131773749</c:v>
                </c:pt>
                <c:pt idx="1961">
                  <c:v>39.382769144315503</c:v>
                </c:pt>
                <c:pt idx="1962">
                  <c:v>29.977264587183221</c:v>
                </c:pt>
                <c:pt idx="1963">
                  <c:v>16.15342900136422</c:v>
                </c:pt>
                <c:pt idx="1964">
                  <c:v>24.616212398106519</c:v>
                </c:pt>
                <c:pt idx="1965">
                  <c:v>12.99534500005117</c:v>
                </c:pt>
                <c:pt idx="1966">
                  <c:v>53.359847165958712</c:v>
                </c:pt>
                <c:pt idx="1967">
                  <c:v>26.788151510972721</c:v>
                </c:pt>
                <c:pt idx="1968">
                  <c:v>15.701491121808941</c:v>
                </c:pt>
                <c:pt idx="1969">
                  <c:v>40.592671954366153</c:v>
                </c:pt>
                <c:pt idx="1970">
                  <c:v>41.451165748939601</c:v>
                </c:pt>
                <c:pt idx="1971">
                  <c:v>11.119367197162619</c:v>
                </c:pt>
                <c:pt idx="1972">
                  <c:v>82.07233868190805</c:v>
                </c:pt>
                <c:pt idx="1973">
                  <c:v>75.297746051683646</c:v>
                </c:pt>
                <c:pt idx="1974">
                  <c:v>22.908526814802219</c:v>
                </c:pt>
                <c:pt idx="1975">
                  <c:v>38.87641826890362</c:v>
                </c:pt>
                <c:pt idx="1976">
                  <c:v>86.376592426742107</c:v>
                </c:pt>
                <c:pt idx="1977">
                  <c:v>15.43963639072841</c:v>
                </c:pt>
                <c:pt idx="1978">
                  <c:v>65.362291826808345</c:v>
                </c:pt>
                <c:pt idx="1979">
                  <c:v>9.4485740110801686</c:v>
                </c:pt>
                <c:pt idx="1980">
                  <c:v>13.25184092309828</c:v>
                </c:pt>
                <c:pt idx="1981">
                  <c:v>71.397337030450544</c:v>
                </c:pt>
                <c:pt idx="1982">
                  <c:v>10.83455282917561</c:v>
                </c:pt>
                <c:pt idx="1983">
                  <c:v>81.585866174787427</c:v>
                </c:pt>
                <c:pt idx="1984">
                  <c:v>29.814116679397209</c:v>
                </c:pt>
                <c:pt idx="1985">
                  <c:v>34.244239527922588</c:v>
                </c:pt>
                <c:pt idx="1986">
                  <c:v>14.35043481640956</c:v>
                </c:pt>
                <c:pt idx="1987">
                  <c:v>68.944651567752501</c:v>
                </c:pt>
                <c:pt idx="1988">
                  <c:v>41.973705276733739</c:v>
                </c:pt>
                <c:pt idx="1989">
                  <c:v>84.061234919435805</c:v>
                </c:pt>
                <c:pt idx="1990">
                  <c:v>18.64824161679017</c:v>
                </c:pt>
                <c:pt idx="1991">
                  <c:v>78.915207910398806</c:v>
                </c:pt>
                <c:pt idx="1992">
                  <c:v>36.720312209672962</c:v>
                </c:pt>
                <c:pt idx="1993">
                  <c:v>27.218603173989319</c:v>
                </c:pt>
                <c:pt idx="1994">
                  <c:v>36.409851333466491</c:v>
                </c:pt>
                <c:pt idx="1995">
                  <c:v>10.724614537088961</c:v>
                </c:pt>
                <c:pt idx="1996">
                  <c:v>9.5481166770261812</c:v>
                </c:pt>
                <c:pt idx="1997">
                  <c:v>27.248740760171621</c:v>
                </c:pt>
                <c:pt idx="1998">
                  <c:v>33.966007935005948</c:v>
                </c:pt>
                <c:pt idx="1999">
                  <c:v>40.407562192642892</c:v>
                </c:pt>
                <c:pt idx="2000">
                  <c:v>52.965104328561452</c:v>
                </c:pt>
                <c:pt idx="2001">
                  <c:v>29.33631505183153</c:v>
                </c:pt>
                <c:pt idx="2002">
                  <c:v>63.852174549111233</c:v>
                </c:pt>
                <c:pt idx="2003">
                  <c:v>135.3197872910041</c:v>
                </c:pt>
                <c:pt idx="2004">
                  <c:v>53.099065610481468</c:v>
                </c:pt>
                <c:pt idx="2005">
                  <c:v>16.066283742176619</c:v>
                </c:pt>
                <c:pt idx="2006">
                  <c:v>49.337288332513573</c:v>
                </c:pt>
                <c:pt idx="2007">
                  <c:v>30.195517729465809</c:v>
                </c:pt>
                <c:pt idx="2008">
                  <c:v>19.66027649607026</c:v>
                </c:pt>
                <c:pt idx="2009">
                  <c:v>43.329385829855468</c:v>
                </c:pt>
                <c:pt idx="2010">
                  <c:v>15.572915283613019</c:v>
                </c:pt>
                <c:pt idx="2011">
                  <c:v>41.106891664208462</c:v>
                </c:pt>
                <c:pt idx="2012">
                  <c:v>47.740684022775952</c:v>
                </c:pt>
                <c:pt idx="2013">
                  <c:v>21.607064365426481</c:v>
                </c:pt>
                <c:pt idx="2014">
                  <c:v>95.02232654828768</c:v>
                </c:pt>
                <c:pt idx="2015">
                  <c:v>11.021025255900801</c:v>
                </c:pt>
                <c:pt idx="2016">
                  <c:v>20.769924727939369</c:v>
                </c:pt>
                <c:pt idx="2017">
                  <c:v>36.131766351304442</c:v>
                </c:pt>
                <c:pt idx="2018">
                  <c:v>26.63402688590072</c:v>
                </c:pt>
                <c:pt idx="2019">
                  <c:v>84.238435406089337</c:v>
                </c:pt>
                <c:pt idx="2020">
                  <c:v>24.510930737338128</c:v>
                </c:pt>
                <c:pt idx="2021">
                  <c:v>19.570442943295919</c:v>
                </c:pt>
                <c:pt idx="2022">
                  <c:v>47.543251485476162</c:v>
                </c:pt>
                <c:pt idx="2023">
                  <c:v>5.1631164687611264</c:v>
                </c:pt>
                <c:pt idx="2024">
                  <c:v>96.241229687433005</c:v>
                </c:pt>
                <c:pt idx="2025">
                  <c:v>63.457647574255823</c:v>
                </c:pt>
                <c:pt idx="2026">
                  <c:v>23.170325628651799</c:v>
                </c:pt>
                <c:pt idx="2027">
                  <c:v>66.737545646433162</c:v>
                </c:pt>
                <c:pt idx="2028">
                  <c:v>67.294120632190726</c:v>
                </c:pt>
                <c:pt idx="2029">
                  <c:v>32.903858267776847</c:v>
                </c:pt>
                <c:pt idx="2030">
                  <c:v>20.189793381632139</c:v>
                </c:pt>
                <c:pt idx="2031">
                  <c:v>44.879230973061148</c:v>
                </c:pt>
                <c:pt idx="2032">
                  <c:v>114.9458890088487</c:v>
                </c:pt>
                <c:pt idx="2033">
                  <c:v>44.235307744882533</c:v>
                </c:pt>
                <c:pt idx="2034">
                  <c:v>158.94639610972641</c:v>
                </c:pt>
                <c:pt idx="2035">
                  <c:v>27.090938820682741</c:v>
                </c:pt>
                <c:pt idx="2036">
                  <c:v>40.081119179716787</c:v>
                </c:pt>
                <c:pt idx="2037">
                  <c:v>74.102204264043621</c:v>
                </c:pt>
                <c:pt idx="2038">
                  <c:v>18.66509867601998</c:v>
                </c:pt>
                <c:pt idx="2039">
                  <c:v>100.20019829993799</c:v>
                </c:pt>
                <c:pt idx="2040">
                  <c:v>14.085565483914881</c:v>
                </c:pt>
                <c:pt idx="2041">
                  <c:v>16.871772494968241</c:v>
                </c:pt>
                <c:pt idx="2042">
                  <c:v>26.222468025571899</c:v>
                </c:pt>
                <c:pt idx="2043">
                  <c:v>76.668007427375684</c:v>
                </c:pt>
                <c:pt idx="2044">
                  <c:v>36.536120459717083</c:v>
                </c:pt>
                <c:pt idx="2045">
                  <c:v>22.074945647367819</c:v>
                </c:pt>
                <c:pt idx="2046">
                  <c:v>15.581124608709841</c:v>
                </c:pt>
                <c:pt idx="2047">
                  <c:v>35.731645486678538</c:v>
                </c:pt>
                <c:pt idx="2048">
                  <c:v>69.320073590999655</c:v>
                </c:pt>
                <c:pt idx="2049">
                  <c:v>18.505545282353179</c:v>
                </c:pt>
                <c:pt idx="2050">
                  <c:v>32.38591258346694</c:v>
                </c:pt>
                <c:pt idx="2051">
                  <c:v>48.266437691876497</c:v>
                </c:pt>
                <c:pt idx="2052">
                  <c:v>22.322232081530931</c:v>
                </c:pt>
                <c:pt idx="2053">
                  <c:v>92.310129470499533</c:v>
                </c:pt>
                <c:pt idx="2054">
                  <c:v>10.71011259569492</c:v>
                </c:pt>
                <c:pt idx="2055">
                  <c:v>45.915537005970123</c:v>
                </c:pt>
                <c:pt idx="2056">
                  <c:v>41.912096869409183</c:v>
                </c:pt>
                <c:pt idx="2057">
                  <c:v>21.83841957581118</c:v>
                </c:pt>
                <c:pt idx="2058">
                  <c:v>84.219810421185599</c:v>
                </c:pt>
                <c:pt idx="2059">
                  <c:v>50.620173435515113</c:v>
                </c:pt>
                <c:pt idx="2060">
                  <c:v>63.219642395814503</c:v>
                </c:pt>
                <c:pt idx="2061">
                  <c:v>27.374364549281601</c:v>
                </c:pt>
                <c:pt idx="2062">
                  <c:v>107.8085372087881</c:v>
                </c:pt>
                <c:pt idx="2063">
                  <c:v>13.92757845570457</c:v>
                </c:pt>
                <c:pt idx="2064">
                  <c:v>21.013967105955469</c:v>
                </c:pt>
                <c:pt idx="2065">
                  <c:v>42.519030425341988</c:v>
                </c:pt>
                <c:pt idx="2066">
                  <c:v>49.943882642344271</c:v>
                </c:pt>
                <c:pt idx="2067">
                  <c:v>19.091779486187431</c:v>
                </c:pt>
                <c:pt idx="2068">
                  <c:v>15.189765309985299</c:v>
                </c:pt>
                <c:pt idx="2069">
                  <c:v>12.03778118592658</c:v>
                </c:pt>
                <c:pt idx="2070">
                  <c:v>32.305714139321701</c:v>
                </c:pt>
                <c:pt idx="2071">
                  <c:v>16.383028348185181</c:v>
                </c:pt>
                <c:pt idx="2072">
                  <c:v>19.50915639634427</c:v>
                </c:pt>
                <c:pt idx="2073">
                  <c:v>49.231436955068723</c:v>
                </c:pt>
                <c:pt idx="2074">
                  <c:v>29.66855107953387</c:v>
                </c:pt>
                <c:pt idx="2075">
                  <c:v>35.661215629748298</c:v>
                </c:pt>
                <c:pt idx="2076">
                  <c:v>66.168411906906371</c:v>
                </c:pt>
                <c:pt idx="2077">
                  <c:v>9.0164810101298727</c:v>
                </c:pt>
                <c:pt idx="2078">
                  <c:v>12.94160084112635</c:v>
                </c:pt>
                <c:pt idx="2079">
                  <c:v>31.909374429420179</c:v>
                </c:pt>
                <c:pt idx="2080">
                  <c:v>12.66541056890385</c:v>
                </c:pt>
                <c:pt idx="2081">
                  <c:v>24.713788977554579</c:v>
                </c:pt>
                <c:pt idx="2082">
                  <c:v>22.55138193170923</c:v>
                </c:pt>
                <c:pt idx="2083">
                  <c:v>58.494931858722573</c:v>
                </c:pt>
                <c:pt idx="2084">
                  <c:v>12.204117841217929</c:v>
                </c:pt>
                <c:pt idx="2085">
                  <c:v>63.138941788743367</c:v>
                </c:pt>
                <c:pt idx="2086">
                  <c:v>24.6502937213961</c:v>
                </c:pt>
                <c:pt idx="2087">
                  <c:v>30.030148344315609</c:v>
                </c:pt>
                <c:pt idx="2088">
                  <c:v>13.58403916865665</c:v>
                </c:pt>
                <c:pt idx="2089">
                  <c:v>37.302898498632423</c:v>
                </c:pt>
                <c:pt idx="2090">
                  <c:v>53.462607514760947</c:v>
                </c:pt>
                <c:pt idx="2091">
                  <c:v>55.514980663683723</c:v>
                </c:pt>
                <c:pt idx="2092">
                  <c:v>20.737618099253879</c:v>
                </c:pt>
                <c:pt idx="2093">
                  <c:v>15.250465946152501</c:v>
                </c:pt>
                <c:pt idx="2094">
                  <c:v>66.513664988017595</c:v>
                </c:pt>
                <c:pt idx="2095">
                  <c:v>13.452703401105721</c:v>
                </c:pt>
                <c:pt idx="2096">
                  <c:v>61.362116285666758</c:v>
                </c:pt>
                <c:pt idx="2097">
                  <c:v>23.204317690089511</c:v>
                </c:pt>
                <c:pt idx="2098">
                  <c:v>64.903851380190943</c:v>
                </c:pt>
                <c:pt idx="2099">
                  <c:v>33.577649077499167</c:v>
                </c:pt>
                <c:pt idx="2100">
                  <c:v>21.04581537117107</c:v>
                </c:pt>
                <c:pt idx="2101">
                  <c:v>26.438286855918061</c:v>
                </c:pt>
                <c:pt idx="2102">
                  <c:v>103.3378175016416</c:v>
                </c:pt>
                <c:pt idx="2103">
                  <c:v>23.007724755185301</c:v>
                </c:pt>
                <c:pt idx="2104">
                  <c:v>27.509144826716749</c:v>
                </c:pt>
                <c:pt idx="2105">
                  <c:v>73.898858430272</c:v>
                </c:pt>
                <c:pt idx="2106">
                  <c:v>98.85181609741467</c:v>
                </c:pt>
                <c:pt idx="2107">
                  <c:v>43.797067609279587</c:v>
                </c:pt>
                <c:pt idx="2108">
                  <c:v>20.89573208785038</c:v>
                </c:pt>
                <c:pt idx="2109">
                  <c:v>51.443320464210849</c:v>
                </c:pt>
                <c:pt idx="2110">
                  <c:v>21.14616731342343</c:v>
                </c:pt>
                <c:pt idx="2111">
                  <c:v>18.98982022365751</c:v>
                </c:pt>
                <c:pt idx="2112">
                  <c:v>24.864374782290199</c:v>
                </c:pt>
                <c:pt idx="2113">
                  <c:v>32.589907169421757</c:v>
                </c:pt>
                <c:pt idx="2114">
                  <c:v>25.416764501530789</c:v>
                </c:pt>
                <c:pt idx="2115">
                  <c:v>50.257070721184007</c:v>
                </c:pt>
                <c:pt idx="2116">
                  <c:v>47.414250018951279</c:v>
                </c:pt>
                <c:pt idx="2117">
                  <c:v>66.267217025026596</c:v>
                </c:pt>
                <c:pt idx="2118">
                  <c:v>18.678812977189089</c:v>
                </c:pt>
                <c:pt idx="2119">
                  <c:v>21.190584024663909</c:v>
                </c:pt>
                <c:pt idx="2120">
                  <c:v>39.301191667476971</c:v>
                </c:pt>
                <c:pt idx="2121">
                  <c:v>15.42283467530936</c:v>
                </c:pt>
                <c:pt idx="2122">
                  <c:v>29.679254323142398</c:v>
                </c:pt>
                <c:pt idx="2123">
                  <c:v>38.561376021957877</c:v>
                </c:pt>
                <c:pt idx="2124">
                  <c:v>29.886856366301451</c:v>
                </c:pt>
                <c:pt idx="2125">
                  <c:v>124.915256045939</c:v>
                </c:pt>
                <c:pt idx="2126">
                  <c:v>9.2671805108317642</c:v>
                </c:pt>
                <c:pt idx="2127">
                  <c:v>18.48470626975698</c:v>
                </c:pt>
                <c:pt idx="2128">
                  <c:v>24.246597841492552</c:v>
                </c:pt>
                <c:pt idx="2129">
                  <c:v>129.4360271642314</c:v>
                </c:pt>
                <c:pt idx="2130">
                  <c:v>66.709028260652175</c:v>
                </c:pt>
                <c:pt idx="2131">
                  <c:v>38.386755437352868</c:v>
                </c:pt>
                <c:pt idx="2132">
                  <c:v>49.241792583777674</c:v>
                </c:pt>
                <c:pt idx="2133">
                  <c:v>52.164784107671302</c:v>
                </c:pt>
                <c:pt idx="2134">
                  <c:v>28.084458722010279</c:v>
                </c:pt>
                <c:pt idx="2135">
                  <c:v>24.939426159594021</c:v>
                </c:pt>
                <c:pt idx="2136">
                  <c:v>29.237720093293081</c:v>
                </c:pt>
                <c:pt idx="2137">
                  <c:v>18.04753780747772</c:v>
                </c:pt>
                <c:pt idx="2138">
                  <c:v>65.829014223095513</c:v>
                </c:pt>
                <c:pt idx="2139">
                  <c:v>58.62802613963288</c:v>
                </c:pt>
                <c:pt idx="2140">
                  <c:v>60.049336406694593</c:v>
                </c:pt>
                <c:pt idx="2141">
                  <c:v>14.14612646978823</c:v>
                </c:pt>
                <c:pt idx="2142">
                  <c:v>25.91003073249118</c:v>
                </c:pt>
                <c:pt idx="2143">
                  <c:v>13.123146007055871</c:v>
                </c:pt>
                <c:pt idx="2144">
                  <c:v>31.09697626614852</c:v>
                </c:pt>
                <c:pt idx="2145">
                  <c:v>15.156173969763399</c:v>
                </c:pt>
                <c:pt idx="2146">
                  <c:v>84.244343784071702</c:v>
                </c:pt>
                <c:pt idx="2147">
                  <c:v>21.255719563606579</c:v>
                </c:pt>
                <c:pt idx="2148">
                  <c:v>16.177518133791189</c:v>
                </c:pt>
                <c:pt idx="2149">
                  <c:v>71.474884440632493</c:v>
                </c:pt>
                <c:pt idx="2150">
                  <c:v>42.686900289348443</c:v>
                </c:pt>
                <c:pt idx="2151">
                  <c:v>87.653719983463148</c:v>
                </c:pt>
                <c:pt idx="2152">
                  <c:v>36.975257947625707</c:v>
                </c:pt>
                <c:pt idx="2153">
                  <c:v>25.423734786019029</c:v>
                </c:pt>
                <c:pt idx="2154">
                  <c:v>104.7697116897414</c:v>
                </c:pt>
                <c:pt idx="2155">
                  <c:v>25.990156950474152</c:v>
                </c:pt>
                <c:pt idx="2156">
                  <c:v>38.630175082822241</c:v>
                </c:pt>
                <c:pt idx="2157">
                  <c:v>18.231093352203381</c:v>
                </c:pt>
                <c:pt idx="2158">
                  <c:v>13.87628587559638</c:v>
                </c:pt>
                <c:pt idx="2159">
                  <c:v>35.750623408029099</c:v>
                </c:pt>
                <c:pt idx="2160">
                  <c:v>41.283355397834931</c:v>
                </c:pt>
                <c:pt idx="2161">
                  <c:v>18.891486095027041</c:v>
                </c:pt>
                <c:pt idx="2162">
                  <c:v>28.352298622730999</c:v>
                </c:pt>
                <c:pt idx="2163">
                  <c:v>49.617865023168477</c:v>
                </c:pt>
                <c:pt idx="2164">
                  <c:v>51.847248023522212</c:v>
                </c:pt>
                <c:pt idx="2165">
                  <c:v>8.6907763055627836</c:v>
                </c:pt>
                <c:pt idx="2166">
                  <c:v>91.132798937575799</c:v>
                </c:pt>
                <c:pt idx="2167">
                  <c:v>65.768721148845572</c:v>
                </c:pt>
                <c:pt idx="2168">
                  <c:v>13.469019962645319</c:v>
                </c:pt>
                <c:pt idx="2169">
                  <c:v>19.868152079595919</c:v>
                </c:pt>
                <c:pt idx="2170">
                  <c:v>29.761454641422141</c:v>
                </c:pt>
                <c:pt idx="2171">
                  <c:v>42.262859200217832</c:v>
                </c:pt>
                <c:pt idx="2172">
                  <c:v>53.767931106359541</c:v>
                </c:pt>
                <c:pt idx="2173">
                  <c:v>41.415834706758453</c:v>
                </c:pt>
                <c:pt idx="2174">
                  <c:v>31.059295341719569</c:v>
                </c:pt>
                <c:pt idx="2175">
                  <c:v>13.90243278322513</c:v>
                </c:pt>
                <c:pt idx="2176">
                  <c:v>53.188282842598063</c:v>
                </c:pt>
                <c:pt idx="2177">
                  <c:v>29.97798995078465</c:v>
                </c:pt>
                <c:pt idx="2178">
                  <c:v>36.445599323241197</c:v>
                </c:pt>
                <c:pt idx="2179">
                  <c:v>24.55208159629332</c:v>
                </c:pt>
                <c:pt idx="2180">
                  <c:v>34.145705016923131</c:v>
                </c:pt>
                <c:pt idx="2181">
                  <c:v>71.924359753947101</c:v>
                </c:pt>
                <c:pt idx="2182">
                  <c:v>33.401017416356112</c:v>
                </c:pt>
                <c:pt idx="2183">
                  <c:v>53.877459152049063</c:v>
                </c:pt>
                <c:pt idx="2184">
                  <c:v>12.26092255315192</c:v>
                </c:pt>
                <c:pt idx="2185">
                  <c:v>22.822625970735679</c:v>
                </c:pt>
                <c:pt idx="2186">
                  <c:v>27.749276383305059</c:v>
                </c:pt>
                <c:pt idx="2187">
                  <c:v>37.671673944542043</c:v>
                </c:pt>
                <c:pt idx="2188">
                  <c:v>27.825264087289192</c:v>
                </c:pt>
                <c:pt idx="2189">
                  <c:v>65.907962998755465</c:v>
                </c:pt>
                <c:pt idx="2190">
                  <c:v>37.747394435000437</c:v>
                </c:pt>
                <c:pt idx="2191">
                  <c:v>83.064818903880649</c:v>
                </c:pt>
                <c:pt idx="2192">
                  <c:v>17.594294649519089</c:v>
                </c:pt>
                <c:pt idx="2193">
                  <c:v>24.816327036786632</c:v>
                </c:pt>
                <c:pt idx="2194">
                  <c:v>37.06582149369229</c:v>
                </c:pt>
                <c:pt idx="2195">
                  <c:v>40.170236212406849</c:v>
                </c:pt>
                <c:pt idx="2196">
                  <c:v>10.741793703329661</c:v>
                </c:pt>
                <c:pt idx="2197">
                  <c:v>66.091645524395403</c:v>
                </c:pt>
                <c:pt idx="2198">
                  <c:v>29.120456219104099</c:v>
                </c:pt>
                <c:pt idx="2199">
                  <c:v>92.98683213265825</c:v>
                </c:pt>
                <c:pt idx="2200">
                  <c:v>97.146759282271375</c:v>
                </c:pt>
                <c:pt idx="2201">
                  <c:v>47.537386451332573</c:v>
                </c:pt>
                <c:pt idx="2202">
                  <c:v>58.036433736118681</c:v>
                </c:pt>
                <c:pt idx="2203">
                  <c:v>41.227506884677211</c:v>
                </c:pt>
                <c:pt idx="2204">
                  <c:v>11.15339990269147</c:v>
                </c:pt>
                <c:pt idx="2205">
                  <c:v>60.414905607127046</c:v>
                </c:pt>
                <c:pt idx="2206">
                  <c:v>29.202861176562561</c:v>
                </c:pt>
                <c:pt idx="2207">
                  <c:v>9.3011271256147481</c:v>
                </c:pt>
                <c:pt idx="2208">
                  <c:v>38.086032055686992</c:v>
                </c:pt>
                <c:pt idx="2209">
                  <c:v>9.6262786752517471</c:v>
                </c:pt>
                <c:pt idx="2210">
                  <c:v>47.797138159906659</c:v>
                </c:pt>
                <c:pt idx="2211">
                  <c:v>39.182571120302583</c:v>
                </c:pt>
                <c:pt idx="2212">
                  <c:v>23.314108203723261</c:v>
                </c:pt>
                <c:pt idx="2213">
                  <c:v>39.795556838542431</c:v>
                </c:pt>
                <c:pt idx="2214">
                  <c:v>16.83354564795226</c:v>
                </c:pt>
                <c:pt idx="2215">
                  <c:v>28.382790804752819</c:v>
                </c:pt>
                <c:pt idx="2216">
                  <c:v>24.053930790124831</c:v>
                </c:pt>
                <c:pt idx="2217">
                  <c:v>26.812729979585779</c:v>
                </c:pt>
                <c:pt idx="2218">
                  <c:v>42.951598530680947</c:v>
                </c:pt>
                <c:pt idx="2219">
                  <c:v>11.60181765801039</c:v>
                </c:pt>
                <c:pt idx="2220">
                  <c:v>30.747665664096822</c:v>
                </c:pt>
                <c:pt idx="2221">
                  <c:v>48.599413567340022</c:v>
                </c:pt>
                <c:pt idx="2222">
                  <c:v>6.1980250476484242</c:v>
                </c:pt>
                <c:pt idx="2223">
                  <c:v>71.304584441131354</c:v>
                </c:pt>
                <c:pt idx="2224">
                  <c:v>20.138950655207498</c:v>
                </c:pt>
                <c:pt idx="2225">
                  <c:v>20.778043439772219</c:v>
                </c:pt>
                <c:pt idx="2226">
                  <c:v>34.476520565226792</c:v>
                </c:pt>
                <c:pt idx="2227">
                  <c:v>28.213277406589992</c:v>
                </c:pt>
                <c:pt idx="2228">
                  <c:v>16.708635077052978</c:v>
                </c:pt>
                <c:pt idx="2229">
                  <c:v>26.978346836479862</c:v>
                </c:pt>
                <c:pt idx="2230">
                  <c:v>15.13557303109253</c:v>
                </c:pt>
                <c:pt idx="2231">
                  <c:v>23.39434252414922</c:v>
                </c:pt>
                <c:pt idx="2232">
                  <c:v>42.312314664138157</c:v>
                </c:pt>
                <c:pt idx="2233">
                  <c:v>39.730266480006293</c:v>
                </c:pt>
                <c:pt idx="2234">
                  <c:v>9.1833319176881876</c:v>
                </c:pt>
                <c:pt idx="2235">
                  <c:v>104.3462081299588</c:v>
                </c:pt>
                <c:pt idx="2236">
                  <c:v>56.900825044629833</c:v>
                </c:pt>
                <c:pt idx="2237">
                  <c:v>17.231166456259409</c:v>
                </c:pt>
                <c:pt idx="2238">
                  <c:v>71.951628054573263</c:v>
                </c:pt>
                <c:pt idx="2239">
                  <c:v>26.758209215779079</c:v>
                </c:pt>
                <c:pt idx="2240">
                  <c:v>24.802835554404329</c:v>
                </c:pt>
                <c:pt idx="2241">
                  <c:v>14.244046520368849</c:v>
                </c:pt>
                <c:pt idx="2242">
                  <c:v>30.477895342569251</c:v>
                </c:pt>
                <c:pt idx="2243">
                  <c:v>48.608477171668113</c:v>
                </c:pt>
                <c:pt idx="2244">
                  <c:v>76.736837294202132</c:v>
                </c:pt>
                <c:pt idx="2245">
                  <c:v>35.236684714237903</c:v>
                </c:pt>
                <c:pt idx="2246">
                  <c:v>44.605939176821472</c:v>
                </c:pt>
                <c:pt idx="2247">
                  <c:v>32.462153870236563</c:v>
                </c:pt>
                <c:pt idx="2248">
                  <c:v>29.079241810439019</c:v>
                </c:pt>
                <c:pt idx="2249">
                  <c:v>18.552953390539791</c:v>
                </c:pt>
                <c:pt idx="2250">
                  <c:v>26.684516889213029</c:v>
                </c:pt>
                <c:pt idx="2251">
                  <c:v>28.521921936175811</c:v>
                </c:pt>
                <c:pt idx="2252">
                  <c:v>68.675830737567125</c:v>
                </c:pt>
                <c:pt idx="2253">
                  <c:v>77.298455521759152</c:v>
                </c:pt>
                <c:pt idx="2254">
                  <c:v>9.9076543637126502</c:v>
                </c:pt>
                <c:pt idx="2255">
                  <c:v>61.124606035357367</c:v>
                </c:pt>
                <c:pt idx="2256">
                  <c:v>88.417864954054053</c:v>
                </c:pt>
                <c:pt idx="2257">
                  <c:v>69.541923009286805</c:v>
                </c:pt>
                <c:pt idx="2258">
                  <c:v>42.039627320163909</c:v>
                </c:pt>
                <c:pt idx="2259">
                  <c:v>17.959994155136119</c:v>
                </c:pt>
                <c:pt idx="2260">
                  <c:v>14.03770651504704</c:v>
                </c:pt>
                <c:pt idx="2261">
                  <c:v>36.733226803565501</c:v>
                </c:pt>
                <c:pt idx="2262">
                  <c:v>76.452895372035997</c:v>
                </c:pt>
                <c:pt idx="2263">
                  <c:v>30.16620676190481</c:v>
                </c:pt>
                <c:pt idx="2264">
                  <c:v>26.028445385372489</c:v>
                </c:pt>
                <c:pt idx="2265">
                  <c:v>29.995938166766781</c:v>
                </c:pt>
                <c:pt idx="2266">
                  <c:v>34.408561459211697</c:v>
                </c:pt>
                <c:pt idx="2267">
                  <c:v>12.4134636164517</c:v>
                </c:pt>
                <c:pt idx="2268">
                  <c:v>23.898663571086789</c:v>
                </c:pt>
                <c:pt idx="2269">
                  <c:v>12.646591834843759</c:v>
                </c:pt>
                <c:pt idx="2270">
                  <c:v>117.9339885863554</c:v>
                </c:pt>
                <c:pt idx="2271">
                  <c:v>7.1750818019149456</c:v>
                </c:pt>
                <c:pt idx="2272">
                  <c:v>18.806955545742269</c:v>
                </c:pt>
                <c:pt idx="2273">
                  <c:v>23.871018655456599</c:v>
                </c:pt>
                <c:pt idx="2274">
                  <c:v>96.914627085950997</c:v>
                </c:pt>
                <c:pt idx="2275">
                  <c:v>42.996959275521711</c:v>
                </c:pt>
                <c:pt idx="2276">
                  <c:v>24.174105865633798</c:v>
                </c:pt>
                <c:pt idx="2277">
                  <c:v>69.116021843415069</c:v>
                </c:pt>
                <c:pt idx="2278">
                  <c:v>33.953000953978673</c:v>
                </c:pt>
                <c:pt idx="2279">
                  <c:v>154.9830490831724</c:v>
                </c:pt>
                <c:pt idx="2280">
                  <c:v>14.58581088934843</c:v>
                </c:pt>
                <c:pt idx="2281">
                  <c:v>71.505255028206122</c:v>
                </c:pt>
                <c:pt idx="2282">
                  <c:v>27.958630779768939</c:v>
                </c:pt>
                <c:pt idx="2283">
                  <c:v>20.588036227624499</c:v>
                </c:pt>
                <c:pt idx="2284">
                  <c:v>165.34730055954199</c:v>
                </c:pt>
                <c:pt idx="2285">
                  <c:v>52.1364007728953</c:v>
                </c:pt>
                <c:pt idx="2286">
                  <c:v>25.16510460491013</c:v>
                </c:pt>
                <c:pt idx="2287">
                  <c:v>32.17485709934121</c:v>
                </c:pt>
                <c:pt idx="2288">
                  <c:v>18.34380694314919</c:v>
                </c:pt>
                <c:pt idx="2289">
                  <c:v>57.420184750990288</c:v>
                </c:pt>
                <c:pt idx="2290">
                  <c:v>21.024680861816702</c:v>
                </c:pt>
                <c:pt idx="2291">
                  <c:v>20.78022540296028</c:v>
                </c:pt>
                <c:pt idx="2292">
                  <c:v>26.5098341313977</c:v>
                </c:pt>
                <c:pt idx="2293">
                  <c:v>2.6258794847698321</c:v>
                </c:pt>
                <c:pt idx="2294">
                  <c:v>28.690200894974851</c:v>
                </c:pt>
                <c:pt idx="2295">
                  <c:v>7.3615500037884036</c:v>
                </c:pt>
                <c:pt idx="2296">
                  <c:v>12.583777675395609</c:v>
                </c:pt>
                <c:pt idx="2297">
                  <c:v>42.452648391801688</c:v>
                </c:pt>
                <c:pt idx="2298">
                  <c:v>45.344434553176228</c:v>
                </c:pt>
                <c:pt idx="2299">
                  <c:v>17.81194943560504</c:v>
                </c:pt>
                <c:pt idx="2300">
                  <c:v>27.730818588590601</c:v>
                </c:pt>
                <c:pt idx="2301">
                  <c:v>15.31852499107138</c:v>
                </c:pt>
                <c:pt idx="2302">
                  <c:v>45.7012777643289</c:v>
                </c:pt>
                <c:pt idx="2303">
                  <c:v>33.621701275916493</c:v>
                </c:pt>
                <c:pt idx="2304">
                  <c:v>88.058714352853798</c:v>
                </c:pt>
                <c:pt idx="2305">
                  <c:v>39.187657507143641</c:v>
                </c:pt>
                <c:pt idx="2306">
                  <c:v>17.460685010258281</c:v>
                </c:pt>
                <c:pt idx="2307">
                  <c:v>78.261113830539045</c:v>
                </c:pt>
                <c:pt idx="2308">
                  <c:v>27.581603007296341</c:v>
                </c:pt>
                <c:pt idx="2309">
                  <c:v>67.762485258597309</c:v>
                </c:pt>
                <c:pt idx="2310">
                  <c:v>12.35324923528291</c:v>
                </c:pt>
                <c:pt idx="2311">
                  <c:v>28.03243929820572</c:v>
                </c:pt>
                <c:pt idx="2312">
                  <c:v>43.1953152644951</c:v>
                </c:pt>
                <c:pt idx="2313">
                  <c:v>42.583157632680667</c:v>
                </c:pt>
                <c:pt idx="2314">
                  <c:v>57.321460863213233</c:v>
                </c:pt>
                <c:pt idx="2315">
                  <c:v>12.599845996393251</c:v>
                </c:pt>
                <c:pt idx="2316">
                  <c:v>25.28416919313819</c:v>
                </c:pt>
                <c:pt idx="2317">
                  <c:v>70.152025969196728</c:v>
                </c:pt>
                <c:pt idx="2318">
                  <c:v>38.398149025438599</c:v>
                </c:pt>
                <c:pt idx="2319">
                  <c:v>42.204580872879809</c:v>
                </c:pt>
                <c:pt idx="2320">
                  <c:v>35.612426804181638</c:v>
                </c:pt>
                <c:pt idx="2321">
                  <c:v>30.7422795234334</c:v>
                </c:pt>
                <c:pt idx="2322">
                  <c:v>60.922406696480941</c:v>
                </c:pt>
                <c:pt idx="2323">
                  <c:v>44.941285574427773</c:v>
                </c:pt>
                <c:pt idx="2324">
                  <c:v>32.317281226090017</c:v>
                </c:pt>
                <c:pt idx="2325">
                  <c:v>26.06297142550557</c:v>
                </c:pt>
                <c:pt idx="2326">
                  <c:v>46.567383204095762</c:v>
                </c:pt>
                <c:pt idx="2327">
                  <c:v>47.780651330442588</c:v>
                </c:pt>
                <c:pt idx="2328">
                  <c:v>23.036542119221171</c:v>
                </c:pt>
                <c:pt idx="2329">
                  <c:v>48.001956007408403</c:v>
                </c:pt>
                <c:pt idx="2330">
                  <c:v>104.4088547151881</c:v>
                </c:pt>
                <c:pt idx="2331">
                  <c:v>59.435491845929953</c:v>
                </c:pt>
                <c:pt idx="2332">
                  <c:v>83.818077110564147</c:v>
                </c:pt>
                <c:pt idx="2333">
                  <c:v>53.705447300089162</c:v>
                </c:pt>
                <c:pt idx="2334">
                  <c:v>24.517312980161179</c:v>
                </c:pt>
                <c:pt idx="2335">
                  <c:v>21.359183651052309</c:v>
                </c:pt>
                <c:pt idx="2336">
                  <c:v>10.77236410351272</c:v>
                </c:pt>
                <c:pt idx="2337">
                  <c:v>23.408861746805002</c:v>
                </c:pt>
                <c:pt idx="2338">
                  <c:v>12.14410107867179</c:v>
                </c:pt>
                <c:pt idx="2339">
                  <c:v>44.257764136201978</c:v>
                </c:pt>
                <c:pt idx="2340">
                  <c:v>21.05369624244987</c:v>
                </c:pt>
                <c:pt idx="2341">
                  <c:v>38.582989438715153</c:v>
                </c:pt>
                <c:pt idx="2342">
                  <c:v>33.194238747759073</c:v>
                </c:pt>
                <c:pt idx="2343">
                  <c:v>35.003854975107167</c:v>
                </c:pt>
                <c:pt idx="2344">
                  <c:v>43.105412562160623</c:v>
                </c:pt>
                <c:pt idx="2345">
                  <c:v>62.829390993191957</c:v>
                </c:pt>
                <c:pt idx="2346">
                  <c:v>73.532083549997324</c:v>
                </c:pt>
                <c:pt idx="2347">
                  <c:v>40.840855494427721</c:v>
                </c:pt>
                <c:pt idx="2348">
                  <c:v>49.045739433448098</c:v>
                </c:pt>
                <c:pt idx="2349">
                  <c:v>44.532083291942442</c:v>
                </c:pt>
                <c:pt idx="2350">
                  <c:v>16.70725084533553</c:v>
                </c:pt>
                <c:pt idx="2351">
                  <c:v>105.4244202704002</c:v>
                </c:pt>
                <c:pt idx="2352">
                  <c:v>32.271482760079813</c:v>
                </c:pt>
                <c:pt idx="2353">
                  <c:v>11.10806819119667</c:v>
                </c:pt>
                <c:pt idx="2354">
                  <c:v>42.629144483971103</c:v>
                </c:pt>
                <c:pt idx="2355">
                  <c:v>50.177965791610227</c:v>
                </c:pt>
                <c:pt idx="2356">
                  <c:v>20.31372622996026</c:v>
                </c:pt>
                <c:pt idx="2357">
                  <c:v>37.407404885239792</c:v>
                </c:pt>
                <c:pt idx="2358">
                  <c:v>23.327731616260461</c:v>
                </c:pt>
                <c:pt idx="2359">
                  <c:v>36.695964495452998</c:v>
                </c:pt>
                <c:pt idx="2360">
                  <c:v>8.9090072379801395</c:v>
                </c:pt>
                <c:pt idx="2361">
                  <c:v>56.740101864328317</c:v>
                </c:pt>
                <c:pt idx="2362">
                  <c:v>60.103604791885537</c:v>
                </c:pt>
                <c:pt idx="2363">
                  <c:v>116.20414150436559</c:v>
                </c:pt>
                <c:pt idx="2364">
                  <c:v>36.307569247593023</c:v>
                </c:pt>
                <c:pt idx="2365">
                  <c:v>23.17401517314466</c:v>
                </c:pt>
                <c:pt idx="2366">
                  <c:v>41.675519911475199</c:v>
                </c:pt>
                <c:pt idx="2367">
                  <c:v>52.050342595084643</c:v>
                </c:pt>
                <c:pt idx="2368">
                  <c:v>39.063988696677022</c:v>
                </c:pt>
                <c:pt idx="2369">
                  <c:v>53.059252608883</c:v>
                </c:pt>
                <c:pt idx="2370">
                  <c:v>40.628868845060452</c:v>
                </c:pt>
                <c:pt idx="2371">
                  <c:v>13.10714865955182</c:v>
                </c:pt>
                <c:pt idx="2372">
                  <c:v>55.596810024324107</c:v>
                </c:pt>
                <c:pt idx="2373">
                  <c:v>60.104939604864413</c:v>
                </c:pt>
                <c:pt idx="2374">
                  <c:v>41.386146978153199</c:v>
                </c:pt>
                <c:pt idx="2375">
                  <c:v>124.7168519060419</c:v>
                </c:pt>
                <c:pt idx="2376">
                  <c:v>12.428806644226979</c:v>
                </c:pt>
                <c:pt idx="2377">
                  <c:v>11.63051102700244</c:v>
                </c:pt>
                <c:pt idx="2378">
                  <c:v>54.303161772670748</c:v>
                </c:pt>
                <c:pt idx="2379">
                  <c:v>47.731458941998802</c:v>
                </c:pt>
                <c:pt idx="2380">
                  <c:v>18.883388784584181</c:v>
                </c:pt>
                <c:pt idx="2381">
                  <c:v>49.988705754951333</c:v>
                </c:pt>
                <c:pt idx="2382">
                  <c:v>16.993946665370451</c:v>
                </c:pt>
                <c:pt idx="2383">
                  <c:v>74.026696487125264</c:v>
                </c:pt>
                <c:pt idx="2384">
                  <c:v>81.216814668272207</c:v>
                </c:pt>
                <c:pt idx="2385">
                  <c:v>17.370302646033959</c:v>
                </c:pt>
                <c:pt idx="2386">
                  <c:v>17.034523084204789</c:v>
                </c:pt>
                <c:pt idx="2387">
                  <c:v>63.939042944213078</c:v>
                </c:pt>
                <c:pt idx="2388">
                  <c:v>40.1061303500571</c:v>
                </c:pt>
                <c:pt idx="2389">
                  <c:v>69.239927276793878</c:v>
                </c:pt>
                <c:pt idx="2390">
                  <c:v>43.012678938259562</c:v>
                </c:pt>
                <c:pt idx="2391">
                  <c:v>64.987464444511502</c:v>
                </c:pt>
                <c:pt idx="2392">
                  <c:v>41.7623948772112</c:v>
                </c:pt>
                <c:pt idx="2393">
                  <c:v>21.451192119992701</c:v>
                </c:pt>
                <c:pt idx="2394">
                  <c:v>28.597399079313281</c:v>
                </c:pt>
                <c:pt idx="2395">
                  <c:v>31.389410904155429</c:v>
                </c:pt>
                <c:pt idx="2396">
                  <c:v>13.124108121859519</c:v>
                </c:pt>
                <c:pt idx="2397">
                  <c:v>53.599447868464402</c:v>
                </c:pt>
                <c:pt idx="2398">
                  <c:v>27.846358928228909</c:v>
                </c:pt>
                <c:pt idx="2399">
                  <c:v>43.809589368662387</c:v>
                </c:pt>
                <c:pt idx="2400">
                  <c:v>42.479269466986281</c:v>
                </c:pt>
                <c:pt idx="2401">
                  <c:v>26.703615887301609</c:v>
                </c:pt>
                <c:pt idx="2402">
                  <c:v>45.357581954068358</c:v>
                </c:pt>
                <c:pt idx="2403">
                  <c:v>48.214916327431368</c:v>
                </c:pt>
                <c:pt idx="2404">
                  <c:v>15.92451036968766</c:v>
                </c:pt>
                <c:pt idx="2405">
                  <c:v>43.29022205538805</c:v>
                </c:pt>
                <c:pt idx="2406">
                  <c:v>56.976442415908167</c:v>
                </c:pt>
                <c:pt idx="2407">
                  <c:v>67.919160552542934</c:v>
                </c:pt>
                <c:pt idx="2408">
                  <c:v>21.598479747853471</c:v>
                </c:pt>
                <c:pt idx="2409">
                  <c:v>14.49624870273011</c:v>
                </c:pt>
                <c:pt idx="2410">
                  <c:v>50.355124682971052</c:v>
                </c:pt>
                <c:pt idx="2411">
                  <c:v>20.753969245793311</c:v>
                </c:pt>
                <c:pt idx="2412">
                  <c:v>20.118086437540189</c:v>
                </c:pt>
                <c:pt idx="2413">
                  <c:v>26.727551190237619</c:v>
                </c:pt>
                <c:pt idx="2414">
                  <c:v>34.362367037358453</c:v>
                </c:pt>
                <c:pt idx="2415">
                  <c:v>34.880694546523543</c:v>
                </c:pt>
                <c:pt idx="2416">
                  <c:v>21.36917899087274</c:v>
                </c:pt>
                <c:pt idx="2417">
                  <c:v>17.451782526531279</c:v>
                </c:pt>
                <c:pt idx="2418">
                  <c:v>14.827874300117809</c:v>
                </c:pt>
                <c:pt idx="2419">
                  <c:v>26.6210525947801</c:v>
                </c:pt>
                <c:pt idx="2420">
                  <c:v>21.978181314768982</c:v>
                </c:pt>
                <c:pt idx="2421">
                  <c:v>65.973526828407643</c:v>
                </c:pt>
                <c:pt idx="2422">
                  <c:v>15.524333059779909</c:v>
                </c:pt>
                <c:pt idx="2423">
                  <c:v>59.783871955532277</c:v>
                </c:pt>
                <c:pt idx="2424">
                  <c:v>84.613777579018972</c:v>
                </c:pt>
                <c:pt idx="2425">
                  <c:v>32.782751582807762</c:v>
                </c:pt>
                <c:pt idx="2426">
                  <c:v>21.774853464280699</c:v>
                </c:pt>
                <c:pt idx="2427">
                  <c:v>18.5100157229855</c:v>
                </c:pt>
                <c:pt idx="2428">
                  <c:v>37.065238573712143</c:v>
                </c:pt>
                <c:pt idx="2429">
                  <c:v>68.434762339036908</c:v>
                </c:pt>
                <c:pt idx="2430">
                  <c:v>27.435548915136739</c:v>
                </c:pt>
                <c:pt idx="2431">
                  <c:v>12.25737638221919</c:v>
                </c:pt>
                <c:pt idx="2432">
                  <c:v>27.66549134599332</c:v>
                </c:pt>
                <c:pt idx="2433">
                  <c:v>25.007308499389911</c:v>
                </c:pt>
                <c:pt idx="2434">
                  <c:v>50.694210750353278</c:v>
                </c:pt>
                <c:pt idx="2435">
                  <c:v>43.00312407615597</c:v>
                </c:pt>
                <c:pt idx="2436">
                  <c:v>53.465171057729528</c:v>
                </c:pt>
                <c:pt idx="2437">
                  <c:v>65.635771073788902</c:v>
                </c:pt>
                <c:pt idx="2438">
                  <c:v>38.765122731422672</c:v>
                </c:pt>
                <c:pt idx="2439">
                  <c:v>21.74504542201727</c:v>
                </c:pt>
                <c:pt idx="2440">
                  <c:v>10.52977329780088</c:v>
                </c:pt>
                <c:pt idx="2441">
                  <c:v>9.0092938992758356</c:v>
                </c:pt>
                <c:pt idx="2442">
                  <c:v>24.116496529704079</c:v>
                </c:pt>
                <c:pt idx="2443">
                  <c:v>73.872263588012999</c:v>
                </c:pt>
                <c:pt idx="2444">
                  <c:v>36.563571116990211</c:v>
                </c:pt>
                <c:pt idx="2445">
                  <c:v>24.019123407065671</c:v>
                </c:pt>
                <c:pt idx="2446">
                  <c:v>46.577139179723048</c:v>
                </c:pt>
                <c:pt idx="2447">
                  <c:v>81.583478606223736</c:v>
                </c:pt>
                <c:pt idx="2448">
                  <c:v>20.379194969713211</c:v>
                </c:pt>
                <c:pt idx="2449">
                  <c:v>41.700801500832362</c:v>
                </c:pt>
                <c:pt idx="2450">
                  <c:v>25.957367011022271</c:v>
                </c:pt>
                <c:pt idx="2451">
                  <c:v>16.68175745215143</c:v>
                </c:pt>
                <c:pt idx="2452">
                  <c:v>40.175808010198651</c:v>
                </c:pt>
                <c:pt idx="2453">
                  <c:v>82.936911490529283</c:v>
                </c:pt>
                <c:pt idx="2454">
                  <c:v>95.898665668072397</c:v>
                </c:pt>
                <c:pt idx="2455">
                  <c:v>20.83741297483509</c:v>
                </c:pt>
                <c:pt idx="2456">
                  <c:v>69.252609971997998</c:v>
                </c:pt>
                <c:pt idx="2457">
                  <c:v>19.416119134456569</c:v>
                </c:pt>
                <c:pt idx="2458">
                  <c:v>46.416824926574833</c:v>
                </c:pt>
                <c:pt idx="2459">
                  <c:v>73.102977652878295</c:v>
                </c:pt>
                <c:pt idx="2460">
                  <c:v>29.36500108469949</c:v>
                </c:pt>
                <c:pt idx="2461">
                  <c:v>66.546844126608377</c:v>
                </c:pt>
                <c:pt idx="2462">
                  <c:v>84.198635555257752</c:v>
                </c:pt>
                <c:pt idx="2463">
                  <c:v>47.893741967131533</c:v>
                </c:pt>
                <c:pt idx="2464">
                  <c:v>48.386267347188443</c:v>
                </c:pt>
                <c:pt idx="2465">
                  <c:v>23.509023006085769</c:v>
                </c:pt>
                <c:pt idx="2466">
                  <c:v>35.854594616055543</c:v>
                </c:pt>
                <c:pt idx="2467">
                  <c:v>17.17876188442154</c:v>
                </c:pt>
                <c:pt idx="2468">
                  <c:v>37.812274620145438</c:v>
                </c:pt>
                <c:pt idx="2469">
                  <c:v>11.43960391154395</c:v>
                </c:pt>
                <c:pt idx="2470">
                  <c:v>78.652862198973281</c:v>
                </c:pt>
                <c:pt idx="2471">
                  <c:v>29.415772136413739</c:v>
                </c:pt>
                <c:pt idx="2472">
                  <c:v>80.569287414281547</c:v>
                </c:pt>
                <c:pt idx="2473">
                  <c:v>6.4571416311589784</c:v>
                </c:pt>
                <c:pt idx="2474">
                  <c:v>93.956841826188935</c:v>
                </c:pt>
                <c:pt idx="2475">
                  <c:v>45.380494065733167</c:v>
                </c:pt>
                <c:pt idx="2476">
                  <c:v>28.579678688922421</c:v>
                </c:pt>
                <c:pt idx="2477">
                  <c:v>59.907002802916573</c:v>
                </c:pt>
                <c:pt idx="2478">
                  <c:v>19.824830225242859</c:v>
                </c:pt>
                <c:pt idx="2479">
                  <c:v>28.6411659194899</c:v>
                </c:pt>
                <c:pt idx="2480">
                  <c:v>26.73618359776982</c:v>
                </c:pt>
                <c:pt idx="2481">
                  <c:v>38.247682762438878</c:v>
                </c:pt>
                <c:pt idx="2482">
                  <c:v>14.00896097409222</c:v>
                </c:pt>
                <c:pt idx="2483">
                  <c:v>66.027424654017096</c:v>
                </c:pt>
                <c:pt idx="2484">
                  <c:v>67.573354107622606</c:v>
                </c:pt>
                <c:pt idx="2485">
                  <c:v>17.378119658607851</c:v>
                </c:pt>
                <c:pt idx="2486">
                  <c:v>69.991801757013462</c:v>
                </c:pt>
                <c:pt idx="2487">
                  <c:v>61.990548394409082</c:v>
                </c:pt>
                <c:pt idx="2488">
                  <c:v>14.53448607627972</c:v>
                </c:pt>
                <c:pt idx="2489">
                  <c:v>14.78847845939235</c:v>
                </c:pt>
                <c:pt idx="2490">
                  <c:v>38.488315106072328</c:v>
                </c:pt>
                <c:pt idx="2491">
                  <c:v>9.4488107791526126</c:v>
                </c:pt>
                <c:pt idx="2492">
                  <c:v>16.046801661722291</c:v>
                </c:pt>
                <c:pt idx="2493">
                  <c:v>69.417546834425877</c:v>
                </c:pt>
                <c:pt idx="2494">
                  <c:v>81.37160243356594</c:v>
                </c:pt>
                <c:pt idx="2495">
                  <c:v>18.827703331082901</c:v>
                </c:pt>
                <c:pt idx="2496">
                  <c:v>21.185215131863419</c:v>
                </c:pt>
                <c:pt idx="2497">
                  <c:v>77.208205850044251</c:v>
                </c:pt>
                <c:pt idx="2498">
                  <c:v>6.1034784483760864</c:v>
                </c:pt>
                <c:pt idx="2499">
                  <c:v>59.961414461347758</c:v>
                </c:pt>
                <c:pt idx="2500">
                  <c:v>9.1097491140560347</c:v>
                </c:pt>
                <c:pt idx="2501">
                  <c:v>65.669440677735608</c:v>
                </c:pt>
                <c:pt idx="2502">
                  <c:v>45.672597642470862</c:v>
                </c:pt>
                <c:pt idx="2503">
                  <c:v>86.197703178114779</c:v>
                </c:pt>
                <c:pt idx="2504">
                  <c:v>59.62844392153935</c:v>
                </c:pt>
                <c:pt idx="2505">
                  <c:v>23.04274597639041</c:v>
                </c:pt>
                <c:pt idx="2506">
                  <c:v>63.954059092920879</c:v>
                </c:pt>
                <c:pt idx="2507">
                  <c:v>20.71174397416868</c:v>
                </c:pt>
                <c:pt idx="2508">
                  <c:v>47.457751307303838</c:v>
                </c:pt>
                <c:pt idx="2509">
                  <c:v>19.363976127035581</c:v>
                </c:pt>
                <c:pt idx="2510">
                  <c:v>29.9720662346698</c:v>
                </c:pt>
                <c:pt idx="2511">
                  <c:v>65.500792999603448</c:v>
                </c:pt>
                <c:pt idx="2512">
                  <c:v>38.070103383439758</c:v>
                </c:pt>
                <c:pt idx="2513">
                  <c:v>38.774832200455563</c:v>
                </c:pt>
                <c:pt idx="2514">
                  <c:v>37.780371536545722</c:v>
                </c:pt>
                <c:pt idx="2515">
                  <c:v>64.823542703048787</c:v>
                </c:pt>
                <c:pt idx="2516">
                  <c:v>38.278887592175202</c:v>
                </c:pt>
                <c:pt idx="2517">
                  <c:v>56.124542317034198</c:v>
                </c:pt>
                <c:pt idx="2518">
                  <c:v>20.390601446714712</c:v>
                </c:pt>
                <c:pt idx="2519">
                  <c:v>14.947836053198611</c:v>
                </c:pt>
                <c:pt idx="2520">
                  <c:v>20.17053437005352</c:v>
                </c:pt>
                <c:pt idx="2521">
                  <c:v>57.849663213612942</c:v>
                </c:pt>
                <c:pt idx="2522">
                  <c:v>25.983714789200079</c:v>
                </c:pt>
                <c:pt idx="2523">
                  <c:v>72.054926599541673</c:v>
                </c:pt>
                <c:pt idx="2524">
                  <c:v>104.264571842455</c:v>
                </c:pt>
                <c:pt idx="2525">
                  <c:v>63.203062913807202</c:v>
                </c:pt>
                <c:pt idx="2526">
                  <c:v>16.69757710111876</c:v>
                </c:pt>
                <c:pt idx="2527">
                  <c:v>38.585884952258382</c:v>
                </c:pt>
                <c:pt idx="2528">
                  <c:v>54.551012098457427</c:v>
                </c:pt>
                <c:pt idx="2529">
                  <c:v>23.184377684497971</c:v>
                </c:pt>
                <c:pt idx="2530">
                  <c:v>123.6050634043323</c:v>
                </c:pt>
                <c:pt idx="2531">
                  <c:v>86.768490898362586</c:v>
                </c:pt>
                <c:pt idx="2532">
                  <c:v>31.63669636587997</c:v>
                </c:pt>
                <c:pt idx="2533">
                  <c:v>133.68955048864149</c:v>
                </c:pt>
                <c:pt idx="2534">
                  <c:v>12.41660279723247</c:v>
                </c:pt>
                <c:pt idx="2535">
                  <c:v>9.4754414957686404</c:v>
                </c:pt>
                <c:pt idx="2536">
                  <c:v>21.44352704063148</c:v>
                </c:pt>
                <c:pt idx="2537">
                  <c:v>25.08283608011542</c:v>
                </c:pt>
                <c:pt idx="2538">
                  <c:v>48.289608207949037</c:v>
                </c:pt>
                <c:pt idx="2539">
                  <c:v>93.207301960267301</c:v>
                </c:pt>
                <c:pt idx="2540">
                  <c:v>20.46558366450228</c:v>
                </c:pt>
                <c:pt idx="2541">
                  <c:v>26.238289893631009</c:v>
                </c:pt>
                <c:pt idx="2542">
                  <c:v>29.087683418468121</c:v>
                </c:pt>
                <c:pt idx="2543">
                  <c:v>68.855698817599148</c:v>
                </c:pt>
                <c:pt idx="2544">
                  <c:v>90.829256180411846</c:v>
                </c:pt>
                <c:pt idx="2545">
                  <c:v>17.0325849610545</c:v>
                </c:pt>
                <c:pt idx="2546">
                  <c:v>43.608770782282647</c:v>
                </c:pt>
                <c:pt idx="2547">
                  <c:v>31.31192926227483</c:v>
                </c:pt>
                <c:pt idx="2548">
                  <c:v>46.2499682181097</c:v>
                </c:pt>
                <c:pt idx="2549">
                  <c:v>14.89675729095136</c:v>
                </c:pt>
                <c:pt idx="2550">
                  <c:v>32.388649765323891</c:v>
                </c:pt>
                <c:pt idx="2551">
                  <c:v>10.163223598637799</c:v>
                </c:pt>
                <c:pt idx="2552">
                  <c:v>8.7565875581021295</c:v>
                </c:pt>
                <c:pt idx="2553">
                  <c:v>78.170728752914101</c:v>
                </c:pt>
                <c:pt idx="2554">
                  <c:v>34.162385867761017</c:v>
                </c:pt>
                <c:pt idx="2555">
                  <c:v>44.113832019308568</c:v>
                </c:pt>
                <c:pt idx="2556">
                  <c:v>65.310731777169153</c:v>
                </c:pt>
                <c:pt idx="2557">
                  <c:v>96.237499325090866</c:v>
                </c:pt>
                <c:pt idx="2558">
                  <c:v>60.156566547030117</c:v>
                </c:pt>
                <c:pt idx="2559">
                  <c:v>31.583472021804059</c:v>
                </c:pt>
                <c:pt idx="2560">
                  <c:v>18.792160438193029</c:v>
                </c:pt>
                <c:pt idx="2561">
                  <c:v>4.7564460764410876</c:v>
                </c:pt>
                <c:pt idx="2562">
                  <c:v>71.138941252229031</c:v>
                </c:pt>
                <c:pt idx="2563">
                  <c:v>42.218425577751617</c:v>
                </c:pt>
                <c:pt idx="2564">
                  <c:v>29.416756389295578</c:v>
                </c:pt>
                <c:pt idx="2565">
                  <c:v>88.134044676378025</c:v>
                </c:pt>
                <c:pt idx="2566">
                  <c:v>39.910571919081256</c:v>
                </c:pt>
                <c:pt idx="2567">
                  <c:v>45.005753524793597</c:v>
                </c:pt>
                <c:pt idx="2568">
                  <c:v>16.598710207851919</c:v>
                </c:pt>
                <c:pt idx="2569">
                  <c:v>40.188789546773329</c:v>
                </c:pt>
                <c:pt idx="2570">
                  <c:v>39.87649859122579</c:v>
                </c:pt>
                <c:pt idx="2571">
                  <c:v>34.586850534186773</c:v>
                </c:pt>
                <c:pt idx="2572">
                  <c:v>27.229120955851968</c:v>
                </c:pt>
                <c:pt idx="2573">
                  <c:v>87.965958677096111</c:v>
                </c:pt>
                <c:pt idx="2574">
                  <c:v>11.99264295963682</c:v>
                </c:pt>
                <c:pt idx="2575">
                  <c:v>30.55671998577747</c:v>
                </c:pt>
                <c:pt idx="2576">
                  <c:v>34.670093351023851</c:v>
                </c:pt>
                <c:pt idx="2577">
                  <c:v>91.235525290694071</c:v>
                </c:pt>
                <c:pt idx="2578">
                  <c:v>68.196756390654556</c:v>
                </c:pt>
                <c:pt idx="2579">
                  <c:v>69.010645444143094</c:v>
                </c:pt>
                <c:pt idx="2580">
                  <c:v>39.076821861236731</c:v>
                </c:pt>
                <c:pt idx="2581">
                  <c:v>88.067884933285185</c:v>
                </c:pt>
                <c:pt idx="2582">
                  <c:v>38.448909218405163</c:v>
                </c:pt>
                <c:pt idx="2583">
                  <c:v>33.815492402495003</c:v>
                </c:pt>
                <c:pt idx="2584">
                  <c:v>25.80172221179042</c:v>
                </c:pt>
                <c:pt idx="2585">
                  <c:v>19.488267391378319</c:v>
                </c:pt>
                <c:pt idx="2586">
                  <c:v>6.4521372767247351</c:v>
                </c:pt>
                <c:pt idx="2587">
                  <c:v>22.470208876722779</c:v>
                </c:pt>
                <c:pt idx="2588">
                  <c:v>60.842794407096257</c:v>
                </c:pt>
                <c:pt idx="2589">
                  <c:v>15.86582276023894</c:v>
                </c:pt>
                <c:pt idx="2590">
                  <c:v>32.394067484273513</c:v>
                </c:pt>
                <c:pt idx="2591">
                  <c:v>7.4773168867179649</c:v>
                </c:pt>
                <c:pt idx="2592">
                  <c:v>57.702128999655102</c:v>
                </c:pt>
                <c:pt idx="2593">
                  <c:v>50.829448785070177</c:v>
                </c:pt>
                <c:pt idx="2594">
                  <c:v>15.73933773171049</c:v>
                </c:pt>
                <c:pt idx="2595">
                  <c:v>34.510828327879608</c:v>
                </c:pt>
                <c:pt idx="2596">
                  <c:v>32.814988629345457</c:v>
                </c:pt>
                <c:pt idx="2597">
                  <c:v>20.162699261934929</c:v>
                </c:pt>
                <c:pt idx="2598">
                  <c:v>37.098267534946913</c:v>
                </c:pt>
                <c:pt idx="2599">
                  <c:v>14.712916281448511</c:v>
                </c:pt>
                <c:pt idx="2600">
                  <c:v>21.62514195797603</c:v>
                </c:pt>
                <c:pt idx="2601">
                  <c:v>117.70689903066049</c:v>
                </c:pt>
                <c:pt idx="2602">
                  <c:v>24.24008969624353</c:v>
                </c:pt>
                <c:pt idx="2603">
                  <c:v>29.86475969879713</c:v>
                </c:pt>
                <c:pt idx="2604">
                  <c:v>37.507238830700643</c:v>
                </c:pt>
                <c:pt idx="2605">
                  <c:v>43.722495399219163</c:v>
                </c:pt>
                <c:pt idx="2606">
                  <c:v>15.923949920444031</c:v>
                </c:pt>
                <c:pt idx="2607">
                  <c:v>30.49281206125443</c:v>
                </c:pt>
                <c:pt idx="2608">
                  <c:v>33.301693695969391</c:v>
                </c:pt>
                <c:pt idx="2609">
                  <c:v>16.72985815602242</c:v>
                </c:pt>
                <c:pt idx="2610">
                  <c:v>40.216792792761353</c:v>
                </c:pt>
                <c:pt idx="2611">
                  <c:v>6.8417301255941103</c:v>
                </c:pt>
                <c:pt idx="2612">
                  <c:v>113.98744609980039</c:v>
                </c:pt>
                <c:pt idx="2613">
                  <c:v>11.1611476589745</c:v>
                </c:pt>
                <c:pt idx="2614">
                  <c:v>32.365090499241788</c:v>
                </c:pt>
                <c:pt idx="2615">
                  <c:v>33.943124455704933</c:v>
                </c:pt>
                <c:pt idx="2616">
                  <c:v>110.2872596204227</c:v>
                </c:pt>
                <c:pt idx="2617">
                  <c:v>17.622920479992271</c:v>
                </c:pt>
                <c:pt idx="2618">
                  <c:v>19.257211107825931</c:v>
                </c:pt>
                <c:pt idx="2619">
                  <c:v>25.626812189461919</c:v>
                </c:pt>
                <c:pt idx="2620">
                  <c:v>29.02041832817989</c:v>
                </c:pt>
                <c:pt idx="2621">
                  <c:v>61.04155042350925</c:v>
                </c:pt>
                <c:pt idx="2622">
                  <c:v>56.280091708584052</c:v>
                </c:pt>
                <c:pt idx="2623">
                  <c:v>32.801976529444232</c:v>
                </c:pt>
                <c:pt idx="2624">
                  <c:v>16.828578332201712</c:v>
                </c:pt>
                <c:pt idx="2625">
                  <c:v>17.322407666954462</c:v>
                </c:pt>
                <c:pt idx="2626">
                  <c:v>151.30936497940181</c:v>
                </c:pt>
                <c:pt idx="2627">
                  <c:v>68.337900602036683</c:v>
                </c:pt>
                <c:pt idx="2628">
                  <c:v>54.681158860627981</c:v>
                </c:pt>
                <c:pt idx="2629">
                  <c:v>15.221546727785739</c:v>
                </c:pt>
                <c:pt idx="2630">
                  <c:v>33.150423529456013</c:v>
                </c:pt>
                <c:pt idx="2631">
                  <c:v>52.343805393340432</c:v>
                </c:pt>
                <c:pt idx="2632">
                  <c:v>6.1115951528368946</c:v>
                </c:pt>
                <c:pt idx="2633">
                  <c:v>132.50789708673949</c:v>
                </c:pt>
                <c:pt idx="2634">
                  <c:v>42.298724675953949</c:v>
                </c:pt>
                <c:pt idx="2635">
                  <c:v>22.236849277969679</c:v>
                </c:pt>
                <c:pt idx="2636">
                  <c:v>34.192218304073499</c:v>
                </c:pt>
                <c:pt idx="2637">
                  <c:v>43.104550886960602</c:v>
                </c:pt>
                <c:pt idx="2638">
                  <c:v>37.354685099610229</c:v>
                </c:pt>
                <c:pt idx="2639">
                  <c:v>66.236307973143411</c:v>
                </c:pt>
                <c:pt idx="2640">
                  <c:v>56.062916801986297</c:v>
                </c:pt>
                <c:pt idx="2641">
                  <c:v>42.441059366329917</c:v>
                </c:pt>
                <c:pt idx="2642">
                  <c:v>34.684419755638913</c:v>
                </c:pt>
                <c:pt idx="2643">
                  <c:v>71.118447303555399</c:v>
                </c:pt>
                <c:pt idx="2644">
                  <c:v>49.317097272317667</c:v>
                </c:pt>
                <c:pt idx="2645">
                  <c:v>5.2006865793003456</c:v>
                </c:pt>
                <c:pt idx="2646">
                  <c:v>62.62940502833986</c:v>
                </c:pt>
                <c:pt idx="2647">
                  <c:v>29.65498565504927</c:v>
                </c:pt>
                <c:pt idx="2648">
                  <c:v>17.627348284201631</c:v>
                </c:pt>
                <c:pt idx="2649">
                  <c:v>41.856402972712289</c:v>
                </c:pt>
                <c:pt idx="2650">
                  <c:v>17.40302095861108</c:v>
                </c:pt>
                <c:pt idx="2651">
                  <c:v>33.53136812669532</c:v>
                </c:pt>
                <c:pt idx="2652">
                  <c:v>58.270846920247827</c:v>
                </c:pt>
                <c:pt idx="2653">
                  <c:v>15.176733663334399</c:v>
                </c:pt>
                <c:pt idx="2654">
                  <c:v>19.409476278586421</c:v>
                </c:pt>
                <c:pt idx="2655">
                  <c:v>52.133481212116877</c:v>
                </c:pt>
                <c:pt idx="2656">
                  <c:v>21.6650736721611</c:v>
                </c:pt>
                <c:pt idx="2657">
                  <c:v>24.645272241947879</c:v>
                </c:pt>
                <c:pt idx="2658">
                  <c:v>25.10339242036434</c:v>
                </c:pt>
                <c:pt idx="2659">
                  <c:v>30.62058067294592</c:v>
                </c:pt>
                <c:pt idx="2660">
                  <c:v>93.780833769180987</c:v>
                </c:pt>
                <c:pt idx="2661">
                  <c:v>68.279820270078446</c:v>
                </c:pt>
                <c:pt idx="2662">
                  <c:v>50.768676390940449</c:v>
                </c:pt>
                <c:pt idx="2663">
                  <c:v>36.399543060095333</c:v>
                </c:pt>
                <c:pt idx="2664">
                  <c:v>71.853560363128679</c:v>
                </c:pt>
                <c:pt idx="2665">
                  <c:v>30.56436049529901</c:v>
                </c:pt>
                <c:pt idx="2666">
                  <c:v>13.607436870631229</c:v>
                </c:pt>
                <c:pt idx="2667">
                  <c:v>51.692191038407081</c:v>
                </c:pt>
                <c:pt idx="2668">
                  <c:v>14.366382037934081</c:v>
                </c:pt>
                <c:pt idx="2669">
                  <c:v>13.07413088713546</c:v>
                </c:pt>
                <c:pt idx="2670">
                  <c:v>33.486409832464098</c:v>
                </c:pt>
                <c:pt idx="2671">
                  <c:v>18.8624678220392</c:v>
                </c:pt>
                <c:pt idx="2672">
                  <c:v>36.018964435440353</c:v>
                </c:pt>
                <c:pt idx="2673">
                  <c:v>19.39634714337824</c:v>
                </c:pt>
                <c:pt idx="2674">
                  <c:v>16.466323492361742</c:v>
                </c:pt>
                <c:pt idx="2675">
                  <c:v>16.606016361626629</c:v>
                </c:pt>
                <c:pt idx="2676">
                  <c:v>30.38978258276731</c:v>
                </c:pt>
                <c:pt idx="2677">
                  <c:v>11.827943282372789</c:v>
                </c:pt>
                <c:pt idx="2678">
                  <c:v>25.78362683729581</c:v>
                </c:pt>
                <c:pt idx="2679">
                  <c:v>34.85994012059674</c:v>
                </c:pt>
                <c:pt idx="2680">
                  <c:v>34.641777836039843</c:v>
                </c:pt>
                <c:pt idx="2681">
                  <c:v>25.779915935681849</c:v>
                </c:pt>
                <c:pt idx="2682">
                  <c:v>83.834392327383767</c:v>
                </c:pt>
                <c:pt idx="2683">
                  <c:v>38.738244197007297</c:v>
                </c:pt>
                <c:pt idx="2684">
                  <c:v>30.00519668449402</c:v>
                </c:pt>
                <c:pt idx="2685">
                  <c:v>28.234889999216101</c:v>
                </c:pt>
                <c:pt idx="2686">
                  <c:v>15.95746933006502</c:v>
                </c:pt>
                <c:pt idx="2687">
                  <c:v>22.781800298444221</c:v>
                </c:pt>
                <c:pt idx="2688">
                  <c:v>18.538474060402539</c:v>
                </c:pt>
                <c:pt idx="2689">
                  <c:v>29.745993784048601</c:v>
                </c:pt>
                <c:pt idx="2690">
                  <c:v>54.768112658464013</c:v>
                </c:pt>
                <c:pt idx="2691">
                  <c:v>57.976514700810753</c:v>
                </c:pt>
                <c:pt idx="2692">
                  <c:v>35.086299901784237</c:v>
                </c:pt>
                <c:pt idx="2693">
                  <c:v>10.581669466562261</c:v>
                </c:pt>
                <c:pt idx="2694">
                  <c:v>77.719727400734982</c:v>
                </c:pt>
                <c:pt idx="2695">
                  <c:v>67.181072646263928</c:v>
                </c:pt>
                <c:pt idx="2696">
                  <c:v>19.546512335004511</c:v>
                </c:pt>
                <c:pt idx="2697">
                  <c:v>25.238965314331558</c:v>
                </c:pt>
                <c:pt idx="2698">
                  <c:v>50.200601120708001</c:v>
                </c:pt>
                <c:pt idx="2699">
                  <c:v>36.317606288355442</c:v>
                </c:pt>
                <c:pt idx="2700">
                  <c:v>161.4487662249268</c:v>
                </c:pt>
                <c:pt idx="2701">
                  <c:v>11.287917219910421</c:v>
                </c:pt>
                <c:pt idx="2702">
                  <c:v>17.823427151556629</c:v>
                </c:pt>
                <c:pt idx="2703">
                  <c:v>58.075467841802833</c:v>
                </c:pt>
                <c:pt idx="2704">
                  <c:v>42.483239628265721</c:v>
                </c:pt>
                <c:pt idx="2705">
                  <c:v>12.82259104264185</c:v>
                </c:pt>
                <c:pt idx="2706">
                  <c:v>13.51959256060147</c:v>
                </c:pt>
                <c:pt idx="2707">
                  <c:v>91.857624995244095</c:v>
                </c:pt>
                <c:pt idx="2708">
                  <c:v>27.366701345637509</c:v>
                </c:pt>
                <c:pt idx="2709">
                  <c:v>10.527531921720231</c:v>
                </c:pt>
                <c:pt idx="2710">
                  <c:v>16.722408202871119</c:v>
                </c:pt>
                <c:pt idx="2711">
                  <c:v>32.784445096760322</c:v>
                </c:pt>
                <c:pt idx="2712">
                  <c:v>65.059010620382836</c:v>
                </c:pt>
                <c:pt idx="2713">
                  <c:v>32.673649127360846</c:v>
                </c:pt>
                <c:pt idx="2714">
                  <c:v>43.116439537136102</c:v>
                </c:pt>
                <c:pt idx="2715">
                  <c:v>15.92920939541481</c:v>
                </c:pt>
                <c:pt idx="2716">
                  <c:v>59.539853018370131</c:v>
                </c:pt>
                <c:pt idx="2717">
                  <c:v>70.697467469500907</c:v>
                </c:pt>
                <c:pt idx="2718">
                  <c:v>71.108728455581286</c:v>
                </c:pt>
                <c:pt idx="2719">
                  <c:v>54.681449128527653</c:v>
                </c:pt>
                <c:pt idx="2720">
                  <c:v>13.41707496188053</c:v>
                </c:pt>
                <c:pt idx="2721">
                  <c:v>62.210027136295388</c:v>
                </c:pt>
                <c:pt idx="2722">
                  <c:v>31.33694735748573</c:v>
                </c:pt>
                <c:pt idx="2723">
                  <c:v>46.08169830855762</c:v>
                </c:pt>
                <c:pt idx="2724">
                  <c:v>10.69180775982228</c:v>
                </c:pt>
                <c:pt idx="2725">
                  <c:v>14.891007957019751</c:v>
                </c:pt>
                <c:pt idx="2726">
                  <c:v>12.16098408741505</c:v>
                </c:pt>
                <c:pt idx="2727">
                  <c:v>49.840824904387148</c:v>
                </c:pt>
                <c:pt idx="2728">
                  <c:v>6.9750175461662236</c:v>
                </c:pt>
                <c:pt idx="2729">
                  <c:v>17.023711003948659</c:v>
                </c:pt>
                <c:pt idx="2730">
                  <c:v>7.3947126959187663</c:v>
                </c:pt>
                <c:pt idx="2731">
                  <c:v>21.227882882419891</c:v>
                </c:pt>
                <c:pt idx="2732">
                  <c:v>14.23281726520487</c:v>
                </c:pt>
                <c:pt idx="2733">
                  <c:v>12.707355178957251</c:v>
                </c:pt>
                <c:pt idx="2734">
                  <c:v>42.024109038700637</c:v>
                </c:pt>
                <c:pt idx="2735">
                  <c:v>23.457615616359892</c:v>
                </c:pt>
                <c:pt idx="2736">
                  <c:v>26.424883554248868</c:v>
                </c:pt>
                <c:pt idx="2737">
                  <c:v>11.21273527543593</c:v>
                </c:pt>
                <c:pt idx="2738">
                  <c:v>38.414906678575527</c:v>
                </c:pt>
                <c:pt idx="2739">
                  <c:v>36.423983537065048</c:v>
                </c:pt>
                <c:pt idx="2740">
                  <c:v>12.17437651597462</c:v>
                </c:pt>
                <c:pt idx="2741">
                  <c:v>85.437459176879315</c:v>
                </c:pt>
                <c:pt idx="2742">
                  <c:v>25.14988246442735</c:v>
                </c:pt>
                <c:pt idx="2743">
                  <c:v>27.101625753091671</c:v>
                </c:pt>
                <c:pt idx="2744">
                  <c:v>41.412633348122142</c:v>
                </c:pt>
                <c:pt idx="2745">
                  <c:v>56.196120757984403</c:v>
                </c:pt>
                <c:pt idx="2746">
                  <c:v>45.974400876799592</c:v>
                </c:pt>
                <c:pt idx="2747">
                  <c:v>42.749070421829963</c:v>
                </c:pt>
                <c:pt idx="2748">
                  <c:v>45.567882001575349</c:v>
                </c:pt>
                <c:pt idx="2749">
                  <c:v>18.385891480507318</c:v>
                </c:pt>
                <c:pt idx="2750">
                  <c:v>51.155708488326233</c:v>
                </c:pt>
                <c:pt idx="2751">
                  <c:v>60.303894677686863</c:v>
                </c:pt>
                <c:pt idx="2752">
                  <c:v>16.84867931731397</c:v>
                </c:pt>
                <c:pt idx="2753">
                  <c:v>22.419269527116441</c:v>
                </c:pt>
                <c:pt idx="2754">
                  <c:v>17.830469914325839</c:v>
                </c:pt>
                <c:pt idx="2755">
                  <c:v>20.502197058912561</c:v>
                </c:pt>
                <c:pt idx="2756">
                  <c:v>45.032972949921401</c:v>
                </c:pt>
                <c:pt idx="2757">
                  <c:v>69.540034773145607</c:v>
                </c:pt>
                <c:pt idx="2758">
                  <c:v>33.347441391803393</c:v>
                </c:pt>
                <c:pt idx="2759">
                  <c:v>22.6706091880373</c:v>
                </c:pt>
                <c:pt idx="2760">
                  <c:v>43.803363199168643</c:v>
                </c:pt>
                <c:pt idx="2761">
                  <c:v>16.951700182362281</c:v>
                </c:pt>
                <c:pt idx="2762">
                  <c:v>68.222859401829808</c:v>
                </c:pt>
                <c:pt idx="2763">
                  <c:v>17.963762826837819</c:v>
                </c:pt>
                <c:pt idx="2764">
                  <c:v>58.175668656962053</c:v>
                </c:pt>
                <c:pt idx="2765">
                  <c:v>46.435682597502137</c:v>
                </c:pt>
                <c:pt idx="2766">
                  <c:v>15.679621229256851</c:v>
                </c:pt>
                <c:pt idx="2767">
                  <c:v>52.006738267533478</c:v>
                </c:pt>
                <c:pt idx="2768">
                  <c:v>22.019382287871451</c:v>
                </c:pt>
                <c:pt idx="2769">
                  <c:v>15.79956442215445</c:v>
                </c:pt>
                <c:pt idx="2770">
                  <c:v>42.617606306035931</c:v>
                </c:pt>
                <c:pt idx="2771">
                  <c:v>14.81457541105376</c:v>
                </c:pt>
                <c:pt idx="2772">
                  <c:v>31.90278978299942</c:v>
                </c:pt>
                <c:pt idx="2773">
                  <c:v>32.435193408174882</c:v>
                </c:pt>
                <c:pt idx="2774">
                  <c:v>22.952182823605781</c:v>
                </c:pt>
                <c:pt idx="2775">
                  <c:v>38.885313494478901</c:v>
                </c:pt>
                <c:pt idx="2776">
                  <c:v>20.87360979812232</c:v>
                </c:pt>
                <c:pt idx="2777">
                  <c:v>16.72933447801876</c:v>
                </c:pt>
                <c:pt idx="2778">
                  <c:v>66.724824983953226</c:v>
                </c:pt>
                <c:pt idx="2779">
                  <c:v>27.262522886793938</c:v>
                </c:pt>
                <c:pt idx="2780">
                  <c:v>36.854426903770047</c:v>
                </c:pt>
                <c:pt idx="2781">
                  <c:v>52.452983274729903</c:v>
                </c:pt>
                <c:pt idx="2782">
                  <c:v>39.002129254607553</c:v>
                </c:pt>
                <c:pt idx="2783">
                  <c:v>103.2924651046756</c:v>
                </c:pt>
                <c:pt idx="2784">
                  <c:v>22.12997735449553</c:v>
                </c:pt>
                <c:pt idx="2785">
                  <c:v>25.855305898233279</c:v>
                </c:pt>
                <c:pt idx="2786">
                  <c:v>29.488200678528241</c:v>
                </c:pt>
                <c:pt idx="2787">
                  <c:v>44.570953921802257</c:v>
                </c:pt>
                <c:pt idx="2788">
                  <c:v>22.09472309045972</c:v>
                </c:pt>
                <c:pt idx="2789">
                  <c:v>42.919360879118237</c:v>
                </c:pt>
                <c:pt idx="2790">
                  <c:v>23.5105252245699</c:v>
                </c:pt>
                <c:pt idx="2791">
                  <c:v>55.691463086097713</c:v>
                </c:pt>
                <c:pt idx="2792">
                  <c:v>63.865869936405183</c:v>
                </c:pt>
                <c:pt idx="2793">
                  <c:v>21.114028818710501</c:v>
                </c:pt>
                <c:pt idx="2794">
                  <c:v>19.710950336315921</c:v>
                </c:pt>
                <c:pt idx="2795">
                  <c:v>24.82481771421303</c:v>
                </c:pt>
                <c:pt idx="2796">
                  <c:v>57.34075714032776</c:v>
                </c:pt>
                <c:pt idx="2797">
                  <c:v>43.790903692872647</c:v>
                </c:pt>
                <c:pt idx="2798">
                  <c:v>42.948789230886121</c:v>
                </c:pt>
                <c:pt idx="2799">
                  <c:v>28.902991577305919</c:v>
                </c:pt>
                <c:pt idx="2800">
                  <c:v>22.332128931763581</c:v>
                </c:pt>
                <c:pt idx="2801">
                  <c:v>33.630746350691062</c:v>
                </c:pt>
                <c:pt idx="2802">
                  <c:v>69.816544210474746</c:v>
                </c:pt>
                <c:pt idx="2803">
                  <c:v>11.98278085187018</c:v>
                </c:pt>
                <c:pt idx="2804">
                  <c:v>59.243924056994771</c:v>
                </c:pt>
                <c:pt idx="2805">
                  <c:v>22.853256542009671</c:v>
                </c:pt>
                <c:pt idx="2806">
                  <c:v>46.341575899372152</c:v>
                </c:pt>
                <c:pt idx="2807">
                  <c:v>13.677638060855919</c:v>
                </c:pt>
                <c:pt idx="2808">
                  <c:v>92.870454175382676</c:v>
                </c:pt>
                <c:pt idx="2809">
                  <c:v>75.274396644701753</c:v>
                </c:pt>
                <c:pt idx="2810">
                  <c:v>45.906386781101951</c:v>
                </c:pt>
                <c:pt idx="2811">
                  <c:v>39.634531390561619</c:v>
                </c:pt>
                <c:pt idx="2812">
                  <c:v>39.085844458899842</c:v>
                </c:pt>
                <c:pt idx="2813">
                  <c:v>62.148103646684952</c:v>
                </c:pt>
                <c:pt idx="2814">
                  <c:v>69.874802758612688</c:v>
                </c:pt>
                <c:pt idx="2815">
                  <c:v>45.328805293045363</c:v>
                </c:pt>
                <c:pt idx="2816">
                  <c:v>43.828896236776536</c:v>
                </c:pt>
                <c:pt idx="2817">
                  <c:v>37.601236940630322</c:v>
                </c:pt>
                <c:pt idx="2818">
                  <c:v>32.611923684917123</c:v>
                </c:pt>
                <c:pt idx="2819">
                  <c:v>19.143188408413099</c:v>
                </c:pt>
                <c:pt idx="2820">
                  <c:v>22.790413677285379</c:v>
                </c:pt>
                <c:pt idx="2821">
                  <c:v>18.60440084404998</c:v>
                </c:pt>
                <c:pt idx="2822">
                  <c:v>30.546610388234321</c:v>
                </c:pt>
                <c:pt idx="2823">
                  <c:v>25.078704555027819</c:v>
                </c:pt>
                <c:pt idx="2824">
                  <c:v>70.380617995257595</c:v>
                </c:pt>
                <c:pt idx="2825">
                  <c:v>32.991538427874971</c:v>
                </c:pt>
                <c:pt idx="2826">
                  <c:v>58.293706651765447</c:v>
                </c:pt>
                <c:pt idx="2827">
                  <c:v>55.250923010584557</c:v>
                </c:pt>
                <c:pt idx="2828">
                  <c:v>12.80954494865715</c:v>
                </c:pt>
                <c:pt idx="2829">
                  <c:v>20.6924855225739</c:v>
                </c:pt>
                <c:pt idx="2830">
                  <c:v>24.109423012024791</c:v>
                </c:pt>
                <c:pt idx="2831">
                  <c:v>18.872780471460221</c:v>
                </c:pt>
                <c:pt idx="2832">
                  <c:v>91.023904871229647</c:v>
                </c:pt>
                <c:pt idx="2833">
                  <c:v>25.328082328372691</c:v>
                </c:pt>
                <c:pt idx="2834">
                  <c:v>10.84818566577008</c:v>
                </c:pt>
                <c:pt idx="2835">
                  <c:v>16.307269856914498</c:v>
                </c:pt>
                <c:pt idx="2836">
                  <c:v>11.658687917842499</c:v>
                </c:pt>
                <c:pt idx="2837">
                  <c:v>36.553466179638903</c:v>
                </c:pt>
                <c:pt idx="2838">
                  <c:v>68.006170479690169</c:v>
                </c:pt>
                <c:pt idx="2839">
                  <c:v>13.979088072542799</c:v>
                </c:pt>
                <c:pt idx="2840">
                  <c:v>43.595409335195903</c:v>
                </c:pt>
                <c:pt idx="2841">
                  <c:v>26.681965068611099</c:v>
                </c:pt>
                <c:pt idx="2842">
                  <c:v>41.889445872642668</c:v>
                </c:pt>
                <c:pt idx="2843">
                  <c:v>75.278892322491473</c:v>
                </c:pt>
                <c:pt idx="2844">
                  <c:v>16.952379426580269</c:v>
                </c:pt>
                <c:pt idx="2845">
                  <c:v>55.754743684515063</c:v>
                </c:pt>
                <c:pt idx="2846">
                  <c:v>35.058506761678252</c:v>
                </c:pt>
                <c:pt idx="2847">
                  <c:v>10.747940788840779</c:v>
                </c:pt>
                <c:pt idx="2848">
                  <c:v>30.026904695103269</c:v>
                </c:pt>
                <c:pt idx="2849">
                  <c:v>16.57836578274928</c:v>
                </c:pt>
                <c:pt idx="2850">
                  <c:v>32.548380493855923</c:v>
                </c:pt>
                <c:pt idx="2851">
                  <c:v>40.032723270263048</c:v>
                </c:pt>
                <c:pt idx="2852">
                  <c:v>44.210054816659152</c:v>
                </c:pt>
                <c:pt idx="2853">
                  <c:v>69.554902751134179</c:v>
                </c:pt>
                <c:pt idx="2854">
                  <c:v>19.924285306116669</c:v>
                </c:pt>
                <c:pt idx="2855">
                  <c:v>15.852374501755421</c:v>
                </c:pt>
                <c:pt idx="2856">
                  <c:v>20.626790434513889</c:v>
                </c:pt>
                <c:pt idx="2857">
                  <c:v>63.942139679559752</c:v>
                </c:pt>
                <c:pt idx="2858">
                  <c:v>29.365977160346301</c:v>
                </c:pt>
                <c:pt idx="2859">
                  <c:v>20.60564805931099</c:v>
                </c:pt>
                <c:pt idx="2860">
                  <c:v>22.556612510211011</c:v>
                </c:pt>
                <c:pt idx="2861">
                  <c:v>123.0712061240171</c:v>
                </c:pt>
                <c:pt idx="2862">
                  <c:v>34.386444881731293</c:v>
                </c:pt>
                <c:pt idx="2863">
                  <c:v>104.0251244502014</c:v>
                </c:pt>
                <c:pt idx="2864">
                  <c:v>118.8399122669786</c:v>
                </c:pt>
                <c:pt idx="2865">
                  <c:v>32.944839273775997</c:v>
                </c:pt>
                <c:pt idx="2866">
                  <c:v>10.95922443845858</c:v>
                </c:pt>
                <c:pt idx="2867">
                  <c:v>40.155379799619098</c:v>
                </c:pt>
                <c:pt idx="2868">
                  <c:v>14.39624072818304</c:v>
                </c:pt>
                <c:pt idx="2869">
                  <c:v>44.859537489002683</c:v>
                </c:pt>
                <c:pt idx="2870">
                  <c:v>18.791386180364629</c:v>
                </c:pt>
                <c:pt idx="2871">
                  <c:v>42.576545734277182</c:v>
                </c:pt>
                <c:pt idx="2872">
                  <c:v>13.16794299774007</c:v>
                </c:pt>
                <c:pt idx="2873">
                  <c:v>83.652339003328052</c:v>
                </c:pt>
                <c:pt idx="2874">
                  <c:v>97.568826060450959</c:v>
                </c:pt>
                <c:pt idx="2875">
                  <c:v>24.761254948246101</c:v>
                </c:pt>
                <c:pt idx="2876">
                  <c:v>14.643481473046901</c:v>
                </c:pt>
                <c:pt idx="2877">
                  <c:v>48.618949544403357</c:v>
                </c:pt>
                <c:pt idx="2878">
                  <c:v>68.219948719627581</c:v>
                </c:pt>
                <c:pt idx="2879">
                  <c:v>57.845621267887843</c:v>
                </c:pt>
                <c:pt idx="2880">
                  <c:v>23.53792244212865</c:v>
                </c:pt>
                <c:pt idx="2881">
                  <c:v>48.679558172849951</c:v>
                </c:pt>
                <c:pt idx="2882">
                  <c:v>10.425443747140021</c:v>
                </c:pt>
                <c:pt idx="2883">
                  <c:v>35.997580895095872</c:v>
                </c:pt>
                <c:pt idx="2884">
                  <c:v>106.92264147604619</c:v>
                </c:pt>
                <c:pt idx="2885">
                  <c:v>19.84687146940351</c:v>
                </c:pt>
                <c:pt idx="2886">
                  <c:v>17.207303743955851</c:v>
                </c:pt>
                <c:pt idx="2887">
                  <c:v>31.76108995180876</c:v>
                </c:pt>
                <c:pt idx="2888">
                  <c:v>37.441074184980067</c:v>
                </c:pt>
                <c:pt idx="2889">
                  <c:v>21.77455012668818</c:v>
                </c:pt>
                <c:pt idx="2890">
                  <c:v>40.108640613971573</c:v>
                </c:pt>
                <c:pt idx="2891">
                  <c:v>6.2333360719798776</c:v>
                </c:pt>
                <c:pt idx="2892">
                  <c:v>18.96627385657218</c:v>
                </c:pt>
                <c:pt idx="2893">
                  <c:v>22.002782572544479</c:v>
                </c:pt>
                <c:pt idx="2894">
                  <c:v>21.819954907591882</c:v>
                </c:pt>
                <c:pt idx="2895">
                  <c:v>47.325334774506253</c:v>
                </c:pt>
                <c:pt idx="2896">
                  <c:v>44.407553162488057</c:v>
                </c:pt>
                <c:pt idx="2897">
                  <c:v>73.074605756657078</c:v>
                </c:pt>
                <c:pt idx="2898">
                  <c:v>45.506586860809108</c:v>
                </c:pt>
                <c:pt idx="2899">
                  <c:v>18.280032589493679</c:v>
                </c:pt>
                <c:pt idx="2900">
                  <c:v>59.33110239415123</c:v>
                </c:pt>
                <c:pt idx="2901">
                  <c:v>69.320223790633946</c:v>
                </c:pt>
                <c:pt idx="2902">
                  <c:v>23.633061116784202</c:v>
                </c:pt>
                <c:pt idx="2903">
                  <c:v>59.293295025068723</c:v>
                </c:pt>
                <c:pt idx="2904">
                  <c:v>20.538683119113141</c:v>
                </c:pt>
                <c:pt idx="2905">
                  <c:v>89.594554713315503</c:v>
                </c:pt>
                <c:pt idx="2906">
                  <c:v>94.117688367599456</c:v>
                </c:pt>
                <c:pt idx="2907">
                  <c:v>12.141784048907381</c:v>
                </c:pt>
                <c:pt idx="2908">
                  <c:v>35.283491352654963</c:v>
                </c:pt>
                <c:pt idx="2909">
                  <c:v>104.1589140431476</c:v>
                </c:pt>
                <c:pt idx="2910">
                  <c:v>88.379887372672727</c:v>
                </c:pt>
                <c:pt idx="2911">
                  <c:v>21.661957900726829</c:v>
                </c:pt>
                <c:pt idx="2912">
                  <c:v>25.62949898318848</c:v>
                </c:pt>
                <c:pt idx="2913">
                  <c:v>22.07030497431273</c:v>
                </c:pt>
                <c:pt idx="2914">
                  <c:v>39.883136110280752</c:v>
                </c:pt>
                <c:pt idx="2915">
                  <c:v>34.586612296378902</c:v>
                </c:pt>
                <c:pt idx="2916">
                  <c:v>63.156017856731999</c:v>
                </c:pt>
                <c:pt idx="2917">
                  <c:v>46.196242581910823</c:v>
                </c:pt>
                <c:pt idx="2918">
                  <c:v>16.06152432539346</c:v>
                </c:pt>
                <c:pt idx="2919">
                  <c:v>54.535301302682761</c:v>
                </c:pt>
                <c:pt idx="2920">
                  <c:v>22.25401759665106</c:v>
                </c:pt>
                <c:pt idx="2921">
                  <c:v>64.641756171432945</c:v>
                </c:pt>
                <c:pt idx="2922">
                  <c:v>23.875819051533199</c:v>
                </c:pt>
                <c:pt idx="2923">
                  <c:v>15.395722654042499</c:v>
                </c:pt>
                <c:pt idx="2924">
                  <c:v>8.1649383010951606</c:v>
                </c:pt>
                <c:pt idx="2925">
                  <c:v>20.00312094797901</c:v>
                </c:pt>
                <c:pt idx="2926">
                  <c:v>18.378119845222621</c:v>
                </c:pt>
                <c:pt idx="2927">
                  <c:v>42.003296027013697</c:v>
                </c:pt>
                <c:pt idx="2928">
                  <c:v>18.270559544548711</c:v>
                </c:pt>
                <c:pt idx="2929">
                  <c:v>110.790503819194</c:v>
                </c:pt>
                <c:pt idx="2930">
                  <c:v>60.790558244189398</c:v>
                </c:pt>
                <c:pt idx="2931">
                  <c:v>49.079906309694763</c:v>
                </c:pt>
                <c:pt idx="2932">
                  <c:v>75.462786563577168</c:v>
                </c:pt>
                <c:pt idx="2933">
                  <c:v>16.263211513398542</c:v>
                </c:pt>
                <c:pt idx="2934">
                  <c:v>27.692722870641489</c:v>
                </c:pt>
                <c:pt idx="2935">
                  <c:v>22.665645081768769</c:v>
                </c:pt>
                <c:pt idx="2936">
                  <c:v>29.175337260817759</c:v>
                </c:pt>
                <c:pt idx="2937">
                  <c:v>23.68843903945492</c:v>
                </c:pt>
                <c:pt idx="2938">
                  <c:v>67.488282053089335</c:v>
                </c:pt>
                <c:pt idx="2939">
                  <c:v>51.754688653443743</c:v>
                </c:pt>
                <c:pt idx="2940">
                  <c:v>29.437205365089959</c:v>
                </c:pt>
                <c:pt idx="2941">
                  <c:v>13.64640436211536</c:v>
                </c:pt>
                <c:pt idx="2942">
                  <c:v>28.85879184756978</c:v>
                </c:pt>
                <c:pt idx="2943">
                  <c:v>42.244708388011077</c:v>
                </c:pt>
                <c:pt idx="2944">
                  <c:v>17.77296128127475</c:v>
                </c:pt>
                <c:pt idx="2945">
                  <c:v>13.98519813066814</c:v>
                </c:pt>
                <c:pt idx="2946">
                  <c:v>88.104488586129293</c:v>
                </c:pt>
                <c:pt idx="2947">
                  <c:v>28.057942919860569</c:v>
                </c:pt>
                <c:pt idx="2948">
                  <c:v>17.826223951406469</c:v>
                </c:pt>
                <c:pt idx="2949">
                  <c:v>66.060016558382173</c:v>
                </c:pt>
                <c:pt idx="2950">
                  <c:v>85.300672745887411</c:v>
                </c:pt>
                <c:pt idx="2951">
                  <c:v>7.0104460916016551</c:v>
                </c:pt>
                <c:pt idx="2952">
                  <c:v>35.918083344692207</c:v>
                </c:pt>
                <c:pt idx="2953">
                  <c:v>23.97489323919666</c:v>
                </c:pt>
                <c:pt idx="2954">
                  <c:v>21.069779902378919</c:v>
                </c:pt>
                <c:pt idx="2955">
                  <c:v>36.184567956536362</c:v>
                </c:pt>
                <c:pt idx="2956">
                  <c:v>11.93481447188887</c:v>
                </c:pt>
                <c:pt idx="2957">
                  <c:v>21.965839044188719</c:v>
                </c:pt>
                <c:pt idx="2958">
                  <c:v>50.711459056888998</c:v>
                </c:pt>
                <c:pt idx="2959">
                  <c:v>46.753982288015663</c:v>
                </c:pt>
                <c:pt idx="2960">
                  <c:v>32.9087748365789</c:v>
                </c:pt>
                <c:pt idx="2961">
                  <c:v>63.531855903994781</c:v>
                </c:pt>
                <c:pt idx="2962">
                  <c:v>11.9871695117135</c:v>
                </c:pt>
                <c:pt idx="2963">
                  <c:v>40.4395686241878</c:v>
                </c:pt>
                <c:pt idx="2964">
                  <c:v>43.212814618978634</c:v>
                </c:pt>
                <c:pt idx="2965">
                  <c:v>17.443431283257549</c:v>
                </c:pt>
                <c:pt idx="2966">
                  <c:v>34.381692673765073</c:v>
                </c:pt>
                <c:pt idx="2967">
                  <c:v>29.022283641827279</c:v>
                </c:pt>
                <c:pt idx="2968">
                  <c:v>29.379685944008639</c:v>
                </c:pt>
                <c:pt idx="2969">
                  <c:v>31.567434204284911</c:v>
                </c:pt>
                <c:pt idx="2970">
                  <c:v>17.05278874839318</c:v>
                </c:pt>
                <c:pt idx="2971">
                  <c:v>16.627703346713449</c:v>
                </c:pt>
                <c:pt idx="2972">
                  <c:v>24.258301883261119</c:v>
                </c:pt>
                <c:pt idx="2973">
                  <c:v>37.851041781559992</c:v>
                </c:pt>
                <c:pt idx="2974">
                  <c:v>25.606404148683161</c:v>
                </c:pt>
                <c:pt idx="2975">
                  <c:v>28.073503373786089</c:v>
                </c:pt>
                <c:pt idx="2976">
                  <c:v>36.023085995221841</c:v>
                </c:pt>
                <c:pt idx="2977">
                  <c:v>10.81017244088272</c:v>
                </c:pt>
                <c:pt idx="2978">
                  <c:v>44.116417894387553</c:v>
                </c:pt>
                <c:pt idx="2979">
                  <c:v>62.991827837376213</c:v>
                </c:pt>
                <c:pt idx="2980">
                  <c:v>27.316046405082371</c:v>
                </c:pt>
                <c:pt idx="2981">
                  <c:v>11.723104155660669</c:v>
                </c:pt>
                <c:pt idx="2982">
                  <c:v>43.937572637630808</c:v>
                </c:pt>
                <c:pt idx="2983">
                  <c:v>15.237348126227429</c:v>
                </c:pt>
                <c:pt idx="2984">
                  <c:v>8.9149190858711584</c:v>
                </c:pt>
                <c:pt idx="2985">
                  <c:v>33.768829314152512</c:v>
                </c:pt>
                <c:pt idx="2986">
                  <c:v>56.501284932382447</c:v>
                </c:pt>
                <c:pt idx="2987">
                  <c:v>68.715873482036599</c:v>
                </c:pt>
                <c:pt idx="2988">
                  <c:v>27.692885850255301</c:v>
                </c:pt>
                <c:pt idx="2989">
                  <c:v>26.551348024362579</c:v>
                </c:pt>
                <c:pt idx="2990">
                  <c:v>43.760670475138078</c:v>
                </c:pt>
                <c:pt idx="2991">
                  <c:v>77.981297058520752</c:v>
                </c:pt>
                <c:pt idx="2992">
                  <c:v>32.456242239544423</c:v>
                </c:pt>
                <c:pt idx="2993">
                  <c:v>14.63177766514422</c:v>
                </c:pt>
                <c:pt idx="2994">
                  <c:v>27.506166371653141</c:v>
                </c:pt>
                <c:pt idx="2995">
                  <c:v>27.483309143412701</c:v>
                </c:pt>
                <c:pt idx="2996">
                  <c:v>6.0456529074992824</c:v>
                </c:pt>
                <c:pt idx="2997">
                  <c:v>26.604591129359878</c:v>
                </c:pt>
                <c:pt idx="2998">
                  <c:v>18.550813497384581</c:v>
                </c:pt>
                <c:pt idx="2999">
                  <c:v>19.46105728935505</c:v>
                </c:pt>
                <c:pt idx="3000">
                  <c:v>72.632569508753846</c:v>
                </c:pt>
                <c:pt idx="3001">
                  <c:v>50.429256724460501</c:v>
                </c:pt>
                <c:pt idx="3002">
                  <c:v>64.751485385867824</c:v>
                </c:pt>
                <c:pt idx="3003">
                  <c:v>50.613810706116013</c:v>
                </c:pt>
                <c:pt idx="3004">
                  <c:v>70.300482155822735</c:v>
                </c:pt>
                <c:pt idx="3005">
                  <c:v>38.257012100337171</c:v>
                </c:pt>
                <c:pt idx="3006">
                  <c:v>32.087107150248087</c:v>
                </c:pt>
                <c:pt idx="3007">
                  <c:v>39.900543417338092</c:v>
                </c:pt>
                <c:pt idx="3008">
                  <c:v>36.519293022494253</c:v>
                </c:pt>
                <c:pt idx="3009">
                  <c:v>74.678052275914368</c:v>
                </c:pt>
                <c:pt idx="3010">
                  <c:v>124.76565696816201</c:v>
                </c:pt>
                <c:pt idx="3011">
                  <c:v>40.616119431384071</c:v>
                </c:pt>
                <c:pt idx="3012">
                  <c:v>144.07701843271121</c:v>
                </c:pt>
                <c:pt idx="3013">
                  <c:v>60.718506043998218</c:v>
                </c:pt>
                <c:pt idx="3014">
                  <c:v>76.748774300432657</c:v>
                </c:pt>
                <c:pt idx="3015">
                  <c:v>71.508043378583835</c:v>
                </c:pt>
                <c:pt idx="3016">
                  <c:v>30.482717419222489</c:v>
                </c:pt>
                <c:pt idx="3017">
                  <c:v>30.96207951881831</c:v>
                </c:pt>
                <c:pt idx="3018">
                  <c:v>15.255709109218479</c:v>
                </c:pt>
                <c:pt idx="3019">
                  <c:v>4.5518623724677107</c:v>
                </c:pt>
                <c:pt idx="3020">
                  <c:v>25.823728932600631</c:v>
                </c:pt>
                <c:pt idx="3021">
                  <c:v>31.082692820205079</c:v>
                </c:pt>
                <c:pt idx="3022">
                  <c:v>47.277855826959801</c:v>
                </c:pt>
                <c:pt idx="3023">
                  <c:v>41.104759730286347</c:v>
                </c:pt>
                <c:pt idx="3024">
                  <c:v>38.856369358355643</c:v>
                </c:pt>
                <c:pt idx="3025">
                  <c:v>13.22303481828083</c:v>
                </c:pt>
                <c:pt idx="3026">
                  <c:v>25.903181788435589</c:v>
                </c:pt>
                <c:pt idx="3027">
                  <c:v>80.488715885882613</c:v>
                </c:pt>
                <c:pt idx="3028">
                  <c:v>25.564449390834479</c:v>
                </c:pt>
                <c:pt idx="3029">
                  <c:v>20.31151058487459</c:v>
                </c:pt>
                <c:pt idx="3030">
                  <c:v>18.322964500386959</c:v>
                </c:pt>
                <c:pt idx="3031">
                  <c:v>17.393542702884361</c:v>
                </c:pt>
                <c:pt idx="3032">
                  <c:v>26.057339974337669</c:v>
                </c:pt>
                <c:pt idx="3033">
                  <c:v>57.454237705365827</c:v>
                </c:pt>
                <c:pt idx="3034">
                  <c:v>67.786210323404745</c:v>
                </c:pt>
                <c:pt idx="3035">
                  <c:v>15.4337313886454</c:v>
                </c:pt>
                <c:pt idx="3036">
                  <c:v>26.34424314652388</c:v>
                </c:pt>
                <c:pt idx="3037">
                  <c:v>39.489290304219033</c:v>
                </c:pt>
                <c:pt idx="3038">
                  <c:v>63.064464099298029</c:v>
                </c:pt>
                <c:pt idx="3039">
                  <c:v>12.301740132752901</c:v>
                </c:pt>
                <c:pt idx="3040">
                  <c:v>9.3414395776960006</c:v>
                </c:pt>
                <c:pt idx="3041">
                  <c:v>36.230583476718103</c:v>
                </c:pt>
                <c:pt idx="3042">
                  <c:v>26.6920666616498</c:v>
                </c:pt>
                <c:pt idx="3043">
                  <c:v>27.987799512812451</c:v>
                </c:pt>
                <c:pt idx="3044">
                  <c:v>20.599828096813269</c:v>
                </c:pt>
                <c:pt idx="3045">
                  <c:v>16.010812110469889</c:v>
                </c:pt>
                <c:pt idx="3046">
                  <c:v>29.404415965986871</c:v>
                </c:pt>
                <c:pt idx="3047">
                  <c:v>39.470166393466343</c:v>
                </c:pt>
                <c:pt idx="3048">
                  <c:v>32.296505704040761</c:v>
                </c:pt>
                <c:pt idx="3049">
                  <c:v>16.914391317928391</c:v>
                </c:pt>
                <c:pt idx="3050">
                  <c:v>18.10865393945447</c:v>
                </c:pt>
                <c:pt idx="3051">
                  <c:v>45.434176388720957</c:v>
                </c:pt>
                <c:pt idx="3052">
                  <c:v>33.914121479712932</c:v>
                </c:pt>
                <c:pt idx="3053">
                  <c:v>31.629064028345461</c:v>
                </c:pt>
                <c:pt idx="3054">
                  <c:v>17.535592310598719</c:v>
                </c:pt>
                <c:pt idx="3055">
                  <c:v>21.120763409685519</c:v>
                </c:pt>
                <c:pt idx="3056">
                  <c:v>123.8341421036834</c:v>
                </c:pt>
                <c:pt idx="3057">
                  <c:v>48.088178251934472</c:v>
                </c:pt>
                <c:pt idx="3058">
                  <c:v>25.464377336551319</c:v>
                </c:pt>
                <c:pt idx="3059">
                  <c:v>9.3881318077432567</c:v>
                </c:pt>
                <c:pt idx="3060">
                  <c:v>97.450127583985875</c:v>
                </c:pt>
                <c:pt idx="3061">
                  <c:v>27.86496173476262</c:v>
                </c:pt>
                <c:pt idx="3062">
                  <c:v>61.664923631543573</c:v>
                </c:pt>
                <c:pt idx="3063">
                  <c:v>16.259579730846269</c:v>
                </c:pt>
                <c:pt idx="3064">
                  <c:v>25.787162891836729</c:v>
                </c:pt>
                <c:pt idx="3065">
                  <c:v>6.4280102175554532</c:v>
                </c:pt>
                <c:pt idx="3066">
                  <c:v>23.634328614048169</c:v>
                </c:pt>
                <c:pt idx="3067">
                  <c:v>53.696551958451103</c:v>
                </c:pt>
                <c:pt idx="3068">
                  <c:v>18.86132962515731</c:v>
                </c:pt>
                <c:pt idx="3069">
                  <c:v>70.541701027072193</c:v>
                </c:pt>
                <c:pt idx="3070">
                  <c:v>23.447856553685231</c:v>
                </c:pt>
                <c:pt idx="3071">
                  <c:v>19.663295643028569</c:v>
                </c:pt>
                <c:pt idx="3072">
                  <c:v>48.756964664581012</c:v>
                </c:pt>
                <c:pt idx="3073">
                  <c:v>60.151513853142312</c:v>
                </c:pt>
                <c:pt idx="3074">
                  <c:v>60.289550574194649</c:v>
                </c:pt>
                <c:pt idx="3075">
                  <c:v>92.681356252514192</c:v>
                </c:pt>
                <c:pt idx="3076">
                  <c:v>11.145713541019941</c:v>
                </c:pt>
                <c:pt idx="3077">
                  <c:v>30.07609097678187</c:v>
                </c:pt>
                <c:pt idx="3078">
                  <c:v>19.366721350460789</c:v>
                </c:pt>
                <c:pt idx="3079">
                  <c:v>29.733398169069311</c:v>
                </c:pt>
                <c:pt idx="3080">
                  <c:v>31.19846717412922</c:v>
                </c:pt>
                <c:pt idx="3081">
                  <c:v>71.627250952445678</c:v>
                </c:pt>
                <c:pt idx="3082">
                  <c:v>28.541503368555169</c:v>
                </c:pt>
                <c:pt idx="3083">
                  <c:v>18.196593091537061</c:v>
                </c:pt>
                <c:pt idx="3084">
                  <c:v>56.558933549225003</c:v>
                </c:pt>
                <c:pt idx="3085">
                  <c:v>55.2231163817058</c:v>
                </c:pt>
                <c:pt idx="3086">
                  <c:v>44.858238492944103</c:v>
                </c:pt>
                <c:pt idx="3087">
                  <c:v>88.407086572418947</c:v>
                </c:pt>
                <c:pt idx="3088">
                  <c:v>14.4808226411579</c:v>
                </c:pt>
                <c:pt idx="3089">
                  <c:v>28.411323441906159</c:v>
                </c:pt>
                <c:pt idx="3090">
                  <c:v>13.96887767949281</c:v>
                </c:pt>
                <c:pt idx="3091">
                  <c:v>45.492591441444901</c:v>
                </c:pt>
                <c:pt idx="3092">
                  <c:v>34.689939808090401</c:v>
                </c:pt>
                <c:pt idx="3093">
                  <c:v>30.847842265189229</c:v>
                </c:pt>
                <c:pt idx="3094">
                  <c:v>60.217784383941733</c:v>
                </c:pt>
                <c:pt idx="3095">
                  <c:v>8.4698423005984598</c:v>
                </c:pt>
                <c:pt idx="3096">
                  <c:v>12.490829663353781</c:v>
                </c:pt>
                <c:pt idx="3097">
                  <c:v>11.860475942644079</c:v>
                </c:pt>
                <c:pt idx="3098">
                  <c:v>18.266018603309519</c:v>
                </c:pt>
                <c:pt idx="3099">
                  <c:v>18.059461685199292</c:v>
                </c:pt>
                <c:pt idx="3100">
                  <c:v>49.879645271285092</c:v>
                </c:pt>
                <c:pt idx="3101">
                  <c:v>34.745366315270473</c:v>
                </c:pt>
                <c:pt idx="3102">
                  <c:v>36.82382789105494</c:v>
                </c:pt>
                <c:pt idx="3103">
                  <c:v>56.111925297801953</c:v>
                </c:pt>
                <c:pt idx="3104">
                  <c:v>38.9111293241601</c:v>
                </c:pt>
                <c:pt idx="3105">
                  <c:v>54.160221680546186</c:v>
                </c:pt>
                <c:pt idx="3106">
                  <c:v>75.348508288684684</c:v>
                </c:pt>
                <c:pt idx="3107">
                  <c:v>27.0027949139991</c:v>
                </c:pt>
                <c:pt idx="3108">
                  <c:v>15.3101312649161</c:v>
                </c:pt>
                <c:pt idx="3109">
                  <c:v>66.610644086416599</c:v>
                </c:pt>
                <c:pt idx="3110">
                  <c:v>19.540648981283869</c:v>
                </c:pt>
                <c:pt idx="3111">
                  <c:v>23.054838207816779</c:v>
                </c:pt>
                <c:pt idx="3112">
                  <c:v>62.590381273033117</c:v>
                </c:pt>
                <c:pt idx="3113">
                  <c:v>77.767019297096013</c:v>
                </c:pt>
                <c:pt idx="3114">
                  <c:v>42.76338722872493</c:v>
                </c:pt>
                <c:pt idx="3115">
                  <c:v>56.98124716667418</c:v>
                </c:pt>
                <c:pt idx="3116">
                  <c:v>15.49819069884138</c:v>
                </c:pt>
                <c:pt idx="3117">
                  <c:v>37.455755997309012</c:v>
                </c:pt>
                <c:pt idx="3118">
                  <c:v>26.08474480212648</c:v>
                </c:pt>
                <c:pt idx="3119">
                  <c:v>51.736027270566957</c:v>
                </c:pt>
                <c:pt idx="3120">
                  <c:v>74.131240062366373</c:v>
                </c:pt>
                <c:pt idx="3121">
                  <c:v>29.279016190798242</c:v>
                </c:pt>
                <c:pt idx="3122">
                  <c:v>22.68565352558559</c:v>
                </c:pt>
                <c:pt idx="3123">
                  <c:v>20.246436383974579</c:v>
                </c:pt>
                <c:pt idx="3124">
                  <c:v>25.03981793637486</c:v>
                </c:pt>
                <c:pt idx="3125">
                  <c:v>13.455354068714</c:v>
                </c:pt>
                <c:pt idx="3126">
                  <c:v>38.659610201548183</c:v>
                </c:pt>
                <c:pt idx="3127">
                  <c:v>25.63495487034595</c:v>
                </c:pt>
                <c:pt idx="3128">
                  <c:v>15.70861305009309</c:v>
                </c:pt>
                <c:pt idx="3129">
                  <c:v>36.012649716687399</c:v>
                </c:pt>
                <c:pt idx="3130">
                  <c:v>10.060249842531229</c:v>
                </c:pt>
                <c:pt idx="3131">
                  <c:v>47.059235015872623</c:v>
                </c:pt>
                <c:pt idx="3132">
                  <c:v>8.3143764816777477</c:v>
                </c:pt>
                <c:pt idx="3133">
                  <c:v>18.618844843706668</c:v>
                </c:pt>
                <c:pt idx="3134">
                  <c:v>22.188580407823121</c:v>
                </c:pt>
                <c:pt idx="3135">
                  <c:v>27.50537042974911</c:v>
                </c:pt>
                <c:pt idx="3136">
                  <c:v>45.211425189337987</c:v>
                </c:pt>
                <c:pt idx="3137">
                  <c:v>58.618538646394498</c:v>
                </c:pt>
                <c:pt idx="3138">
                  <c:v>15.996785078958739</c:v>
                </c:pt>
                <c:pt idx="3139">
                  <c:v>44.060802963768417</c:v>
                </c:pt>
                <c:pt idx="3140">
                  <c:v>21.779180994989751</c:v>
                </c:pt>
                <c:pt idx="3141">
                  <c:v>40.537041851319742</c:v>
                </c:pt>
                <c:pt idx="3142">
                  <c:v>23.369236964882958</c:v>
                </c:pt>
                <c:pt idx="3143">
                  <c:v>38.851349666011082</c:v>
                </c:pt>
                <c:pt idx="3144">
                  <c:v>49.363493918920511</c:v>
                </c:pt>
                <c:pt idx="3145">
                  <c:v>28.124444443796701</c:v>
                </c:pt>
                <c:pt idx="3146">
                  <c:v>146.5041342528354</c:v>
                </c:pt>
                <c:pt idx="3147">
                  <c:v>90.110592174813746</c:v>
                </c:pt>
              </c:numCache>
            </c:numRef>
          </c:yVal>
          <c:smooth val="0"/>
          <c:extLst>
            <c:ext xmlns:c16="http://schemas.microsoft.com/office/drawing/2014/chart" uri="{C3380CC4-5D6E-409C-BE32-E72D297353CC}">
              <c16:uniqueId val="{00000001-CFF6-47A0-B6AA-F2C06E37C345}"/>
            </c:ext>
          </c:extLst>
        </c:ser>
        <c:dLbls>
          <c:showLegendKey val="0"/>
          <c:showVal val="0"/>
          <c:showCatName val="0"/>
          <c:showSerName val="0"/>
          <c:showPercent val="0"/>
          <c:showBubbleSize val="0"/>
        </c:dLbls>
        <c:axId val="1938484984"/>
        <c:axId val="1980493976"/>
      </c:scatterChart>
      <c:valAx>
        <c:axId val="1938484984"/>
        <c:scaling>
          <c:orientation val="minMax"/>
          <c:max val="10"/>
          <c:min val="-10"/>
        </c:scaling>
        <c:delete val="0"/>
        <c:axPos val="b"/>
        <c:title>
          <c:tx>
            <c:rich>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es-CL"/>
                  <a:t>log2 treated/wt intensity</a:t>
                </a:r>
              </a:p>
            </c:rich>
          </c:tx>
          <c:layout>
            <c:manualLayout>
              <c:xMode val="edge"/>
              <c:yMode val="edge"/>
              <c:x val="0.36590079325608599"/>
              <c:y val="0.88464166666666699"/>
            </c:manualLayout>
          </c:layout>
          <c:overlay val="0"/>
          <c:spPr>
            <a:noFill/>
            <a:ln>
              <a:noFill/>
            </a:ln>
            <a:effectLst/>
          </c:sp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900" b="0" i="0" u="none" strike="noStrike" kern="1200" spc="0" baseline="0">
                <a:solidFill>
                  <a:schemeClr val="dk1">
                    <a:lumMod val="65000"/>
                    <a:lumOff val="35000"/>
                  </a:schemeClr>
                </a:solidFill>
                <a:latin typeface="+mn-lt"/>
                <a:ea typeface="+mn-ea"/>
                <a:cs typeface="+mn-cs"/>
              </a:defRPr>
            </a:pPr>
            <a:endParaRPr lang="es-CL"/>
          </a:p>
        </c:txPr>
        <c:crossAx val="1980493976"/>
        <c:crosses val="autoZero"/>
        <c:crossBetween val="midCat"/>
        <c:majorUnit val="2"/>
      </c:valAx>
      <c:valAx>
        <c:axId val="1980493976"/>
        <c:scaling>
          <c:orientation val="minMax"/>
        </c:scaling>
        <c:delete val="0"/>
        <c:axPos val="l"/>
        <c:title>
          <c:tx>
            <c:rich>
              <a:bodyPr rot="-54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es-CL"/>
                  <a:t>% Coefficient of variability</a:t>
                </a:r>
              </a:p>
            </c:rich>
          </c:tx>
          <c:layout>
            <c:manualLayout>
              <c:xMode val="edge"/>
              <c:yMode val="edge"/>
              <c:x val="5.1941586542466799E-2"/>
              <c:y val="0.20590166666666701"/>
            </c:manualLayout>
          </c:layout>
          <c:overlay val="0"/>
          <c:spPr>
            <a:noFill/>
            <a:ln>
              <a:noFill/>
            </a:ln>
            <a:effectLst/>
          </c:spPr>
        </c:title>
        <c:numFmt formatCode="0" sourceLinked="0"/>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900" b="0" i="0" u="none" strike="noStrike" kern="1200" spc="0" baseline="0">
                <a:solidFill>
                  <a:schemeClr val="dk1">
                    <a:lumMod val="65000"/>
                    <a:lumOff val="35000"/>
                  </a:schemeClr>
                </a:solidFill>
                <a:latin typeface="+mn-lt"/>
                <a:ea typeface="+mn-ea"/>
                <a:cs typeface="+mn-cs"/>
              </a:defRPr>
            </a:pPr>
            <a:endParaRPr lang="es-CL"/>
          </a:p>
        </c:txPr>
        <c:crossAx val="1938484984"/>
        <c:crossesAt val="-12"/>
        <c:crossBetween val="midCat"/>
      </c:valAx>
      <c:spPr>
        <a:noFill/>
        <a:ln>
          <a:noFill/>
        </a:ln>
        <a:effectLst/>
      </c:spPr>
    </c:plotArea>
    <c:plotVisOnly val="1"/>
    <c:dispBlanksAs val="gap"/>
    <c:showDLblsOverMax val="0"/>
  </c:chart>
  <c:spPr>
    <a:solidFill>
      <a:schemeClr val="lt1"/>
    </a:solidFill>
    <a:ln>
      <a:noFill/>
    </a:ln>
    <a:effectLst/>
  </c:spPr>
  <c:txPr>
    <a:bodyPr/>
    <a:lstStyle/>
    <a:p>
      <a:pPr>
        <a:defRPr/>
      </a:pPr>
      <a:endParaRPr lang="es-CL"/>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CL"/>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B21E7DF-E3FA-4620-B9DC-0A2C6E2BF70C}" type="datetimeFigureOut">
              <a:rPr lang="es-CL" smtClean="0"/>
              <a:t>14-03-2022</a:t>
            </a:fld>
            <a:endParaRPr lang="es-CL"/>
          </a:p>
        </p:txBody>
      </p:sp>
      <p:sp>
        <p:nvSpPr>
          <p:cNvPr id="4" name="3 Marcador de imagen de diapositiva"/>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es-CL"/>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s-CL"/>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9E43444-E34E-41D4-BBAA-894319065A1E}" type="slidenum">
              <a:rPr lang="es-CL" smtClean="0"/>
              <a:t>‹Nº›</a:t>
            </a:fld>
            <a:endParaRPr lang="es-CL"/>
          </a:p>
        </p:txBody>
      </p:sp>
    </p:spTree>
    <p:extLst>
      <p:ext uri="{BB962C8B-B14F-4D97-AF65-F5344CB8AC3E}">
        <p14:creationId xmlns:p14="http://schemas.microsoft.com/office/powerpoint/2010/main" val="3062953761"/>
      </p:ext>
    </p:extLst>
  </p:cSld>
  <p:clrMap bg1="lt1" tx1="dk1" bg2="lt2" tx2="dk2" accent1="accent1" accent2="accent2" accent3="accent3" accent4="accent4" accent5="accent5" accent6="accent6" hlink="hlink" folHlink="folHlink"/>
  <p:notesStyle>
    <a:lvl1pPr marL="0" algn="l" defTabSz="913253" rtl="0" eaLnBrk="1" latinLnBrk="0" hangingPunct="1">
      <a:defRPr sz="1200" kern="1200">
        <a:solidFill>
          <a:schemeClr val="tx1"/>
        </a:solidFill>
        <a:latin typeface="+mn-lt"/>
        <a:ea typeface="+mn-ea"/>
        <a:cs typeface="+mn-cs"/>
      </a:defRPr>
    </a:lvl1pPr>
    <a:lvl2pPr marL="456624" algn="l" defTabSz="913253" rtl="0" eaLnBrk="1" latinLnBrk="0" hangingPunct="1">
      <a:defRPr sz="1200" kern="1200">
        <a:solidFill>
          <a:schemeClr val="tx1"/>
        </a:solidFill>
        <a:latin typeface="+mn-lt"/>
        <a:ea typeface="+mn-ea"/>
        <a:cs typeface="+mn-cs"/>
      </a:defRPr>
    </a:lvl2pPr>
    <a:lvl3pPr marL="913253" algn="l" defTabSz="913253" rtl="0" eaLnBrk="1" latinLnBrk="0" hangingPunct="1">
      <a:defRPr sz="1200" kern="1200">
        <a:solidFill>
          <a:schemeClr val="tx1"/>
        </a:solidFill>
        <a:latin typeface="+mn-lt"/>
        <a:ea typeface="+mn-ea"/>
        <a:cs typeface="+mn-cs"/>
      </a:defRPr>
    </a:lvl3pPr>
    <a:lvl4pPr marL="1369878" algn="l" defTabSz="913253" rtl="0" eaLnBrk="1" latinLnBrk="0" hangingPunct="1">
      <a:defRPr sz="1200" kern="1200">
        <a:solidFill>
          <a:schemeClr val="tx1"/>
        </a:solidFill>
        <a:latin typeface="+mn-lt"/>
        <a:ea typeface="+mn-ea"/>
        <a:cs typeface="+mn-cs"/>
      </a:defRPr>
    </a:lvl4pPr>
    <a:lvl5pPr marL="1826507" algn="l" defTabSz="913253" rtl="0" eaLnBrk="1" latinLnBrk="0" hangingPunct="1">
      <a:defRPr sz="1200" kern="1200">
        <a:solidFill>
          <a:schemeClr val="tx1"/>
        </a:solidFill>
        <a:latin typeface="+mn-lt"/>
        <a:ea typeface="+mn-ea"/>
        <a:cs typeface="+mn-cs"/>
      </a:defRPr>
    </a:lvl5pPr>
    <a:lvl6pPr marL="2283122" algn="l" defTabSz="913253" rtl="0" eaLnBrk="1" latinLnBrk="0" hangingPunct="1">
      <a:defRPr sz="1200" kern="1200">
        <a:solidFill>
          <a:schemeClr val="tx1"/>
        </a:solidFill>
        <a:latin typeface="+mn-lt"/>
        <a:ea typeface="+mn-ea"/>
        <a:cs typeface="+mn-cs"/>
      </a:defRPr>
    </a:lvl6pPr>
    <a:lvl7pPr marL="2739743" algn="l" defTabSz="913253" rtl="0" eaLnBrk="1" latinLnBrk="0" hangingPunct="1">
      <a:defRPr sz="1200" kern="1200">
        <a:solidFill>
          <a:schemeClr val="tx1"/>
        </a:solidFill>
        <a:latin typeface="+mn-lt"/>
        <a:ea typeface="+mn-ea"/>
        <a:cs typeface="+mn-cs"/>
      </a:defRPr>
    </a:lvl7pPr>
    <a:lvl8pPr marL="3196373" algn="l" defTabSz="913253" rtl="0" eaLnBrk="1" latinLnBrk="0" hangingPunct="1">
      <a:defRPr sz="1200" kern="1200">
        <a:solidFill>
          <a:schemeClr val="tx1"/>
        </a:solidFill>
        <a:latin typeface="+mn-lt"/>
        <a:ea typeface="+mn-ea"/>
        <a:cs typeface="+mn-cs"/>
      </a:defRPr>
    </a:lvl8pPr>
    <a:lvl9pPr marL="3653002" algn="l" defTabSz="9132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cell.com/cell/fulltext/S0092-8674(17)30370-7%23fig6"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ags" Target="../tags/tag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D01907B3-DFA7-43FD-ABEC-0B8E6F115CED}" type="slidenum">
              <a:rPr lang="es-CL" smtClean="0"/>
              <a:pPr/>
              <a:t>3</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xfrm>
            <a:off x="457200" y="720725"/>
            <a:ext cx="6400800" cy="3600450"/>
          </a:xfrm>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a:p>
        </p:txBody>
      </p:sp>
      <p:sp>
        <p:nvSpPr>
          <p:cNvPr id="4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3802FF-30C7-4BA6-B99D-ED296C013212}" type="slidenum">
              <a:rPr lang="en-US">
                <a:solidFill>
                  <a:prstClr val="black"/>
                </a:solidFill>
                <a:latin typeface="Calibri"/>
              </a:rPr>
              <a:pPr fontAlgn="base">
                <a:spcBef>
                  <a:spcPct val="0"/>
                </a:spcBef>
                <a:spcAft>
                  <a:spcPct val="0"/>
                </a:spcAft>
              </a:pPr>
              <a:t>16</a:t>
            </a:fld>
            <a:endParaRPr lang="en-US">
              <a:solidFill>
                <a:prstClr val="black"/>
              </a:solidFill>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normAutofit/>
          </a:bodyPr>
          <a:lstStyle/>
          <a:p>
            <a:endParaRPr lang="es-CL"/>
          </a:p>
        </p:txBody>
      </p:sp>
      <p:sp>
        <p:nvSpPr>
          <p:cNvPr id="4" name="3 Marcador de número de diapositiva"/>
          <p:cNvSpPr>
            <a:spLocks noGrp="1"/>
          </p:cNvSpPr>
          <p:nvPr>
            <p:ph type="sldNum" sz="quarter" idx="10"/>
          </p:nvPr>
        </p:nvSpPr>
        <p:spPr/>
        <p:txBody>
          <a:bodyPr/>
          <a:lstStyle/>
          <a:p>
            <a:fld id="{8F891FCA-5245-43D3-94E7-F37000860888}" type="slidenum">
              <a:rPr lang="es-ES_tradnl" smtClean="0"/>
              <a:pPr/>
              <a:t>17</a:t>
            </a:fld>
            <a:endParaRPr lang="es-ES_trad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22</a:t>
            </a:fld>
            <a:endParaRPr lang="es-CL">
              <a:solidFill>
                <a:prstClr val="black"/>
              </a:solidFill>
              <a:latin typeface="Calibri"/>
            </a:endParaRPr>
          </a:p>
        </p:txBody>
      </p:sp>
    </p:spTree>
    <p:extLst>
      <p:ext uri="{BB962C8B-B14F-4D97-AF65-F5344CB8AC3E}">
        <p14:creationId xmlns:p14="http://schemas.microsoft.com/office/powerpoint/2010/main" val="1963536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n-US" dirty="0" err="1"/>
              <a:t>Resaltar</a:t>
            </a:r>
            <a:r>
              <a:rPr lang="en-US" dirty="0"/>
              <a:t> que el </a:t>
            </a:r>
            <a:r>
              <a:rPr lang="en-US" dirty="0" err="1"/>
              <a:t>grafico</a:t>
            </a:r>
            <a:r>
              <a:rPr lang="en-US" dirty="0"/>
              <a:t> es el </a:t>
            </a:r>
            <a:r>
              <a:rPr lang="en-US" dirty="0" err="1"/>
              <a:t>estadoactual</a:t>
            </a:r>
            <a:endParaRPr lang="en-US" dirty="0"/>
          </a:p>
          <a:p>
            <a:r>
              <a:rPr lang="en-US" dirty="0"/>
              <a:t>Fig. 3. Proportion of insect species in decline or locally extinct according to the IUCN criteria: vulnerable species (&gt;30% decline), endangered species (&gt;50% decline) and extinct (not recorded for&gt;50 years).</a:t>
            </a:r>
          </a:p>
          <a:p>
            <a:endParaRPr lang="en-US" dirty="0"/>
          </a:p>
          <a:p>
            <a:r>
              <a:rPr lang="en-US" dirty="0"/>
              <a:t>3.2.3. Honey bees (</a:t>
            </a:r>
            <a:r>
              <a:rPr lang="en-US" dirty="0" err="1"/>
              <a:t>Apis</a:t>
            </a:r>
            <a:r>
              <a:rPr lang="en-US" dirty="0"/>
              <a:t> mellifera L.) In the USA, a peak of six million honey bee colonies was recorded in</a:t>
            </a:r>
          </a:p>
          <a:p>
            <a:r>
              <a:rPr lang="en-US" dirty="0"/>
              <a:t>1947 but this number has been declining ever since, with losses of 3.5 million over the past six decades at 0.9% annual rate of decline (Ellis, 2012). The demise started immediately after the introduction of the organochloride insecticide DDT in agriculture and has since continued unabated (Ellis et al., 2010). The main factors responsible for this steady decline include: widespread parasite and pathogen infections that are becoming more virulent in recent years (Anderson et al., 2011; Yang and Cox-Foster, 2007); lack of genetic variability; stress due to seasonal movement of hives for pollinating fruit and vegetable crops (Smart et al., 2016); toxic pesticide residues found in the pollen and nectar or applied to hives for controlling Varroa mites (Johnson et al., 2013); poor nutritional value of </a:t>
            </a:r>
            <a:r>
              <a:rPr lang="en-US" dirty="0" err="1"/>
              <a:t>agro</a:t>
            </a:r>
            <a:r>
              <a:rPr lang="en-US" dirty="0"/>
              <a:t>-landscapes dominated by mono- cultures (e.g. corn, oilseed rape, cotton (Huang, 2012)); and finally the harsher climatic conditions of recent decades. The most likely ex- planation for the declines, however, is a combined effect derived from synergistic interactions between parasites, pathogens, toxins and other stressors (</a:t>
            </a:r>
            <a:r>
              <a:rPr lang="en-US" dirty="0" err="1"/>
              <a:t>Alburaki</a:t>
            </a:r>
            <a:r>
              <a:rPr lang="en-US" dirty="0"/>
              <a:t> et al., 2018; </a:t>
            </a:r>
            <a:r>
              <a:rPr lang="en-US" dirty="0" err="1"/>
              <a:t>Goulson</a:t>
            </a:r>
            <a:r>
              <a:rPr lang="en-US" dirty="0"/>
              <a:t> et al., 2015; Sánchez-</a:t>
            </a:r>
            <a:r>
              <a:rPr lang="en-US" dirty="0" err="1"/>
              <a:t>Bayo</a:t>
            </a:r>
            <a:r>
              <a:rPr lang="en-US" dirty="0"/>
              <a:t> et al., 2016b), which has resulted in the colony collapse disorder (CCD) (Underwood and </a:t>
            </a:r>
            <a:r>
              <a:rPr lang="en-US" dirty="0" err="1"/>
              <a:t>vanEngelsdorp</a:t>
            </a:r>
            <a:r>
              <a:rPr lang="en-US" dirty="0"/>
              <a:t>, 2007). Two thirds of American bee- keepers presently lose about 40% of their colonies every year (</a:t>
            </a:r>
            <a:r>
              <a:rPr lang="en-US" dirty="0" err="1"/>
              <a:t>Kulhanek</a:t>
            </a:r>
            <a:r>
              <a:rPr lang="en-US" dirty="0"/>
              <a:t> et al., 2017), whereas 30% annual losses are reported for Europe, 29% in South Africa (</a:t>
            </a:r>
            <a:r>
              <a:rPr lang="en-US" dirty="0" err="1"/>
              <a:t>Pirk</a:t>
            </a:r>
            <a:r>
              <a:rPr lang="en-US" dirty="0"/>
              <a:t> et al., 2014) and 3–13% in China for both A. mellifera and A. </a:t>
            </a:r>
            <a:r>
              <a:rPr lang="en-US" dirty="0" err="1"/>
              <a:t>cerana</a:t>
            </a:r>
            <a:r>
              <a:rPr lang="en-US" dirty="0"/>
              <a:t> (Chen et al., 2017). Managed colonies of honey bees worldwide are suffering from the</a:t>
            </a:r>
          </a:p>
          <a:p>
            <a:r>
              <a:rPr lang="en-US" dirty="0"/>
              <a:t>same maladies and declining at similar rates (about 1% per year) in North America, Europe (Potts et al., 2010) and Australia (Gibbs, 2013). While parasites and diseases appear to be the proximate driver of the losses, synthetic pesticides have been involved in the losses from the very beginning (Ellis, 2012). The new generation of systemic in- </a:t>
            </a:r>
            <a:r>
              <a:rPr lang="en-US" dirty="0" err="1"/>
              <a:t>secticides</a:t>
            </a:r>
            <a:r>
              <a:rPr lang="en-US" dirty="0"/>
              <a:t>, particularly neonicotinoids and fipronil, impair the immune system of bees (Di </a:t>
            </a:r>
            <a:r>
              <a:rPr lang="en-US" dirty="0" err="1"/>
              <a:t>Prisco</a:t>
            </a:r>
            <a:r>
              <a:rPr lang="en-US" dirty="0"/>
              <a:t> et al., 2013; </a:t>
            </a:r>
            <a:r>
              <a:rPr lang="en-US" dirty="0" err="1"/>
              <a:t>Vidau</a:t>
            </a:r>
            <a:r>
              <a:rPr lang="en-US" dirty="0"/>
              <a:t> et al., 2011) so that co- </a:t>
            </a:r>
            <a:r>
              <a:rPr lang="en-US" dirty="0" err="1"/>
              <a:t>lonies</a:t>
            </a:r>
            <a:r>
              <a:rPr lang="en-US" dirty="0"/>
              <a:t> become more susceptible to Varroa infections (</a:t>
            </a:r>
            <a:r>
              <a:rPr lang="en-US" dirty="0" err="1"/>
              <a:t>Alburaki</a:t>
            </a:r>
            <a:r>
              <a:rPr lang="en-US" dirty="0"/>
              <a:t> et al., 2015) and more prone to die when infected with viral or other </a:t>
            </a:r>
            <a:r>
              <a:rPr lang="en-US" dirty="0" err="1"/>
              <a:t>patho</a:t>
            </a:r>
            <a:r>
              <a:rPr lang="en-US" dirty="0"/>
              <a:t>- gens (Brandt et al., 2017). Apart from bringing about multiple sub-le- </a:t>
            </a:r>
            <a:r>
              <a:rPr lang="en-US" dirty="0" err="1"/>
              <a:t>thal</a:t>
            </a:r>
            <a:r>
              <a:rPr lang="en-US" dirty="0"/>
              <a:t> effects that reduce the foraging ability of worker bees (</a:t>
            </a:r>
            <a:r>
              <a:rPr lang="en-US" dirty="0" err="1"/>
              <a:t>Desneux</a:t>
            </a:r>
            <a:r>
              <a:rPr lang="en-US" dirty="0"/>
              <a:t> et al., 2007; </a:t>
            </a:r>
            <a:r>
              <a:rPr lang="en-US" dirty="0" err="1"/>
              <a:t>Tison</a:t>
            </a:r>
            <a:r>
              <a:rPr lang="en-US" dirty="0"/>
              <a:t> et al., 2016), neonicotinoid and fipronil insecticides equally impair the reproductive performance of queens and drones (Kairo et al., 2017; Williams et al., 2015), thus compromising the long- term viability of entire colonies (Pettis et al., 2016; Wu-Smart and Spivak, 2016).</a:t>
            </a:r>
          </a:p>
          <a:p>
            <a:endParaRPr lang="es-CL" dirty="0"/>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23</a:t>
            </a:fld>
            <a:endParaRPr lang="es-CL">
              <a:solidFill>
                <a:prstClr val="black"/>
              </a:solidFill>
              <a:latin typeface="Calibri"/>
            </a:endParaRPr>
          </a:p>
        </p:txBody>
      </p:sp>
    </p:spTree>
    <p:extLst>
      <p:ext uri="{BB962C8B-B14F-4D97-AF65-F5344CB8AC3E}">
        <p14:creationId xmlns:p14="http://schemas.microsoft.com/office/powerpoint/2010/main" val="4100235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n-US" dirty="0"/>
              <a:t>In a nutshell:</a:t>
            </a:r>
          </a:p>
          <a:p>
            <a:r>
              <a:rPr lang="en-US" dirty="0"/>
              <a:t>• Globally, insects supply pollination services, valued at US$215 billion in 2005, to about 75% of crop species and enable reproduction in up to 94% of wild flowering plants</a:t>
            </a:r>
          </a:p>
          <a:p>
            <a:r>
              <a:rPr lang="en-US" dirty="0"/>
              <a:t>• Pollinator populations are declining in many regions, threat- </a:t>
            </a:r>
            <a:r>
              <a:rPr lang="en-US" dirty="0" err="1"/>
              <a:t>ening</a:t>
            </a:r>
            <a:r>
              <a:rPr lang="en-US" dirty="0"/>
              <a:t> human food supplies and ecosystem functions</a:t>
            </a:r>
          </a:p>
          <a:p>
            <a:r>
              <a:rPr lang="en-US" dirty="0"/>
              <a:t>• A suite of interacting pressures are having an impact on </a:t>
            </a:r>
            <a:r>
              <a:rPr lang="en-US" dirty="0" err="1"/>
              <a:t>polli</a:t>
            </a:r>
            <a:r>
              <a:rPr lang="en-US" dirty="0"/>
              <a:t>- </a:t>
            </a:r>
            <a:r>
              <a:rPr lang="en-US" dirty="0" err="1"/>
              <a:t>nator</a:t>
            </a:r>
            <a:r>
              <a:rPr lang="en-US" dirty="0"/>
              <a:t> health, abundance, and diversity</a:t>
            </a:r>
          </a:p>
          <a:p>
            <a:r>
              <a:rPr lang="en-US" dirty="0"/>
              <a:t>• Interdisciplinary research and stakeholder collaboration are needed to help unravel how these multiple pressures affect </a:t>
            </a:r>
            <a:r>
              <a:rPr lang="en-US" dirty="0" err="1"/>
              <a:t>dif</a:t>
            </a:r>
            <a:r>
              <a:rPr lang="en-US" dirty="0"/>
              <a:t>- </a:t>
            </a:r>
            <a:r>
              <a:rPr lang="en-US" dirty="0" err="1"/>
              <a:t>ferent</a:t>
            </a:r>
            <a:r>
              <a:rPr lang="en-US" dirty="0"/>
              <a:t> pollinators and will provide evidence-based solutions</a:t>
            </a:r>
          </a:p>
          <a:p>
            <a:r>
              <a:rPr lang="en-US" dirty="0"/>
              <a:t>• Current options to alleviate the pressure on pollinators include establishment of effective habitat networks, broaden- </a:t>
            </a:r>
            <a:r>
              <a:rPr lang="en-US" dirty="0" err="1"/>
              <a:t>ing</a:t>
            </a:r>
            <a:r>
              <a:rPr lang="en-US" dirty="0"/>
              <a:t> of pesticide risk assessments, and the development and introduction of innovative disease therapies</a:t>
            </a:r>
            <a:endParaRPr lang="es-CL" dirty="0"/>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24</a:t>
            </a:fld>
            <a:endParaRPr lang="es-CL">
              <a:solidFill>
                <a:prstClr val="black"/>
              </a:solidFill>
              <a:latin typeface="Calibri"/>
            </a:endParaRPr>
          </a:p>
        </p:txBody>
      </p:sp>
    </p:spTree>
    <p:extLst>
      <p:ext uri="{BB962C8B-B14F-4D97-AF65-F5344CB8AC3E}">
        <p14:creationId xmlns:p14="http://schemas.microsoft.com/office/powerpoint/2010/main" val="2957066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s-CL" dirty="0"/>
              <a:t>Se han documentado múltiples amenazas para los polinizadores, como cambio en el uso de suelo, introducción de especies exóticas, uso de agroquímicos, contaminación y cambio climático. Todas estas variables interactúan entre sí de forma compleja y pueden llegar a potenciarse entre sí, afectando la diversidad, distribución y abundancia de los polinizadores</a:t>
            </a:r>
          </a:p>
          <a:p>
            <a:r>
              <a:rPr lang="es-CL" dirty="0"/>
              <a:t>Explicar esquema con ejemplo de pesticidas y susceptibilidad a patógenos</a:t>
            </a:r>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25</a:t>
            </a:fld>
            <a:endParaRPr lang="es-CL">
              <a:solidFill>
                <a:prstClr val="black"/>
              </a:solidFill>
              <a:latin typeface="Calibri"/>
            </a:endParaRPr>
          </a:p>
        </p:txBody>
      </p:sp>
    </p:spTree>
    <p:extLst>
      <p:ext uri="{BB962C8B-B14F-4D97-AF65-F5344CB8AC3E}">
        <p14:creationId xmlns:p14="http://schemas.microsoft.com/office/powerpoint/2010/main" val="159413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26</a:t>
            </a:fld>
            <a:endParaRPr lang="es-CL">
              <a:solidFill>
                <a:prstClr val="black"/>
              </a:solidFill>
              <a:latin typeface="Calibri"/>
            </a:endParaRPr>
          </a:p>
        </p:txBody>
      </p:sp>
    </p:spTree>
    <p:extLst>
      <p:ext uri="{BB962C8B-B14F-4D97-AF65-F5344CB8AC3E}">
        <p14:creationId xmlns:p14="http://schemas.microsoft.com/office/powerpoint/2010/main" val="1134021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normAutofit/>
          </a:bodyPr>
          <a:lstStyle/>
          <a:p>
            <a:pPr>
              <a:buFontTx/>
              <a:buNone/>
            </a:pPr>
            <a:r>
              <a:rPr lang="es-CL" dirty="0"/>
              <a:t>Agricultura</a:t>
            </a:r>
            <a:r>
              <a:rPr lang="es-CL" baseline="0" dirty="0"/>
              <a:t> moderna</a:t>
            </a:r>
            <a:endParaRPr lang="es-CL" dirty="0"/>
          </a:p>
        </p:txBody>
      </p:sp>
      <p:sp>
        <p:nvSpPr>
          <p:cNvPr id="4" name="3 Marcador de número de diapositiva"/>
          <p:cNvSpPr>
            <a:spLocks noGrp="1"/>
          </p:cNvSpPr>
          <p:nvPr>
            <p:ph type="sldNum" sz="quarter" idx="10"/>
          </p:nvPr>
        </p:nvSpPr>
        <p:spPr/>
        <p:txBody>
          <a:bodyPr/>
          <a:lstStyle/>
          <a:p>
            <a:fld id="{3704F280-687D-40F5-AC30-E429EF2E51D4}" type="slidenum">
              <a:rPr lang="es-CL" smtClean="0"/>
              <a:pPr/>
              <a:t>30</a:t>
            </a:fld>
            <a:endParaRPr lang="es-CL"/>
          </a:p>
        </p:txBody>
      </p:sp>
    </p:spTree>
    <p:extLst>
      <p:ext uri="{BB962C8B-B14F-4D97-AF65-F5344CB8AC3E}">
        <p14:creationId xmlns:p14="http://schemas.microsoft.com/office/powerpoint/2010/main" val="33112861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s-CL" dirty="0"/>
              <a:t>Bioacumulado</a:t>
            </a:r>
          </a:p>
          <a:p>
            <a:r>
              <a:rPr lang="es-CL" dirty="0"/>
              <a:t>Citas de los trabajos relevantes </a:t>
            </a:r>
          </a:p>
          <a:p>
            <a:r>
              <a:rPr lang="es-CL" dirty="0"/>
              <a:t>Evidencia </a:t>
            </a:r>
            <a:r>
              <a:rPr lang="es-CL" dirty="0" err="1"/>
              <a:t>encofada</a:t>
            </a:r>
            <a:r>
              <a:rPr lang="es-CL" dirty="0"/>
              <a:t> en el insecto </a:t>
            </a:r>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33</a:t>
            </a:fld>
            <a:endParaRPr lang="es-CL">
              <a:solidFill>
                <a:prstClr val="black"/>
              </a:solidFill>
              <a:latin typeface="Calibri"/>
            </a:endParaRPr>
          </a:p>
        </p:txBody>
      </p:sp>
    </p:spTree>
    <p:extLst>
      <p:ext uri="{BB962C8B-B14F-4D97-AF65-F5344CB8AC3E}">
        <p14:creationId xmlns:p14="http://schemas.microsoft.com/office/powerpoint/2010/main" val="4126162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normAutofit/>
          </a:bodyPr>
          <a:lstStyle/>
          <a:p>
            <a:pPr>
              <a:buFontTx/>
              <a:buNone/>
            </a:pPr>
            <a:endParaRPr lang="es-CL" dirty="0"/>
          </a:p>
        </p:txBody>
      </p:sp>
      <p:sp>
        <p:nvSpPr>
          <p:cNvPr id="4" name="3 Marcador de número de diapositiva"/>
          <p:cNvSpPr>
            <a:spLocks noGrp="1"/>
          </p:cNvSpPr>
          <p:nvPr>
            <p:ph type="sldNum" sz="quarter" idx="10"/>
          </p:nvPr>
        </p:nvSpPr>
        <p:spPr/>
        <p:txBody>
          <a:bodyPr/>
          <a:lstStyle/>
          <a:p>
            <a:pPr defTabSz="966612">
              <a:defRPr/>
            </a:pPr>
            <a:fld id="{3704F280-687D-40F5-AC30-E429EF2E51D4}" type="slidenum">
              <a:rPr lang="es-CL">
                <a:solidFill>
                  <a:prstClr val="black"/>
                </a:solidFill>
                <a:latin typeface="Calibri"/>
              </a:rPr>
              <a:pPr defTabSz="966612">
                <a:defRPr/>
              </a:pPr>
              <a:t>35</a:t>
            </a:fld>
            <a:endParaRPr lang="es-CL">
              <a:solidFill>
                <a:prstClr val="black"/>
              </a:solidFill>
              <a:latin typeface="Calibri"/>
            </a:endParaRPr>
          </a:p>
        </p:txBody>
      </p:sp>
    </p:spTree>
    <p:extLst>
      <p:ext uri="{BB962C8B-B14F-4D97-AF65-F5344CB8AC3E}">
        <p14:creationId xmlns:p14="http://schemas.microsoft.com/office/powerpoint/2010/main" val="3377196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xfrm>
            <a:off x="457200" y="720725"/>
            <a:ext cx="6400800" cy="3600450"/>
          </a:xfrm>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a:p>
        </p:txBody>
      </p:sp>
      <p:sp>
        <p:nvSpPr>
          <p:cNvPr id="4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3802FF-30C7-4BA6-B99D-ED296C013212}" type="slidenum">
              <a:rPr lang="en-US">
                <a:solidFill>
                  <a:prstClr val="black"/>
                </a:solidFill>
                <a:latin typeface="Calibri"/>
              </a:rPr>
              <a:pPr fontAlgn="base">
                <a:spcBef>
                  <a:spcPct val="0"/>
                </a:spcBef>
                <a:spcAft>
                  <a:spcPct val="0"/>
                </a:spcAft>
              </a:pPr>
              <a:t>4</a:t>
            </a:fld>
            <a:endParaRPr lang="en-US">
              <a:solidFill>
                <a:prstClr val="black"/>
              </a:solidFill>
              <a:latin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704F280-687D-40F5-AC30-E429EF2E51D4}" type="slidenum">
              <a:rPr lang="es-CL" smtClean="0"/>
              <a:pPr/>
              <a:t>37</a:t>
            </a:fld>
            <a:endParaRPr lang="es-CL"/>
          </a:p>
        </p:txBody>
      </p:sp>
    </p:spTree>
    <p:extLst>
      <p:ext uri="{BB962C8B-B14F-4D97-AF65-F5344CB8AC3E}">
        <p14:creationId xmlns:p14="http://schemas.microsoft.com/office/powerpoint/2010/main" val="2261022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704F280-687D-40F5-AC30-E429EF2E51D4}" type="slidenum">
              <a:rPr lang="es-CL" smtClean="0"/>
              <a:pPr/>
              <a:t>38</a:t>
            </a:fld>
            <a:endParaRPr lang="es-CL"/>
          </a:p>
        </p:txBody>
      </p:sp>
    </p:spTree>
    <p:extLst>
      <p:ext uri="{BB962C8B-B14F-4D97-AF65-F5344CB8AC3E}">
        <p14:creationId xmlns:p14="http://schemas.microsoft.com/office/powerpoint/2010/main" val="1486691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704F280-687D-40F5-AC30-E429EF2E51D4}" type="slidenum">
              <a:rPr lang="es-CL" smtClean="0"/>
              <a:pPr/>
              <a:t>39</a:t>
            </a:fld>
            <a:endParaRPr lang="es-CL"/>
          </a:p>
        </p:txBody>
      </p:sp>
    </p:spTree>
    <p:extLst>
      <p:ext uri="{BB962C8B-B14F-4D97-AF65-F5344CB8AC3E}">
        <p14:creationId xmlns:p14="http://schemas.microsoft.com/office/powerpoint/2010/main" val="26007421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704F280-687D-40F5-AC30-E429EF2E51D4}" type="slidenum">
              <a:rPr lang="es-CL" smtClean="0"/>
              <a:pPr/>
              <a:t>40</a:t>
            </a:fld>
            <a:endParaRPr lang="es-CL"/>
          </a:p>
        </p:txBody>
      </p:sp>
    </p:spTree>
    <p:extLst>
      <p:ext uri="{BB962C8B-B14F-4D97-AF65-F5344CB8AC3E}">
        <p14:creationId xmlns:p14="http://schemas.microsoft.com/office/powerpoint/2010/main" val="11855841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42</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43</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44</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45</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46</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47</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xfrm>
            <a:off x="457200" y="720725"/>
            <a:ext cx="6400800" cy="3600450"/>
          </a:xfrm>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a:p>
        </p:txBody>
      </p:sp>
      <p:sp>
        <p:nvSpPr>
          <p:cNvPr id="4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3802FF-30C7-4BA6-B99D-ED296C013212}" type="slidenum">
              <a:rPr lang="en-US"/>
              <a:pPr fontAlgn="base">
                <a:spcBef>
                  <a:spcPct val="0"/>
                </a:spcBef>
                <a:spcAft>
                  <a:spcPct val="0"/>
                </a:spcAft>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r>
              <a:rPr lang="es-CL" dirty="0"/>
              <a:t>De repetir</a:t>
            </a:r>
            <a:r>
              <a:rPr lang="es-CL" baseline="0" dirty="0"/>
              <a:t> </a:t>
            </a:r>
            <a:r>
              <a:rPr lang="es-CL" baseline="0" dirty="0" err="1"/>
              <a:t>experimetnos</a:t>
            </a:r>
            <a:r>
              <a:rPr lang="es-CL" baseline="0" dirty="0"/>
              <a:t>, se cambiarían ciertas cosas..</a:t>
            </a:r>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48</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219200" y="720090"/>
            <a:ext cx="4876800" cy="3600450"/>
          </a:xfrm>
        </p:spPr>
      </p:sp>
      <p:sp>
        <p:nvSpPr>
          <p:cNvPr id="3" name="Marcador de notas 2"/>
          <p:cNvSpPr>
            <a:spLocks noGrp="1"/>
          </p:cNvSpPr>
          <p:nvPr>
            <p:ph type="body" idx="1"/>
          </p:nvPr>
        </p:nvSpPr>
        <p:spPr/>
        <p:txBody>
          <a:bodyPr/>
          <a:lstStyle/>
          <a:p>
            <a:pPr defTabSz="966612">
              <a:defRPr/>
            </a:pPr>
            <a:r>
              <a:rPr lang="en-US" sz="1300" dirty="0"/>
              <a:t>(D) Six Bacteroides species localization in the gut relative to host nuclei (blue near bottom of image), actin-delineated epithelial boundary (white), and mucus (purple). </a:t>
            </a:r>
            <a:r>
              <a:rPr lang="en-US" sz="1300" u="sng" dirty="0">
                <a:hlinkClick r:id="rId3"/>
              </a:rPr>
              <a:t>Figure 6</a:t>
            </a:r>
            <a:r>
              <a:rPr lang="en-US" sz="1300" dirty="0"/>
              <a:t>C is outlined with a dashed white box. Scale bar, 10 </a:t>
            </a:r>
            <a:r>
              <a:rPr lang="en-US" sz="1300" dirty="0" err="1"/>
              <a:t>μm</a:t>
            </a:r>
            <a:r>
              <a:rPr lang="en-US" sz="1300" dirty="0"/>
              <a:t>.</a:t>
            </a:r>
            <a:endParaRPr lang="es-CL" dirty="0"/>
          </a:p>
          <a:p>
            <a:endParaRPr lang="es-CL" dirty="0"/>
          </a:p>
        </p:txBody>
      </p:sp>
      <p:sp>
        <p:nvSpPr>
          <p:cNvPr id="4" name="Marcador de número de diapositiva 3"/>
          <p:cNvSpPr>
            <a:spLocks noGrp="1"/>
          </p:cNvSpPr>
          <p:nvPr>
            <p:ph type="sldNum" sz="quarter" idx="5"/>
          </p:nvPr>
        </p:nvSpPr>
        <p:spPr/>
        <p:txBody>
          <a:bodyPr/>
          <a:lstStyle/>
          <a:p>
            <a:fld id="{4831EE15-2BF1-498A-931A-1F658AD07382}" type="slidenum">
              <a:rPr lang="es-CL" smtClean="0">
                <a:solidFill>
                  <a:prstClr val="black"/>
                </a:solidFill>
                <a:latin typeface="Calibri"/>
              </a:rPr>
              <a:pPr/>
              <a:t>51</a:t>
            </a:fld>
            <a:endParaRPr lang="es-CL">
              <a:solidFill>
                <a:prstClr val="black"/>
              </a:solidFill>
              <a:latin typeface="Calibri"/>
            </a:endParaRPr>
          </a:p>
        </p:txBody>
      </p:sp>
    </p:spTree>
    <p:extLst>
      <p:ext uri="{BB962C8B-B14F-4D97-AF65-F5344CB8AC3E}">
        <p14:creationId xmlns:p14="http://schemas.microsoft.com/office/powerpoint/2010/main" val="10045342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s-CL" dirty="0"/>
              <a:t>Agregar flechas en ambos sentidos </a:t>
            </a:r>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52</a:t>
            </a:fld>
            <a:endParaRPr lang="es-CL">
              <a:solidFill>
                <a:prstClr val="black"/>
              </a:solidFill>
              <a:latin typeface="Calibri"/>
            </a:endParaRPr>
          </a:p>
        </p:txBody>
      </p:sp>
    </p:spTree>
    <p:extLst>
      <p:ext uri="{BB962C8B-B14F-4D97-AF65-F5344CB8AC3E}">
        <p14:creationId xmlns:p14="http://schemas.microsoft.com/office/powerpoint/2010/main" val="39728158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s-CL" dirty="0" err="1"/>
              <a:t>Midgut</a:t>
            </a:r>
            <a:r>
              <a:rPr lang="es-CL" dirty="0"/>
              <a:t>: Intestino medio</a:t>
            </a:r>
          </a:p>
          <a:p>
            <a:r>
              <a:rPr lang="es-CL" dirty="0" err="1"/>
              <a:t>Hindgut</a:t>
            </a:r>
            <a:r>
              <a:rPr lang="es-CL" dirty="0"/>
              <a:t>: intestino posterior</a:t>
            </a:r>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53</a:t>
            </a:fld>
            <a:endParaRPr lang="es-CL">
              <a:solidFill>
                <a:prstClr val="black"/>
              </a:solidFill>
              <a:latin typeface="Calibri"/>
            </a:endParaRPr>
          </a:p>
        </p:txBody>
      </p:sp>
    </p:spTree>
    <p:extLst>
      <p:ext uri="{BB962C8B-B14F-4D97-AF65-F5344CB8AC3E}">
        <p14:creationId xmlns:p14="http://schemas.microsoft.com/office/powerpoint/2010/main" val="38230761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457200" y="720725"/>
            <a:ext cx="6400800" cy="3600450"/>
          </a:xfrm>
        </p:spPr>
      </p:sp>
      <p:sp>
        <p:nvSpPr>
          <p:cNvPr id="3" name="Marcador de notas 2"/>
          <p:cNvSpPr>
            <a:spLocks noGrp="1"/>
          </p:cNvSpPr>
          <p:nvPr>
            <p:ph type="body" idx="1"/>
          </p:nvPr>
        </p:nvSpPr>
        <p:spPr/>
        <p:txBody>
          <a:bodyPr/>
          <a:lstStyle/>
          <a:p>
            <a:r>
              <a:rPr lang="es-CL" dirty="0" err="1"/>
              <a:t>Midgut</a:t>
            </a:r>
            <a:r>
              <a:rPr lang="es-CL" dirty="0"/>
              <a:t>: Intestino medio</a:t>
            </a:r>
          </a:p>
          <a:p>
            <a:r>
              <a:rPr lang="es-CL" dirty="0" err="1"/>
              <a:t>Hindgut</a:t>
            </a:r>
            <a:r>
              <a:rPr lang="es-CL" dirty="0"/>
              <a:t>: intestino posterior</a:t>
            </a:r>
          </a:p>
        </p:txBody>
      </p:sp>
      <p:sp>
        <p:nvSpPr>
          <p:cNvPr id="4" name="Marcador de número de diapositiva 3"/>
          <p:cNvSpPr>
            <a:spLocks noGrp="1"/>
          </p:cNvSpPr>
          <p:nvPr>
            <p:ph type="sldNum" sz="quarter" idx="5"/>
          </p:nvPr>
        </p:nvSpPr>
        <p:spPr/>
        <p:txBody>
          <a:bodyPr/>
          <a:lstStyle/>
          <a:p>
            <a:fld id="{4EF79DF0-33BA-4D1C-B595-16668B2464A6}" type="slidenum">
              <a:rPr lang="es-CL" smtClean="0">
                <a:solidFill>
                  <a:prstClr val="black"/>
                </a:solidFill>
                <a:latin typeface="Calibri"/>
              </a:rPr>
              <a:pPr/>
              <a:t>54</a:t>
            </a:fld>
            <a:endParaRPr lang="es-CL">
              <a:solidFill>
                <a:prstClr val="black"/>
              </a:solidFill>
              <a:latin typeface="Calibri"/>
            </a:endParaRPr>
          </a:p>
        </p:txBody>
      </p:sp>
    </p:spTree>
    <p:extLst>
      <p:ext uri="{BB962C8B-B14F-4D97-AF65-F5344CB8AC3E}">
        <p14:creationId xmlns:p14="http://schemas.microsoft.com/office/powerpoint/2010/main" val="38230761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56</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02646239-CE02-4A75-8522-4B477ADF4270}" type="slidenum">
              <a:rPr lang="es-CL" smtClean="0">
                <a:solidFill>
                  <a:prstClr val="black"/>
                </a:solidFill>
                <a:latin typeface="Calibri"/>
              </a:rPr>
              <a:pPr/>
              <a:t>60</a:t>
            </a:fld>
            <a:endParaRPr lang="es-CL">
              <a:solidFill>
                <a:prstClr val="black"/>
              </a:solidFill>
              <a:latin typeface="Calibri"/>
            </a:endParaRPr>
          </a:p>
        </p:txBody>
      </p:sp>
    </p:spTree>
    <p:extLst>
      <p:ext uri="{BB962C8B-B14F-4D97-AF65-F5344CB8AC3E}">
        <p14:creationId xmlns:p14="http://schemas.microsoft.com/office/powerpoint/2010/main" val="34703592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19E43444-E34E-41D4-BBAA-894319065A1E}" type="slidenum">
              <a:rPr lang="es-CL" smtClean="0"/>
              <a:t>63</a:t>
            </a:fld>
            <a:endParaRPr lang="es-CL"/>
          </a:p>
        </p:txBody>
      </p:sp>
    </p:spTree>
    <p:extLst>
      <p:ext uri="{BB962C8B-B14F-4D97-AF65-F5344CB8AC3E}">
        <p14:creationId xmlns:p14="http://schemas.microsoft.com/office/powerpoint/2010/main" val="34630852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57200" y="720725"/>
            <a:ext cx="6400800" cy="3600450"/>
          </a:xfrm>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19E43444-E34E-41D4-BBAA-894319065A1E}" type="slidenum">
              <a:rPr lang="es-CL" smtClean="0"/>
              <a:t>68</a:t>
            </a:fld>
            <a:endParaRPr lang="es-CL"/>
          </a:p>
        </p:txBody>
      </p:sp>
    </p:spTree>
    <p:extLst>
      <p:ext uri="{BB962C8B-B14F-4D97-AF65-F5344CB8AC3E}">
        <p14:creationId xmlns:p14="http://schemas.microsoft.com/office/powerpoint/2010/main" val="3463085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xfrm>
            <a:off x="457200" y="720725"/>
            <a:ext cx="6400800" cy="3600450"/>
          </a:xfrm>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a:p>
        </p:txBody>
      </p:sp>
      <p:sp>
        <p:nvSpPr>
          <p:cNvPr id="4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3802FF-30C7-4BA6-B99D-ED296C013212}" type="slidenum">
              <a:rPr lang="en-US">
                <a:solidFill>
                  <a:prstClr val="black"/>
                </a:solidFill>
                <a:latin typeface="Calibri"/>
              </a:rPr>
              <a:pPr fontAlgn="base">
                <a:spcBef>
                  <a:spcPct val="0"/>
                </a:spcBef>
                <a:spcAft>
                  <a:spcPct val="0"/>
                </a:spcAft>
              </a:pPr>
              <a:t>6</a:t>
            </a:fld>
            <a:endParaRPr lang="en-US">
              <a:solidFill>
                <a:prstClr val="black"/>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Marcador de imagen de diapositiva"/>
          <p:cNvSpPr>
            <a:spLocks noGrp="1" noRot="1" noChangeAspect="1" noTextEdit="1"/>
          </p:cNvSpPr>
          <p:nvPr>
            <p:ph type="sldImg"/>
          </p:nvPr>
        </p:nvSpPr>
        <p:spPr bwMode="auto">
          <a:xfrm>
            <a:off x="457200" y="720725"/>
            <a:ext cx="6400800" cy="3600450"/>
          </a:xfrm>
          <a:noFill/>
          <a:ln>
            <a:solidFill>
              <a:srgbClr val="000000"/>
            </a:solidFill>
            <a:miter lim="800000"/>
            <a:headEnd/>
            <a:tailEnd/>
          </a:ln>
        </p:spPr>
      </p:sp>
      <p:sp>
        <p:nvSpPr>
          <p:cNvPr id="4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CL"/>
          </a:p>
        </p:txBody>
      </p:sp>
      <p:sp>
        <p:nvSpPr>
          <p:cNvPr id="4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3802FF-30C7-4BA6-B99D-ED296C013212}" type="slidenum">
              <a:rPr lang="en-US">
                <a:solidFill>
                  <a:prstClr val="black"/>
                </a:solidFill>
                <a:latin typeface="Calibri"/>
              </a:rPr>
              <a:pPr fontAlgn="base">
                <a:spcBef>
                  <a:spcPct val="0"/>
                </a:spcBef>
                <a:spcAft>
                  <a:spcPct val="0"/>
                </a:spcAft>
              </a:pPr>
              <a:t>7</a:t>
            </a:fld>
            <a:endParaRPr lang="en-US">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3F9F682-19E5-49BB-9AB2-4A5351CB84FE}" type="slidenum">
              <a:rPr lang="en-US" smtClean="0"/>
              <a:pPr/>
              <a:t>8</a:t>
            </a:fld>
            <a:endParaRPr lang="en-US"/>
          </a:p>
        </p:txBody>
      </p:sp>
      <p:sp>
        <p:nvSpPr>
          <p:cNvPr id="65539" name="Rectangle 2"/>
          <p:cNvSpPr>
            <a:spLocks noGrp="1" noRot="1" noChangeAspect="1" noChangeArrowheads="1" noTextEdit="1"/>
          </p:cNvSpPr>
          <p:nvPr>
            <p:ph type="sldImg"/>
          </p:nvPr>
        </p:nvSpPr>
        <p:spPr>
          <a:xfrm>
            <a:off x="457200" y="720725"/>
            <a:ext cx="6400800" cy="3600450"/>
          </a:xfrm>
          <a:ln/>
        </p:spPr>
      </p:sp>
      <p:sp>
        <p:nvSpPr>
          <p:cNvPr id="65540" name="Rectangle 3"/>
          <p:cNvSpPr>
            <a:spLocks noGrp="1" noChangeArrowheads="1"/>
          </p:cNvSpPr>
          <p:nvPr>
            <p:ph type="body" idx="1"/>
          </p:nvPr>
        </p:nvSpPr>
        <p:spPr>
          <a:noFill/>
          <a:ln/>
        </p:spPr>
        <p:txBody>
          <a:bodyPr/>
          <a:lstStyle/>
          <a:p>
            <a:pPr eaLnBrk="1" hangingPunct="1"/>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0612525-D488-46CE-AE41-3F16378670BC}" type="slidenum">
              <a:rPr lang="en-US" smtClean="0"/>
              <a:pPr/>
              <a:t>9</a:t>
            </a:fld>
            <a:endParaRPr lang="en-US"/>
          </a:p>
        </p:txBody>
      </p:sp>
      <p:sp>
        <p:nvSpPr>
          <p:cNvPr id="66563" name="Rectangle 2"/>
          <p:cNvSpPr>
            <a:spLocks noGrp="1" noRot="1" noChangeAspect="1" noChangeArrowheads="1" noTextEdit="1"/>
          </p:cNvSpPr>
          <p:nvPr>
            <p:ph type="sldImg"/>
          </p:nvPr>
        </p:nvSpPr>
        <p:spPr>
          <a:xfrm>
            <a:off x="457200" y="720725"/>
            <a:ext cx="6400800" cy="3600450"/>
          </a:xfrm>
          <a:ln/>
        </p:spPr>
      </p:sp>
      <p:sp>
        <p:nvSpPr>
          <p:cNvPr id="66564" name="Rectangle 3"/>
          <p:cNvSpPr>
            <a:spLocks noGrp="1" noChangeArrowheads="1"/>
          </p:cNvSpPr>
          <p:nvPr>
            <p:ph type="body" idx="1"/>
          </p:nvPr>
        </p:nvSpPr>
        <p:spPr>
          <a:noFill/>
          <a:ln/>
        </p:spPr>
        <p:txBody>
          <a:bodyPr/>
          <a:lstStyle/>
          <a:p>
            <a:pPr eaLnBrk="1" hangingPunct="1"/>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D425467D-73F5-41C7-8952-53E9D646C2C3}" type="slidenum">
              <a:rPr lang="en-US" smtClean="0"/>
              <a:pPr/>
              <a:t>10</a:t>
            </a:fld>
            <a:endParaRPr lang="en-US"/>
          </a:p>
        </p:txBody>
      </p:sp>
      <p:sp>
        <p:nvSpPr>
          <p:cNvPr id="67587" name="Rectangle 2"/>
          <p:cNvSpPr>
            <a:spLocks noGrp="1" noRot="1" noChangeAspect="1" noChangeArrowheads="1" noTextEdit="1"/>
          </p:cNvSpPr>
          <p:nvPr>
            <p:ph type="sldImg"/>
          </p:nvPr>
        </p:nvSpPr>
        <p:spPr>
          <a:xfrm>
            <a:off x="457200" y="720725"/>
            <a:ext cx="6400800" cy="3600450"/>
          </a:xfrm>
          <a:ln/>
        </p:spPr>
      </p:sp>
      <p:sp>
        <p:nvSpPr>
          <p:cNvPr id="67588" name="Rectangle 3"/>
          <p:cNvSpPr>
            <a:spLocks noGrp="1" noChangeArrowheads="1"/>
          </p:cNvSpPr>
          <p:nvPr>
            <p:ph type="body" idx="1"/>
          </p:nvPr>
        </p:nvSpPr>
        <p:spPr>
          <a:noFill/>
          <a:ln/>
        </p:spPr>
        <p:txBody>
          <a:bodyPr/>
          <a:lstStyle/>
          <a:p>
            <a:pPr eaLnBrk="1" hangingPunct="1"/>
            <a:endParaRPr lang="es-C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4EB882-F975-9647-8EA2-5D18EC5FF594}" type="slidenum">
              <a:rPr lang="en-US"/>
              <a:pPr/>
              <a:t>11</a:t>
            </a:fld>
            <a:endParaRPr lang="en-US"/>
          </a:p>
        </p:txBody>
      </p:sp>
      <p:sp>
        <p:nvSpPr>
          <p:cNvPr id="137218" name="Rectangle 2"/>
          <p:cNvSpPr>
            <a:spLocks noGrp="1" noRot="1" noChangeAspect="1" noChangeArrowheads="1" noTextEdit="1"/>
          </p:cNvSpPr>
          <p:nvPr>
            <p:ph type="sldImg"/>
          </p:nvPr>
        </p:nvSpPr>
        <p:spPr>
          <a:xfrm>
            <a:off x="457200" y="720725"/>
            <a:ext cx="6400800" cy="3600450"/>
          </a:xfrm>
          <a:ln/>
          <a:extLst>
            <a:ext uri="{FAA26D3D-D897-4be2-8F04-BA451C77F1D7}">
              <ma14:placeholderFlag xmlns:ma14="http://schemas.microsoft.com/office/mac/drawingml/2011/main" xmlns="" val="1"/>
            </a:ext>
          </a:extLst>
        </p:spPr>
      </p:sp>
      <p:sp>
        <p:nvSpPr>
          <p:cNvPr id="137219" name="Rectangle 3"/>
          <p:cNvSpPr>
            <a:spLocks noGrp="1" noChangeArrowheads="1"/>
          </p:cNvSpPr>
          <p:nvPr>
            <p:ph type="body" idx="1"/>
            <p:custDataLst>
              <p:tags r:id="rId1"/>
            </p:custDataLst>
          </p:nvPr>
        </p:nvSpPr>
        <p:spPr/>
        <p:txBody>
          <a:bodyPr/>
          <a:lstStyle/>
          <a:p>
            <a:r>
              <a:rPr lang="en-US" dirty="0"/>
              <a:t>Evolution-2e-Chapter-05-Opener.jpg</a:t>
            </a:r>
            <a:br>
              <a:rPr lang="en-US" dirty="0"/>
            </a:b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44"/>
            <a:ext cx="7772400" cy="1102519"/>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624" indent="0" algn="ctr">
              <a:buNone/>
              <a:defRPr>
                <a:solidFill>
                  <a:schemeClr val="tx1">
                    <a:tint val="75000"/>
                  </a:schemeClr>
                </a:solidFill>
              </a:defRPr>
            </a:lvl2pPr>
            <a:lvl3pPr marL="913253" indent="0" algn="ctr">
              <a:buNone/>
              <a:defRPr>
                <a:solidFill>
                  <a:schemeClr val="tx1">
                    <a:tint val="75000"/>
                  </a:schemeClr>
                </a:solidFill>
              </a:defRPr>
            </a:lvl3pPr>
            <a:lvl4pPr marL="1369878" indent="0" algn="ctr">
              <a:buNone/>
              <a:defRPr>
                <a:solidFill>
                  <a:schemeClr val="tx1">
                    <a:tint val="75000"/>
                  </a:schemeClr>
                </a:solidFill>
              </a:defRPr>
            </a:lvl4pPr>
            <a:lvl5pPr marL="1826507" indent="0" algn="ctr">
              <a:buNone/>
              <a:defRPr>
                <a:solidFill>
                  <a:schemeClr val="tx1">
                    <a:tint val="75000"/>
                  </a:schemeClr>
                </a:solidFill>
              </a:defRPr>
            </a:lvl5pPr>
            <a:lvl6pPr marL="2283122" indent="0" algn="ctr">
              <a:buNone/>
              <a:defRPr>
                <a:solidFill>
                  <a:schemeClr val="tx1">
                    <a:tint val="75000"/>
                  </a:schemeClr>
                </a:solidFill>
              </a:defRPr>
            </a:lvl6pPr>
            <a:lvl7pPr marL="2739743" indent="0" algn="ctr">
              <a:buNone/>
              <a:defRPr>
                <a:solidFill>
                  <a:schemeClr val="tx1">
                    <a:tint val="75000"/>
                  </a:schemeClr>
                </a:solidFill>
              </a:defRPr>
            </a:lvl7pPr>
            <a:lvl8pPr marL="3196373" indent="0" algn="ctr">
              <a:buNone/>
              <a:defRPr>
                <a:solidFill>
                  <a:schemeClr val="tx1">
                    <a:tint val="75000"/>
                  </a:schemeClr>
                </a:solidFill>
              </a:defRPr>
            </a:lvl8pPr>
            <a:lvl9pPr marL="3653002"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73"/>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92446740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6357696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7"/>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7" y="273847"/>
            <a:ext cx="5800725" cy="435887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426018090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661782"/>
            <a:ext cx="7475220" cy="2194560"/>
          </a:xfrm>
        </p:spPr>
        <p:txBody>
          <a:bodyPr anchor="b">
            <a:normAutofit/>
          </a:bodyPr>
          <a:lstStyle>
            <a:lvl1pPr algn="ctr">
              <a:lnSpc>
                <a:spcPct val="85000"/>
              </a:lnSpc>
              <a:defRPr sz="5400" b="1" cap="all"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82165" y="2902227"/>
            <a:ext cx="6575895" cy="1041124"/>
          </a:xfrm>
        </p:spPr>
        <p:txBody>
          <a:bodyPr>
            <a:normAutofit/>
          </a:bodyPr>
          <a:lstStyle>
            <a:lvl1pPr marL="0" indent="0" algn="ctr">
              <a:buNone/>
              <a:defRPr sz="1700">
                <a:solidFill>
                  <a:srgbClr val="FFFFFF"/>
                </a:solidFill>
              </a:defRPr>
            </a:lvl1pPr>
            <a:lvl2pPr marL="342831" indent="0" algn="ctr">
              <a:buNone/>
              <a:defRPr sz="1700"/>
            </a:lvl2pPr>
            <a:lvl3pPr marL="685664" indent="0" algn="ctr">
              <a:buNone/>
              <a:defRPr sz="1700"/>
            </a:lvl3pPr>
            <a:lvl4pPr marL="1028493" indent="0" algn="ctr">
              <a:buNone/>
              <a:defRPr sz="1500"/>
            </a:lvl4pPr>
            <a:lvl5pPr marL="1371326" indent="0" algn="ctr">
              <a:buNone/>
              <a:defRPr sz="1500"/>
            </a:lvl5pPr>
            <a:lvl6pPr marL="1714157" indent="0" algn="ctr">
              <a:buNone/>
              <a:defRPr sz="1500"/>
            </a:lvl6pPr>
            <a:lvl7pPr marL="2056989" indent="0" algn="ctr">
              <a:buNone/>
              <a:defRPr sz="1500"/>
            </a:lvl7pPr>
            <a:lvl8pPr marL="2399820" indent="0" algn="ctr">
              <a:buNone/>
              <a:defRPr sz="1500"/>
            </a:lvl8pPr>
            <a:lvl9pPr marL="2742651"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986EB9B-FF81-445A-9A80-E840021BE7C9}" type="datetimeFigureOut">
              <a:rPr lang="es-CL" smtClean="0">
                <a:latin typeface="Corbel"/>
              </a:rPr>
              <a:pPr/>
              <a:t>14-03-2022</a:t>
            </a:fld>
            <a:endParaRPr lang="es-CL">
              <a:latin typeface="Corbel"/>
            </a:endParaRPr>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CL">
              <a:latin typeface="Corbe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2358B6B-DE56-4D43-8698-7AB48619AC40}" type="slidenum">
              <a:rPr lang="es-CL" smtClean="0">
                <a:latin typeface="Corbel"/>
              </a:rPr>
              <a:pPr/>
              <a:t>‹Nº›</a:t>
            </a:fld>
            <a:endParaRPr lang="es-CL">
              <a:latin typeface="Corbel"/>
            </a:endParaRPr>
          </a:p>
        </p:txBody>
      </p:sp>
      <p:cxnSp>
        <p:nvCxnSpPr>
          <p:cNvPr id="8" name="Straight Connector 7"/>
          <p:cNvCxnSpPr/>
          <p:nvPr/>
        </p:nvCxnSpPr>
        <p:spPr>
          <a:xfrm>
            <a:off x="1484009" y="280035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7245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5472158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880181"/>
            <a:ext cx="7475220" cy="2194560"/>
          </a:xfrm>
        </p:spPr>
        <p:txBody>
          <a:bodyPr anchor="b">
            <a:noAutofit/>
          </a:bodyPr>
          <a:lstStyle>
            <a:lvl1pPr algn="ctr">
              <a:lnSpc>
                <a:spcPct val="85000"/>
              </a:lnSpc>
              <a:defRPr sz="54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82446" y="3115898"/>
            <a:ext cx="6576822" cy="1022855"/>
          </a:xfrm>
        </p:spPr>
        <p:txBody>
          <a:bodyPr anchor="t">
            <a:normAutofit/>
          </a:bodyPr>
          <a:lstStyle>
            <a:lvl1pPr marL="0" indent="0" algn="ctr">
              <a:buNone/>
              <a:defRPr sz="1700">
                <a:solidFill>
                  <a:schemeClr val="accent1"/>
                </a:solidFill>
              </a:defRPr>
            </a:lvl1pPr>
            <a:lvl2pPr marL="342831" indent="0">
              <a:buNone/>
              <a:defRPr sz="1400">
                <a:solidFill>
                  <a:schemeClr val="tx1">
                    <a:tint val="75000"/>
                  </a:schemeClr>
                </a:solidFill>
              </a:defRPr>
            </a:lvl2pPr>
            <a:lvl3pPr marL="685664" indent="0">
              <a:buNone/>
              <a:defRPr sz="1200">
                <a:solidFill>
                  <a:schemeClr val="tx1">
                    <a:tint val="75000"/>
                  </a:schemeClr>
                </a:solidFill>
              </a:defRPr>
            </a:lvl3pPr>
            <a:lvl4pPr marL="1028493" indent="0">
              <a:buNone/>
              <a:defRPr sz="1100">
                <a:solidFill>
                  <a:schemeClr val="tx1">
                    <a:tint val="75000"/>
                  </a:schemeClr>
                </a:solidFill>
              </a:defRPr>
            </a:lvl4pPr>
            <a:lvl5pPr marL="1371326" indent="0">
              <a:buNone/>
              <a:defRPr sz="1100">
                <a:solidFill>
                  <a:schemeClr val="tx1">
                    <a:tint val="75000"/>
                  </a:schemeClr>
                </a:solidFill>
              </a:defRPr>
            </a:lvl5pPr>
            <a:lvl6pPr marL="1714157" indent="0">
              <a:buNone/>
              <a:defRPr sz="1100">
                <a:solidFill>
                  <a:schemeClr val="tx1">
                    <a:tint val="75000"/>
                  </a:schemeClr>
                </a:solidFill>
              </a:defRPr>
            </a:lvl6pPr>
            <a:lvl7pPr marL="2056989" indent="0">
              <a:buNone/>
              <a:defRPr sz="1100">
                <a:solidFill>
                  <a:schemeClr val="tx1">
                    <a:tint val="75000"/>
                  </a:schemeClr>
                </a:solidFill>
              </a:defRPr>
            </a:lvl7pPr>
            <a:lvl8pPr marL="2399820" indent="0">
              <a:buNone/>
              <a:defRPr sz="1100">
                <a:solidFill>
                  <a:schemeClr val="tx1">
                    <a:tint val="75000"/>
                  </a:schemeClr>
                </a:solidFill>
              </a:defRPr>
            </a:lvl8pPr>
            <a:lvl9pPr marL="2742651" indent="0">
              <a:buNone/>
              <a:defRPr sz="11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cxnSp>
        <p:nvCxnSpPr>
          <p:cNvPr id="7" name="Straight Connector 6"/>
          <p:cNvCxnSpPr/>
          <p:nvPr/>
        </p:nvCxnSpPr>
        <p:spPr>
          <a:xfrm>
            <a:off x="1485912"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92911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7250" y="1543049"/>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00709" y="1543050"/>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6853966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50" y="1501133"/>
            <a:ext cx="3566160" cy="582930"/>
          </a:xfrm>
        </p:spPr>
        <p:txBody>
          <a:bodyPr anchor="ctr"/>
          <a:lstStyle>
            <a:lvl1pPr marL="0" indent="0">
              <a:spcBef>
                <a:spcPts val="0"/>
              </a:spcBef>
              <a:buNone/>
              <a:defRPr sz="1800" b="1"/>
            </a:lvl1pPr>
            <a:lvl2pPr marL="342831" indent="0">
              <a:buNone/>
              <a:defRPr sz="1500" b="1"/>
            </a:lvl2pPr>
            <a:lvl3pPr marL="685664" indent="0">
              <a:buNone/>
              <a:defRPr sz="1400" b="1"/>
            </a:lvl3pPr>
            <a:lvl4pPr marL="1028493" indent="0">
              <a:buNone/>
              <a:defRPr sz="1200" b="1"/>
            </a:lvl4pPr>
            <a:lvl5pPr marL="1371326" indent="0">
              <a:buNone/>
              <a:defRPr sz="1200" b="1"/>
            </a:lvl5pPr>
            <a:lvl6pPr marL="1714157" indent="0">
              <a:buNone/>
              <a:defRPr sz="1200" b="1"/>
            </a:lvl6pPr>
            <a:lvl7pPr marL="2056989" indent="0">
              <a:buNone/>
              <a:defRPr sz="1200" b="1"/>
            </a:lvl7pPr>
            <a:lvl8pPr marL="2399820" indent="0">
              <a:buNone/>
              <a:defRPr sz="1200" b="1"/>
            </a:lvl8pPr>
            <a:lvl9pPr marL="2742651"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857250" y="2041112"/>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1880" y="1499274"/>
            <a:ext cx="3566160" cy="582930"/>
          </a:xfrm>
        </p:spPr>
        <p:txBody>
          <a:bodyPr anchor="ctr"/>
          <a:lstStyle>
            <a:lvl1pPr marL="0" indent="0">
              <a:spcBef>
                <a:spcPts val="0"/>
              </a:spcBef>
              <a:buNone/>
              <a:defRPr sz="1800" b="1"/>
            </a:lvl1pPr>
            <a:lvl2pPr marL="342831" indent="0">
              <a:buNone/>
              <a:defRPr sz="1500" b="1"/>
            </a:lvl2pPr>
            <a:lvl3pPr marL="685664" indent="0">
              <a:buNone/>
              <a:defRPr sz="1400" b="1"/>
            </a:lvl3pPr>
            <a:lvl4pPr marL="1028493" indent="0">
              <a:buNone/>
              <a:defRPr sz="1200" b="1"/>
            </a:lvl4pPr>
            <a:lvl5pPr marL="1371326" indent="0">
              <a:buNone/>
              <a:defRPr sz="1200" b="1"/>
            </a:lvl5pPr>
            <a:lvl6pPr marL="1714157" indent="0">
              <a:buNone/>
              <a:defRPr sz="1200" b="1"/>
            </a:lvl6pPr>
            <a:lvl7pPr marL="2056989" indent="0">
              <a:buNone/>
              <a:defRPr sz="1200" b="1"/>
            </a:lvl7pPr>
            <a:lvl8pPr marL="2399820" indent="0">
              <a:buNone/>
              <a:defRPr sz="1200" b="1"/>
            </a:lvl8pPr>
            <a:lvl9pPr marL="2742651"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701880" y="2039493"/>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8" name="Footer Placeholder 7"/>
          <p:cNvSpPr>
            <a:spLocks noGrp="1"/>
          </p:cNvSpPr>
          <p:nvPr>
            <p:ph type="ftr" sz="quarter" idx="11"/>
          </p:nvPr>
        </p:nvSpPr>
        <p:spPr/>
        <p:txBody>
          <a:bodyPr/>
          <a:lstStyle/>
          <a:p>
            <a:endParaRPr lang="es-CL">
              <a:solidFill>
                <a:srgbClr val="C87D0E"/>
              </a:solidFill>
              <a:latin typeface="Corbel"/>
            </a:endParaRPr>
          </a:p>
        </p:txBody>
      </p:sp>
      <p:sp>
        <p:nvSpPr>
          <p:cNvPr id="9" name="Slide Number Placeholder 8"/>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37022771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4" name="Footer Placeholder 3"/>
          <p:cNvSpPr>
            <a:spLocks noGrp="1"/>
          </p:cNvSpPr>
          <p:nvPr>
            <p:ph type="ftr" sz="quarter" idx="11"/>
          </p:nvPr>
        </p:nvSpPr>
        <p:spPr/>
        <p:txBody>
          <a:bodyPr/>
          <a:lstStyle/>
          <a:p>
            <a:endParaRPr lang="es-CL">
              <a:solidFill>
                <a:srgbClr val="C87D0E"/>
              </a:solidFill>
              <a:latin typeface="Corbel"/>
            </a:endParaRPr>
          </a:p>
        </p:txBody>
      </p:sp>
      <p:sp>
        <p:nvSpPr>
          <p:cNvPr id="5" name="Slide Number Placeholder 4"/>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33144073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3" name="Footer Placeholder 2"/>
          <p:cNvSpPr>
            <a:spLocks noGrp="1"/>
          </p:cNvSpPr>
          <p:nvPr>
            <p:ph type="ftr" sz="quarter" idx="11"/>
          </p:nvPr>
        </p:nvSpPr>
        <p:spPr/>
        <p:txBody>
          <a:bodyPr/>
          <a:lstStyle/>
          <a:p>
            <a:endParaRPr lang="es-CL">
              <a:solidFill>
                <a:srgbClr val="C87D0E"/>
              </a:solidFill>
              <a:latin typeface="Corbel"/>
            </a:endParaRPr>
          </a:p>
        </p:txBody>
      </p:sp>
      <p:sp>
        <p:nvSpPr>
          <p:cNvPr id="4" name="Slide Number Placeholder 3"/>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637412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5980"/>
            <a:ext cx="2057400" cy="4388644"/>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05980"/>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389120" y="822960"/>
            <a:ext cx="3909060" cy="349758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7250" y="2125980"/>
            <a:ext cx="2948940" cy="2263140"/>
          </a:xfrm>
        </p:spPr>
        <p:txBody>
          <a:bodyPr>
            <a:normAutofit/>
          </a:bodyPr>
          <a:lstStyle>
            <a:lvl1pPr marL="0" indent="0">
              <a:lnSpc>
                <a:spcPct val="100000"/>
              </a:lnSpc>
              <a:spcBef>
                <a:spcPts val="750"/>
              </a:spcBef>
              <a:buNone/>
              <a:defRPr sz="1300"/>
            </a:lvl1pPr>
            <a:lvl2pPr marL="342831" indent="0">
              <a:buNone/>
              <a:defRPr sz="900"/>
            </a:lvl2pPr>
            <a:lvl3pPr marL="685664" indent="0">
              <a:buNone/>
              <a:defRPr sz="800"/>
            </a:lvl3pPr>
            <a:lvl4pPr marL="1028493" indent="0">
              <a:buNone/>
              <a:defRPr sz="700"/>
            </a:lvl4pPr>
            <a:lvl5pPr marL="1371326" indent="0">
              <a:buNone/>
              <a:defRPr sz="700"/>
            </a:lvl5pPr>
            <a:lvl6pPr marL="1714157" indent="0">
              <a:buNone/>
              <a:defRPr sz="700"/>
            </a:lvl6pPr>
            <a:lvl7pPr marL="2056989" indent="0">
              <a:buNone/>
              <a:defRPr sz="700"/>
            </a:lvl7pPr>
            <a:lvl8pPr marL="2399820" indent="0">
              <a:buNone/>
              <a:defRPr sz="700"/>
            </a:lvl8pPr>
            <a:lvl9pPr marL="2742651"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60271097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059936" y="802385"/>
            <a:ext cx="4574286" cy="3600450"/>
          </a:xfrm>
        </p:spPr>
        <p:txBody>
          <a:bodyPr lIns="205699" tIns="137133" anchor="t">
            <a:normAutofit/>
          </a:bodyPr>
          <a:lstStyle>
            <a:lvl1pPr marL="0" indent="0">
              <a:buNone/>
              <a:defRPr sz="2100"/>
            </a:lvl1pPr>
            <a:lvl2pPr marL="342831" indent="0">
              <a:buNone/>
              <a:defRPr sz="2100"/>
            </a:lvl2pPr>
            <a:lvl3pPr marL="685664" indent="0">
              <a:buNone/>
              <a:defRPr sz="1800"/>
            </a:lvl3pPr>
            <a:lvl4pPr marL="1028493" indent="0">
              <a:buNone/>
              <a:defRPr sz="1500"/>
            </a:lvl4pPr>
            <a:lvl5pPr marL="1371326" indent="0">
              <a:buNone/>
              <a:defRPr sz="1500"/>
            </a:lvl5pPr>
            <a:lvl6pPr marL="1714157" indent="0">
              <a:buNone/>
              <a:defRPr sz="1500"/>
            </a:lvl6pPr>
            <a:lvl7pPr marL="2056989" indent="0">
              <a:buNone/>
              <a:defRPr sz="1500"/>
            </a:lvl7pPr>
            <a:lvl8pPr marL="2399820" indent="0">
              <a:buNone/>
              <a:defRPr sz="1500"/>
            </a:lvl8pPr>
            <a:lvl9pPr marL="2742651"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7250" y="2125980"/>
            <a:ext cx="2948940" cy="2160270"/>
          </a:xfrm>
        </p:spPr>
        <p:txBody>
          <a:bodyPr>
            <a:normAutofit/>
          </a:bodyPr>
          <a:lstStyle>
            <a:lvl1pPr marL="0" indent="0">
              <a:lnSpc>
                <a:spcPct val="100000"/>
              </a:lnSpc>
              <a:spcBef>
                <a:spcPts val="750"/>
              </a:spcBef>
              <a:buNone/>
              <a:defRPr sz="1300"/>
            </a:lvl1pPr>
            <a:lvl2pPr marL="342831" indent="0">
              <a:buNone/>
              <a:defRPr sz="900"/>
            </a:lvl2pPr>
            <a:lvl3pPr marL="685664" indent="0">
              <a:buNone/>
              <a:defRPr sz="800"/>
            </a:lvl3pPr>
            <a:lvl4pPr marL="1028493" indent="0">
              <a:buNone/>
              <a:defRPr sz="700"/>
            </a:lvl4pPr>
            <a:lvl5pPr marL="1371326" indent="0">
              <a:buNone/>
              <a:defRPr sz="700"/>
            </a:lvl5pPr>
            <a:lvl6pPr marL="1714157" indent="0">
              <a:buNone/>
              <a:defRPr sz="700"/>
            </a:lvl6pPr>
            <a:lvl7pPr marL="2056989" indent="0">
              <a:buNone/>
              <a:defRPr sz="700"/>
            </a:lvl7pPr>
            <a:lvl8pPr marL="2399820" indent="0">
              <a:buNone/>
              <a:defRPr sz="700"/>
            </a:lvl8pPr>
            <a:lvl9pPr marL="2742651"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1881691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331710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92" y="571500"/>
            <a:ext cx="1743075" cy="40576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7256" y="571500"/>
            <a:ext cx="5572125" cy="40576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84700380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661782"/>
            <a:ext cx="7475220" cy="2194560"/>
          </a:xfrm>
        </p:spPr>
        <p:txBody>
          <a:bodyPr anchor="b">
            <a:normAutofit/>
          </a:bodyPr>
          <a:lstStyle>
            <a:lvl1pPr algn="ctr">
              <a:lnSpc>
                <a:spcPct val="85000"/>
              </a:lnSpc>
              <a:defRPr sz="5400" b="1" cap="all"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82165" y="2902227"/>
            <a:ext cx="6575895" cy="1041124"/>
          </a:xfrm>
        </p:spPr>
        <p:txBody>
          <a:bodyPr>
            <a:normAutofit/>
          </a:bodyPr>
          <a:lstStyle>
            <a:lvl1pPr marL="0" indent="0" algn="ctr">
              <a:buNone/>
              <a:defRPr sz="1700">
                <a:solidFill>
                  <a:srgbClr val="FFFFFF"/>
                </a:solidFill>
              </a:defRPr>
            </a:lvl1pPr>
            <a:lvl2pPr marL="342797" indent="0" algn="ctr">
              <a:buNone/>
              <a:defRPr sz="1700"/>
            </a:lvl2pPr>
            <a:lvl3pPr marL="685595" indent="0" algn="ctr">
              <a:buNone/>
              <a:defRPr sz="1700"/>
            </a:lvl3pPr>
            <a:lvl4pPr marL="1028391" indent="0" algn="ctr">
              <a:buNone/>
              <a:defRPr sz="1500"/>
            </a:lvl4pPr>
            <a:lvl5pPr marL="1371189" indent="0" algn="ctr">
              <a:buNone/>
              <a:defRPr sz="1500"/>
            </a:lvl5pPr>
            <a:lvl6pPr marL="1713989" indent="0" algn="ctr">
              <a:buNone/>
              <a:defRPr sz="1500"/>
            </a:lvl6pPr>
            <a:lvl7pPr marL="2056784" indent="0" algn="ctr">
              <a:buNone/>
              <a:defRPr sz="1500"/>
            </a:lvl7pPr>
            <a:lvl8pPr marL="2399580" indent="0" algn="ctr">
              <a:buNone/>
              <a:defRPr sz="1500"/>
            </a:lvl8pPr>
            <a:lvl9pPr marL="2742377"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986EB9B-FF81-445A-9A80-E840021BE7C9}" type="datetimeFigureOut">
              <a:rPr lang="es-CL" smtClean="0">
                <a:latin typeface="Corbel"/>
              </a:rPr>
              <a:pPr/>
              <a:t>14-03-2022</a:t>
            </a:fld>
            <a:endParaRPr lang="es-CL">
              <a:latin typeface="Corbel"/>
            </a:endParaRPr>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CL">
              <a:latin typeface="Corbe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2358B6B-DE56-4D43-8698-7AB48619AC40}" type="slidenum">
              <a:rPr lang="es-CL" smtClean="0">
                <a:latin typeface="Corbel"/>
              </a:rPr>
              <a:pPr/>
              <a:t>‹Nº›</a:t>
            </a:fld>
            <a:endParaRPr lang="es-CL">
              <a:latin typeface="Corbel"/>
            </a:endParaRPr>
          </a:p>
        </p:txBody>
      </p:sp>
      <p:cxnSp>
        <p:nvCxnSpPr>
          <p:cNvPr id="8" name="Straight Connector 7"/>
          <p:cNvCxnSpPr/>
          <p:nvPr/>
        </p:nvCxnSpPr>
        <p:spPr>
          <a:xfrm>
            <a:off x="1484015" y="280035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8429522"/>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22257995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880181"/>
            <a:ext cx="7475220" cy="2194560"/>
          </a:xfrm>
        </p:spPr>
        <p:txBody>
          <a:bodyPr anchor="b">
            <a:noAutofit/>
          </a:bodyPr>
          <a:lstStyle>
            <a:lvl1pPr algn="ctr">
              <a:lnSpc>
                <a:spcPct val="85000"/>
              </a:lnSpc>
              <a:defRPr sz="54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82446" y="3115901"/>
            <a:ext cx="6576822" cy="1022855"/>
          </a:xfrm>
        </p:spPr>
        <p:txBody>
          <a:bodyPr anchor="t">
            <a:normAutofit/>
          </a:bodyPr>
          <a:lstStyle>
            <a:lvl1pPr marL="0" indent="0" algn="ctr">
              <a:buNone/>
              <a:defRPr sz="1700">
                <a:solidFill>
                  <a:schemeClr val="accent1"/>
                </a:solidFill>
              </a:defRPr>
            </a:lvl1pPr>
            <a:lvl2pPr marL="342797" indent="0">
              <a:buNone/>
              <a:defRPr sz="1400">
                <a:solidFill>
                  <a:schemeClr val="tx1">
                    <a:tint val="75000"/>
                  </a:schemeClr>
                </a:solidFill>
              </a:defRPr>
            </a:lvl2pPr>
            <a:lvl3pPr marL="685595" indent="0">
              <a:buNone/>
              <a:defRPr sz="1200">
                <a:solidFill>
                  <a:schemeClr val="tx1">
                    <a:tint val="75000"/>
                  </a:schemeClr>
                </a:solidFill>
              </a:defRPr>
            </a:lvl3pPr>
            <a:lvl4pPr marL="1028391" indent="0">
              <a:buNone/>
              <a:defRPr sz="1100">
                <a:solidFill>
                  <a:schemeClr val="tx1">
                    <a:tint val="75000"/>
                  </a:schemeClr>
                </a:solidFill>
              </a:defRPr>
            </a:lvl4pPr>
            <a:lvl5pPr marL="1371189" indent="0">
              <a:buNone/>
              <a:defRPr sz="1100">
                <a:solidFill>
                  <a:schemeClr val="tx1">
                    <a:tint val="75000"/>
                  </a:schemeClr>
                </a:solidFill>
              </a:defRPr>
            </a:lvl5pPr>
            <a:lvl6pPr marL="1713989" indent="0">
              <a:buNone/>
              <a:defRPr sz="1100">
                <a:solidFill>
                  <a:schemeClr val="tx1">
                    <a:tint val="75000"/>
                  </a:schemeClr>
                </a:solidFill>
              </a:defRPr>
            </a:lvl6pPr>
            <a:lvl7pPr marL="2056784" indent="0">
              <a:buNone/>
              <a:defRPr sz="1100">
                <a:solidFill>
                  <a:schemeClr val="tx1">
                    <a:tint val="75000"/>
                  </a:schemeClr>
                </a:solidFill>
              </a:defRPr>
            </a:lvl7pPr>
            <a:lvl8pPr marL="2399580" indent="0">
              <a:buNone/>
              <a:defRPr sz="1100">
                <a:solidFill>
                  <a:schemeClr val="tx1">
                    <a:tint val="75000"/>
                  </a:schemeClr>
                </a:solidFill>
              </a:defRPr>
            </a:lvl8pPr>
            <a:lvl9pPr marL="2742377" indent="0">
              <a:buNone/>
              <a:defRPr sz="11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cxnSp>
        <p:nvCxnSpPr>
          <p:cNvPr id="7" name="Straight Connector 6"/>
          <p:cNvCxnSpPr/>
          <p:nvPr/>
        </p:nvCxnSpPr>
        <p:spPr>
          <a:xfrm>
            <a:off x="1485912"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71234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7250" y="1543049"/>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00709" y="1543050"/>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52646569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50" y="1501133"/>
            <a:ext cx="3566160" cy="582930"/>
          </a:xfrm>
        </p:spPr>
        <p:txBody>
          <a:bodyPr anchor="ctr"/>
          <a:lstStyle>
            <a:lvl1pPr marL="0" indent="0">
              <a:spcBef>
                <a:spcPts val="0"/>
              </a:spcBef>
              <a:buNone/>
              <a:defRPr sz="1800" b="1"/>
            </a:lvl1pPr>
            <a:lvl2pPr marL="342797" indent="0">
              <a:buNone/>
              <a:defRPr sz="1500" b="1"/>
            </a:lvl2pPr>
            <a:lvl3pPr marL="685595" indent="0">
              <a:buNone/>
              <a:defRPr sz="1400" b="1"/>
            </a:lvl3pPr>
            <a:lvl4pPr marL="1028391" indent="0">
              <a:buNone/>
              <a:defRPr sz="1200" b="1"/>
            </a:lvl4pPr>
            <a:lvl5pPr marL="1371189" indent="0">
              <a:buNone/>
              <a:defRPr sz="1200" b="1"/>
            </a:lvl5pPr>
            <a:lvl6pPr marL="1713989" indent="0">
              <a:buNone/>
              <a:defRPr sz="1200" b="1"/>
            </a:lvl6pPr>
            <a:lvl7pPr marL="2056784" indent="0">
              <a:buNone/>
              <a:defRPr sz="1200" b="1"/>
            </a:lvl7pPr>
            <a:lvl8pPr marL="2399580" indent="0">
              <a:buNone/>
              <a:defRPr sz="1200" b="1"/>
            </a:lvl8pPr>
            <a:lvl9pPr marL="2742377"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857250" y="2041112"/>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1880" y="1499274"/>
            <a:ext cx="3566160" cy="582930"/>
          </a:xfrm>
        </p:spPr>
        <p:txBody>
          <a:bodyPr anchor="ctr"/>
          <a:lstStyle>
            <a:lvl1pPr marL="0" indent="0">
              <a:spcBef>
                <a:spcPts val="0"/>
              </a:spcBef>
              <a:buNone/>
              <a:defRPr sz="1800" b="1"/>
            </a:lvl1pPr>
            <a:lvl2pPr marL="342797" indent="0">
              <a:buNone/>
              <a:defRPr sz="1500" b="1"/>
            </a:lvl2pPr>
            <a:lvl3pPr marL="685595" indent="0">
              <a:buNone/>
              <a:defRPr sz="1400" b="1"/>
            </a:lvl3pPr>
            <a:lvl4pPr marL="1028391" indent="0">
              <a:buNone/>
              <a:defRPr sz="1200" b="1"/>
            </a:lvl4pPr>
            <a:lvl5pPr marL="1371189" indent="0">
              <a:buNone/>
              <a:defRPr sz="1200" b="1"/>
            </a:lvl5pPr>
            <a:lvl6pPr marL="1713989" indent="0">
              <a:buNone/>
              <a:defRPr sz="1200" b="1"/>
            </a:lvl6pPr>
            <a:lvl7pPr marL="2056784" indent="0">
              <a:buNone/>
              <a:defRPr sz="1200" b="1"/>
            </a:lvl7pPr>
            <a:lvl8pPr marL="2399580" indent="0">
              <a:buNone/>
              <a:defRPr sz="1200" b="1"/>
            </a:lvl8pPr>
            <a:lvl9pPr marL="2742377"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701880" y="2039493"/>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8" name="Footer Placeholder 7"/>
          <p:cNvSpPr>
            <a:spLocks noGrp="1"/>
          </p:cNvSpPr>
          <p:nvPr>
            <p:ph type="ftr" sz="quarter" idx="11"/>
          </p:nvPr>
        </p:nvSpPr>
        <p:spPr/>
        <p:txBody>
          <a:bodyPr/>
          <a:lstStyle/>
          <a:p>
            <a:endParaRPr lang="es-CL">
              <a:solidFill>
                <a:srgbClr val="C87D0E"/>
              </a:solidFill>
              <a:latin typeface="Corbel"/>
            </a:endParaRPr>
          </a:p>
        </p:txBody>
      </p:sp>
      <p:sp>
        <p:nvSpPr>
          <p:cNvPr id="9" name="Slide Number Placeholder 8"/>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9734224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4" name="Footer Placeholder 3"/>
          <p:cNvSpPr>
            <a:spLocks noGrp="1"/>
          </p:cNvSpPr>
          <p:nvPr>
            <p:ph type="ftr" sz="quarter" idx="11"/>
          </p:nvPr>
        </p:nvSpPr>
        <p:spPr/>
        <p:txBody>
          <a:bodyPr/>
          <a:lstStyle/>
          <a:p>
            <a:endParaRPr lang="es-CL">
              <a:solidFill>
                <a:srgbClr val="C87D0E"/>
              </a:solidFill>
              <a:latin typeface="Corbel"/>
            </a:endParaRPr>
          </a:p>
        </p:txBody>
      </p:sp>
      <p:sp>
        <p:nvSpPr>
          <p:cNvPr id="5" name="Slide Number Placeholder 4"/>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821066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 y="1076706"/>
            <a:ext cx="3973512" cy="3409950"/>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1201" y="1076706"/>
            <a:ext cx="3975100" cy="3409950"/>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65963586"/>
      </p:ext>
    </p:extLst>
  </p:cSld>
  <p:clrMapOvr>
    <a:masterClrMapping/>
  </p:clrMapOvr>
  <p:transition spd="med">
    <p:wipe dir="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3" name="Footer Placeholder 2"/>
          <p:cNvSpPr>
            <a:spLocks noGrp="1"/>
          </p:cNvSpPr>
          <p:nvPr>
            <p:ph type="ftr" sz="quarter" idx="11"/>
          </p:nvPr>
        </p:nvSpPr>
        <p:spPr/>
        <p:txBody>
          <a:bodyPr/>
          <a:lstStyle/>
          <a:p>
            <a:endParaRPr lang="es-CL">
              <a:solidFill>
                <a:srgbClr val="C87D0E"/>
              </a:solidFill>
              <a:latin typeface="Corbel"/>
            </a:endParaRPr>
          </a:p>
        </p:txBody>
      </p:sp>
      <p:sp>
        <p:nvSpPr>
          <p:cNvPr id="4" name="Slide Number Placeholder 3"/>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26893996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389120" y="822960"/>
            <a:ext cx="3909060" cy="349758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7250" y="2125980"/>
            <a:ext cx="2948940" cy="2263140"/>
          </a:xfrm>
        </p:spPr>
        <p:txBody>
          <a:bodyPr>
            <a:normAutofit/>
          </a:bodyPr>
          <a:lstStyle>
            <a:lvl1pPr marL="0" indent="0">
              <a:lnSpc>
                <a:spcPct val="100000"/>
              </a:lnSpc>
              <a:spcBef>
                <a:spcPts val="750"/>
              </a:spcBef>
              <a:buNone/>
              <a:defRPr sz="1300"/>
            </a:lvl1pPr>
            <a:lvl2pPr marL="342797" indent="0">
              <a:buNone/>
              <a:defRPr sz="900"/>
            </a:lvl2pPr>
            <a:lvl3pPr marL="685595" indent="0">
              <a:buNone/>
              <a:defRPr sz="800"/>
            </a:lvl3pPr>
            <a:lvl4pPr marL="1028391" indent="0">
              <a:buNone/>
              <a:defRPr sz="700"/>
            </a:lvl4pPr>
            <a:lvl5pPr marL="1371189" indent="0">
              <a:buNone/>
              <a:defRPr sz="700"/>
            </a:lvl5pPr>
            <a:lvl6pPr marL="1713989" indent="0">
              <a:buNone/>
              <a:defRPr sz="700"/>
            </a:lvl6pPr>
            <a:lvl7pPr marL="2056784" indent="0">
              <a:buNone/>
              <a:defRPr sz="700"/>
            </a:lvl7pPr>
            <a:lvl8pPr marL="2399580" indent="0">
              <a:buNone/>
              <a:defRPr sz="700"/>
            </a:lvl8pPr>
            <a:lvl9pPr marL="2742377"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89807764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059936" y="802385"/>
            <a:ext cx="4574286" cy="3600450"/>
          </a:xfrm>
        </p:spPr>
        <p:txBody>
          <a:bodyPr lIns="205679" tIns="137120" anchor="t">
            <a:normAutofit/>
          </a:bodyPr>
          <a:lstStyle>
            <a:lvl1pPr marL="0" indent="0">
              <a:buNone/>
              <a:defRPr sz="2100"/>
            </a:lvl1pPr>
            <a:lvl2pPr marL="342797" indent="0">
              <a:buNone/>
              <a:defRPr sz="2100"/>
            </a:lvl2pPr>
            <a:lvl3pPr marL="685595" indent="0">
              <a:buNone/>
              <a:defRPr sz="1800"/>
            </a:lvl3pPr>
            <a:lvl4pPr marL="1028391" indent="0">
              <a:buNone/>
              <a:defRPr sz="1500"/>
            </a:lvl4pPr>
            <a:lvl5pPr marL="1371189" indent="0">
              <a:buNone/>
              <a:defRPr sz="1500"/>
            </a:lvl5pPr>
            <a:lvl6pPr marL="1713989" indent="0">
              <a:buNone/>
              <a:defRPr sz="1500"/>
            </a:lvl6pPr>
            <a:lvl7pPr marL="2056784" indent="0">
              <a:buNone/>
              <a:defRPr sz="1500"/>
            </a:lvl7pPr>
            <a:lvl8pPr marL="2399580" indent="0">
              <a:buNone/>
              <a:defRPr sz="1500"/>
            </a:lvl8pPr>
            <a:lvl9pPr marL="2742377"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7250" y="2125980"/>
            <a:ext cx="2948940" cy="2160270"/>
          </a:xfrm>
        </p:spPr>
        <p:txBody>
          <a:bodyPr>
            <a:normAutofit/>
          </a:bodyPr>
          <a:lstStyle>
            <a:lvl1pPr marL="0" indent="0">
              <a:lnSpc>
                <a:spcPct val="100000"/>
              </a:lnSpc>
              <a:spcBef>
                <a:spcPts val="750"/>
              </a:spcBef>
              <a:buNone/>
              <a:defRPr sz="1300"/>
            </a:lvl1pPr>
            <a:lvl2pPr marL="342797" indent="0">
              <a:buNone/>
              <a:defRPr sz="900"/>
            </a:lvl2pPr>
            <a:lvl3pPr marL="685595" indent="0">
              <a:buNone/>
              <a:defRPr sz="800"/>
            </a:lvl3pPr>
            <a:lvl4pPr marL="1028391" indent="0">
              <a:buNone/>
              <a:defRPr sz="700"/>
            </a:lvl4pPr>
            <a:lvl5pPr marL="1371189" indent="0">
              <a:buNone/>
              <a:defRPr sz="700"/>
            </a:lvl5pPr>
            <a:lvl6pPr marL="1713989" indent="0">
              <a:buNone/>
              <a:defRPr sz="700"/>
            </a:lvl6pPr>
            <a:lvl7pPr marL="2056784" indent="0">
              <a:buNone/>
              <a:defRPr sz="700"/>
            </a:lvl7pPr>
            <a:lvl8pPr marL="2399580" indent="0">
              <a:buNone/>
              <a:defRPr sz="700"/>
            </a:lvl8pPr>
            <a:lvl9pPr marL="2742377"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402032259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402892270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94" y="571500"/>
            <a:ext cx="1743075" cy="40576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7256" y="571500"/>
            <a:ext cx="5572125" cy="40576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61008591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19663385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09287413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26282330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79282142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5"/>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1" y="1878806"/>
            <a:ext cx="3887391"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s-CL">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712879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44"/>
            <a:ext cx="7772400" cy="1102519"/>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624" indent="0" algn="ctr">
              <a:buNone/>
              <a:defRPr>
                <a:solidFill>
                  <a:schemeClr val="tx1">
                    <a:tint val="75000"/>
                  </a:schemeClr>
                </a:solidFill>
              </a:defRPr>
            </a:lvl2pPr>
            <a:lvl3pPr marL="913253" indent="0" algn="ctr">
              <a:buNone/>
              <a:defRPr>
                <a:solidFill>
                  <a:schemeClr val="tx1">
                    <a:tint val="75000"/>
                  </a:schemeClr>
                </a:solidFill>
              </a:defRPr>
            </a:lvl3pPr>
            <a:lvl4pPr marL="1369878" indent="0" algn="ctr">
              <a:buNone/>
              <a:defRPr>
                <a:solidFill>
                  <a:schemeClr val="tx1">
                    <a:tint val="75000"/>
                  </a:schemeClr>
                </a:solidFill>
              </a:defRPr>
            </a:lvl4pPr>
            <a:lvl5pPr marL="1826507" indent="0" algn="ctr">
              <a:buNone/>
              <a:defRPr>
                <a:solidFill>
                  <a:schemeClr val="tx1">
                    <a:tint val="75000"/>
                  </a:schemeClr>
                </a:solidFill>
              </a:defRPr>
            </a:lvl5pPr>
            <a:lvl6pPr marL="2283122" indent="0" algn="ctr">
              <a:buNone/>
              <a:defRPr>
                <a:solidFill>
                  <a:schemeClr val="tx1">
                    <a:tint val="75000"/>
                  </a:schemeClr>
                </a:solidFill>
              </a:defRPr>
            </a:lvl6pPr>
            <a:lvl7pPr marL="2739743" indent="0" algn="ctr">
              <a:buNone/>
              <a:defRPr>
                <a:solidFill>
                  <a:schemeClr val="tx1">
                    <a:tint val="75000"/>
                  </a:schemeClr>
                </a:solidFill>
              </a:defRPr>
            </a:lvl7pPr>
            <a:lvl8pPr marL="3196373" indent="0" algn="ctr">
              <a:buNone/>
              <a:defRPr>
                <a:solidFill>
                  <a:schemeClr val="tx1">
                    <a:tint val="75000"/>
                  </a:schemeClr>
                </a:solidFill>
              </a:defRPr>
            </a:lvl8pPr>
            <a:lvl9pPr marL="3653002"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78202277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s-CL">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90608431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s-CL">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18449423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207613443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149673857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15265604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3770256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541767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4" y="3305176"/>
            <a:ext cx="7772400" cy="1021556"/>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4" y="2180035"/>
            <a:ext cx="7772400" cy="1125140"/>
          </a:xfrm>
        </p:spPr>
        <p:txBody>
          <a:bodyPr anchor="b"/>
          <a:lstStyle>
            <a:lvl1pPr marL="0" indent="0">
              <a:buNone/>
              <a:defRPr sz="2000">
                <a:solidFill>
                  <a:schemeClr val="tx1">
                    <a:tint val="75000"/>
                  </a:schemeClr>
                </a:solidFill>
              </a:defRPr>
            </a:lvl1pPr>
            <a:lvl2pPr marL="456624" indent="0">
              <a:buNone/>
              <a:defRPr sz="1800">
                <a:solidFill>
                  <a:schemeClr val="tx1">
                    <a:tint val="75000"/>
                  </a:schemeClr>
                </a:solidFill>
              </a:defRPr>
            </a:lvl2pPr>
            <a:lvl3pPr marL="913253" indent="0">
              <a:buNone/>
              <a:defRPr sz="1600">
                <a:solidFill>
                  <a:schemeClr val="tx1">
                    <a:tint val="75000"/>
                  </a:schemeClr>
                </a:solidFill>
              </a:defRPr>
            </a:lvl3pPr>
            <a:lvl4pPr marL="1369878" indent="0">
              <a:buNone/>
              <a:defRPr sz="1400">
                <a:solidFill>
                  <a:schemeClr val="tx1">
                    <a:tint val="75000"/>
                  </a:schemeClr>
                </a:solidFill>
              </a:defRPr>
            </a:lvl4pPr>
            <a:lvl5pPr marL="1826507" indent="0">
              <a:buNone/>
              <a:defRPr sz="1400">
                <a:solidFill>
                  <a:schemeClr val="tx1">
                    <a:tint val="75000"/>
                  </a:schemeClr>
                </a:solidFill>
              </a:defRPr>
            </a:lvl5pPr>
            <a:lvl6pPr marL="2283122" indent="0">
              <a:buNone/>
              <a:defRPr sz="1400">
                <a:solidFill>
                  <a:schemeClr val="tx1">
                    <a:tint val="75000"/>
                  </a:schemeClr>
                </a:solidFill>
              </a:defRPr>
            </a:lvl6pPr>
            <a:lvl7pPr marL="2739743" indent="0">
              <a:buNone/>
              <a:defRPr sz="1400">
                <a:solidFill>
                  <a:schemeClr val="tx1">
                    <a:tint val="75000"/>
                  </a:schemeClr>
                </a:solidFill>
              </a:defRPr>
            </a:lvl7pPr>
            <a:lvl8pPr marL="3196373" indent="0">
              <a:buNone/>
              <a:defRPr sz="1400">
                <a:solidFill>
                  <a:schemeClr val="tx1">
                    <a:tint val="75000"/>
                  </a:schemeClr>
                </a:solidFill>
              </a:defRPr>
            </a:lvl8pPr>
            <a:lvl9pPr marL="3653002"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9382584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5268078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151341"/>
            <a:ext cx="4040188"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66" y="1151341"/>
            <a:ext cx="4041775"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8" name="7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9" name="8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290810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4" name="3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5" name="4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80925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3" name="2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4" name="3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05712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34" y="204787"/>
            <a:ext cx="3008313" cy="871538"/>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04824"/>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34" y="1076353"/>
            <a:ext cx="3008313" cy="351829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2001978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9" y="3600451"/>
            <a:ext cx="5486400" cy="425054"/>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9" y="459581"/>
            <a:ext cx="5486400" cy="3086100"/>
          </a:xfrm>
        </p:spPr>
        <p:txBody>
          <a:bodyPr/>
          <a:lstStyle>
            <a:lvl1pPr marL="0" indent="0">
              <a:buNone/>
              <a:defRPr sz="3200"/>
            </a:lvl1pPr>
            <a:lvl2pPr marL="456624" indent="0">
              <a:buNone/>
              <a:defRPr sz="2800"/>
            </a:lvl2pPr>
            <a:lvl3pPr marL="913253" indent="0">
              <a:buNone/>
              <a:defRPr sz="2400"/>
            </a:lvl3pPr>
            <a:lvl4pPr marL="1369878" indent="0">
              <a:buNone/>
              <a:defRPr sz="2000"/>
            </a:lvl4pPr>
            <a:lvl5pPr marL="1826507" indent="0">
              <a:buNone/>
              <a:defRPr sz="2000"/>
            </a:lvl5pPr>
            <a:lvl6pPr marL="2283122" indent="0">
              <a:buNone/>
              <a:defRPr sz="2000"/>
            </a:lvl6pPr>
            <a:lvl7pPr marL="2739743" indent="0">
              <a:buNone/>
              <a:defRPr sz="2000"/>
            </a:lvl7pPr>
            <a:lvl8pPr marL="3196373" indent="0">
              <a:buNone/>
              <a:defRPr sz="2000"/>
            </a:lvl8pPr>
            <a:lvl9pPr marL="3653002" indent="0">
              <a:buNone/>
              <a:defRPr sz="2000"/>
            </a:lvl9pPr>
          </a:lstStyle>
          <a:p>
            <a:endParaRPr lang="es-CL"/>
          </a:p>
        </p:txBody>
      </p:sp>
      <p:sp>
        <p:nvSpPr>
          <p:cNvPr id="4" name="3 Marcador de texto"/>
          <p:cNvSpPr>
            <a:spLocks noGrp="1"/>
          </p:cNvSpPr>
          <p:nvPr>
            <p:ph type="body" sz="half" idx="2"/>
          </p:nvPr>
        </p:nvSpPr>
        <p:spPr>
          <a:xfrm>
            <a:off x="1792289" y="4025539"/>
            <a:ext cx="5486400" cy="60364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217943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2727584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5980"/>
            <a:ext cx="2057400" cy="4388644"/>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05980"/>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1158355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 y="1076706"/>
            <a:ext cx="3973512" cy="3409950"/>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1201" y="1076706"/>
            <a:ext cx="3975100" cy="3409950"/>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2949414"/>
      </p:ext>
    </p:extLst>
  </p:cSld>
  <p:clrMapOvr>
    <a:masterClrMapping/>
  </p:clrMapOvr>
  <p:transition spd="med">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44"/>
            <a:ext cx="7772400" cy="1102519"/>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624" indent="0" algn="ctr">
              <a:buNone/>
              <a:defRPr>
                <a:solidFill>
                  <a:schemeClr val="tx1">
                    <a:tint val="75000"/>
                  </a:schemeClr>
                </a:solidFill>
              </a:defRPr>
            </a:lvl2pPr>
            <a:lvl3pPr marL="913253" indent="0" algn="ctr">
              <a:buNone/>
              <a:defRPr>
                <a:solidFill>
                  <a:schemeClr val="tx1">
                    <a:tint val="75000"/>
                  </a:schemeClr>
                </a:solidFill>
              </a:defRPr>
            </a:lvl3pPr>
            <a:lvl4pPr marL="1369878" indent="0" algn="ctr">
              <a:buNone/>
              <a:defRPr>
                <a:solidFill>
                  <a:schemeClr val="tx1">
                    <a:tint val="75000"/>
                  </a:schemeClr>
                </a:solidFill>
              </a:defRPr>
            </a:lvl4pPr>
            <a:lvl5pPr marL="1826507" indent="0" algn="ctr">
              <a:buNone/>
              <a:defRPr>
                <a:solidFill>
                  <a:schemeClr val="tx1">
                    <a:tint val="75000"/>
                  </a:schemeClr>
                </a:solidFill>
              </a:defRPr>
            </a:lvl5pPr>
            <a:lvl6pPr marL="2283122" indent="0" algn="ctr">
              <a:buNone/>
              <a:defRPr>
                <a:solidFill>
                  <a:schemeClr val="tx1">
                    <a:tint val="75000"/>
                  </a:schemeClr>
                </a:solidFill>
              </a:defRPr>
            </a:lvl6pPr>
            <a:lvl7pPr marL="2739743" indent="0" algn="ctr">
              <a:buNone/>
              <a:defRPr>
                <a:solidFill>
                  <a:schemeClr val="tx1">
                    <a:tint val="75000"/>
                  </a:schemeClr>
                </a:solidFill>
              </a:defRPr>
            </a:lvl7pPr>
            <a:lvl8pPr marL="3196373" indent="0" algn="ctr">
              <a:buNone/>
              <a:defRPr>
                <a:solidFill>
                  <a:schemeClr val="tx1">
                    <a:tint val="75000"/>
                  </a:schemeClr>
                </a:solidFill>
              </a:defRPr>
            </a:lvl8pPr>
            <a:lvl9pPr marL="3653002"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993047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0030667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4" y="3305176"/>
            <a:ext cx="7772400" cy="1021556"/>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4" y="2180035"/>
            <a:ext cx="7772400" cy="1125140"/>
          </a:xfrm>
        </p:spPr>
        <p:txBody>
          <a:bodyPr anchor="b"/>
          <a:lstStyle>
            <a:lvl1pPr marL="0" indent="0">
              <a:buNone/>
              <a:defRPr sz="2000">
                <a:solidFill>
                  <a:schemeClr val="tx1">
                    <a:tint val="75000"/>
                  </a:schemeClr>
                </a:solidFill>
              </a:defRPr>
            </a:lvl1pPr>
            <a:lvl2pPr marL="456624" indent="0">
              <a:buNone/>
              <a:defRPr sz="1800">
                <a:solidFill>
                  <a:schemeClr val="tx1">
                    <a:tint val="75000"/>
                  </a:schemeClr>
                </a:solidFill>
              </a:defRPr>
            </a:lvl2pPr>
            <a:lvl3pPr marL="913253" indent="0">
              <a:buNone/>
              <a:defRPr sz="1600">
                <a:solidFill>
                  <a:schemeClr val="tx1">
                    <a:tint val="75000"/>
                  </a:schemeClr>
                </a:solidFill>
              </a:defRPr>
            </a:lvl3pPr>
            <a:lvl4pPr marL="1369878" indent="0">
              <a:buNone/>
              <a:defRPr sz="1400">
                <a:solidFill>
                  <a:schemeClr val="tx1">
                    <a:tint val="75000"/>
                  </a:schemeClr>
                </a:solidFill>
              </a:defRPr>
            </a:lvl4pPr>
            <a:lvl5pPr marL="1826507" indent="0">
              <a:buNone/>
              <a:defRPr sz="1400">
                <a:solidFill>
                  <a:schemeClr val="tx1">
                    <a:tint val="75000"/>
                  </a:schemeClr>
                </a:solidFill>
              </a:defRPr>
            </a:lvl5pPr>
            <a:lvl6pPr marL="2283122" indent="0">
              <a:buNone/>
              <a:defRPr sz="1400">
                <a:solidFill>
                  <a:schemeClr val="tx1">
                    <a:tint val="75000"/>
                  </a:schemeClr>
                </a:solidFill>
              </a:defRPr>
            </a:lvl6pPr>
            <a:lvl7pPr marL="2739743" indent="0">
              <a:buNone/>
              <a:defRPr sz="1400">
                <a:solidFill>
                  <a:schemeClr val="tx1">
                    <a:tint val="75000"/>
                  </a:schemeClr>
                </a:solidFill>
              </a:defRPr>
            </a:lvl7pPr>
            <a:lvl8pPr marL="3196373" indent="0">
              <a:buNone/>
              <a:defRPr sz="1400">
                <a:solidFill>
                  <a:schemeClr val="tx1">
                    <a:tint val="75000"/>
                  </a:schemeClr>
                </a:solidFill>
              </a:defRPr>
            </a:lvl8pPr>
            <a:lvl9pPr marL="3653002"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2559494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0812672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151341"/>
            <a:ext cx="4040188"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66" y="1151341"/>
            <a:ext cx="4041775"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8" name="7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9" name="8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088467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4" y="3305176"/>
            <a:ext cx="7772400" cy="1021556"/>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4" y="2180035"/>
            <a:ext cx="7772400" cy="1125140"/>
          </a:xfrm>
        </p:spPr>
        <p:txBody>
          <a:bodyPr anchor="b"/>
          <a:lstStyle>
            <a:lvl1pPr marL="0" indent="0">
              <a:buNone/>
              <a:defRPr sz="2000">
                <a:solidFill>
                  <a:schemeClr val="tx1">
                    <a:tint val="75000"/>
                  </a:schemeClr>
                </a:solidFill>
              </a:defRPr>
            </a:lvl1pPr>
            <a:lvl2pPr marL="456624" indent="0">
              <a:buNone/>
              <a:defRPr sz="1800">
                <a:solidFill>
                  <a:schemeClr val="tx1">
                    <a:tint val="75000"/>
                  </a:schemeClr>
                </a:solidFill>
              </a:defRPr>
            </a:lvl2pPr>
            <a:lvl3pPr marL="913253" indent="0">
              <a:buNone/>
              <a:defRPr sz="1600">
                <a:solidFill>
                  <a:schemeClr val="tx1">
                    <a:tint val="75000"/>
                  </a:schemeClr>
                </a:solidFill>
              </a:defRPr>
            </a:lvl3pPr>
            <a:lvl4pPr marL="1369878" indent="0">
              <a:buNone/>
              <a:defRPr sz="1400">
                <a:solidFill>
                  <a:schemeClr val="tx1">
                    <a:tint val="75000"/>
                  </a:schemeClr>
                </a:solidFill>
              </a:defRPr>
            </a:lvl4pPr>
            <a:lvl5pPr marL="1826507" indent="0">
              <a:buNone/>
              <a:defRPr sz="1400">
                <a:solidFill>
                  <a:schemeClr val="tx1">
                    <a:tint val="75000"/>
                  </a:schemeClr>
                </a:solidFill>
              </a:defRPr>
            </a:lvl5pPr>
            <a:lvl6pPr marL="2283122" indent="0">
              <a:buNone/>
              <a:defRPr sz="1400">
                <a:solidFill>
                  <a:schemeClr val="tx1">
                    <a:tint val="75000"/>
                  </a:schemeClr>
                </a:solidFill>
              </a:defRPr>
            </a:lvl6pPr>
            <a:lvl7pPr marL="2739743" indent="0">
              <a:buNone/>
              <a:defRPr sz="1400">
                <a:solidFill>
                  <a:schemeClr val="tx1">
                    <a:tint val="75000"/>
                  </a:schemeClr>
                </a:solidFill>
              </a:defRPr>
            </a:lvl7pPr>
            <a:lvl8pPr marL="3196373" indent="0">
              <a:buNone/>
              <a:defRPr sz="1400">
                <a:solidFill>
                  <a:schemeClr val="tx1">
                    <a:tint val="75000"/>
                  </a:schemeClr>
                </a:solidFill>
              </a:defRPr>
            </a:lvl8pPr>
            <a:lvl9pPr marL="3653002"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4" name="3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5" name="4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6664661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3" name="2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4" name="3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9896313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34" y="204787"/>
            <a:ext cx="3008313" cy="871538"/>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04824"/>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34" y="1076353"/>
            <a:ext cx="3008313" cy="351829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7785497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9" y="3600451"/>
            <a:ext cx="5486400" cy="425054"/>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9" y="459581"/>
            <a:ext cx="5486400" cy="3086100"/>
          </a:xfrm>
        </p:spPr>
        <p:txBody>
          <a:bodyPr/>
          <a:lstStyle>
            <a:lvl1pPr marL="0" indent="0">
              <a:buNone/>
              <a:defRPr sz="3200"/>
            </a:lvl1pPr>
            <a:lvl2pPr marL="456624" indent="0">
              <a:buNone/>
              <a:defRPr sz="2800"/>
            </a:lvl2pPr>
            <a:lvl3pPr marL="913253" indent="0">
              <a:buNone/>
              <a:defRPr sz="2400"/>
            </a:lvl3pPr>
            <a:lvl4pPr marL="1369878" indent="0">
              <a:buNone/>
              <a:defRPr sz="2000"/>
            </a:lvl4pPr>
            <a:lvl5pPr marL="1826507" indent="0">
              <a:buNone/>
              <a:defRPr sz="2000"/>
            </a:lvl5pPr>
            <a:lvl6pPr marL="2283122" indent="0">
              <a:buNone/>
              <a:defRPr sz="2000"/>
            </a:lvl6pPr>
            <a:lvl7pPr marL="2739743" indent="0">
              <a:buNone/>
              <a:defRPr sz="2000"/>
            </a:lvl7pPr>
            <a:lvl8pPr marL="3196373" indent="0">
              <a:buNone/>
              <a:defRPr sz="2000"/>
            </a:lvl8pPr>
            <a:lvl9pPr marL="3653002" indent="0">
              <a:buNone/>
              <a:defRPr sz="2000"/>
            </a:lvl9pPr>
          </a:lstStyle>
          <a:p>
            <a:endParaRPr lang="es-CL"/>
          </a:p>
        </p:txBody>
      </p:sp>
      <p:sp>
        <p:nvSpPr>
          <p:cNvPr id="4" name="3 Marcador de texto"/>
          <p:cNvSpPr>
            <a:spLocks noGrp="1"/>
          </p:cNvSpPr>
          <p:nvPr>
            <p:ph type="body" sz="half" idx="2"/>
          </p:nvPr>
        </p:nvSpPr>
        <p:spPr>
          <a:xfrm>
            <a:off x="1792289" y="4025539"/>
            <a:ext cx="5486400" cy="60364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522421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4690955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5980"/>
            <a:ext cx="2057400" cy="4388644"/>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05980"/>
            <a:ext cx="6019800"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1936757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0312" y="1076706"/>
            <a:ext cx="3973512" cy="3409950"/>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21201" y="1076706"/>
            <a:ext cx="3975100" cy="3409950"/>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67720351"/>
      </p:ext>
    </p:extLst>
  </p:cSld>
  <p:clrMapOvr>
    <a:masterClrMapping/>
  </p:clrMapOvr>
  <p:transition spd="med">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661782"/>
            <a:ext cx="7475220" cy="2194560"/>
          </a:xfrm>
        </p:spPr>
        <p:txBody>
          <a:bodyPr anchor="b">
            <a:normAutofit/>
          </a:bodyPr>
          <a:lstStyle>
            <a:lvl1pPr algn="ctr">
              <a:lnSpc>
                <a:spcPct val="85000"/>
              </a:lnSpc>
              <a:defRPr sz="5400" b="1" cap="all"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82165" y="2902227"/>
            <a:ext cx="6575895" cy="1041124"/>
          </a:xfrm>
        </p:spPr>
        <p:txBody>
          <a:bodyPr>
            <a:normAutofit/>
          </a:bodyPr>
          <a:lstStyle>
            <a:lvl1pPr marL="0" indent="0" algn="ctr">
              <a:buNone/>
              <a:defRPr sz="1700">
                <a:solidFill>
                  <a:srgbClr val="FFFFFF"/>
                </a:solidFill>
              </a:defRPr>
            </a:lvl1pPr>
            <a:lvl2pPr marL="342716" indent="0" algn="ctr">
              <a:buNone/>
              <a:defRPr sz="1700"/>
            </a:lvl2pPr>
            <a:lvl3pPr marL="685441" indent="0" algn="ctr">
              <a:buNone/>
              <a:defRPr sz="1700"/>
            </a:lvl3pPr>
            <a:lvl4pPr marL="1028163" indent="0" algn="ctr">
              <a:buNone/>
              <a:defRPr sz="1500"/>
            </a:lvl4pPr>
            <a:lvl5pPr marL="1370883" indent="0" algn="ctr">
              <a:buNone/>
              <a:defRPr sz="1500"/>
            </a:lvl5pPr>
            <a:lvl6pPr marL="1713611" indent="0" algn="ctr">
              <a:buNone/>
              <a:defRPr sz="1500"/>
            </a:lvl6pPr>
            <a:lvl7pPr marL="2056324" indent="0" algn="ctr">
              <a:buNone/>
              <a:defRPr sz="1500"/>
            </a:lvl7pPr>
            <a:lvl8pPr marL="2399040" indent="0" algn="ctr">
              <a:buNone/>
              <a:defRPr sz="1500"/>
            </a:lvl8pPr>
            <a:lvl9pPr marL="2741756"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986EB9B-FF81-445A-9A80-E840021BE7C9}" type="datetimeFigureOut">
              <a:rPr lang="es-CL" smtClean="0">
                <a:latin typeface="Corbel"/>
              </a:rPr>
              <a:pPr/>
              <a:t>14-03-2022</a:t>
            </a:fld>
            <a:endParaRPr lang="es-CL">
              <a:latin typeface="Corbel"/>
            </a:endParaRPr>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CL">
              <a:latin typeface="Corbe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2358B6B-DE56-4D43-8698-7AB48619AC40}" type="slidenum">
              <a:rPr lang="es-CL" smtClean="0">
                <a:latin typeface="Corbel"/>
              </a:rPr>
              <a:pPr/>
              <a:t>‹Nº›</a:t>
            </a:fld>
            <a:endParaRPr lang="es-CL">
              <a:latin typeface="Corbel"/>
            </a:endParaRPr>
          </a:p>
        </p:txBody>
      </p:sp>
      <p:cxnSp>
        <p:nvCxnSpPr>
          <p:cNvPr id="8" name="Straight Connector 7"/>
          <p:cNvCxnSpPr/>
          <p:nvPr/>
        </p:nvCxnSpPr>
        <p:spPr>
          <a:xfrm>
            <a:off x="1484024" y="280035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48497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8295786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880181"/>
            <a:ext cx="7475220" cy="2194560"/>
          </a:xfrm>
        </p:spPr>
        <p:txBody>
          <a:bodyPr anchor="b">
            <a:noAutofit/>
          </a:bodyPr>
          <a:lstStyle>
            <a:lvl1pPr algn="ctr">
              <a:lnSpc>
                <a:spcPct val="85000"/>
              </a:lnSpc>
              <a:defRPr sz="54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82446" y="3115910"/>
            <a:ext cx="6576822" cy="1022855"/>
          </a:xfrm>
        </p:spPr>
        <p:txBody>
          <a:bodyPr anchor="t">
            <a:normAutofit/>
          </a:bodyPr>
          <a:lstStyle>
            <a:lvl1pPr marL="0" indent="0" algn="ctr">
              <a:buNone/>
              <a:defRPr sz="1700">
                <a:solidFill>
                  <a:schemeClr val="accent1"/>
                </a:solidFill>
              </a:defRPr>
            </a:lvl1pPr>
            <a:lvl2pPr marL="342716" indent="0">
              <a:buNone/>
              <a:defRPr sz="1400">
                <a:solidFill>
                  <a:schemeClr val="tx1">
                    <a:tint val="75000"/>
                  </a:schemeClr>
                </a:solidFill>
              </a:defRPr>
            </a:lvl2pPr>
            <a:lvl3pPr marL="685441" indent="0">
              <a:buNone/>
              <a:defRPr sz="1200">
                <a:solidFill>
                  <a:schemeClr val="tx1">
                    <a:tint val="75000"/>
                  </a:schemeClr>
                </a:solidFill>
              </a:defRPr>
            </a:lvl3pPr>
            <a:lvl4pPr marL="1028163" indent="0">
              <a:buNone/>
              <a:defRPr sz="1100">
                <a:solidFill>
                  <a:schemeClr val="tx1">
                    <a:tint val="75000"/>
                  </a:schemeClr>
                </a:solidFill>
              </a:defRPr>
            </a:lvl4pPr>
            <a:lvl5pPr marL="1370883" indent="0">
              <a:buNone/>
              <a:defRPr sz="1100">
                <a:solidFill>
                  <a:schemeClr val="tx1">
                    <a:tint val="75000"/>
                  </a:schemeClr>
                </a:solidFill>
              </a:defRPr>
            </a:lvl5pPr>
            <a:lvl6pPr marL="1713611" indent="0">
              <a:buNone/>
              <a:defRPr sz="1100">
                <a:solidFill>
                  <a:schemeClr val="tx1">
                    <a:tint val="75000"/>
                  </a:schemeClr>
                </a:solidFill>
              </a:defRPr>
            </a:lvl6pPr>
            <a:lvl7pPr marL="2056324" indent="0">
              <a:buNone/>
              <a:defRPr sz="1100">
                <a:solidFill>
                  <a:schemeClr val="tx1">
                    <a:tint val="75000"/>
                  </a:schemeClr>
                </a:solidFill>
              </a:defRPr>
            </a:lvl7pPr>
            <a:lvl8pPr marL="2399040" indent="0">
              <a:buNone/>
              <a:defRPr sz="1100">
                <a:solidFill>
                  <a:schemeClr val="tx1">
                    <a:tint val="75000"/>
                  </a:schemeClr>
                </a:solidFill>
              </a:defRPr>
            </a:lvl8pPr>
            <a:lvl9pPr marL="2741756" indent="0">
              <a:buNone/>
              <a:defRPr sz="11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cxnSp>
        <p:nvCxnSpPr>
          <p:cNvPr id="7" name="Straight Connector 6"/>
          <p:cNvCxnSpPr/>
          <p:nvPr/>
        </p:nvCxnSpPr>
        <p:spPr>
          <a:xfrm>
            <a:off x="1485927"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246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7250" y="1543049"/>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00709" y="1543050"/>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5528693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50" y="1501133"/>
            <a:ext cx="3566160" cy="582930"/>
          </a:xfrm>
        </p:spPr>
        <p:txBody>
          <a:bodyPr anchor="ctr"/>
          <a:lstStyle>
            <a:lvl1pPr marL="0" indent="0">
              <a:spcBef>
                <a:spcPts val="0"/>
              </a:spcBef>
              <a:buNone/>
              <a:defRPr sz="1800" b="1"/>
            </a:lvl1pPr>
            <a:lvl2pPr marL="342716" indent="0">
              <a:buNone/>
              <a:defRPr sz="1500" b="1"/>
            </a:lvl2pPr>
            <a:lvl3pPr marL="685441" indent="0">
              <a:buNone/>
              <a:defRPr sz="1400" b="1"/>
            </a:lvl3pPr>
            <a:lvl4pPr marL="1028163" indent="0">
              <a:buNone/>
              <a:defRPr sz="1200" b="1"/>
            </a:lvl4pPr>
            <a:lvl5pPr marL="1370883" indent="0">
              <a:buNone/>
              <a:defRPr sz="1200" b="1"/>
            </a:lvl5pPr>
            <a:lvl6pPr marL="1713611" indent="0">
              <a:buNone/>
              <a:defRPr sz="1200" b="1"/>
            </a:lvl6pPr>
            <a:lvl7pPr marL="2056324" indent="0">
              <a:buNone/>
              <a:defRPr sz="1200" b="1"/>
            </a:lvl7pPr>
            <a:lvl8pPr marL="2399040" indent="0">
              <a:buNone/>
              <a:defRPr sz="1200" b="1"/>
            </a:lvl8pPr>
            <a:lvl9pPr marL="2741756"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857250" y="2041112"/>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1880" y="1499274"/>
            <a:ext cx="3566160" cy="582930"/>
          </a:xfrm>
        </p:spPr>
        <p:txBody>
          <a:bodyPr anchor="ctr"/>
          <a:lstStyle>
            <a:lvl1pPr marL="0" indent="0">
              <a:spcBef>
                <a:spcPts val="0"/>
              </a:spcBef>
              <a:buNone/>
              <a:defRPr sz="1800" b="1"/>
            </a:lvl1pPr>
            <a:lvl2pPr marL="342716" indent="0">
              <a:buNone/>
              <a:defRPr sz="1500" b="1"/>
            </a:lvl2pPr>
            <a:lvl3pPr marL="685441" indent="0">
              <a:buNone/>
              <a:defRPr sz="1400" b="1"/>
            </a:lvl3pPr>
            <a:lvl4pPr marL="1028163" indent="0">
              <a:buNone/>
              <a:defRPr sz="1200" b="1"/>
            </a:lvl4pPr>
            <a:lvl5pPr marL="1370883" indent="0">
              <a:buNone/>
              <a:defRPr sz="1200" b="1"/>
            </a:lvl5pPr>
            <a:lvl6pPr marL="1713611" indent="0">
              <a:buNone/>
              <a:defRPr sz="1200" b="1"/>
            </a:lvl6pPr>
            <a:lvl7pPr marL="2056324" indent="0">
              <a:buNone/>
              <a:defRPr sz="1200" b="1"/>
            </a:lvl7pPr>
            <a:lvl8pPr marL="2399040" indent="0">
              <a:buNone/>
              <a:defRPr sz="1200" b="1"/>
            </a:lvl8pPr>
            <a:lvl9pPr marL="2741756"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701880" y="2039493"/>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8" name="Footer Placeholder 7"/>
          <p:cNvSpPr>
            <a:spLocks noGrp="1"/>
          </p:cNvSpPr>
          <p:nvPr>
            <p:ph type="ftr" sz="quarter" idx="11"/>
          </p:nvPr>
        </p:nvSpPr>
        <p:spPr/>
        <p:txBody>
          <a:bodyPr/>
          <a:lstStyle/>
          <a:p>
            <a:endParaRPr lang="es-CL">
              <a:solidFill>
                <a:srgbClr val="C87D0E"/>
              </a:solidFill>
              <a:latin typeface="Corbel"/>
            </a:endParaRPr>
          </a:p>
        </p:txBody>
      </p:sp>
      <p:sp>
        <p:nvSpPr>
          <p:cNvPr id="9" name="Slide Number Placeholder 8"/>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9373375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4" name="Footer Placeholder 3"/>
          <p:cNvSpPr>
            <a:spLocks noGrp="1"/>
          </p:cNvSpPr>
          <p:nvPr>
            <p:ph type="ftr" sz="quarter" idx="11"/>
          </p:nvPr>
        </p:nvSpPr>
        <p:spPr/>
        <p:txBody>
          <a:bodyPr/>
          <a:lstStyle/>
          <a:p>
            <a:endParaRPr lang="es-CL">
              <a:solidFill>
                <a:srgbClr val="C87D0E"/>
              </a:solidFill>
              <a:latin typeface="Corbel"/>
            </a:endParaRPr>
          </a:p>
        </p:txBody>
      </p:sp>
      <p:sp>
        <p:nvSpPr>
          <p:cNvPr id="5" name="Slide Number Placeholder 4"/>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9192293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3" name="Footer Placeholder 2"/>
          <p:cNvSpPr>
            <a:spLocks noGrp="1"/>
          </p:cNvSpPr>
          <p:nvPr>
            <p:ph type="ftr" sz="quarter" idx="11"/>
          </p:nvPr>
        </p:nvSpPr>
        <p:spPr/>
        <p:txBody>
          <a:bodyPr/>
          <a:lstStyle/>
          <a:p>
            <a:endParaRPr lang="es-CL">
              <a:solidFill>
                <a:srgbClr val="C87D0E"/>
              </a:solidFill>
              <a:latin typeface="Corbel"/>
            </a:endParaRPr>
          </a:p>
        </p:txBody>
      </p:sp>
      <p:sp>
        <p:nvSpPr>
          <p:cNvPr id="4" name="Slide Number Placeholder 3"/>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7069626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389120" y="822960"/>
            <a:ext cx="3909060" cy="349758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7250" y="2125980"/>
            <a:ext cx="2948940" cy="2263140"/>
          </a:xfrm>
        </p:spPr>
        <p:txBody>
          <a:bodyPr>
            <a:normAutofit/>
          </a:bodyPr>
          <a:lstStyle>
            <a:lvl1pPr marL="0" indent="0">
              <a:lnSpc>
                <a:spcPct val="100000"/>
              </a:lnSpc>
              <a:spcBef>
                <a:spcPts val="750"/>
              </a:spcBef>
              <a:buNone/>
              <a:defRPr sz="1300"/>
            </a:lvl1pPr>
            <a:lvl2pPr marL="342716" indent="0">
              <a:buNone/>
              <a:defRPr sz="900"/>
            </a:lvl2pPr>
            <a:lvl3pPr marL="685441" indent="0">
              <a:buNone/>
              <a:defRPr sz="800"/>
            </a:lvl3pPr>
            <a:lvl4pPr marL="1028163" indent="0">
              <a:buNone/>
              <a:defRPr sz="700"/>
            </a:lvl4pPr>
            <a:lvl5pPr marL="1370883" indent="0">
              <a:buNone/>
              <a:defRPr sz="700"/>
            </a:lvl5pPr>
            <a:lvl6pPr marL="1713611" indent="0">
              <a:buNone/>
              <a:defRPr sz="700"/>
            </a:lvl6pPr>
            <a:lvl7pPr marL="2056324" indent="0">
              <a:buNone/>
              <a:defRPr sz="700"/>
            </a:lvl7pPr>
            <a:lvl8pPr marL="2399040" indent="0">
              <a:buNone/>
              <a:defRPr sz="700"/>
            </a:lvl8pPr>
            <a:lvl9pPr marL="2741756"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822229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059936" y="802385"/>
            <a:ext cx="4574286" cy="3600450"/>
          </a:xfrm>
        </p:spPr>
        <p:txBody>
          <a:bodyPr lIns="205634" tIns="137093" anchor="t">
            <a:normAutofit/>
          </a:bodyPr>
          <a:lstStyle>
            <a:lvl1pPr marL="0" indent="0">
              <a:buNone/>
              <a:defRPr sz="2100"/>
            </a:lvl1pPr>
            <a:lvl2pPr marL="342716" indent="0">
              <a:buNone/>
              <a:defRPr sz="2100"/>
            </a:lvl2pPr>
            <a:lvl3pPr marL="685441" indent="0">
              <a:buNone/>
              <a:defRPr sz="1800"/>
            </a:lvl3pPr>
            <a:lvl4pPr marL="1028163" indent="0">
              <a:buNone/>
              <a:defRPr sz="1500"/>
            </a:lvl4pPr>
            <a:lvl5pPr marL="1370883" indent="0">
              <a:buNone/>
              <a:defRPr sz="1500"/>
            </a:lvl5pPr>
            <a:lvl6pPr marL="1713611" indent="0">
              <a:buNone/>
              <a:defRPr sz="1500"/>
            </a:lvl6pPr>
            <a:lvl7pPr marL="2056324" indent="0">
              <a:buNone/>
              <a:defRPr sz="1500"/>
            </a:lvl7pPr>
            <a:lvl8pPr marL="2399040" indent="0">
              <a:buNone/>
              <a:defRPr sz="1500"/>
            </a:lvl8pPr>
            <a:lvl9pPr marL="2741756"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7250" y="2125980"/>
            <a:ext cx="2948940" cy="2160270"/>
          </a:xfrm>
        </p:spPr>
        <p:txBody>
          <a:bodyPr>
            <a:normAutofit/>
          </a:bodyPr>
          <a:lstStyle>
            <a:lvl1pPr marL="0" indent="0">
              <a:lnSpc>
                <a:spcPct val="100000"/>
              </a:lnSpc>
              <a:spcBef>
                <a:spcPts val="750"/>
              </a:spcBef>
              <a:buNone/>
              <a:defRPr sz="1300"/>
            </a:lvl1pPr>
            <a:lvl2pPr marL="342716" indent="0">
              <a:buNone/>
              <a:defRPr sz="900"/>
            </a:lvl2pPr>
            <a:lvl3pPr marL="685441" indent="0">
              <a:buNone/>
              <a:defRPr sz="800"/>
            </a:lvl3pPr>
            <a:lvl4pPr marL="1028163" indent="0">
              <a:buNone/>
              <a:defRPr sz="700"/>
            </a:lvl4pPr>
            <a:lvl5pPr marL="1370883" indent="0">
              <a:buNone/>
              <a:defRPr sz="700"/>
            </a:lvl5pPr>
            <a:lvl6pPr marL="1713611" indent="0">
              <a:buNone/>
              <a:defRPr sz="700"/>
            </a:lvl6pPr>
            <a:lvl7pPr marL="2056324" indent="0">
              <a:buNone/>
              <a:defRPr sz="700"/>
            </a:lvl7pPr>
            <a:lvl8pPr marL="2399040" indent="0">
              <a:buNone/>
              <a:defRPr sz="700"/>
            </a:lvl8pPr>
            <a:lvl9pPr marL="2741756"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5262560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0682623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94" y="571500"/>
            <a:ext cx="1743075" cy="40576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7256" y="571500"/>
            <a:ext cx="5572125" cy="40576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8521144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661782"/>
            <a:ext cx="7475220" cy="2194560"/>
          </a:xfrm>
        </p:spPr>
        <p:txBody>
          <a:bodyPr anchor="b">
            <a:normAutofit/>
          </a:bodyPr>
          <a:lstStyle>
            <a:lvl1pPr algn="ctr">
              <a:lnSpc>
                <a:spcPct val="85000"/>
              </a:lnSpc>
              <a:defRPr sz="5400" b="1" cap="all"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82165" y="2902227"/>
            <a:ext cx="6575895" cy="1041124"/>
          </a:xfrm>
        </p:spPr>
        <p:txBody>
          <a:bodyPr>
            <a:normAutofit/>
          </a:bodyPr>
          <a:lstStyle>
            <a:lvl1pPr marL="0" indent="0" algn="ctr">
              <a:buNone/>
              <a:defRPr sz="1700">
                <a:solidFill>
                  <a:srgbClr val="FFFFFF"/>
                </a:solidFill>
              </a:defRPr>
            </a:lvl1pPr>
            <a:lvl2pPr marL="342725" indent="0" algn="ctr">
              <a:buNone/>
              <a:defRPr sz="1700"/>
            </a:lvl2pPr>
            <a:lvl3pPr marL="685458" indent="0" algn="ctr">
              <a:buNone/>
              <a:defRPr sz="1700"/>
            </a:lvl3pPr>
            <a:lvl4pPr marL="1028187" indent="0" algn="ctr">
              <a:buNone/>
              <a:defRPr sz="1500"/>
            </a:lvl4pPr>
            <a:lvl5pPr marL="1370918" indent="0" algn="ctr">
              <a:buNone/>
              <a:defRPr sz="1500"/>
            </a:lvl5pPr>
            <a:lvl6pPr marL="1713653" indent="0" algn="ctr">
              <a:buNone/>
              <a:defRPr sz="1500"/>
            </a:lvl6pPr>
            <a:lvl7pPr marL="2056374" indent="0" algn="ctr">
              <a:buNone/>
              <a:defRPr sz="1500"/>
            </a:lvl7pPr>
            <a:lvl8pPr marL="2399100" indent="0" algn="ctr">
              <a:buNone/>
              <a:defRPr sz="1500"/>
            </a:lvl8pPr>
            <a:lvl9pPr marL="2741825"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986EB9B-FF81-445A-9A80-E840021BE7C9}" type="datetimeFigureOut">
              <a:rPr lang="es-CL" smtClean="0">
                <a:latin typeface="Corbel"/>
              </a:rPr>
              <a:pPr/>
              <a:t>14-03-2022</a:t>
            </a:fld>
            <a:endParaRPr lang="es-CL">
              <a:latin typeface="Corbel"/>
            </a:endParaRPr>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CL">
              <a:latin typeface="Corbe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2358B6B-DE56-4D43-8698-7AB48619AC40}" type="slidenum">
              <a:rPr lang="es-CL" smtClean="0">
                <a:latin typeface="Corbel"/>
              </a:rPr>
              <a:pPr/>
              <a:t>‹Nº›</a:t>
            </a:fld>
            <a:endParaRPr lang="es-CL">
              <a:latin typeface="Corbel"/>
            </a:endParaRPr>
          </a:p>
        </p:txBody>
      </p:sp>
      <p:cxnSp>
        <p:nvCxnSpPr>
          <p:cNvPr id="8" name="Straight Connector 7"/>
          <p:cNvCxnSpPr/>
          <p:nvPr/>
        </p:nvCxnSpPr>
        <p:spPr>
          <a:xfrm>
            <a:off x="1484021" y="280035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8140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963008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151341"/>
            <a:ext cx="4040188"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66" y="1151341"/>
            <a:ext cx="4041775" cy="479822"/>
          </a:xfrm>
        </p:spPr>
        <p:txBody>
          <a:bodyPr anchor="b"/>
          <a:lstStyle>
            <a:lvl1pPr marL="0" indent="0">
              <a:buNone/>
              <a:defRPr sz="2400" b="1"/>
            </a:lvl1pPr>
            <a:lvl2pPr marL="456624" indent="0">
              <a:buNone/>
              <a:defRPr sz="2000" b="1"/>
            </a:lvl2pPr>
            <a:lvl3pPr marL="913253" indent="0">
              <a:buNone/>
              <a:defRPr sz="1800" b="1"/>
            </a:lvl3pPr>
            <a:lvl4pPr marL="1369878" indent="0">
              <a:buNone/>
              <a:defRPr sz="1600" b="1"/>
            </a:lvl4pPr>
            <a:lvl5pPr marL="1826507" indent="0">
              <a:buNone/>
              <a:defRPr sz="1600" b="1"/>
            </a:lvl5pPr>
            <a:lvl6pPr marL="2283122" indent="0">
              <a:buNone/>
              <a:defRPr sz="1600" b="1"/>
            </a:lvl6pPr>
            <a:lvl7pPr marL="2739743" indent="0">
              <a:buNone/>
              <a:defRPr sz="1600" b="1"/>
            </a:lvl7pPr>
            <a:lvl8pPr marL="3196373" indent="0">
              <a:buNone/>
              <a:defRPr sz="1600" b="1"/>
            </a:lvl8pPr>
            <a:lvl9pPr marL="3653002"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880181"/>
            <a:ext cx="7475220" cy="2194560"/>
          </a:xfrm>
        </p:spPr>
        <p:txBody>
          <a:bodyPr anchor="b">
            <a:noAutofit/>
          </a:bodyPr>
          <a:lstStyle>
            <a:lvl1pPr algn="ctr">
              <a:lnSpc>
                <a:spcPct val="85000"/>
              </a:lnSpc>
              <a:defRPr sz="54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82446" y="3115910"/>
            <a:ext cx="6576822" cy="1022855"/>
          </a:xfrm>
        </p:spPr>
        <p:txBody>
          <a:bodyPr anchor="t">
            <a:normAutofit/>
          </a:bodyPr>
          <a:lstStyle>
            <a:lvl1pPr marL="0" indent="0" algn="ctr">
              <a:buNone/>
              <a:defRPr sz="1700">
                <a:solidFill>
                  <a:schemeClr val="accent1"/>
                </a:solidFill>
              </a:defRPr>
            </a:lvl1pPr>
            <a:lvl2pPr marL="342725" indent="0">
              <a:buNone/>
              <a:defRPr sz="1400">
                <a:solidFill>
                  <a:schemeClr val="tx1">
                    <a:tint val="75000"/>
                  </a:schemeClr>
                </a:solidFill>
              </a:defRPr>
            </a:lvl2pPr>
            <a:lvl3pPr marL="685458" indent="0">
              <a:buNone/>
              <a:defRPr sz="1200">
                <a:solidFill>
                  <a:schemeClr val="tx1">
                    <a:tint val="75000"/>
                  </a:schemeClr>
                </a:solidFill>
              </a:defRPr>
            </a:lvl3pPr>
            <a:lvl4pPr marL="1028187" indent="0">
              <a:buNone/>
              <a:defRPr sz="1100">
                <a:solidFill>
                  <a:schemeClr val="tx1">
                    <a:tint val="75000"/>
                  </a:schemeClr>
                </a:solidFill>
              </a:defRPr>
            </a:lvl4pPr>
            <a:lvl5pPr marL="1370918" indent="0">
              <a:buNone/>
              <a:defRPr sz="1100">
                <a:solidFill>
                  <a:schemeClr val="tx1">
                    <a:tint val="75000"/>
                  </a:schemeClr>
                </a:solidFill>
              </a:defRPr>
            </a:lvl5pPr>
            <a:lvl6pPr marL="1713653" indent="0">
              <a:buNone/>
              <a:defRPr sz="1100">
                <a:solidFill>
                  <a:schemeClr val="tx1">
                    <a:tint val="75000"/>
                  </a:schemeClr>
                </a:solidFill>
              </a:defRPr>
            </a:lvl6pPr>
            <a:lvl7pPr marL="2056374" indent="0">
              <a:buNone/>
              <a:defRPr sz="1100">
                <a:solidFill>
                  <a:schemeClr val="tx1">
                    <a:tint val="75000"/>
                  </a:schemeClr>
                </a:solidFill>
              </a:defRPr>
            </a:lvl7pPr>
            <a:lvl8pPr marL="2399100" indent="0">
              <a:buNone/>
              <a:defRPr sz="1100">
                <a:solidFill>
                  <a:schemeClr val="tx1">
                    <a:tint val="75000"/>
                  </a:schemeClr>
                </a:solidFill>
              </a:defRPr>
            </a:lvl8pPr>
            <a:lvl9pPr marL="2741825" indent="0">
              <a:buNone/>
              <a:defRPr sz="11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cxnSp>
        <p:nvCxnSpPr>
          <p:cNvPr id="7" name="Straight Connector 6"/>
          <p:cNvCxnSpPr/>
          <p:nvPr/>
        </p:nvCxnSpPr>
        <p:spPr>
          <a:xfrm>
            <a:off x="1485927"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67352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7250" y="1543049"/>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00709" y="1543050"/>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2606392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50" y="1501133"/>
            <a:ext cx="3566160" cy="582930"/>
          </a:xfrm>
        </p:spPr>
        <p:txBody>
          <a:bodyPr anchor="ctr"/>
          <a:lstStyle>
            <a:lvl1pPr marL="0" indent="0">
              <a:spcBef>
                <a:spcPts val="0"/>
              </a:spcBef>
              <a:buNone/>
              <a:defRPr sz="1800" b="1"/>
            </a:lvl1pPr>
            <a:lvl2pPr marL="342725" indent="0">
              <a:buNone/>
              <a:defRPr sz="1500" b="1"/>
            </a:lvl2pPr>
            <a:lvl3pPr marL="685458" indent="0">
              <a:buNone/>
              <a:defRPr sz="1400" b="1"/>
            </a:lvl3pPr>
            <a:lvl4pPr marL="1028187" indent="0">
              <a:buNone/>
              <a:defRPr sz="1200" b="1"/>
            </a:lvl4pPr>
            <a:lvl5pPr marL="1370918" indent="0">
              <a:buNone/>
              <a:defRPr sz="1200" b="1"/>
            </a:lvl5pPr>
            <a:lvl6pPr marL="1713653" indent="0">
              <a:buNone/>
              <a:defRPr sz="1200" b="1"/>
            </a:lvl6pPr>
            <a:lvl7pPr marL="2056374" indent="0">
              <a:buNone/>
              <a:defRPr sz="1200" b="1"/>
            </a:lvl7pPr>
            <a:lvl8pPr marL="2399100" indent="0">
              <a:buNone/>
              <a:defRPr sz="1200" b="1"/>
            </a:lvl8pPr>
            <a:lvl9pPr marL="2741825"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857250" y="2041112"/>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1880" y="1499274"/>
            <a:ext cx="3566160" cy="582930"/>
          </a:xfrm>
        </p:spPr>
        <p:txBody>
          <a:bodyPr anchor="ctr"/>
          <a:lstStyle>
            <a:lvl1pPr marL="0" indent="0">
              <a:spcBef>
                <a:spcPts val="0"/>
              </a:spcBef>
              <a:buNone/>
              <a:defRPr sz="1800" b="1"/>
            </a:lvl1pPr>
            <a:lvl2pPr marL="342725" indent="0">
              <a:buNone/>
              <a:defRPr sz="1500" b="1"/>
            </a:lvl2pPr>
            <a:lvl3pPr marL="685458" indent="0">
              <a:buNone/>
              <a:defRPr sz="1400" b="1"/>
            </a:lvl3pPr>
            <a:lvl4pPr marL="1028187" indent="0">
              <a:buNone/>
              <a:defRPr sz="1200" b="1"/>
            </a:lvl4pPr>
            <a:lvl5pPr marL="1370918" indent="0">
              <a:buNone/>
              <a:defRPr sz="1200" b="1"/>
            </a:lvl5pPr>
            <a:lvl6pPr marL="1713653" indent="0">
              <a:buNone/>
              <a:defRPr sz="1200" b="1"/>
            </a:lvl6pPr>
            <a:lvl7pPr marL="2056374" indent="0">
              <a:buNone/>
              <a:defRPr sz="1200" b="1"/>
            </a:lvl7pPr>
            <a:lvl8pPr marL="2399100" indent="0">
              <a:buNone/>
              <a:defRPr sz="1200" b="1"/>
            </a:lvl8pPr>
            <a:lvl9pPr marL="2741825"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701880" y="2039493"/>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8" name="Footer Placeholder 7"/>
          <p:cNvSpPr>
            <a:spLocks noGrp="1"/>
          </p:cNvSpPr>
          <p:nvPr>
            <p:ph type="ftr" sz="quarter" idx="11"/>
          </p:nvPr>
        </p:nvSpPr>
        <p:spPr/>
        <p:txBody>
          <a:bodyPr/>
          <a:lstStyle/>
          <a:p>
            <a:endParaRPr lang="es-CL">
              <a:solidFill>
                <a:srgbClr val="C87D0E"/>
              </a:solidFill>
              <a:latin typeface="Corbel"/>
            </a:endParaRPr>
          </a:p>
        </p:txBody>
      </p:sp>
      <p:sp>
        <p:nvSpPr>
          <p:cNvPr id="9" name="Slide Number Placeholder 8"/>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7372181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4" name="Footer Placeholder 3"/>
          <p:cNvSpPr>
            <a:spLocks noGrp="1"/>
          </p:cNvSpPr>
          <p:nvPr>
            <p:ph type="ftr" sz="quarter" idx="11"/>
          </p:nvPr>
        </p:nvSpPr>
        <p:spPr/>
        <p:txBody>
          <a:bodyPr/>
          <a:lstStyle/>
          <a:p>
            <a:endParaRPr lang="es-CL">
              <a:solidFill>
                <a:srgbClr val="C87D0E"/>
              </a:solidFill>
              <a:latin typeface="Corbel"/>
            </a:endParaRPr>
          </a:p>
        </p:txBody>
      </p:sp>
      <p:sp>
        <p:nvSpPr>
          <p:cNvPr id="5" name="Slide Number Placeholder 4"/>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0687874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3" name="Footer Placeholder 2"/>
          <p:cNvSpPr>
            <a:spLocks noGrp="1"/>
          </p:cNvSpPr>
          <p:nvPr>
            <p:ph type="ftr" sz="quarter" idx="11"/>
          </p:nvPr>
        </p:nvSpPr>
        <p:spPr/>
        <p:txBody>
          <a:bodyPr/>
          <a:lstStyle/>
          <a:p>
            <a:endParaRPr lang="es-CL">
              <a:solidFill>
                <a:srgbClr val="C87D0E"/>
              </a:solidFill>
              <a:latin typeface="Corbel"/>
            </a:endParaRPr>
          </a:p>
        </p:txBody>
      </p:sp>
      <p:sp>
        <p:nvSpPr>
          <p:cNvPr id="4" name="Slide Number Placeholder 3"/>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5032640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389120" y="822960"/>
            <a:ext cx="3909060" cy="349758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7250" y="2125980"/>
            <a:ext cx="2948940" cy="2263140"/>
          </a:xfrm>
        </p:spPr>
        <p:txBody>
          <a:bodyPr>
            <a:normAutofit/>
          </a:bodyPr>
          <a:lstStyle>
            <a:lvl1pPr marL="0" indent="0">
              <a:lnSpc>
                <a:spcPct val="100000"/>
              </a:lnSpc>
              <a:spcBef>
                <a:spcPts val="750"/>
              </a:spcBef>
              <a:buNone/>
              <a:defRPr sz="1300"/>
            </a:lvl1pPr>
            <a:lvl2pPr marL="342725" indent="0">
              <a:buNone/>
              <a:defRPr sz="900"/>
            </a:lvl2pPr>
            <a:lvl3pPr marL="685458" indent="0">
              <a:buNone/>
              <a:defRPr sz="800"/>
            </a:lvl3pPr>
            <a:lvl4pPr marL="1028187" indent="0">
              <a:buNone/>
              <a:defRPr sz="700"/>
            </a:lvl4pPr>
            <a:lvl5pPr marL="1370918" indent="0">
              <a:buNone/>
              <a:defRPr sz="700"/>
            </a:lvl5pPr>
            <a:lvl6pPr marL="1713653" indent="0">
              <a:buNone/>
              <a:defRPr sz="700"/>
            </a:lvl6pPr>
            <a:lvl7pPr marL="2056374" indent="0">
              <a:buNone/>
              <a:defRPr sz="700"/>
            </a:lvl7pPr>
            <a:lvl8pPr marL="2399100" indent="0">
              <a:buNone/>
              <a:defRPr sz="700"/>
            </a:lvl8pPr>
            <a:lvl9pPr marL="2741825"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0614300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059936" y="802385"/>
            <a:ext cx="4574286" cy="3600450"/>
          </a:xfrm>
        </p:spPr>
        <p:txBody>
          <a:bodyPr lIns="205639" tIns="137096" anchor="t">
            <a:normAutofit/>
          </a:bodyPr>
          <a:lstStyle>
            <a:lvl1pPr marL="0" indent="0">
              <a:buNone/>
              <a:defRPr sz="2100"/>
            </a:lvl1pPr>
            <a:lvl2pPr marL="342725" indent="0">
              <a:buNone/>
              <a:defRPr sz="2100"/>
            </a:lvl2pPr>
            <a:lvl3pPr marL="685458" indent="0">
              <a:buNone/>
              <a:defRPr sz="1800"/>
            </a:lvl3pPr>
            <a:lvl4pPr marL="1028187" indent="0">
              <a:buNone/>
              <a:defRPr sz="1500"/>
            </a:lvl4pPr>
            <a:lvl5pPr marL="1370918" indent="0">
              <a:buNone/>
              <a:defRPr sz="1500"/>
            </a:lvl5pPr>
            <a:lvl6pPr marL="1713653" indent="0">
              <a:buNone/>
              <a:defRPr sz="1500"/>
            </a:lvl6pPr>
            <a:lvl7pPr marL="2056374" indent="0">
              <a:buNone/>
              <a:defRPr sz="1500"/>
            </a:lvl7pPr>
            <a:lvl8pPr marL="2399100" indent="0">
              <a:buNone/>
              <a:defRPr sz="1500"/>
            </a:lvl8pPr>
            <a:lvl9pPr marL="2741825"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7250" y="2125980"/>
            <a:ext cx="2948940" cy="2160270"/>
          </a:xfrm>
        </p:spPr>
        <p:txBody>
          <a:bodyPr>
            <a:normAutofit/>
          </a:bodyPr>
          <a:lstStyle>
            <a:lvl1pPr marL="0" indent="0">
              <a:lnSpc>
                <a:spcPct val="100000"/>
              </a:lnSpc>
              <a:spcBef>
                <a:spcPts val="750"/>
              </a:spcBef>
              <a:buNone/>
              <a:defRPr sz="1300"/>
            </a:lvl1pPr>
            <a:lvl2pPr marL="342725" indent="0">
              <a:buNone/>
              <a:defRPr sz="900"/>
            </a:lvl2pPr>
            <a:lvl3pPr marL="685458" indent="0">
              <a:buNone/>
              <a:defRPr sz="800"/>
            </a:lvl3pPr>
            <a:lvl4pPr marL="1028187" indent="0">
              <a:buNone/>
              <a:defRPr sz="700"/>
            </a:lvl4pPr>
            <a:lvl5pPr marL="1370918" indent="0">
              <a:buNone/>
              <a:defRPr sz="700"/>
            </a:lvl5pPr>
            <a:lvl6pPr marL="1713653" indent="0">
              <a:buNone/>
              <a:defRPr sz="700"/>
            </a:lvl6pPr>
            <a:lvl7pPr marL="2056374" indent="0">
              <a:buNone/>
              <a:defRPr sz="700"/>
            </a:lvl7pPr>
            <a:lvl8pPr marL="2399100" indent="0">
              <a:buNone/>
              <a:defRPr sz="700"/>
            </a:lvl8pPr>
            <a:lvl9pPr marL="2741825"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5261112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6961033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94" y="571500"/>
            <a:ext cx="1743075" cy="40576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7256" y="571500"/>
            <a:ext cx="5572125" cy="40576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0865141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661782"/>
            <a:ext cx="7475220" cy="2194560"/>
          </a:xfrm>
        </p:spPr>
        <p:txBody>
          <a:bodyPr anchor="b">
            <a:normAutofit/>
          </a:bodyPr>
          <a:lstStyle>
            <a:lvl1pPr algn="ctr">
              <a:lnSpc>
                <a:spcPct val="85000"/>
              </a:lnSpc>
              <a:defRPr sz="5400" b="1" cap="all" baseline="0">
                <a:solidFill>
                  <a:srgbClr val="FFFFFF"/>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282165" y="2902227"/>
            <a:ext cx="6575895" cy="1041124"/>
          </a:xfrm>
        </p:spPr>
        <p:txBody>
          <a:bodyPr>
            <a:normAutofit/>
          </a:bodyPr>
          <a:lstStyle>
            <a:lvl1pPr marL="0" indent="0" algn="ctr">
              <a:buNone/>
              <a:defRPr sz="1700">
                <a:solidFill>
                  <a:srgbClr val="FFFFFF"/>
                </a:solidFill>
              </a:defRPr>
            </a:lvl1pPr>
            <a:lvl2pPr marL="342770" indent="0" algn="ctr">
              <a:buNone/>
              <a:defRPr sz="1700"/>
            </a:lvl2pPr>
            <a:lvl3pPr marL="685543" indent="0" algn="ctr">
              <a:buNone/>
              <a:defRPr sz="1700"/>
            </a:lvl3pPr>
            <a:lvl4pPr marL="1028315" indent="0" algn="ctr">
              <a:buNone/>
              <a:defRPr sz="1500"/>
            </a:lvl4pPr>
            <a:lvl5pPr marL="1371087" indent="0" algn="ctr">
              <a:buNone/>
              <a:defRPr sz="1500"/>
            </a:lvl5pPr>
            <a:lvl6pPr marL="1713863" indent="0" algn="ctr">
              <a:buNone/>
              <a:defRPr sz="1500"/>
            </a:lvl6pPr>
            <a:lvl7pPr marL="2056631" indent="0" algn="ctr">
              <a:buNone/>
              <a:defRPr sz="1500"/>
            </a:lvl7pPr>
            <a:lvl8pPr marL="2399400" indent="0" algn="ctr">
              <a:buNone/>
              <a:defRPr sz="1500"/>
            </a:lvl8pPr>
            <a:lvl9pPr marL="2742170" indent="0" algn="ctr">
              <a:buNone/>
              <a:defRPr sz="15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986EB9B-FF81-445A-9A80-E840021BE7C9}" type="datetimeFigureOut">
              <a:rPr lang="es-CL" smtClean="0">
                <a:latin typeface="Corbel"/>
              </a:rPr>
              <a:pPr/>
              <a:t>14-03-2022</a:t>
            </a:fld>
            <a:endParaRPr lang="es-CL">
              <a:latin typeface="Corbel"/>
            </a:endParaRPr>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s-CL">
              <a:latin typeface="Corbe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2358B6B-DE56-4D43-8698-7AB48619AC40}" type="slidenum">
              <a:rPr lang="es-CL" smtClean="0">
                <a:latin typeface="Corbel"/>
              </a:rPr>
              <a:pPr/>
              <a:t>‹Nº›</a:t>
            </a:fld>
            <a:endParaRPr lang="es-CL">
              <a:latin typeface="Corbel"/>
            </a:endParaRPr>
          </a:p>
        </p:txBody>
      </p:sp>
      <p:cxnSp>
        <p:nvCxnSpPr>
          <p:cNvPr id="8" name="Straight Connector 7"/>
          <p:cNvCxnSpPr/>
          <p:nvPr/>
        </p:nvCxnSpPr>
        <p:spPr>
          <a:xfrm>
            <a:off x="1484018" y="280035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146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22372143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29818" y="880181"/>
            <a:ext cx="7475220" cy="2194560"/>
          </a:xfrm>
        </p:spPr>
        <p:txBody>
          <a:bodyPr anchor="b">
            <a:noAutofit/>
          </a:bodyPr>
          <a:lstStyle>
            <a:lvl1pPr algn="ctr">
              <a:lnSpc>
                <a:spcPct val="85000"/>
              </a:lnSpc>
              <a:defRPr sz="5400" b="0" cap="all"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82446" y="3115904"/>
            <a:ext cx="6576822" cy="1022855"/>
          </a:xfrm>
        </p:spPr>
        <p:txBody>
          <a:bodyPr anchor="t">
            <a:normAutofit/>
          </a:bodyPr>
          <a:lstStyle>
            <a:lvl1pPr marL="0" indent="0" algn="ctr">
              <a:buNone/>
              <a:defRPr sz="1700">
                <a:solidFill>
                  <a:schemeClr val="accent1"/>
                </a:solidFill>
              </a:defRPr>
            </a:lvl1pPr>
            <a:lvl2pPr marL="342770" indent="0">
              <a:buNone/>
              <a:defRPr sz="1400">
                <a:solidFill>
                  <a:schemeClr val="tx1">
                    <a:tint val="75000"/>
                  </a:schemeClr>
                </a:solidFill>
              </a:defRPr>
            </a:lvl2pPr>
            <a:lvl3pPr marL="685543" indent="0">
              <a:buNone/>
              <a:defRPr sz="1200">
                <a:solidFill>
                  <a:schemeClr val="tx1">
                    <a:tint val="75000"/>
                  </a:schemeClr>
                </a:solidFill>
              </a:defRPr>
            </a:lvl3pPr>
            <a:lvl4pPr marL="1028315" indent="0">
              <a:buNone/>
              <a:defRPr sz="1100">
                <a:solidFill>
                  <a:schemeClr val="tx1">
                    <a:tint val="75000"/>
                  </a:schemeClr>
                </a:solidFill>
              </a:defRPr>
            </a:lvl4pPr>
            <a:lvl5pPr marL="1371087" indent="0">
              <a:buNone/>
              <a:defRPr sz="1100">
                <a:solidFill>
                  <a:schemeClr val="tx1">
                    <a:tint val="75000"/>
                  </a:schemeClr>
                </a:solidFill>
              </a:defRPr>
            </a:lvl5pPr>
            <a:lvl6pPr marL="1713863" indent="0">
              <a:buNone/>
              <a:defRPr sz="1100">
                <a:solidFill>
                  <a:schemeClr val="tx1">
                    <a:tint val="75000"/>
                  </a:schemeClr>
                </a:solidFill>
              </a:defRPr>
            </a:lvl6pPr>
            <a:lvl7pPr marL="2056631" indent="0">
              <a:buNone/>
              <a:defRPr sz="1100">
                <a:solidFill>
                  <a:schemeClr val="tx1">
                    <a:tint val="75000"/>
                  </a:schemeClr>
                </a:solidFill>
              </a:defRPr>
            </a:lvl7pPr>
            <a:lvl8pPr marL="2399400" indent="0">
              <a:buNone/>
              <a:defRPr sz="1100">
                <a:solidFill>
                  <a:schemeClr val="tx1">
                    <a:tint val="75000"/>
                  </a:schemeClr>
                </a:solidFill>
              </a:defRPr>
            </a:lvl8pPr>
            <a:lvl9pPr marL="2742170" indent="0">
              <a:buNone/>
              <a:defRPr sz="11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cxnSp>
        <p:nvCxnSpPr>
          <p:cNvPr id="7" name="Straight Connector 6"/>
          <p:cNvCxnSpPr/>
          <p:nvPr/>
        </p:nvCxnSpPr>
        <p:spPr>
          <a:xfrm>
            <a:off x="1485912" y="3015306"/>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385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57250" y="1543049"/>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00709" y="1543050"/>
            <a:ext cx="3566160" cy="301752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3934417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50" y="1501133"/>
            <a:ext cx="3566160" cy="582930"/>
          </a:xfrm>
        </p:spPr>
        <p:txBody>
          <a:bodyPr anchor="ctr"/>
          <a:lstStyle>
            <a:lvl1pPr marL="0" indent="0">
              <a:spcBef>
                <a:spcPts val="0"/>
              </a:spcBef>
              <a:buNone/>
              <a:defRPr sz="1800" b="1"/>
            </a:lvl1pPr>
            <a:lvl2pPr marL="342770" indent="0">
              <a:buNone/>
              <a:defRPr sz="1500" b="1"/>
            </a:lvl2pPr>
            <a:lvl3pPr marL="685543" indent="0">
              <a:buNone/>
              <a:defRPr sz="1400" b="1"/>
            </a:lvl3pPr>
            <a:lvl4pPr marL="1028315" indent="0">
              <a:buNone/>
              <a:defRPr sz="1200" b="1"/>
            </a:lvl4pPr>
            <a:lvl5pPr marL="1371087" indent="0">
              <a:buNone/>
              <a:defRPr sz="1200" b="1"/>
            </a:lvl5pPr>
            <a:lvl6pPr marL="1713863" indent="0">
              <a:buNone/>
              <a:defRPr sz="1200" b="1"/>
            </a:lvl6pPr>
            <a:lvl7pPr marL="2056631" indent="0">
              <a:buNone/>
              <a:defRPr sz="1200" b="1"/>
            </a:lvl7pPr>
            <a:lvl8pPr marL="2399400" indent="0">
              <a:buNone/>
              <a:defRPr sz="1200" b="1"/>
            </a:lvl8pPr>
            <a:lvl9pPr marL="2742170" indent="0">
              <a:buNone/>
              <a:defRPr sz="1200" b="1"/>
            </a:lvl9pPr>
          </a:lstStyle>
          <a:p>
            <a:pPr lvl="0"/>
            <a:r>
              <a:rPr lang="es-ES"/>
              <a:t>Editar los estilos de texto del patrón</a:t>
            </a:r>
          </a:p>
        </p:txBody>
      </p:sp>
      <p:sp>
        <p:nvSpPr>
          <p:cNvPr id="4" name="Content Placeholder 3"/>
          <p:cNvSpPr>
            <a:spLocks noGrp="1"/>
          </p:cNvSpPr>
          <p:nvPr>
            <p:ph sz="half" idx="2"/>
          </p:nvPr>
        </p:nvSpPr>
        <p:spPr>
          <a:xfrm>
            <a:off x="857250" y="2041112"/>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701880" y="1499274"/>
            <a:ext cx="3566160" cy="582930"/>
          </a:xfrm>
        </p:spPr>
        <p:txBody>
          <a:bodyPr anchor="ctr"/>
          <a:lstStyle>
            <a:lvl1pPr marL="0" indent="0">
              <a:spcBef>
                <a:spcPts val="0"/>
              </a:spcBef>
              <a:buNone/>
              <a:defRPr sz="1800" b="1"/>
            </a:lvl1pPr>
            <a:lvl2pPr marL="342770" indent="0">
              <a:buNone/>
              <a:defRPr sz="1500" b="1"/>
            </a:lvl2pPr>
            <a:lvl3pPr marL="685543" indent="0">
              <a:buNone/>
              <a:defRPr sz="1400" b="1"/>
            </a:lvl3pPr>
            <a:lvl4pPr marL="1028315" indent="0">
              <a:buNone/>
              <a:defRPr sz="1200" b="1"/>
            </a:lvl4pPr>
            <a:lvl5pPr marL="1371087" indent="0">
              <a:buNone/>
              <a:defRPr sz="1200" b="1"/>
            </a:lvl5pPr>
            <a:lvl6pPr marL="1713863" indent="0">
              <a:buNone/>
              <a:defRPr sz="1200" b="1"/>
            </a:lvl6pPr>
            <a:lvl7pPr marL="2056631" indent="0">
              <a:buNone/>
              <a:defRPr sz="1200" b="1"/>
            </a:lvl7pPr>
            <a:lvl8pPr marL="2399400" indent="0">
              <a:buNone/>
              <a:defRPr sz="1200" b="1"/>
            </a:lvl8pPr>
            <a:lvl9pPr marL="2742170" indent="0">
              <a:buNone/>
              <a:defRPr sz="1200" b="1"/>
            </a:lvl9pPr>
          </a:lstStyle>
          <a:p>
            <a:pPr lvl="0"/>
            <a:r>
              <a:rPr lang="es-ES"/>
              <a:t>Editar los estilos de texto del patrón</a:t>
            </a:r>
          </a:p>
        </p:txBody>
      </p:sp>
      <p:sp>
        <p:nvSpPr>
          <p:cNvPr id="6" name="Content Placeholder 5"/>
          <p:cNvSpPr>
            <a:spLocks noGrp="1"/>
          </p:cNvSpPr>
          <p:nvPr>
            <p:ph sz="quarter" idx="4"/>
          </p:nvPr>
        </p:nvSpPr>
        <p:spPr>
          <a:xfrm>
            <a:off x="4701880" y="2039493"/>
            <a:ext cx="3566160" cy="2537460"/>
          </a:xfrm>
        </p:spPr>
        <p:txBody>
          <a:bodyPr/>
          <a:lstStyle>
            <a:lvl1pPr>
              <a:defRPr sz="17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8" name="Footer Placeholder 7"/>
          <p:cNvSpPr>
            <a:spLocks noGrp="1"/>
          </p:cNvSpPr>
          <p:nvPr>
            <p:ph type="ftr" sz="quarter" idx="11"/>
          </p:nvPr>
        </p:nvSpPr>
        <p:spPr/>
        <p:txBody>
          <a:bodyPr/>
          <a:lstStyle/>
          <a:p>
            <a:endParaRPr lang="es-CL">
              <a:solidFill>
                <a:srgbClr val="C87D0E"/>
              </a:solidFill>
              <a:latin typeface="Corbel"/>
            </a:endParaRPr>
          </a:p>
        </p:txBody>
      </p:sp>
      <p:sp>
        <p:nvSpPr>
          <p:cNvPr id="9" name="Slide Number Placeholder 8"/>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7504516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4" name="Footer Placeholder 3"/>
          <p:cNvSpPr>
            <a:spLocks noGrp="1"/>
          </p:cNvSpPr>
          <p:nvPr>
            <p:ph type="ftr" sz="quarter" idx="11"/>
          </p:nvPr>
        </p:nvSpPr>
        <p:spPr/>
        <p:txBody>
          <a:bodyPr/>
          <a:lstStyle/>
          <a:p>
            <a:endParaRPr lang="es-CL">
              <a:solidFill>
                <a:srgbClr val="C87D0E"/>
              </a:solidFill>
              <a:latin typeface="Corbel"/>
            </a:endParaRPr>
          </a:p>
        </p:txBody>
      </p:sp>
      <p:sp>
        <p:nvSpPr>
          <p:cNvPr id="5" name="Slide Number Placeholder 4"/>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0251944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3" name="Footer Placeholder 2"/>
          <p:cNvSpPr>
            <a:spLocks noGrp="1"/>
          </p:cNvSpPr>
          <p:nvPr>
            <p:ph type="ftr" sz="quarter" idx="11"/>
          </p:nvPr>
        </p:nvSpPr>
        <p:spPr/>
        <p:txBody>
          <a:bodyPr/>
          <a:lstStyle/>
          <a:p>
            <a:endParaRPr lang="es-CL">
              <a:solidFill>
                <a:srgbClr val="C87D0E"/>
              </a:solidFill>
              <a:latin typeface="Corbel"/>
            </a:endParaRPr>
          </a:p>
        </p:txBody>
      </p:sp>
      <p:sp>
        <p:nvSpPr>
          <p:cNvPr id="4" name="Slide Number Placeholder 3"/>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2427580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389120" y="822960"/>
            <a:ext cx="3909060" cy="349758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7250" y="2125980"/>
            <a:ext cx="2948940" cy="2263140"/>
          </a:xfrm>
        </p:spPr>
        <p:txBody>
          <a:bodyPr>
            <a:normAutofit/>
          </a:bodyPr>
          <a:lstStyle>
            <a:lvl1pPr marL="0" indent="0">
              <a:lnSpc>
                <a:spcPct val="100000"/>
              </a:lnSpc>
              <a:spcBef>
                <a:spcPts val="750"/>
              </a:spcBef>
              <a:buNone/>
              <a:defRPr sz="1300"/>
            </a:lvl1pPr>
            <a:lvl2pPr marL="342770" indent="0">
              <a:buNone/>
              <a:defRPr sz="900"/>
            </a:lvl2pPr>
            <a:lvl3pPr marL="685543" indent="0">
              <a:buNone/>
              <a:defRPr sz="800"/>
            </a:lvl3pPr>
            <a:lvl4pPr marL="1028315" indent="0">
              <a:buNone/>
              <a:defRPr sz="700"/>
            </a:lvl4pPr>
            <a:lvl5pPr marL="1371087" indent="0">
              <a:buNone/>
              <a:defRPr sz="700"/>
            </a:lvl5pPr>
            <a:lvl6pPr marL="1713863" indent="0">
              <a:buNone/>
              <a:defRPr sz="700"/>
            </a:lvl6pPr>
            <a:lvl7pPr marL="2056631" indent="0">
              <a:buNone/>
              <a:defRPr sz="700"/>
            </a:lvl7pPr>
            <a:lvl8pPr marL="2399400" indent="0">
              <a:buNone/>
              <a:defRPr sz="700"/>
            </a:lvl8pPr>
            <a:lvl9pPr marL="2742170"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3465154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57250" y="822960"/>
            <a:ext cx="2948940" cy="1303020"/>
          </a:xfrm>
        </p:spPr>
        <p:txBody>
          <a:bodyPr anchor="b">
            <a:noAutofit/>
          </a:bodyPr>
          <a:lstStyle>
            <a:lvl1pPr>
              <a:lnSpc>
                <a:spcPct val="90000"/>
              </a:lnSpc>
              <a:defRPr sz="30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059936" y="802385"/>
            <a:ext cx="4574286" cy="3600450"/>
          </a:xfrm>
        </p:spPr>
        <p:txBody>
          <a:bodyPr lIns="205664" tIns="137111" anchor="t">
            <a:normAutofit/>
          </a:bodyPr>
          <a:lstStyle>
            <a:lvl1pPr marL="0" indent="0">
              <a:buNone/>
              <a:defRPr sz="2100"/>
            </a:lvl1pPr>
            <a:lvl2pPr marL="342770" indent="0">
              <a:buNone/>
              <a:defRPr sz="2100"/>
            </a:lvl2pPr>
            <a:lvl3pPr marL="685543" indent="0">
              <a:buNone/>
              <a:defRPr sz="1800"/>
            </a:lvl3pPr>
            <a:lvl4pPr marL="1028315" indent="0">
              <a:buNone/>
              <a:defRPr sz="1500"/>
            </a:lvl4pPr>
            <a:lvl5pPr marL="1371087" indent="0">
              <a:buNone/>
              <a:defRPr sz="1500"/>
            </a:lvl5pPr>
            <a:lvl6pPr marL="1713863" indent="0">
              <a:buNone/>
              <a:defRPr sz="1500"/>
            </a:lvl6pPr>
            <a:lvl7pPr marL="2056631" indent="0">
              <a:buNone/>
              <a:defRPr sz="1500"/>
            </a:lvl7pPr>
            <a:lvl8pPr marL="2399400" indent="0">
              <a:buNone/>
              <a:defRPr sz="1500"/>
            </a:lvl8pPr>
            <a:lvl9pPr marL="274217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7250" y="2125980"/>
            <a:ext cx="2948940" cy="2160270"/>
          </a:xfrm>
        </p:spPr>
        <p:txBody>
          <a:bodyPr>
            <a:normAutofit/>
          </a:bodyPr>
          <a:lstStyle>
            <a:lvl1pPr marL="0" indent="0">
              <a:lnSpc>
                <a:spcPct val="100000"/>
              </a:lnSpc>
              <a:spcBef>
                <a:spcPts val="750"/>
              </a:spcBef>
              <a:buNone/>
              <a:defRPr sz="1300"/>
            </a:lvl1pPr>
            <a:lvl2pPr marL="342770" indent="0">
              <a:buNone/>
              <a:defRPr sz="900"/>
            </a:lvl2pPr>
            <a:lvl3pPr marL="685543" indent="0">
              <a:buNone/>
              <a:defRPr sz="800"/>
            </a:lvl3pPr>
            <a:lvl4pPr marL="1028315" indent="0">
              <a:buNone/>
              <a:defRPr sz="700"/>
            </a:lvl4pPr>
            <a:lvl5pPr marL="1371087" indent="0">
              <a:buNone/>
              <a:defRPr sz="700"/>
            </a:lvl5pPr>
            <a:lvl6pPr marL="1713863" indent="0">
              <a:buNone/>
              <a:defRPr sz="700"/>
            </a:lvl6pPr>
            <a:lvl7pPr marL="2056631" indent="0">
              <a:buNone/>
              <a:defRPr sz="700"/>
            </a:lvl7pPr>
            <a:lvl8pPr marL="2399400" indent="0">
              <a:buNone/>
              <a:defRPr sz="700"/>
            </a:lvl8pPr>
            <a:lvl9pPr marL="2742170" indent="0">
              <a:buNone/>
              <a:defRPr sz="7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6" name="Footer Placeholder 5"/>
          <p:cNvSpPr>
            <a:spLocks noGrp="1"/>
          </p:cNvSpPr>
          <p:nvPr>
            <p:ph type="ftr" sz="quarter" idx="11"/>
          </p:nvPr>
        </p:nvSpPr>
        <p:spPr/>
        <p:txBody>
          <a:bodyPr/>
          <a:lstStyle/>
          <a:p>
            <a:endParaRPr lang="es-CL">
              <a:solidFill>
                <a:srgbClr val="C87D0E"/>
              </a:solidFill>
              <a:latin typeface="Corbel"/>
            </a:endParaRPr>
          </a:p>
        </p:txBody>
      </p:sp>
      <p:sp>
        <p:nvSpPr>
          <p:cNvPr id="7" name="Slide Number Placeholder 6"/>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97799131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7075166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94" y="571500"/>
            <a:ext cx="1743075" cy="405765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57256" y="571500"/>
            <a:ext cx="5572125" cy="40576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986EB9B-FF81-445A-9A80-E840021BE7C9}" type="datetimeFigureOut">
              <a:rPr lang="es-CL" smtClean="0">
                <a:solidFill>
                  <a:srgbClr val="C87D0E"/>
                </a:solidFill>
                <a:latin typeface="Corbel"/>
              </a:rPr>
              <a:pPr/>
              <a:t>14-03-2022</a:t>
            </a:fld>
            <a:endParaRPr lang="es-CL">
              <a:solidFill>
                <a:srgbClr val="C87D0E"/>
              </a:solidFill>
              <a:latin typeface="Corbel"/>
            </a:endParaRPr>
          </a:p>
        </p:txBody>
      </p:sp>
      <p:sp>
        <p:nvSpPr>
          <p:cNvPr id="5" name="Footer Placeholder 4"/>
          <p:cNvSpPr>
            <a:spLocks noGrp="1"/>
          </p:cNvSpPr>
          <p:nvPr>
            <p:ph type="ftr" sz="quarter" idx="11"/>
          </p:nvPr>
        </p:nvSpPr>
        <p:spPr/>
        <p:txBody>
          <a:bodyPr/>
          <a:lstStyle/>
          <a:p>
            <a:endParaRPr lang="es-CL">
              <a:solidFill>
                <a:srgbClr val="C87D0E"/>
              </a:solidFill>
              <a:latin typeface="Corbel"/>
            </a:endParaRPr>
          </a:p>
        </p:txBody>
      </p:sp>
      <p:sp>
        <p:nvSpPr>
          <p:cNvPr id="6" name="Slide Number Placeholder 5"/>
          <p:cNvSpPr>
            <a:spLocks noGrp="1"/>
          </p:cNvSpPr>
          <p:nvPr>
            <p:ph type="sldNum" sz="quarter" idx="12"/>
          </p:nvPr>
        </p:nvSpPr>
        <p:spPr/>
        <p:txBody>
          <a:bodyPr/>
          <a:lstStyle/>
          <a:p>
            <a:fld id="{92358B6B-DE56-4D43-8698-7AB48619AC40}" type="slidenum">
              <a:rPr lang="es-CL" smtClean="0">
                <a:solidFill>
                  <a:srgbClr val="C87D0E"/>
                </a:solidFill>
                <a:latin typeface="Corbel"/>
              </a:rPr>
              <a:pPr/>
              <a:t>‹Nº›</a:t>
            </a:fld>
            <a:endParaRPr lang="es-CL">
              <a:solidFill>
                <a:srgbClr val="C87D0E"/>
              </a:solidFill>
              <a:latin typeface="Corbel"/>
            </a:endParaRPr>
          </a:p>
        </p:txBody>
      </p:sp>
    </p:spTree>
    <p:extLst>
      <p:ext uri="{BB962C8B-B14F-4D97-AF65-F5344CB8AC3E}">
        <p14:creationId xmlns:p14="http://schemas.microsoft.com/office/powerpoint/2010/main" val="1212426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6"/>
            <a:ext cx="7772400" cy="1102518"/>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7630" indent="0" algn="ctr">
              <a:buNone/>
              <a:defRPr>
                <a:solidFill>
                  <a:schemeClr val="tx1">
                    <a:tint val="75000"/>
                  </a:schemeClr>
                </a:solidFill>
              </a:defRPr>
            </a:lvl2pPr>
            <a:lvl3pPr marL="815261" indent="0" algn="ctr">
              <a:buNone/>
              <a:defRPr>
                <a:solidFill>
                  <a:schemeClr val="tx1">
                    <a:tint val="75000"/>
                  </a:schemeClr>
                </a:solidFill>
              </a:defRPr>
            </a:lvl3pPr>
            <a:lvl4pPr marL="1222889" indent="0" algn="ctr">
              <a:buNone/>
              <a:defRPr>
                <a:solidFill>
                  <a:schemeClr val="tx1">
                    <a:tint val="75000"/>
                  </a:schemeClr>
                </a:solidFill>
              </a:defRPr>
            </a:lvl4pPr>
            <a:lvl5pPr marL="1630521" indent="0" algn="ctr">
              <a:buNone/>
              <a:defRPr>
                <a:solidFill>
                  <a:schemeClr val="tx1">
                    <a:tint val="75000"/>
                  </a:schemeClr>
                </a:solidFill>
              </a:defRPr>
            </a:lvl5pPr>
            <a:lvl6pPr marL="2038149" indent="0" algn="ctr">
              <a:buNone/>
              <a:defRPr>
                <a:solidFill>
                  <a:schemeClr val="tx1">
                    <a:tint val="75000"/>
                  </a:schemeClr>
                </a:solidFill>
              </a:defRPr>
            </a:lvl6pPr>
            <a:lvl7pPr marL="2445780" indent="0" algn="ctr">
              <a:buNone/>
              <a:defRPr>
                <a:solidFill>
                  <a:schemeClr val="tx1">
                    <a:tint val="75000"/>
                  </a:schemeClr>
                </a:solidFill>
              </a:defRPr>
            </a:lvl7pPr>
            <a:lvl8pPr marL="2853410" indent="0" algn="ctr">
              <a:buNone/>
              <a:defRPr>
                <a:solidFill>
                  <a:schemeClr val="tx1">
                    <a:tint val="75000"/>
                  </a:schemeClr>
                </a:solidFill>
              </a:defRPr>
            </a:lvl8pPr>
            <a:lvl9pPr marL="3261038"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5858244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74201486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4" y="3305176"/>
            <a:ext cx="7772400" cy="1021556"/>
          </a:xfrm>
        </p:spPr>
        <p:txBody>
          <a:bodyPr anchor="t"/>
          <a:lstStyle>
            <a:lvl1pPr algn="l">
              <a:defRPr sz="36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4" y="2180041"/>
            <a:ext cx="7772400" cy="1125140"/>
          </a:xfrm>
        </p:spPr>
        <p:txBody>
          <a:bodyPr anchor="b"/>
          <a:lstStyle>
            <a:lvl1pPr marL="0" indent="0">
              <a:buNone/>
              <a:defRPr sz="1800">
                <a:solidFill>
                  <a:schemeClr val="tx1">
                    <a:tint val="75000"/>
                  </a:schemeClr>
                </a:solidFill>
              </a:defRPr>
            </a:lvl1pPr>
            <a:lvl2pPr marL="407630" indent="0">
              <a:buNone/>
              <a:defRPr sz="1600">
                <a:solidFill>
                  <a:schemeClr val="tx1">
                    <a:tint val="75000"/>
                  </a:schemeClr>
                </a:solidFill>
              </a:defRPr>
            </a:lvl2pPr>
            <a:lvl3pPr marL="815261" indent="0">
              <a:buNone/>
              <a:defRPr sz="1400">
                <a:solidFill>
                  <a:schemeClr val="tx1">
                    <a:tint val="75000"/>
                  </a:schemeClr>
                </a:solidFill>
              </a:defRPr>
            </a:lvl3pPr>
            <a:lvl4pPr marL="1222889" indent="0">
              <a:buNone/>
              <a:defRPr sz="1300">
                <a:solidFill>
                  <a:schemeClr val="tx1">
                    <a:tint val="75000"/>
                  </a:schemeClr>
                </a:solidFill>
              </a:defRPr>
            </a:lvl4pPr>
            <a:lvl5pPr marL="1630521" indent="0">
              <a:buNone/>
              <a:defRPr sz="1300">
                <a:solidFill>
                  <a:schemeClr val="tx1">
                    <a:tint val="75000"/>
                  </a:schemeClr>
                </a:solidFill>
              </a:defRPr>
            </a:lvl5pPr>
            <a:lvl6pPr marL="2038149" indent="0">
              <a:buNone/>
              <a:defRPr sz="1300">
                <a:solidFill>
                  <a:schemeClr val="tx1">
                    <a:tint val="75000"/>
                  </a:schemeClr>
                </a:solidFill>
              </a:defRPr>
            </a:lvl6pPr>
            <a:lvl7pPr marL="2445780" indent="0">
              <a:buNone/>
              <a:defRPr sz="1300">
                <a:solidFill>
                  <a:schemeClr val="tx1">
                    <a:tint val="75000"/>
                  </a:schemeClr>
                </a:solidFill>
              </a:defRPr>
            </a:lvl7pPr>
            <a:lvl8pPr marL="2853410" indent="0">
              <a:buNone/>
              <a:defRPr sz="1300">
                <a:solidFill>
                  <a:schemeClr val="tx1">
                    <a:tint val="75000"/>
                  </a:schemeClr>
                </a:solidFill>
              </a:defRPr>
            </a:lvl8pPr>
            <a:lvl9pPr marL="3261038" indent="0">
              <a:buNone/>
              <a:defRPr sz="13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3353967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609600" y="1200150"/>
            <a:ext cx="5411788" cy="3395662"/>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6173811" y="1200150"/>
            <a:ext cx="5411787" cy="3395662"/>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6768283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151342"/>
            <a:ext cx="4040188" cy="479821"/>
          </a:xfrm>
        </p:spPr>
        <p:txBody>
          <a:bodyPr anchor="b"/>
          <a:lstStyle>
            <a:lvl1pPr marL="0" indent="0">
              <a:buNone/>
              <a:defRPr sz="2200" b="1"/>
            </a:lvl1pPr>
            <a:lvl2pPr marL="407630" indent="0">
              <a:buNone/>
              <a:defRPr sz="1800" b="1"/>
            </a:lvl2pPr>
            <a:lvl3pPr marL="815261" indent="0">
              <a:buNone/>
              <a:defRPr sz="1600" b="1"/>
            </a:lvl3pPr>
            <a:lvl4pPr marL="1222889" indent="0">
              <a:buNone/>
              <a:defRPr sz="1400" b="1"/>
            </a:lvl4pPr>
            <a:lvl5pPr marL="1630521" indent="0">
              <a:buNone/>
              <a:defRPr sz="1400" b="1"/>
            </a:lvl5pPr>
            <a:lvl6pPr marL="2038149" indent="0">
              <a:buNone/>
              <a:defRPr sz="1400" b="1"/>
            </a:lvl6pPr>
            <a:lvl7pPr marL="2445780" indent="0">
              <a:buNone/>
              <a:defRPr sz="1400" b="1"/>
            </a:lvl7pPr>
            <a:lvl8pPr marL="2853410" indent="0">
              <a:buNone/>
              <a:defRPr sz="1400" b="1"/>
            </a:lvl8pPr>
            <a:lvl9pPr marL="3261038" indent="0">
              <a:buNone/>
              <a:defRPr sz="14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63"/>
            <a:ext cx="4040188" cy="2963466"/>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48" y="1151342"/>
            <a:ext cx="4041775" cy="479821"/>
          </a:xfrm>
        </p:spPr>
        <p:txBody>
          <a:bodyPr anchor="b"/>
          <a:lstStyle>
            <a:lvl1pPr marL="0" indent="0">
              <a:buNone/>
              <a:defRPr sz="2200" b="1"/>
            </a:lvl1pPr>
            <a:lvl2pPr marL="407630" indent="0">
              <a:buNone/>
              <a:defRPr sz="1800" b="1"/>
            </a:lvl2pPr>
            <a:lvl3pPr marL="815261" indent="0">
              <a:buNone/>
              <a:defRPr sz="1600" b="1"/>
            </a:lvl3pPr>
            <a:lvl4pPr marL="1222889" indent="0">
              <a:buNone/>
              <a:defRPr sz="1400" b="1"/>
            </a:lvl4pPr>
            <a:lvl5pPr marL="1630521" indent="0">
              <a:buNone/>
              <a:defRPr sz="1400" b="1"/>
            </a:lvl5pPr>
            <a:lvl6pPr marL="2038149" indent="0">
              <a:buNone/>
              <a:defRPr sz="1400" b="1"/>
            </a:lvl6pPr>
            <a:lvl7pPr marL="2445780" indent="0">
              <a:buNone/>
              <a:defRPr sz="1400" b="1"/>
            </a:lvl7pPr>
            <a:lvl8pPr marL="2853410" indent="0">
              <a:buNone/>
              <a:defRPr sz="1400" b="1"/>
            </a:lvl8pPr>
            <a:lvl9pPr marL="3261038" indent="0">
              <a:buNone/>
              <a:defRPr sz="14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48" y="1631163"/>
            <a:ext cx="4041775" cy="2963466"/>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8" name="7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9" name="8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22094491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4" name="3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5" name="4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15554821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3" name="2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4" name="3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29475760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19" y="204795"/>
            <a:ext cx="3008313" cy="871537"/>
          </a:xfrm>
        </p:spPr>
        <p:txBody>
          <a:bodyPr anchor="b"/>
          <a:lstStyle>
            <a:lvl1pPr algn="l">
              <a:defRPr sz="18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04801"/>
            <a:ext cx="5111750" cy="4389835"/>
          </a:xfrm>
        </p:spPr>
        <p:txBody>
          <a:bodyPr/>
          <a:lstStyle>
            <a:lvl1pPr>
              <a:defRPr sz="28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19" y="1076339"/>
            <a:ext cx="3008313" cy="3518297"/>
          </a:xfrm>
        </p:spPr>
        <p:txBody>
          <a:bodyPr/>
          <a:lstStyle>
            <a:lvl1pPr marL="0" indent="0">
              <a:buNone/>
              <a:defRPr sz="1300"/>
            </a:lvl1pPr>
            <a:lvl2pPr marL="407630" indent="0">
              <a:buNone/>
              <a:defRPr sz="1000"/>
            </a:lvl2pPr>
            <a:lvl3pPr marL="815261" indent="0">
              <a:buNone/>
              <a:defRPr sz="900"/>
            </a:lvl3pPr>
            <a:lvl4pPr marL="1222889" indent="0">
              <a:buNone/>
              <a:defRPr sz="800"/>
            </a:lvl4pPr>
            <a:lvl5pPr marL="1630521" indent="0">
              <a:buNone/>
              <a:defRPr sz="800"/>
            </a:lvl5pPr>
            <a:lvl6pPr marL="2038149" indent="0">
              <a:buNone/>
              <a:defRPr sz="800"/>
            </a:lvl6pPr>
            <a:lvl7pPr marL="2445780" indent="0">
              <a:buNone/>
              <a:defRPr sz="800"/>
            </a:lvl7pPr>
            <a:lvl8pPr marL="2853410" indent="0">
              <a:buNone/>
              <a:defRPr sz="800"/>
            </a:lvl8pPr>
            <a:lvl9pPr marL="3261038" indent="0">
              <a:buNone/>
              <a:defRPr sz="8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22103052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9" y="3600464"/>
            <a:ext cx="5486400" cy="425053"/>
          </a:xfrm>
        </p:spPr>
        <p:txBody>
          <a:bodyPr anchor="b"/>
          <a:lstStyle>
            <a:lvl1pPr algn="l">
              <a:defRPr sz="18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9" y="459588"/>
            <a:ext cx="5486400" cy="3086100"/>
          </a:xfrm>
        </p:spPr>
        <p:txBody>
          <a:bodyPr/>
          <a:lstStyle>
            <a:lvl1pPr marL="0" indent="0">
              <a:buNone/>
              <a:defRPr sz="2800"/>
            </a:lvl1pPr>
            <a:lvl2pPr marL="407630" indent="0">
              <a:buNone/>
              <a:defRPr sz="2500"/>
            </a:lvl2pPr>
            <a:lvl3pPr marL="815261" indent="0">
              <a:buNone/>
              <a:defRPr sz="2200"/>
            </a:lvl3pPr>
            <a:lvl4pPr marL="1222889" indent="0">
              <a:buNone/>
              <a:defRPr sz="1800"/>
            </a:lvl4pPr>
            <a:lvl5pPr marL="1630521" indent="0">
              <a:buNone/>
              <a:defRPr sz="1800"/>
            </a:lvl5pPr>
            <a:lvl6pPr marL="2038149" indent="0">
              <a:buNone/>
              <a:defRPr sz="1800"/>
            </a:lvl6pPr>
            <a:lvl7pPr marL="2445780" indent="0">
              <a:buNone/>
              <a:defRPr sz="1800"/>
            </a:lvl7pPr>
            <a:lvl8pPr marL="2853410" indent="0">
              <a:buNone/>
              <a:defRPr sz="1800"/>
            </a:lvl8pPr>
            <a:lvl9pPr marL="3261038" indent="0">
              <a:buNone/>
              <a:defRPr sz="1800"/>
            </a:lvl9pPr>
          </a:lstStyle>
          <a:p>
            <a:endParaRPr lang="es-CL"/>
          </a:p>
        </p:txBody>
      </p:sp>
      <p:sp>
        <p:nvSpPr>
          <p:cNvPr id="4" name="3 Marcador de texto"/>
          <p:cNvSpPr>
            <a:spLocks noGrp="1"/>
          </p:cNvSpPr>
          <p:nvPr>
            <p:ph type="body" sz="half" idx="2"/>
          </p:nvPr>
        </p:nvSpPr>
        <p:spPr>
          <a:xfrm>
            <a:off x="1792289" y="4025505"/>
            <a:ext cx="5486400" cy="603646"/>
          </a:xfrm>
        </p:spPr>
        <p:txBody>
          <a:bodyPr/>
          <a:lstStyle>
            <a:lvl1pPr marL="0" indent="0">
              <a:buNone/>
              <a:defRPr sz="1300"/>
            </a:lvl1pPr>
            <a:lvl2pPr marL="407630" indent="0">
              <a:buNone/>
              <a:defRPr sz="1000"/>
            </a:lvl2pPr>
            <a:lvl3pPr marL="815261" indent="0">
              <a:buNone/>
              <a:defRPr sz="900"/>
            </a:lvl3pPr>
            <a:lvl4pPr marL="1222889" indent="0">
              <a:buNone/>
              <a:defRPr sz="800"/>
            </a:lvl4pPr>
            <a:lvl5pPr marL="1630521" indent="0">
              <a:buNone/>
              <a:defRPr sz="800"/>
            </a:lvl5pPr>
            <a:lvl6pPr marL="2038149" indent="0">
              <a:buNone/>
              <a:defRPr sz="800"/>
            </a:lvl6pPr>
            <a:lvl7pPr marL="2445780" indent="0">
              <a:buNone/>
              <a:defRPr sz="800"/>
            </a:lvl7pPr>
            <a:lvl8pPr marL="2853410" indent="0">
              <a:buNone/>
              <a:defRPr sz="800"/>
            </a:lvl8pPr>
            <a:lvl9pPr marL="3261038" indent="0">
              <a:buNone/>
              <a:defRPr sz="8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6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6090698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693213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34" y="204787"/>
            <a:ext cx="3008313" cy="871538"/>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04824"/>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34" y="1076353"/>
            <a:ext cx="3008313" cy="351829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42375" y="205985"/>
            <a:ext cx="2743200" cy="4389834"/>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609609" y="205985"/>
            <a:ext cx="8080375" cy="438983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E3C77281-318F-4C0E-A4B4-812C584F6491}"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12"/>
          </p:nvPr>
        </p:nvSpPr>
        <p:spPr/>
        <p:txBody>
          <a:bodyPr/>
          <a:lstStyle/>
          <a:p>
            <a:fld id="{F5065801-8AE0-4E0D-89D3-1C4B99BB3C99}"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868754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878"/>
            <a:ext cx="7772400" cy="1102519"/>
          </a:xfrm>
        </p:spPr>
        <p:txBody>
          <a:bodyPr/>
          <a:lstStyle/>
          <a:p>
            <a:r>
              <a:rPr lang="es-ES_tradnl"/>
              <a:t>Clic para editar título</a:t>
            </a:r>
            <a:endParaRPr lang="es-CL"/>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CL"/>
          </a:p>
        </p:txBody>
      </p:sp>
      <p:sp>
        <p:nvSpPr>
          <p:cNvPr id="4" name="Marcador de fecha 3"/>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7527386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CL"/>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fecha 3"/>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25602219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233"/>
            <a:ext cx="7772400" cy="1021556"/>
          </a:xfrm>
        </p:spPr>
        <p:txBody>
          <a:bodyPr anchor="t"/>
          <a:lstStyle>
            <a:lvl1pPr algn="l">
              <a:defRPr sz="4000" b="1" cap="all"/>
            </a:lvl1pPr>
          </a:lstStyle>
          <a:p>
            <a:r>
              <a:rPr lang="es-ES_tradnl"/>
              <a:t>Clic para editar título</a:t>
            </a:r>
            <a:endParaRPr lang="es-CL"/>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983913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CL"/>
          </a:p>
        </p:txBody>
      </p:sp>
      <p:sp>
        <p:nvSpPr>
          <p:cNvPr id="3" name="Marcador de contenido 2"/>
          <p:cNvSpPr>
            <a:spLocks noGrp="1"/>
          </p:cNvSpPr>
          <p:nvPr>
            <p:ph sz="half" idx="1"/>
          </p:nvPr>
        </p:nvSpPr>
        <p:spPr>
          <a:xfrm>
            <a:off x="457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contenido 3"/>
          <p:cNvSpPr>
            <a:spLocks noGrp="1"/>
          </p:cNvSpPr>
          <p:nvPr>
            <p:ph sz="half" idx="2"/>
          </p:nvPr>
        </p:nvSpPr>
        <p:spPr>
          <a:xfrm>
            <a:off x="4648200" y="1200155"/>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5" name="Marcador de fecha 4"/>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89930231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CL"/>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5" name="Marcador de texto 4"/>
          <p:cNvSpPr>
            <a:spLocks noGrp="1"/>
          </p:cNvSpPr>
          <p:nvPr>
            <p:ph type="body" sz="quarter" idx="3"/>
          </p:nvPr>
        </p:nvSpPr>
        <p:spPr>
          <a:xfrm>
            <a:off x="464506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7" name="Marcador de fecha 6"/>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8" name="Marcador de pie de página 7"/>
          <p:cNvSpPr>
            <a:spLocks noGrp="1"/>
          </p:cNvSpPr>
          <p:nvPr>
            <p:ph type="ftr" sz="quarter" idx="11"/>
          </p:nvPr>
        </p:nvSpPr>
        <p:spPr/>
        <p:txBody>
          <a:bodyPr/>
          <a:lstStyle/>
          <a:p>
            <a:endParaRPr lang="es-CL">
              <a:solidFill>
                <a:prstClr val="black">
                  <a:tint val="75000"/>
                </a:prstClr>
              </a:solidFill>
              <a:latin typeface="Calibri"/>
            </a:endParaRPr>
          </a:p>
        </p:txBody>
      </p:sp>
      <p:sp>
        <p:nvSpPr>
          <p:cNvPr id="9" name="Marcador de número de diapositiva 8"/>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6657864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CL"/>
          </a:p>
        </p:txBody>
      </p:sp>
      <p:sp>
        <p:nvSpPr>
          <p:cNvPr id="3" name="Marcador de fecha 2"/>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4" name="Marcador de pie de página 3"/>
          <p:cNvSpPr>
            <a:spLocks noGrp="1"/>
          </p:cNvSpPr>
          <p:nvPr>
            <p:ph type="ftr" sz="quarter" idx="11"/>
          </p:nvPr>
        </p:nvSpPr>
        <p:spPr/>
        <p:txBody>
          <a:bodyPr/>
          <a:lstStyle/>
          <a:p>
            <a:endParaRPr lang="es-CL">
              <a:solidFill>
                <a:prstClr val="black">
                  <a:tint val="75000"/>
                </a:prstClr>
              </a:solidFill>
              <a:latin typeface="Calibri"/>
            </a:endParaRPr>
          </a:p>
        </p:txBody>
      </p:sp>
      <p:sp>
        <p:nvSpPr>
          <p:cNvPr id="5" name="Marcador de número de diapositiva 4"/>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41610801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3" name="Marcador de pie de página 2"/>
          <p:cNvSpPr>
            <a:spLocks noGrp="1"/>
          </p:cNvSpPr>
          <p:nvPr>
            <p:ph type="ftr" sz="quarter" idx="11"/>
          </p:nvPr>
        </p:nvSpPr>
        <p:spPr/>
        <p:txBody>
          <a:bodyPr/>
          <a:lstStyle/>
          <a:p>
            <a:endParaRPr lang="es-CL">
              <a:solidFill>
                <a:prstClr val="black">
                  <a:tint val="75000"/>
                </a:prstClr>
              </a:solidFill>
              <a:latin typeface="Calibri"/>
            </a:endParaRPr>
          </a:p>
        </p:txBody>
      </p:sp>
      <p:sp>
        <p:nvSpPr>
          <p:cNvPr id="4" name="Marcador de número de diapositiva 3"/>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5863430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9" y="204787"/>
            <a:ext cx="3008313" cy="871538"/>
          </a:xfrm>
        </p:spPr>
        <p:txBody>
          <a:bodyPr anchor="b"/>
          <a:lstStyle>
            <a:lvl1pPr algn="l">
              <a:defRPr sz="2000" b="1"/>
            </a:lvl1pPr>
          </a:lstStyle>
          <a:p>
            <a:r>
              <a:rPr lang="es-ES_tradnl"/>
              <a:t>Clic para editar título</a:t>
            </a:r>
            <a:endParaRPr lang="es-CL"/>
          </a:p>
        </p:txBody>
      </p:sp>
      <p:sp>
        <p:nvSpPr>
          <p:cNvPr id="3" name="Marcador de contenido 2"/>
          <p:cNvSpPr>
            <a:spLocks noGrp="1"/>
          </p:cNvSpPr>
          <p:nvPr>
            <p:ph idx="1"/>
          </p:nvPr>
        </p:nvSpPr>
        <p:spPr>
          <a:xfrm>
            <a:off x="3575050" y="20484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texto 3"/>
          <p:cNvSpPr>
            <a:spLocks noGrp="1"/>
          </p:cNvSpPr>
          <p:nvPr>
            <p:ph type="body" sz="half" idx="2"/>
          </p:nvPr>
        </p:nvSpPr>
        <p:spPr>
          <a:xfrm>
            <a:off x="457209"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47330652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1"/>
            <a:ext cx="5486400" cy="425054"/>
          </a:xfrm>
        </p:spPr>
        <p:txBody>
          <a:bodyPr anchor="b"/>
          <a:lstStyle>
            <a:lvl1pPr algn="l">
              <a:defRPr sz="2000" b="1"/>
            </a:lvl1pPr>
          </a:lstStyle>
          <a:p>
            <a:r>
              <a:rPr lang="es-ES_tradnl"/>
              <a:t>Clic para editar título</a:t>
            </a:r>
            <a:endParaRPr lang="es-CL"/>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1792288" y="4025506"/>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endParaRPr lang="es-CL">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544523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9" y="3600451"/>
            <a:ext cx="5486400" cy="425054"/>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9" y="459581"/>
            <a:ext cx="5486400" cy="3086100"/>
          </a:xfrm>
        </p:spPr>
        <p:txBody>
          <a:bodyPr/>
          <a:lstStyle>
            <a:lvl1pPr marL="0" indent="0">
              <a:buNone/>
              <a:defRPr sz="3200"/>
            </a:lvl1pPr>
            <a:lvl2pPr marL="456624" indent="0">
              <a:buNone/>
              <a:defRPr sz="2800"/>
            </a:lvl2pPr>
            <a:lvl3pPr marL="913253" indent="0">
              <a:buNone/>
              <a:defRPr sz="2400"/>
            </a:lvl3pPr>
            <a:lvl4pPr marL="1369878" indent="0">
              <a:buNone/>
              <a:defRPr sz="2000"/>
            </a:lvl4pPr>
            <a:lvl5pPr marL="1826507" indent="0">
              <a:buNone/>
              <a:defRPr sz="2000"/>
            </a:lvl5pPr>
            <a:lvl6pPr marL="2283122" indent="0">
              <a:buNone/>
              <a:defRPr sz="2000"/>
            </a:lvl6pPr>
            <a:lvl7pPr marL="2739743" indent="0">
              <a:buNone/>
              <a:defRPr sz="2000"/>
            </a:lvl7pPr>
            <a:lvl8pPr marL="3196373" indent="0">
              <a:buNone/>
              <a:defRPr sz="2000"/>
            </a:lvl8pPr>
            <a:lvl9pPr marL="3653002" indent="0">
              <a:buNone/>
              <a:defRPr sz="2000"/>
            </a:lvl9pPr>
          </a:lstStyle>
          <a:p>
            <a:endParaRPr lang="es-CL"/>
          </a:p>
        </p:txBody>
      </p:sp>
      <p:sp>
        <p:nvSpPr>
          <p:cNvPr id="4" name="3 Marcador de texto"/>
          <p:cNvSpPr>
            <a:spLocks noGrp="1"/>
          </p:cNvSpPr>
          <p:nvPr>
            <p:ph type="body" sz="half" idx="2"/>
          </p:nvPr>
        </p:nvSpPr>
        <p:spPr>
          <a:xfrm>
            <a:off x="1792289" y="4025539"/>
            <a:ext cx="5486400" cy="603647"/>
          </a:xfrm>
        </p:spPr>
        <p:txBody>
          <a:bodyPr/>
          <a:lstStyle>
            <a:lvl1pPr marL="0" indent="0">
              <a:buNone/>
              <a:defRPr sz="1400"/>
            </a:lvl1pPr>
            <a:lvl2pPr marL="456624" indent="0">
              <a:buNone/>
              <a:defRPr sz="1200"/>
            </a:lvl2pPr>
            <a:lvl3pPr marL="913253" indent="0">
              <a:buNone/>
              <a:defRPr sz="1000"/>
            </a:lvl3pPr>
            <a:lvl4pPr marL="1369878" indent="0">
              <a:buNone/>
              <a:defRPr sz="900"/>
            </a:lvl4pPr>
            <a:lvl5pPr marL="1826507" indent="0">
              <a:buNone/>
              <a:defRPr sz="900"/>
            </a:lvl5pPr>
            <a:lvl6pPr marL="2283122" indent="0">
              <a:buNone/>
              <a:defRPr sz="900"/>
            </a:lvl6pPr>
            <a:lvl7pPr marL="2739743" indent="0">
              <a:buNone/>
              <a:defRPr sz="900"/>
            </a:lvl7pPr>
            <a:lvl8pPr marL="3196373" indent="0">
              <a:buNone/>
              <a:defRPr sz="900"/>
            </a:lvl8pPr>
            <a:lvl9pPr marL="3653002"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109118DE-54B2-471D-A531-C3D6BE9E6CD7}" type="datetimeFigureOut">
              <a:rPr lang="es-CL" smtClean="0"/>
              <a:t>14-03-2022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F3821BF-F731-42A8-85DC-3D240711C10B}" type="slidenum">
              <a:rPr lang="es-CL" smtClean="0"/>
              <a:t>‹Nº›</a:t>
            </a:fld>
            <a:endParaRPr lang="es-CL"/>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CL"/>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fecha 3"/>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22018804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06034"/>
            <a:ext cx="2057400" cy="4388644"/>
          </a:xfrm>
        </p:spPr>
        <p:txBody>
          <a:bodyPr vert="eaVert"/>
          <a:lstStyle/>
          <a:p>
            <a:r>
              <a:rPr lang="es-ES_tradnl"/>
              <a:t>Clic para editar título</a:t>
            </a:r>
            <a:endParaRPr lang="es-CL"/>
          </a:p>
        </p:txBody>
      </p:sp>
      <p:sp>
        <p:nvSpPr>
          <p:cNvPr id="3" name="Marcador de texto vertical 2"/>
          <p:cNvSpPr>
            <a:spLocks noGrp="1"/>
          </p:cNvSpPr>
          <p:nvPr>
            <p:ph type="body" orient="vert" idx="1"/>
          </p:nvPr>
        </p:nvSpPr>
        <p:spPr>
          <a:xfrm>
            <a:off x="457200" y="206034"/>
            <a:ext cx="6019800" cy="4388644"/>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fecha 3"/>
          <p:cNvSpPr>
            <a:spLocks noGrp="1"/>
          </p:cNvSpPr>
          <p:nvPr>
            <p:ph type="dt" sz="half" idx="10"/>
          </p:nvPr>
        </p:nvSpPr>
        <p:spPr/>
        <p:txBody>
          <a:bodyPr/>
          <a:lstStyle/>
          <a:p>
            <a:fld id="{77C47E03-63AF-CB43-A173-7A8F55A6ACAF}" type="datetimeFigureOut">
              <a:rPr lang="es-ES"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endParaRPr lang="es-CL">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56361A46-4BF0-4347-9B00-7DF360EFCBD0}"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2810688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1933957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297124133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8"/>
            <a:ext cx="7886700" cy="2139553"/>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s-CL">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41686034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115732910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7" y="1878806"/>
            <a:ext cx="3887391" cy="2763441"/>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s-CL">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400307698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s-CL">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12984360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s-CL">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45289786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73"/>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95715E0C-1276-46D0-AA5D-34CCAD55D452}" type="datetimeFigureOut">
              <a:rPr lang="es-CL" smtClean="0">
                <a:solidFill>
                  <a:prstClr val="white">
                    <a:tint val="75000"/>
                  </a:prstClr>
                </a:solidFill>
                <a:latin typeface="Calibri"/>
              </a:rPr>
              <a:pPr/>
              <a:t>14-03-2022</a:t>
            </a:fld>
            <a:endParaRPr lang="es-CL">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s-CL">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26D41454-E964-4404-9F03-6A6CAFC8708F}" type="slidenum">
              <a:rPr lang="es-CL" smtClean="0">
                <a:solidFill>
                  <a:prstClr val="white">
                    <a:tint val="75000"/>
                  </a:prstClr>
                </a:solidFill>
                <a:latin typeface="Calibri"/>
              </a:rPr>
              <a:pPr/>
              <a:t>‹Nº›</a:t>
            </a:fld>
            <a:endParaRPr lang="es-CL">
              <a:solidFill>
                <a:prstClr val="white">
                  <a:tint val="75000"/>
                </a:prstClr>
              </a:solidFill>
              <a:latin typeface="Calibri"/>
            </a:endParaRPr>
          </a:p>
        </p:txBody>
      </p:sp>
    </p:spTree>
    <p:extLst>
      <p:ext uri="{BB962C8B-B14F-4D97-AF65-F5344CB8AC3E}">
        <p14:creationId xmlns:p14="http://schemas.microsoft.com/office/powerpoint/2010/main" val="409328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0.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1.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theme" Target="../theme/theme11.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2.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2.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330" tIns="45665" rIns="91330" bIns="45665"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200155"/>
            <a:ext cx="8229600" cy="3394472"/>
          </a:xfrm>
          <a:prstGeom prst="rect">
            <a:avLst/>
          </a:prstGeom>
        </p:spPr>
        <p:txBody>
          <a:bodyPr vert="horz" lIns="91330" tIns="45665" rIns="91330" bIns="4566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1" y="4767264"/>
            <a:ext cx="2133600" cy="273844"/>
          </a:xfrm>
          <a:prstGeom prst="rect">
            <a:avLst/>
          </a:prstGeom>
        </p:spPr>
        <p:txBody>
          <a:bodyPr vert="horz" lIns="91330" tIns="45665" rIns="91330" bIns="45665" rtlCol="0" anchor="ctr"/>
          <a:lstStyle>
            <a:lvl1pPr algn="l">
              <a:defRPr sz="1200">
                <a:solidFill>
                  <a:schemeClr val="tx1">
                    <a:tint val="75000"/>
                  </a:schemeClr>
                </a:solidFill>
              </a:defRPr>
            </a:lvl1pPr>
          </a:lstStyle>
          <a:p>
            <a:fld id="{109118DE-54B2-471D-A531-C3D6BE9E6CD7}" type="datetimeFigureOut">
              <a:rPr lang="es-CL" smtClean="0"/>
              <a:t>14-03-2022</a:t>
            </a:fld>
            <a:endParaRPr lang="es-CL"/>
          </a:p>
        </p:txBody>
      </p:sp>
      <p:sp>
        <p:nvSpPr>
          <p:cNvPr id="5" name="4 Marcador de pie de página"/>
          <p:cNvSpPr>
            <a:spLocks noGrp="1"/>
          </p:cNvSpPr>
          <p:nvPr>
            <p:ph type="ftr" sz="quarter" idx="3"/>
          </p:nvPr>
        </p:nvSpPr>
        <p:spPr>
          <a:xfrm>
            <a:off x="3124200" y="4767264"/>
            <a:ext cx="2895600" cy="273844"/>
          </a:xfrm>
          <a:prstGeom prst="rect">
            <a:avLst/>
          </a:prstGeom>
        </p:spPr>
        <p:txBody>
          <a:bodyPr vert="horz" lIns="91330" tIns="45665" rIns="91330" bIns="45665"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4767264"/>
            <a:ext cx="2133600" cy="273844"/>
          </a:xfrm>
          <a:prstGeom prst="rect">
            <a:avLst/>
          </a:prstGeom>
        </p:spPr>
        <p:txBody>
          <a:bodyPr vert="horz" lIns="91330" tIns="45665" rIns="91330" bIns="45665" rtlCol="0" anchor="ctr"/>
          <a:lstStyle>
            <a:lvl1pPr algn="r">
              <a:defRPr sz="1200">
                <a:solidFill>
                  <a:schemeClr val="tx1">
                    <a:tint val="75000"/>
                  </a:schemeClr>
                </a:solidFill>
              </a:defRPr>
            </a:lvl1pPr>
          </a:lstStyle>
          <a:p>
            <a:fld id="{0F3821BF-F731-42A8-85DC-3D240711C10B}"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7" r:id="rId12"/>
  </p:sldLayoutIdLst>
  <p:txStyles>
    <p:titleStyle>
      <a:lvl1pPr algn="ctr" defTabSz="913253" rtl="0" eaLnBrk="1" latinLnBrk="0" hangingPunct="1">
        <a:spcBef>
          <a:spcPct val="0"/>
        </a:spcBef>
        <a:buNone/>
        <a:defRPr sz="4400" kern="1200">
          <a:solidFill>
            <a:schemeClr val="tx1"/>
          </a:solidFill>
          <a:latin typeface="+mj-lt"/>
          <a:ea typeface="+mj-ea"/>
          <a:cs typeface="+mj-cs"/>
        </a:defRPr>
      </a:lvl1pPr>
    </p:titleStyle>
    <p:bodyStyle>
      <a:lvl1pPr marL="342461" indent="-342461" algn="l" defTabSz="91325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022" indent="-285393" algn="l" defTabSz="9132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1562" indent="-228312" algn="l" defTabSz="9132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8187"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4818"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1433"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065"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4690"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311"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3253" rtl="0" eaLnBrk="1" latinLnBrk="0" hangingPunct="1">
        <a:defRPr sz="1800" kern="1200">
          <a:solidFill>
            <a:schemeClr val="tx1"/>
          </a:solidFill>
          <a:latin typeface="+mn-lt"/>
          <a:ea typeface="+mn-ea"/>
          <a:cs typeface="+mn-cs"/>
        </a:defRPr>
      </a:lvl1pPr>
      <a:lvl2pPr marL="456624" algn="l" defTabSz="913253" rtl="0" eaLnBrk="1" latinLnBrk="0" hangingPunct="1">
        <a:defRPr sz="1800" kern="1200">
          <a:solidFill>
            <a:schemeClr val="tx1"/>
          </a:solidFill>
          <a:latin typeface="+mn-lt"/>
          <a:ea typeface="+mn-ea"/>
          <a:cs typeface="+mn-cs"/>
        </a:defRPr>
      </a:lvl2pPr>
      <a:lvl3pPr marL="913253" algn="l" defTabSz="913253" rtl="0" eaLnBrk="1" latinLnBrk="0" hangingPunct="1">
        <a:defRPr sz="1800" kern="1200">
          <a:solidFill>
            <a:schemeClr val="tx1"/>
          </a:solidFill>
          <a:latin typeface="+mn-lt"/>
          <a:ea typeface="+mn-ea"/>
          <a:cs typeface="+mn-cs"/>
        </a:defRPr>
      </a:lvl3pPr>
      <a:lvl4pPr marL="1369878" algn="l" defTabSz="913253" rtl="0" eaLnBrk="1" latinLnBrk="0" hangingPunct="1">
        <a:defRPr sz="1800" kern="1200">
          <a:solidFill>
            <a:schemeClr val="tx1"/>
          </a:solidFill>
          <a:latin typeface="+mn-lt"/>
          <a:ea typeface="+mn-ea"/>
          <a:cs typeface="+mn-cs"/>
        </a:defRPr>
      </a:lvl4pPr>
      <a:lvl5pPr marL="1826507" algn="l" defTabSz="913253" rtl="0" eaLnBrk="1" latinLnBrk="0" hangingPunct="1">
        <a:defRPr sz="1800" kern="1200">
          <a:solidFill>
            <a:schemeClr val="tx1"/>
          </a:solidFill>
          <a:latin typeface="+mn-lt"/>
          <a:ea typeface="+mn-ea"/>
          <a:cs typeface="+mn-cs"/>
        </a:defRPr>
      </a:lvl5pPr>
      <a:lvl6pPr marL="2283122" algn="l" defTabSz="913253" rtl="0" eaLnBrk="1" latinLnBrk="0" hangingPunct="1">
        <a:defRPr sz="1800" kern="1200">
          <a:solidFill>
            <a:schemeClr val="tx1"/>
          </a:solidFill>
          <a:latin typeface="+mn-lt"/>
          <a:ea typeface="+mn-ea"/>
          <a:cs typeface="+mn-cs"/>
        </a:defRPr>
      </a:lvl6pPr>
      <a:lvl7pPr marL="2739743" algn="l" defTabSz="913253" rtl="0" eaLnBrk="1" latinLnBrk="0" hangingPunct="1">
        <a:defRPr sz="1800" kern="1200">
          <a:solidFill>
            <a:schemeClr val="tx1"/>
          </a:solidFill>
          <a:latin typeface="+mn-lt"/>
          <a:ea typeface="+mn-ea"/>
          <a:cs typeface="+mn-cs"/>
        </a:defRPr>
      </a:lvl7pPr>
      <a:lvl8pPr marL="3196373" algn="l" defTabSz="913253" rtl="0" eaLnBrk="1" latinLnBrk="0" hangingPunct="1">
        <a:defRPr sz="1800" kern="1200">
          <a:solidFill>
            <a:schemeClr val="tx1"/>
          </a:solidFill>
          <a:latin typeface="+mn-lt"/>
          <a:ea typeface="+mn-ea"/>
          <a:cs typeface="+mn-cs"/>
        </a:defRPr>
      </a:lvl8pPr>
      <a:lvl9pPr marL="3653002" algn="l" defTabSz="91325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457200"/>
            <a:ext cx="7406640" cy="1017270"/>
          </a:xfrm>
          <a:prstGeom prst="rect">
            <a:avLst/>
          </a:prstGeom>
        </p:spPr>
        <p:txBody>
          <a:bodyPr vert="horz" lIns="68566" tIns="34282" rIns="68566" bIns="34282"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67" y="1543050"/>
            <a:ext cx="7404653" cy="3028950"/>
          </a:xfrm>
          <a:prstGeom prst="rect">
            <a:avLst/>
          </a:prstGeom>
        </p:spPr>
        <p:txBody>
          <a:bodyPr vert="horz" lIns="68566" tIns="34282" rIns="68566" bIns="34282"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7248" y="4667871"/>
            <a:ext cx="1746806" cy="273844"/>
          </a:xfrm>
          <a:prstGeom prst="rect">
            <a:avLst/>
          </a:prstGeom>
        </p:spPr>
        <p:txBody>
          <a:bodyPr vert="horz" lIns="68566" tIns="34282" rIns="68566" bIns="34282" rtlCol="0" anchor="ctr"/>
          <a:lstStyle>
            <a:lvl1pPr algn="l">
              <a:defRPr sz="900">
                <a:solidFill>
                  <a:schemeClr val="accent1"/>
                </a:solidFill>
              </a:defRPr>
            </a:lvl1pPr>
          </a:lstStyle>
          <a:p>
            <a:pPr defTabSz="685664"/>
            <a:fld id="{1986EB9B-FF81-445A-9A80-E840021BE7C9}" type="datetimeFigureOut">
              <a:rPr lang="es-CL" smtClean="0">
                <a:solidFill>
                  <a:srgbClr val="C87D0E"/>
                </a:solidFill>
                <a:latin typeface="Corbel"/>
              </a:rPr>
              <a:pPr defTabSz="685664"/>
              <a:t>14-03-2022</a:t>
            </a:fld>
            <a:endParaRPr lang="es-CL">
              <a:solidFill>
                <a:srgbClr val="C87D0E"/>
              </a:solidFill>
              <a:latin typeface="Corbel"/>
            </a:endParaRPr>
          </a:p>
        </p:txBody>
      </p:sp>
      <p:sp>
        <p:nvSpPr>
          <p:cNvPr id="5" name="Footer Placeholder 4"/>
          <p:cNvSpPr>
            <a:spLocks noGrp="1"/>
          </p:cNvSpPr>
          <p:nvPr>
            <p:ph type="ftr" sz="quarter" idx="3"/>
          </p:nvPr>
        </p:nvSpPr>
        <p:spPr>
          <a:xfrm>
            <a:off x="2961865" y="4667871"/>
            <a:ext cx="3538331" cy="273844"/>
          </a:xfrm>
          <a:prstGeom prst="rect">
            <a:avLst/>
          </a:prstGeom>
        </p:spPr>
        <p:txBody>
          <a:bodyPr vert="horz" lIns="68566" tIns="34282" rIns="68566" bIns="34282" rtlCol="0" anchor="ctr"/>
          <a:lstStyle>
            <a:lvl1pPr algn="ctr">
              <a:defRPr sz="900">
                <a:solidFill>
                  <a:schemeClr val="accent1"/>
                </a:solidFill>
              </a:defRPr>
            </a:lvl1pPr>
          </a:lstStyle>
          <a:p>
            <a:pPr defTabSz="685664"/>
            <a:endParaRPr lang="es-CL">
              <a:solidFill>
                <a:srgbClr val="C87D0E"/>
              </a:solidFill>
              <a:latin typeface="Corbel"/>
            </a:endParaRPr>
          </a:p>
        </p:txBody>
      </p:sp>
      <p:sp>
        <p:nvSpPr>
          <p:cNvPr id="6" name="Slide Number Placeholder 5"/>
          <p:cNvSpPr>
            <a:spLocks noGrp="1"/>
          </p:cNvSpPr>
          <p:nvPr>
            <p:ph type="sldNum" sz="quarter" idx="4"/>
          </p:nvPr>
        </p:nvSpPr>
        <p:spPr>
          <a:xfrm>
            <a:off x="6997163" y="4667871"/>
            <a:ext cx="1279663" cy="273844"/>
          </a:xfrm>
          <a:prstGeom prst="rect">
            <a:avLst/>
          </a:prstGeom>
        </p:spPr>
        <p:txBody>
          <a:bodyPr vert="horz" lIns="68566" tIns="34282" rIns="68566" bIns="34282" rtlCol="0" anchor="ctr"/>
          <a:lstStyle>
            <a:lvl1pPr algn="r">
              <a:defRPr sz="900">
                <a:solidFill>
                  <a:schemeClr val="accent1"/>
                </a:solidFill>
              </a:defRPr>
            </a:lvl1pPr>
          </a:lstStyle>
          <a:p>
            <a:pPr defTabSz="685664"/>
            <a:fld id="{92358B6B-DE56-4D43-8698-7AB48619AC40}" type="slidenum">
              <a:rPr lang="es-CL" smtClean="0">
                <a:solidFill>
                  <a:srgbClr val="C87D0E"/>
                </a:solidFill>
                <a:latin typeface="Corbel"/>
              </a:rPr>
              <a:pPr defTabSz="685664"/>
              <a:t>‹Nº›</a:t>
            </a:fld>
            <a:endParaRPr lang="es-CL">
              <a:solidFill>
                <a:srgbClr val="C87D0E"/>
              </a:solidFill>
              <a:latin typeface="Corbel"/>
            </a:endParaRPr>
          </a:p>
        </p:txBody>
      </p:sp>
    </p:spTree>
    <p:extLst>
      <p:ext uri="{BB962C8B-B14F-4D97-AF65-F5344CB8AC3E}">
        <p14:creationId xmlns:p14="http://schemas.microsoft.com/office/powerpoint/2010/main" val="650237587"/>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xStyles>
    <p:titleStyle>
      <a:lvl1pPr algn="l" defTabSz="685664"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16" indent="-137133" algn="l" defTabSz="685664" rtl="0" eaLnBrk="1" latinLnBrk="0" hangingPunct="1">
        <a:lnSpc>
          <a:spcPct val="90000"/>
        </a:lnSpc>
        <a:spcBef>
          <a:spcPts val="1050"/>
        </a:spcBef>
        <a:buClr>
          <a:schemeClr val="accent1"/>
        </a:buClr>
        <a:buSzPct val="80000"/>
        <a:buFont typeface="Corbel" pitchFamily="34" charset="0"/>
        <a:buChar char="•"/>
        <a:defRPr sz="1700" kern="1200">
          <a:solidFill>
            <a:schemeClr val="accent1"/>
          </a:solidFill>
          <a:latin typeface="+mn-lt"/>
          <a:ea typeface="+mn-ea"/>
          <a:cs typeface="+mn-cs"/>
        </a:defRPr>
      </a:lvl1pPr>
      <a:lvl2pPr marL="342831" indent="-137133" algn="l" defTabSz="685664"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530" indent="-137133" algn="l" defTabSz="685664"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3pPr>
      <a:lvl4pPr marL="754228" indent="-137133"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59928" indent="-137133"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199760" indent="-171416"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4715" indent="-171416"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49670" indent="-171416"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4625" indent="-171416" algn="l" defTabSz="685664"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664" rtl="0" eaLnBrk="1" latinLnBrk="0" hangingPunct="1">
        <a:defRPr sz="1400" kern="1200">
          <a:solidFill>
            <a:schemeClr val="tx1"/>
          </a:solidFill>
          <a:latin typeface="+mn-lt"/>
          <a:ea typeface="+mn-ea"/>
          <a:cs typeface="+mn-cs"/>
        </a:defRPr>
      </a:lvl1pPr>
      <a:lvl2pPr marL="342831" algn="l" defTabSz="685664" rtl="0" eaLnBrk="1" latinLnBrk="0" hangingPunct="1">
        <a:defRPr sz="1400" kern="1200">
          <a:solidFill>
            <a:schemeClr val="tx1"/>
          </a:solidFill>
          <a:latin typeface="+mn-lt"/>
          <a:ea typeface="+mn-ea"/>
          <a:cs typeface="+mn-cs"/>
        </a:defRPr>
      </a:lvl2pPr>
      <a:lvl3pPr marL="685664" algn="l" defTabSz="685664" rtl="0" eaLnBrk="1" latinLnBrk="0" hangingPunct="1">
        <a:defRPr sz="1400" kern="1200">
          <a:solidFill>
            <a:schemeClr val="tx1"/>
          </a:solidFill>
          <a:latin typeface="+mn-lt"/>
          <a:ea typeface="+mn-ea"/>
          <a:cs typeface="+mn-cs"/>
        </a:defRPr>
      </a:lvl3pPr>
      <a:lvl4pPr marL="1028493" algn="l" defTabSz="685664" rtl="0" eaLnBrk="1" latinLnBrk="0" hangingPunct="1">
        <a:defRPr sz="1400" kern="1200">
          <a:solidFill>
            <a:schemeClr val="tx1"/>
          </a:solidFill>
          <a:latin typeface="+mn-lt"/>
          <a:ea typeface="+mn-ea"/>
          <a:cs typeface="+mn-cs"/>
        </a:defRPr>
      </a:lvl4pPr>
      <a:lvl5pPr marL="1371326" algn="l" defTabSz="685664" rtl="0" eaLnBrk="1" latinLnBrk="0" hangingPunct="1">
        <a:defRPr sz="1400" kern="1200">
          <a:solidFill>
            <a:schemeClr val="tx1"/>
          </a:solidFill>
          <a:latin typeface="+mn-lt"/>
          <a:ea typeface="+mn-ea"/>
          <a:cs typeface="+mn-cs"/>
        </a:defRPr>
      </a:lvl5pPr>
      <a:lvl6pPr marL="1714157" algn="l" defTabSz="685664" rtl="0" eaLnBrk="1" latinLnBrk="0" hangingPunct="1">
        <a:defRPr sz="1400" kern="1200">
          <a:solidFill>
            <a:schemeClr val="tx1"/>
          </a:solidFill>
          <a:latin typeface="+mn-lt"/>
          <a:ea typeface="+mn-ea"/>
          <a:cs typeface="+mn-cs"/>
        </a:defRPr>
      </a:lvl6pPr>
      <a:lvl7pPr marL="2056989" algn="l" defTabSz="685664" rtl="0" eaLnBrk="1" latinLnBrk="0" hangingPunct="1">
        <a:defRPr sz="1400" kern="1200">
          <a:solidFill>
            <a:schemeClr val="tx1"/>
          </a:solidFill>
          <a:latin typeface="+mn-lt"/>
          <a:ea typeface="+mn-ea"/>
          <a:cs typeface="+mn-cs"/>
        </a:defRPr>
      </a:lvl7pPr>
      <a:lvl8pPr marL="2399820" algn="l" defTabSz="685664" rtl="0" eaLnBrk="1" latinLnBrk="0" hangingPunct="1">
        <a:defRPr sz="1400" kern="1200">
          <a:solidFill>
            <a:schemeClr val="tx1"/>
          </a:solidFill>
          <a:latin typeface="+mn-lt"/>
          <a:ea typeface="+mn-ea"/>
          <a:cs typeface="+mn-cs"/>
        </a:defRPr>
      </a:lvl8pPr>
      <a:lvl9pPr marL="2742651" algn="l" defTabSz="685664" rtl="0" eaLnBrk="1" latinLnBrk="0" hangingPunct="1">
        <a:defRPr sz="1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457200"/>
            <a:ext cx="7406640" cy="1017270"/>
          </a:xfrm>
          <a:prstGeom prst="rect">
            <a:avLst/>
          </a:prstGeom>
        </p:spPr>
        <p:txBody>
          <a:bodyPr vert="horz" lIns="68560" tIns="34282" rIns="68560" bIns="34282"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70" y="1543050"/>
            <a:ext cx="7404653" cy="3028950"/>
          </a:xfrm>
          <a:prstGeom prst="rect">
            <a:avLst/>
          </a:prstGeom>
        </p:spPr>
        <p:txBody>
          <a:bodyPr vert="horz" lIns="68560" tIns="34282" rIns="68560" bIns="34282"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7248" y="4667871"/>
            <a:ext cx="1746806" cy="273844"/>
          </a:xfrm>
          <a:prstGeom prst="rect">
            <a:avLst/>
          </a:prstGeom>
        </p:spPr>
        <p:txBody>
          <a:bodyPr vert="horz" lIns="68560" tIns="34282" rIns="68560" bIns="34282" rtlCol="0" anchor="ctr"/>
          <a:lstStyle>
            <a:lvl1pPr algn="l">
              <a:defRPr sz="900">
                <a:solidFill>
                  <a:schemeClr val="accent1"/>
                </a:solidFill>
              </a:defRPr>
            </a:lvl1pPr>
          </a:lstStyle>
          <a:p>
            <a:pPr defTabSz="685595"/>
            <a:fld id="{1986EB9B-FF81-445A-9A80-E840021BE7C9}" type="datetimeFigureOut">
              <a:rPr lang="es-CL" smtClean="0">
                <a:solidFill>
                  <a:srgbClr val="C87D0E"/>
                </a:solidFill>
                <a:latin typeface="Corbel"/>
              </a:rPr>
              <a:pPr defTabSz="685595"/>
              <a:t>14-03-2022</a:t>
            </a:fld>
            <a:endParaRPr lang="es-CL">
              <a:solidFill>
                <a:srgbClr val="C87D0E"/>
              </a:solidFill>
              <a:latin typeface="Corbel"/>
            </a:endParaRPr>
          </a:p>
        </p:txBody>
      </p:sp>
      <p:sp>
        <p:nvSpPr>
          <p:cNvPr id="5" name="Footer Placeholder 4"/>
          <p:cNvSpPr>
            <a:spLocks noGrp="1"/>
          </p:cNvSpPr>
          <p:nvPr>
            <p:ph type="ftr" sz="quarter" idx="3"/>
          </p:nvPr>
        </p:nvSpPr>
        <p:spPr>
          <a:xfrm>
            <a:off x="2961882" y="4667871"/>
            <a:ext cx="3538331" cy="273844"/>
          </a:xfrm>
          <a:prstGeom prst="rect">
            <a:avLst/>
          </a:prstGeom>
        </p:spPr>
        <p:txBody>
          <a:bodyPr vert="horz" lIns="68560" tIns="34282" rIns="68560" bIns="34282" rtlCol="0" anchor="ctr"/>
          <a:lstStyle>
            <a:lvl1pPr algn="ctr">
              <a:defRPr sz="900">
                <a:solidFill>
                  <a:schemeClr val="accent1"/>
                </a:solidFill>
              </a:defRPr>
            </a:lvl1pPr>
          </a:lstStyle>
          <a:p>
            <a:pPr defTabSz="685595"/>
            <a:endParaRPr lang="es-CL">
              <a:solidFill>
                <a:srgbClr val="C87D0E"/>
              </a:solidFill>
              <a:latin typeface="Corbel"/>
            </a:endParaRPr>
          </a:p>
        </p:txBody>
      </p:sp>
      <p:sp>
        <p:nvSpPr>
          <p:cNvPr id="6" name="Slide Number Placeholder 5"/>
          <p:cNvSpPr>
            <a:spLocks noGrp="1"/>
          </p:cNvSpPr>
          <p:nvPr>
            <p:ph type="sldNum" sz="quarter" idx="4"/>
          </p:nvPr>
        </p:nvSpPr>
        <p:spPr>
          <a:xfrm>
            <a:off x="6997166" y="4667871"/>
            <a:ext cx="1279663" cy="273844"/>
          </a:xfrm>
          <a:prstGeom prst="rect">
            <a:avLst/>
          </a:prstGeom>
        </p:spPr>
        <p:txBody>
          <a:bodyPr vert="horz" lIns="68560" tIns="34282" rIns="68560" bIns="34282" rtlCol="0" anchor="ctr"/>
          <a:lstStyle>
            <a:lvl1pPr algn="r">
              <a:defRPr sz="900">
                <a:solidFill>
                  <a:schemeClr val="accent1"/>
                </a:solidFill>
              </a:defRPr>
            </a:lvl1pPr>
          </a:lstStyle>
          <a:p>
            <a:pPr defTabSz="685595"/>
            <a:fld id="{92358B6B-DE56-4D43-8698-7AB48619AC40}" type="slidenum">
              <a:rPr lang="es-CL" smtClean="0">
                <a:solidFill>
                  <a:srgbClr val="C87D0E"/>
                </a:solidFill>
                <a:latin typeface="Corbel"/>
              </a:rPr>
              <a:pPr defTabSz="685595"/>
              <a:t>‹Nº›</a:t>
            </a:fld>
            <a:endParaRPr lang="es-CL">
              <a:solidFill>
                <a:srgbClr val="C87D0E"/>
              </a:solidFill>
              <a:latin typeface="Corbel"/>
            </a:endParaRPr>
          </a:p>
        </p:txBody>
      </p:sp>
    </p:spTree>
    <p:extLst>
      <p:ext uri="{BB962C8B-B14F-4D97-AF65-F5344CB8AC3E}">
        <p14:creationId xmlns:p14="http://schemas.microsoft.com/office/powerpoint/2010/main" val="2050391342"/>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txStyles>
    <p:titleStyle>
      <a:lvl1pPr algn="l" defTabSz="685595"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98" indent="-137120" algn="l" defTabSz="685595" rtl="0" eaLnBrk="1" latinLnBrk="0" hangingPunct="1">
        <a:lnSpc>
          <a:spcPct val="90000"/>
        </a:lnSpc>
        <a:spcBef>
          <a:spcPts val="1050"/>
        </a:spcBef>
        <a:buClr>
          <a:schemeClr val="accent1"/>
        </a:buClr>
        <a:buSzPct val="80000"/>
        <a:buFont typeface="Corbel" pitchFamily="34" charset="0"/>
        <a:buChar char="•"/>
        <a:defRPr sz="1700" kern="1200">
          <a:solidFill>
            <a:schemeClr val="accent1"/>
          </a:solidFill>
          <a:latin typeface="+mn-lt"/>
          <a:ea typeface="+mn-ea"/>
          <a:cs typeface="+mn-cs"/>
        </a:defRPr>
      </a:lvl1pPr>
      <a:lvl2pPr marL="342797" indent="-137120" algn="l" defTabSz="685595"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476" indent="-137120" algn="l" defTabSz="685595"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3pPr>
      <a:lvl4pPr marL="754156" indent="-137120"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59832" indent="-137120"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199640" indent="-171398"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4573" indent="-171398"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49506" indent="-171398"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4439" indent="-171398" algn="l" defTabSz="685595"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595" rtl="0" eaLnBrk="1" latinLnBrk="0" hangingPunct="1">
        <a:defRPr sz="1400" kern="1200">
          <a:solidFill>
            <a:schemeClr val="tx1"/>
          </a:solidFill>
          <a:latin typeface="+mn-lt"/>
          <a:ea typeface="+mn-ea"/>
          <a:cs typeface="+mn-cs"/>
        </a:defRPr>
      </a:lvl1pPr>
      <a:lvl2pPr marL="342797" algn="l" defTabSz="685595" rtl="0" eaLnBrk="1" latinLnBrk="0" hangingPunct="1">
        <a:defRPr sz="1400" kern="1200">
          <a:solidFill>
            <a:schemeClr val="tx1"/>
          </a:solidFill>
          <a:latin typeface="+mn-lt"/>
          <a:ea typeface="+mn-ea"/>
          <a:cs typeface="+mn-cs"/>
        </a:defRPr>
      </a:lvl2pPr>
      <a:lvl3pPr marL="685595" algn="l" defTabSz="685595" rtl="0" eaLnBrk="1" latinLnBrk="0" hangingPunct="1">
        <a:defRPr sz="1400" kern="1200">
          <a:solidFill>
            <a:schemeClr val="tx1"/>
          </a:solidFill>
          <a:latin typeface="+mn-lt"/>
          <a:ea typeface="+mn-ea"/>
          <a:cs typeface="+mn-cs"/>
        </a:defRPr>
      </a:lvl3pPr>
      <a:lvl4pPr marL="1028391" algn="l" defTabSz="685595" rtl="0" eaLnBrk="1" latinLnBrk="0" hangingPunct="1">
        <a:defRPr sz="1400" kern="1200">
          <a:solidFill>
            <a:schemeClr val="tx1"/>
          </a:solidFill>
          <a:latin typeface="+mn-lt"/>
          <a:ea typeface="+mn-ea"/>
          <a:cs typeface="+mn-cs"/>
        </a:defRPr>
      </a:lvl4pPr>
      <a:lvl5pPr marL="1371189" algn="l" defTabSz="685595" rtl="0" eaLnBrk="1" latinLnBrk="0" hangingPunct="1">
        <a:defRPr sz="1400" kern="1200">
          <a:solidFill>
            <a:schemeClr val="tx1"/>
          </a:solidFill>
          <a:latin typeface="+mn-lt"/>
          <a:ea typeface="+mn-ea"/>
          <a:cs typeface="+mn-cs"/>
        </a:defRPr>
      </a:lvl5pPr>
      <a:lvl6pPr marL="1713989" algn="l" defTabSz="685595" rtl="0" eaLnBrk="1" latinLnBrk="0" hangingPunct="1">
        <a:defRPr sz="1400" kern="1200">
          <a:solidFill>
            <a:schemeClr val="tx1"/>
          </a:solidFill>
          <a:latin typeface="+mn-lt"/>
          <a:ea typeface="+mn-ea"/>
          <a:cs typeface="+mn-cs"/>
        </a:defRPr>
      </a:lvl6pPr>
      <a:lvl7pPr marL="2056784" algn="l" defTabSz="685595" rtl="0" eaLnBrk="1" latinLnBrk="0" hangingPunct="1">
        <a:defRPr sz="1400" kern="1200">
          <a:solidFill>
            <a:schemeClr val="tx1"/>
          </a:solidFill>
          <a:latin typeface="+mn-lt"/>
          <a:ea typeface="+mn-ea"/>
          <a:cs typeface="+mn-cs"/>
        </a:defRPr>
      </a:lvl7pPr>
      <a:lvl8pPr marL="2399580" algn="l" defTabSz="685595" rtl="0" eaLnBrk="1" latinLnBrk="0" hangingPunct="1">
        <a:defRPr sz="1400" kern="1200">
          <a:solidFill>
            <a:schemeClr val="tx1"/>
          </a:solidFill>
          <a:latin typeface="+mn-lt"/>
          <a:ea typeface="+mn-ea"/>
          <a:cs typeface="+mn-cs"/>
        </a:defRPr>
      </a:lvl8pPr>
      <a:lvl9pPr marL="2742377" algn="l" defTabSz="685595" rtl="0" eaLnBrk="1" latinLnBrk="0" hangingPunct="1">
        <a:defRPr sz="1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95715E0C-1276-46D0-AA5D-34CCAD55D452}" type="datetimeFigureOut">
              <a:rPr lang="es-CL" smtClean="0">
                <a:solidFill>
                  <a:prstClr val="white">
                    <a:tint val="75000"/>
                  </a:prstClr>
                </a:solidFill>
                <a:latin typeface="Calibri"/>
              </a:rPr>
              <a:pPr defTabSz="457200"/>
              <a:t>14-03-2022</a:t>
            </a:fld>
            <a:endParaRPr lang="es-CL">
              <a:solidFill>
                <a:prstClr val="white">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s-CL">
              <a:solidFill>
                <a:prstClr val="white">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26D41454-E964-4404-9F03-6A6CAFC8708F}" type="slidenum">
              <a:rPr lang="es-CL" smtClean="0">
                <a:solidFill>
                  <a:prstClr val="white">
                    <a:tint val="75000"/>
                  </a:prstClr>
                </a:solidFill>
                <a:latin typeface="Calibri"/>
              </a:rPr>
              <a:pPr defTabSz="457200"/>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006147935"/>
      </p:ext>
    </p:extLst>
  </p:cSld>
  <p:clrMap bg1="dk1" tx1="lt1" bg2="dk2" tx2="lt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330" tIns="45665" rIns="91330" bIns="45665"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200155"/>
            <a:ext cx="8229600" cy="3394472"/>
          </a:xfrm>
          <a:prstGeom prst="rect">
            <a:avLst/>
          </a:prstGeom>
        </p:spPr>
        <p:txBody>
          <a:bodyPr vert="horz" lIns="91330" tIns="45665" rIns="91330" bIns="4566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1" y="4767264"/>
            <a:ext cx="2133600" cy="273844"/>
          </a:xfrm>
          <a:prstGeom prst="rect">
            <a:avLst/>
          </a:prstGeom>
        </p:spPr>
        <p:txBody>
          <a:bodyPr vert="horz" lIns="91330" tIns="45665" rIns="91330" bIns="45665" rtlCol="0" anchor="ctr"/>
          <a:lstStyle>
            <a:lvl1pPr algn="l">
              <a:defRPr sz="1200">
                <a:solidFill>
                  <a:schemeClr val="tx1">
                    <a:tint val="75000"/>
                  </a:schemeClr>
                </a:solidFill>
              </a:defRPr>
            </a:lvl1p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3"/>
          </p:nvPr>
        </p:nvSpPr>
        <p:spPr>
          <a:xfrm>
            <a:off x="3124200" y="4767264"/>
            <a:ext cx="2895600" cy="273844"/>
          </a:xfrm>
          <a:prstGeom prst="rect">
            <a:avLst/>
          </a:prstGeom>
        </p:spPr>
        <p:txBody>
          <a:bodyPr vert="horz" lIns="91330" tIns="45665" rIns="91330" bIns="45665" rtlCol="0" anchor="ctr"/>
          <a:lstStyle>
            <a:lvl1pPr algn="ctr">
              <a:defRPr sz="1200">
                <a:solidFill>
                  <a:schemeClr val="tx1">
                    <a:tint val="75000"/>
                  </a:schemeClr>
                </a:solidFill>
              </a:defRPr>
            </a:lvl1p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4767264"/>
            <a:ext cx="2133600" cy="273844"/>
          </a:xfrm>
          <a:prstGeom prst="rect">
            <a:avLst/>
          </a:prstGeom>
        </p:spPr>
        <p:txBody>
          <a:bodyPr vert="horz" lIns="91330" tIns="45665" rIns="91330" bIns="45665" rtlCol="0" anchor="ctr"/>
          <a:lstStyle>
            <a:lvl1pPr algn="r">
              <a:defRPr sz="1200">
                <a:solidFill>
                  <a:schemeClr val="tx1">
                    <a:tint val="75000"/>
                  </a:schemeClr>
                </a:solidFill>
              </a:defRPr>
            </a:lvl1p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312635184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txStyles>
    <p:titleStyle>
      <a:lvl1pPr algn="ctr" defTabSz="913253" rtl="0" eaLnBrk="1" latinLnBrk="0" hangingPunct="1">
        <a:spcBef>
          <a:spcPct val="0"/>
        </a:spcBef>
        <a:buNone/>
        <a:defRPr sz="4400" kern="1200">
          <a:solidFill>
            <a:schemeClr val="tx1"/>
          </a:solidFill>
          <a:latin typeface="+mj-lt"/>
          <a:ea typeface="+mj-ea"/>
          <a:cs typeface="+mj-cs"/>
        </a:defRPr>
      </a:lvl1pPr>
    </p:titleStyle>
    <p:bodyStyle>
      <a:lvl1pPr marL="342461" indent="-342461" algn="l" defTabSz="91325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022" indent="-285393" algn="l" defTabSz="9132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1562" indent="-228312" algn="l" defTabSz="9132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8187"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4818"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1433"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065"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4690"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311"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3253" rtl="0" eaLnBrk="1" latinLnBrk="0" hangingPunct="1">
        <a:defRPr sz="1800" kern="1200">
          <a:solidFill>
            <a:schemeClr val="tx1"/>
          </a:solidFill>
          <a:latin typeface="+mn-lt"/>
          <a:ea typeface="+mn-ea"/>
          <a:cs typeface="+mn-cs"/>
        </a:defRPr>
      </a:lvl1pPr>
      <a:lvl2pPr marL="456624" algn="l" defTabSz="913253" rtl="0" eaLnBrk="1" latinLnBrk="0" hangingPunct="1">
        <a:defRPr sz="1800" kern="1200">
          <a:solidFill>
            <a:schemeClr val="tx1"/>
          </a:solidFill>
          <a:latin typeface="+mn-lt"/>
          <a:ea typeface="+mn-ea"/>
          <a:cs typeface="+mn-cs"/>
        </a:defRPr>
      </a:lvl2pPr>
      <a:lvl3pPr marL="913253" algn="l" defTabSz="913253" rtl="0" eaLnBrk="1" latinLnBrk="0" hangingPunct="1">
        <a:defRPr sz="1800" kern="1200">
          <a:solidFill>
            <a:schemeClr val="tx1"/>
          </a:solidFill>
          <a:latin typeface="+mn-lt"/>
          <a:ea typeface="+mn-ea"/>
          <a:cs typeface="+mn-cs"/>
        </a:defRPr>
      </a:lvl3pPr>
      <a:lvl4pPr marL="1369878" algn="l" defTabSz="913253" rtl="0" eaLnBrk="1" latinLnBrk="0" hangingPunct="1">
        <a:defRPr sz="1800" kern="1200">
          <a:solidFill>
            <a:schemeClr val="tx1"/>
          </a:solidFill>
          <a:latin typeface="+mn-lt"/>
          <a:ea typeface="+mn-ea"/>
          <a:cs typeface="+mn-cs"/>
        </a:defRPr>
      </a:lvl4pPr>
      <a:lvl5pPr marL="1826507" algn="l" defTabSz="913253" rtl="0" eaLnBrk="1" latinLnBrk="0" hangingPunct="1">
        <a:defRPr sz="1800" kern="1200">
          <a:solidFill>
            <a:schemeClr val="tx1"/>
          </a:solidFill>
          <a:latin typeface="+mn-lt"/>
          <a:ea typeface="+mn-ea"/>
          <a:cs typeface="+mn-cs"/>
        </a:defRPr>
      </a:lvl5pPr>
      <a:lvl6pPr marL="2283122" algn="l" defTabSz="913253" rtl="0" eaLnBrk="1" latinLnBrk="0" hangingPunct="1">
        <a:defRPr sz="1800" kern="1200">
          <a:solidFill>
            <a:schemeClr val="tx1"/>
          </a:solidFill>
          <a:latin typeface="+mn-lt"/>
          <a:ea typeface="+mn-ea"/>
          <a:cs typeface="+mn-cs"/>
        </a:defRPr>
      </a:lvl6pPr>
      <a:lvl7pPr marL="2739743" algn="l" defTabSz="913253" rtl="0" eaLnBrk="1" latinLnBrk="0" hangingPunct="1">
        <a:defRPr sz="1800" kern="1200">
          <a:solidFill>
            <a:schemeClr val="tx1"/>
          </a:solidFill>
          <a:latin typeface="+mn-lt"/>
          <a:ea typeface="+mn-ea"/>
          <a:cs typeface="+mn-cs"/>
        </a:defRPr>
      </a:lvl7pPr>
      <a:lvl8pPr marL="3196373" algn="l" defTabSz="913253" rtl="0" eaLnBrk="1" latinLnBrk="0" hangingPunct="1">
        <a:defRPr sz="1800" kern="1200">
          <a:solidFill>
            <a:schemeClr val="tx1"/>
          </a:solidFill>
          <a:latin typeface="+mn-lt"/>
          <a:ea typeface="+mn-ea"/>
          <a:cs typeface="+mn-cs"/>
        </a:defRPr>
      </a:lvl8pPr>
      <a:lvl9pPr marL="3653002" algn="l" defTabSz="91325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91330" tIns="45665" rIns="91330" bIns="45665"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200155"/>
            <a:ext cx="8229600" cy="3394472"/>
          </a:xfrm>
          <a:prstGeom prst="rect">
            <a:avLst/>
          </a:prstGeom>
        </p:spPr>
        <p:txBody>
          <a:bodyPr vert="horz" lIns="91330" tIns="45665" rIns="91330" bIns="4566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1" y="4767264"/>
            <a:ext cx="2133600" cy="273844"/>
          </a:xfrm>
          <a:prstGeom prst="rect">
            <a:avLst/>
          </a:prstGeom>
        </p:spPr>
        <p:txBody>
          <a:bodyPr vert="horz" lIns="91330" tIns="45665" rIns="91330" bIns="45665" rtlCol="0" anchor="ctr"/>
          <a:lstStyle>
            <a:lvl1pPr algn="l">
              <a:defRPr sz="1200">
                <a:solidFill>
                  <a:schemeClr val="tx1">
                    <a:tint val="75000"/>
                  </a:schemeClr>
                </a:solidFill>
              </a:defRPr>
            </a:lvl1pPr>
          </a:lstStyle>
          <a:p>
            <a:fld id="{109118DE-54B2-471D-A531-C3D6BE9E6CD7}" type="datetimeFigureOut">
              <a:rPr lang="es-CL" smtClean="0">
                <a:solidFill>
                  <a:prstClr val="black">
                    <a:tint val="75000"/>
                  </a:prstClr>
                </a:solidFill>
                <a:latin typeface="Calibri"/>
              </a:rPr>
              <a:pPr/>
              <a:t>14-03-2022</a:t>
            </a:fld>
            <a:endParaRPr lang="es-CL">
              <a:solidFill>
                <a:prstClr val="black">
                  <a:tint val="75000"/>
                </a:prstClr>
              </a:solidFill>
              <a:latin typeface="Calibri"/>
            </a:endParaRPr>
          </a:p>
        </p:txBody>
      </p:sp>
      <p:sp>
        <p:nvSpPr>
          <p:cNvPr id="5" name="4 Marcador de pie de página"/>
          <p:cNvSpPr>
            <a:spLocks noGrp="1"/>
          </p:cNvSpPr>
          <p:nvPr>
            <p:ph type="ftr" sz="quarter" idx="3"/>
          </p:nvPr>
        </p:nvSpPr>
        <p:spPr>
          <a:xfrm>
            <a:off x="3124200" y="4767264"/>
            <a:ext cx="2895600" cy="273844"/>
          </a:xfrm>
          <a:prstGeom prst="rect">
            <a:avLst/>
          </a:prstGeom>
        </p:spPr>
        <p:txBody>
          <a:bodyPr vert="horz" lIns="91330" tIns="45665" rIns="91330" bIns="45665" rtlCol="0" anchor="ctr"/>
          <a:lstStyle>
            <a:lvl1pPr algn="ctr">
              <a:defRPr sz="1200">
                <a:solidFill>
                  <a:schemeClr val="tx1">
                    <a:tint val="75000"/>
                  </a:schemeClr>
                </a:solidFill>
              </a:defRPr>
            </a:lvl1pPr>
          </a:lstStyle>
          <a:p>
            <a:endParaRPr lang="es-CL">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4767264"/>
            <a:ext cx="2133600" cy="273844"/>
          </a:xfrm>
          <a:prstGeom prst="rect">
            <a:avLst/>
          </a:prstGeom>
        </p:spPr>
        <p:txBody>
          <a:bodyPr vert="horz" lIns="91330" tIns="45665" rIns="91330" bIns="45665" rtlCol="0" anchor="ctr"/>
          <a:lstStyle>
            <a:lvl1pPr algn="r">
              <a:defRPr sz="1200">
                <a:solidFill>
                  <a:schemeClr val="tx1">
                    <a:tint val="75000"/>
                  </a:schemeClr>
                </a:solidFill>
              </a:defRPr>
            </a:lvl1pPr>
          </a:lstStyle>
          <a:p>
            <a:fld id="{0F3821BF-F731-42A8-85DC-3D240711C10B}" type="slidenum">
              <a:rPr lang="es-CL" smtClean="0">
                <a:solidFill>
                  <a:prstClr val="black">
                    <a:tint val="75000"/>
                  </a:prstClr>
                </a:solidFill>
                <a:latin typeface="Calibri"/>
              </a:rPr>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244729627"/>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a:lvl1pPr algn="ctr" defTabSz="913253" rtl="0" eaLnBrk="1" latinLnBrk="0" hangingPunct="1">
        <a:spcBef>
          <a:spcPct val="0"/>
        </a:spcBef>
        <a:buNone/>
        <a:defRPr sz="4400" kern="1200">
          <a:solidFill>
            <a:schemeClr val="tx1"/>
          </a:solidFill>
          <a:latin typeface="+mj-lt"/>
          <a:ea typeface="+mj-ea"/>
          <a:cs typeface="+mj-cs"/>
        </a:defRPr>
      </a:lvl1pPr>
    </p:titleStyle>
    <p:bodyStyle>
      <a:lvl1pPr marL="342461" indent="-342461" algn="l" defTabSz="913253"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022" indent="-285393" algn="l" defTabSz="9132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1562" indent="-228312" algn="l" defTabSz="9132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8187"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4818"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1433"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065"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4690"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1311" indent="-228312" algn="l" defTabSz="9132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3253" rtl="0" eaLnBrk="1" latinLnBrk="0" hangingPunct="1">
        <a:defRPr sz="1800" kern="1200">
          <a:solidFill>
            <a:schemeClr val="tx1"/>
          </a:solidFill>
          <a:latin typeface="+mn-lt"/>
          <a:ea typeface="+mn-ea"/>
          <a:cs typeface="+mn-cs"/>
        </a:defRPr>
      </a:lvl1pPr>
      <a:lvl2pPr marL="456624" algn="l" defTabSz="913253" rtl="0" eaLnBrk="1" latinLnBrk="0" hangingPunct="1">
        <a:defRPr sz="1800" kern="1200">
          <a:solidFill>
            <a:schemeClr val="tx1"/>
          </a:solidFill>
          <a:latin typeface="+mn-lt"/>
          <a:ea typeface="+mn-ea"/>
          <a:cs typeface="+mn-cs"/>
        </a:defRPr>
      </a:lvl2pPr>
      <a:lvl3pPr marL="913253" algn="l" defTabSz="913253" rtl="0" eaLnBrk="1" latinLnBrk="0" hangingPunct="1">
        <a:defRPr sz="1800" kern="1200">
          <a:solidFill>
            <a:schemeClr val="tx1"/>
          </a:solidFill>
          <a:latin typeface="+mn-lt"/>
          <a:ea typeface="+mn-ea"/>
          <a:cs typeface="+mn-cs"/>
        </a:defRPr>
      </a:lvl3pPr>
      <a:lvl4pPr marL="1369878" algn="l" defTabSz="913253" rtl="0" eaLnBrk="1" latinLnBrk="0" hangingPunct="1">
        <a:defRPr sz="1800" kern="1200">
          <a:solidFill>
            <a:schemeClr val="tx1"/>
          </a:solidFill>
          <a:latin typeface="+mn-lt"/>
          <a:ea typeface="+mn-ea"/>
          <a:cs typeface="+mn-cs"/>
        </a:defRPr>
      </a:lvl4pPr>
      <a:lvl5pPr marL="1826507" algn="l" defTabSz="913253" rtl="0" eaLnBrk="1" latinLnBrk="0" hangingPunct="1">
        <a:defRPr sz="1800" kern="1200">
          <a:solidFill>
            <a:schemeClr val="tx1"/>
          </a:solidFill>
          <a:latin typeface="+mn-lt"/>
          <a:ea typeface="+mn-ea"/>
          <a:cs typeface="+mn-cs"/>
        </a:defRPr>
      </a:lvl5pPr>
      <a:lvl6pPr marL="2283122" algn="l" defTabSz="913253" rtl="0" eaLnBrk="1" latinLnBrk="0" hangingPunct="1">
        <a:defRPr sz="1800" kern="1200">
          <a:solidFill>
            <a:schemeClr val="tx1"/>
          </a:solidFill>
          <a:latin typeface="+mn-lt"/>
          <a:ea typeface="+mn-ea"/>
          <a:cs typeface="+mn-cs"/>
        </a:defRPr>
      </a:lvl6pPr>
      <a:lvl7pPr marL="2739743" algn="l" defTabSz="913253" rtl="0" eaLnBrk="1" latinLnBrk="0" hangingPunct="1">
        <a:defRPr sz="1800" kern="1200">
          <a:solidFill>
            <a:schemeClr val="tx1"/>
          </a:solidFill>
          <a:latin typeface="+mn-lt"/>
          <a:ea typeface="+mn-ea"/>
          <a:cs typeface="+mn-cs"/>
        </a:defRPr>
      </a:lvl7pPr>
      <a:lvl8pPr marL="3196373" algn="l" defTabSz="913253" rtl="0" eaLnBrk="1" latinLnBrk="0" hangingPunct="1">
        <a:defRPr sz="1800" kern="1200">
          <a:solidFill>
            <a:schemeClr val="tx1"/>
          </a:solidFill>
          <a:latin typeface="+mn-lt"/>
          <a:ea typeface="+mn-ea"/>
          <a:cs typeface="+mn-cs"/>
        </a:defRPr>
      </a:lvl8pPr>
      <a:lvl9pPr marL="3653002" algn="l" defTabSz="91325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457200"/>
            <a:ext cx="7406640" cy="1017270"/>
          </a:xfrm>
          <a:prstGeom prst="rect">
            <a:avLst/>
          </a:prstGeom>
        </p:spPr>
        <p:txBody>
          <a:bodyPr vert="horz" lIns="68547" tIns="34282" rIns="68547" bIns="34282"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79" y="1543050"/>
            <a:ext cx="7404653" cy="3028950"/>
          </a:xfrm>
          <a:prstGeom prst="rect">
            <a:avLst/>
          </a:prstGeom>
        </p:spPr>
        <p:txBody>
          <a:bodyPr vert="horz" lIns="68547" tIns="34282" rIns="68547" bIns="34282"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7248" y="4667871"/>
            <a:ext cx="1746806" cy="273844"/>
          </a:xfrm>
          <a:prstGeom prst="rect">
            <a:avLst/>
          </a:prstGeom>
        </p:spPr>
        <p:txBody>
          <a:bodyPr vert="horz" lIns="68547" tIns="34282" rIns="68547" bIns="34282" rtlCol="0" anchor="ctr"/>
          <a:lstStyle>
            <a:lvl1pPr algn="l">
              <a:defRPr sz="900">
                <a:solidFill>
                  <a:schemeClr val="accent1"/>
                </a:solidFill>
              </a:defRPr>
            </a:lvl1pPr>
          </a:lstStyle>
          <a:p>
            <a:pPr defTabSz="685441"/>
            <a:fld id="{1986EB9B-FF81-445A-9A80-E840021BE7C9}" type="datetimeFigureOut">
              <a:rPr lang="es-CL" smtClean="0">
                <a:solidFill>
                  <a:srgbClr val="C87D0E"/>
                </a:solidFill>
                <a:latin typeface="Corbel"/>
              </a:rPr>
              <a:pPr defTabSz="685441"/>
              <a:t>14-03-2022</a:t>
            </a:fld>
            <a:endParaRPr lang="es-CL">
              <a:solidFill>
                <a:srgbClr val="C87D0E"/>
              </a:solidFill>
              <a:latin typeface="Corbel"/>
            </a:endParaRPr>
          </a:p>
        </p:txBody>
      </p:sp>
      <p:sp>
        <p:nvSpPr>
          <p:cNvPr id="5" name="Footer Placeholder 4"/>
          <p:cNvSpPr>
            <a:spLocks noGrp="1"/>
          </p:cNvSpPr>
          <p:nvPr>
            <p:ph type="ftr" sz="quarter" idx="3"/>
          </p:nvPr>
        </p:nvSpPr>
        <p:spPr>
          <a:xfrm>
            <a:off x="2961891" y="4667871"/>
            <a:ext cx="3538331" cy="273844"/>
          </a:xfrm>
          <a:prstGeom prst="rect">
            <a:avLst/>
          </a:prstGeom>
        </p:spPr>
        <p:txBody>
          <a:bodyPr vert="horz" lIns="68547" tIns="34282" rIns="68547" bIns="34282" rtlCol="0" anchor="ctr"/>
          <a:lstStyle>
            <a:lvl1pPr algn="ctr">
              <a:defRPr sz="900">
                <a:solidFill>
                  <a:schemeClr val="accent1"/>
                </a:solidFill>
              </a:defRPr>
            </a:lvl1pPr>
          </a:lstStyle>
          <a:p>
            <a:pPr defTabSz="685441"/>
            <a:endParaRPr lang="es-CL">
              <a:solidFill>
                <a:srgbClr val="C87D0E"/>
              </a:solidFill>
              <a:latin typeface="Corbel"/>
            </a:endParaRPr>
          </a:p>
        </p:txBody>
      </p:sp>
      <p:sp>
        <p:nvSpPr>
          <p:cNvPr id="6" name="Slide Number Placeholder 5"/>
          <p:cNvSpPr>
            <a:spLocks noGrp="1"/>
          </p:cNvSpPr>
          <p:nvPr>
            <p:ph type="sldNum" sz="quarter" idx="4"/>
          </p:nvPr>
        </p:nvSpPr>
        <p:spPr>
          <a:xfrm>
            <a:off x="6997168" y="4667871"/>
            <a:ext cx="1279663" cy="273844"/>
          </a:xfrm>
          <a:prstGeom prst="rect">
            <a:avLst/>
          </a:prstGeom>
        </p:spPr>
        <p:txBody>
          <a:bodyPr vert="horz" lIns="68547" tIns="34282" rIns="68547" bIns="34282" rtlCol="0" anchor="ctr"/>
          <a:lstStyle>
            <a:lvl1pPr algn="r">
              <a:defRPr sz="900">
                <a:solidFill>
                  <a:schemeClr val="accent1"/>
                </a:solidFill>
              </a:defRPr>
            </a:lvl1pPr>
          </a:lstStyle>
          <a:p>
            <a:pPr defTabSz="685441"/>
            <a:fld id="{92358B6B-DE56-4D43-8698-7AB48619AC40}" type="slidenum">
              <a:rPr lang="es-CL" smtClean="0">
                <a:solidFill>
                  <a:srgbClr val="C87D0E"/>
                </a:solidFill>
                <a:latin typeface="Corbel"/>
              </a:rPr>
              <a:pPr defTabSz="685441"/>
              <a:t>‹Nº›</a:t>
            </a:fld>
            <a:endParaRPr lang="es-CL">
              <a:solidFill>
                <a:srgbClr val="C87D0E"/>
              </a:solidFill>
              <a:latin typeface="Corbel"/>
            </a:endParaRPr>
          </a:p>
        </p:txBody>
      </p:sp>
    </p:spTree>
    <p:extLst>
      <p:ext uri="{BB962C8B-B14F-4D97-AF65-F5344CB8AC3E}">
        <p14:creationId xmlns:p14="http://schemas.microsoft.com/office/powerpoint/2010/main" val="1592251347"/>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685441"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62" indent="-137093" algn="l" defTabSz="685441" rtl="0" eaLnBrk="1" latinLnBrk="0" hangingPunct="1">
        <a:lnSpc>
          <a:spcPct val="90000"/>
        </a:lnSpc>
        <a:spcBef>
          <a:spcPts val="1050"/>
        </a:spcBef>
        <a:buClr>
          <a:schemeClr val="accent1"/>
        </a:buClr>
        <a:buSzPct val="80000"/>
        <a:buFont typeface="Corbel" pitchFamily="34" charset="0"/>
        <a:buChar char="•"/>
        <a:defRPr sz="1700" kern="1200">
          <a:solidFill>
            <a:schemeClr val="accent1"/>
          </a:solidFill>
          <a:latin typeface="+mn-lt"/>
          <a:ea typeface="+mn-ea"/>
          <a:cs typeface="+mn-cs"/>
        </a:defRPr>
      </a:lvl1pPr>
      <a:lvl2pPr marL="342716" indent="-137093" algn="l" defTabSz="685441"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356" indent="-137093" algn="l" defTabSz="685441"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3pPr>
      <a:lvl4pPr marL="753994" indent="-137093"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59616" indent="-137093"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199370" indent="-171362"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4249" indent="-171362"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49137" indent="-171362"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4021" indent="-171362" algn="l" defTabSz="685441"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441" rtl="0" eaLnBrk="1" latinLnBrk="0" hangingPunct="1">
        <a:defRPr sz="1400" kern="1200">
          <a:solidFill>
            <a:schemeClr val="tx1"/>
          </a:solidFill>
          <a:latin typeface="+mn-lt"/>
          <a:ea typeface="+mn-ea"/>
          <a:cs typeface="+mn-cs"/>
        </a:defRPr>
      </a:lvl1pPr>
      <a:lvl2pPr marL="342716" algn="l" defTabSz="685441" rtl="0" eaLnBrk="1" latinLnBrk="0" hangingPunct="1">
        <a:defRPr sz="1400" kern="1200">
          <a:solidFill>
            <a:schemeClr val="tx1"/>
          </a:solidFill>
          <a:latin typeface="+mn-lt"/>
          <a:ea typeface="+mn-ea"/>
          <a:cs typeface="+mn-cs"/>
        </a:defRPr>
      </a:lvl2pPr>
      <a:lvl3pPr marL="685441" algn="l" defTabSz="685441" rtl="0" eaLnBrk="1" latinLnBrk="0" hangingPunct="1">
        <a:defRPr sz="1400" kern="1200">
          <a:solidFill>
            <a:schemeClr val="tx1"/>
          </a:solidFill>
          <a:latin typeface="+mn-lt"/>
          <a:ea typeface="+mn-ea"/>
          <a:cs typeface="+mn-cs"/>
        </a:defRPr>
      </a:lvl3pPr>
      <a:lvl4pPr marL="1028163" algn="l" defTabSz="685441" rtl="0" eaLnBrk="1" latinLnBrk="0" hangingPunct="1">
        <a:defRPr sz="1400" kern="1200">
          <a:solidFill>
            <a:schemeClr val="tx1"/>
          </a:solidFill>
          <a:latin typeface="+mn-lt"/>
          <a:ea typeface="+mn-ea"/>
          <a:cs typeface="+mn-cs"/>
        </a:defRPr>
      </a:lvl4pPr>
      <a:lvl5pPr marL="1370883" algn="l" defTabSz="685441" rtl="0" eaLnBrk="1" latinLnBrk="0" hangingPunct="1">
        <a:defRPr sz="1400" kern="1200">
          <a:solidFill>
            <a:schemeClr val="tx1"/>
          </a:solidFill>
          <a:latin typeface="+mn-lt"/>
          <a:ea typeface="+mn-ea"/>
          <a:cs typeface="+mn-cs"/>
        </a:defRPr>
      </a:lvl5pPr>
      <a:lvl6pPr marL="1713611" algn="l" defTabSz="685441" rtl="0" eaLnBrk="1" latinLnBrk="0" hangingPunct="1">
        <a:defRPr sz="1400" kern="1200">
          <a:solidFill>
            <a:schemeClr val="tx1"/>
          </a:solidFill>
          <a:latin typeface="+mn-lt"/>
          <a:ea typeface="+mn-ea"/>
          <a:cs typeface="+mn-cs"/>
        </a:defRPr>
      </a:lvl6pPr>
      <a:lvl7pPr marL="2056324" algn="l" defTabSz="685441" rtl="0" eaLnBrk="1" latinLnBrk="0" hangingPunct="1">
        <a:defRPr sz="1400" kern="1200">
          <a:solidFill>
            <a:schemeClr val="tx1"/>
          </a:solidFill>
          <a:latin typeface="+mn-lt"/>
          <a:ea typeface="+mn-ea"/>
          <a:cs typeface="+mn-cs"/>
        </a:defRPr>
      </a:lvl7pPr>
      <a:lvl8pPr marL="2399040" algn="l" defTabSz="685441" rtl="0" eaLnBrk="1" latinLnBrk="0" hangingPunct="1">
        <a:defRPr sz="1400" kern="1200">
          <a:solidFill>
            <a:schemeClr val="tx1"/>
          </a:solidFill>
          <a:latin typeface="+mn-lt"/>
          <a:ea typeface="+mn-ea"/>
          <a:cs typeface="+mn-cs"/>
        </a:defRPr>
      </a:lvl8pPr>
      <a:lvl9pPr marL="2741756" algn="l" defTabSz="685441"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457200"/>
            <a:ext cx="7406640" cy="1017270"/>
          </a:xfrm>
          <a:prstGeom prst="rect">
            <a:avLst/>
          </a:prstGeom>
        </p:spPr>
        <p:txBody>
          <a:bodyPr vert="horz" lIns="68548" tIns="34282" rIns="68548" bIns="34282"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79" y="1543050"/>
            <a:ext cx="7404653" cy="3028950"/>
          </a:xfrm>
          <a:prstGeom prst="rect">
            <a:avLst/>
          </a:prstGeom>
        </p:spPr>
        <p:txBody>
          <a:bodyPr vert="horz" lIns="68548" tIns="34282" rIns="68548" bIns="34282"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7248" y="4667871"/>
            <a:ext cx="1746806" cy="273844"/>
          </a:xfrm>
          <a:prstGeom prst="rect">
            <a:avLst/>
          </a:prstGeom>
        </p:spPr>
        <p:txBody>
          <a:bodyPr vert="horz" lIns="68548" tIns="34282" rIns="68548" bIns="34282" rtlCol="0" anchor="ctr"/>
          <a:lstStyle>
            <a:lvl1pPr algn="l">
              <a:defRPr sz="900">
                <a:solidFill>
                  <a:schemeClr val="accent1"/>
                </a:solidFill>
              </a:defRPr>
            </a:lvl1pPr>
          </a:lstStyle>
          <a:p>
            <a:pPr defTabSz="685458"/>
            <a:fld id="{1986EB9B-FF81-445A-9A80-E840021BE7C9}" type="datetimeFigureOut">
              <a:rPr lang="es-CL" smtClean="0">
                <a:solidFill>
                  <a:srgbClr val="C87D0E"/>
                </a:solidFill>
                <a:latin typeface="Corbel"/>
              </a:rPr>
              <a:pPr defTabSz="685458"/>
              <a:t>14-03-2022</a:t>
            </a:fld>
            <a:endParaRPr lang="es-CL">
              <a:solidFill>
                <a:srgbClr val="C87D0E"/>
              </a:solidFill>
              <a:latin typeface="Corbel"/>
            </a:endParaRPr>
          </a:p>
        </p:txBody>
      </p:sp>
      <p:sp>
        <p:nvSpPr>
          <p:cNvPr id="5" name="Footer Placeholder 4"/>
          <p:cNvSpPr>
            <a:spLocks noGrp="1"/>
          </p:cNvSpPr>
          <p:nvPr>
            <p:ph type="ftr" sz="quarter" idx="3"/>
          </p:nvPr>
        </p:nvSpPr>
        <p:spPr>
          <a:xfrm>
            <a:off x="2961890" y="4667871"/>
            <a:ext cx="3538331" cy="273844"/>
          </a:xfrm>
          <a:prstGeom prst="rect">
            <a:avLst/>
          </a:prstGeom>
        </p:spPr>
        <p:txBody>
          <a:bodyPr vert="horz" lIns="68548" tIns="34282" rIns="68548" bIns="34282" rtlCol="0" anchor="ctr"/>
          <a:lstStyle>
            <a:lvl1pPr algn="ctr">
              <a:defRPr sz="900">
                <a:solidFill>
                  <a:schemeClr val="accent1"/>
                </a:solidFill>
              </a:defRPr>
            </a:lvl1pPr>
          </a:lstStyle>
          <a:p>
            <a:pPr defTabSz="685458"/>
            <a:endParaRPr lang="es-CL">
              <a:solidFill>
                <a:srgbClr val="C87D0E"/>
              </a:solidFill>
              <a:latin typeface="Corbel"/>
            </a:endParaRPr>
          </a:p>
        </p:txBody>
      </p:sp>
      <p:sp>
        <p:nvSpPr>
          <p:cNvPr id="6" name="Slide Number Placeholder 5"/>
          <p:cNvSpPr>
            <a:spLocks noGrp="1"/>
          </p:cNvSpPr>
          <p:nvPr>
            <p:ph type="sldNum" sz="quarter" idx="4"/>
          </p:nvPr>
        </p:nvSpPr>
        <p:spPr>
          <a:xfrm>
            <a:off x="6997168" y="4667871"/>
            <a:ext cx="1279663" cy="273844"/>
          </a:xfrm>
          <a:prstGeom prst="rect">
            <a:avLst/>
          </a:prstGeom>
        </p:spPr>
        <p:txBody>
          <a:bodyPr vert="horz" lIns="68548" tIns="34282" rIns="68548" bIns="34282" rtlCol="0" anchor="ctr"/>
          <a:lstStyle>
            <a:lvl1pPr algn="r">
              <a:defRPr sz="900">
                <a:solidFill>
                  <a:schemeClr val="accent1"/>
                </a:solidFill>
              </a:defRPr>
            </a:lvl1pPr>
          </a:lstStyle>
          <a:p>
            <a:pPr defTabSz="685458"/>
            <a:fld id="{92358B6B-DE56-4D43-8698-7AB48619AC40}" type="slidenum">
              <a:rPr lang="es-CL" smtClean="0">
                <a:solidFill>
                  <a:srgbClr val="C87D0E"/>
                </a:solidFill>
                <a:latin typeface="Corbel"/>
              </a:rPr>
              <a:pPr defTabSz="685458"/>
              <a:t>‹Nº›</a:t>
            </a:fld>
            <a:endParaRPr lang="es-CL">
              <a:solidFill>
                <a:srgbClr val="C87D0E"/>
              </a:solidFill>
              <a:latin typeface="Corbel"/>
            </a:endParaRPr>
          </a:p>
        </p:txBody>
      </p:sp>
    </p:spTree>
    <p:extLst>
      <p:ext uri="{BB962C8B-B14F-4D97-AF65-F5344CB8AC3E}">
        <p14:creationId xmlns:p14="http://schemas.microsoft.com/office/powerpoint/2010/main" val="2604181318"/>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685458"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68" indent="-137096" algn="l" defTabSz="685458" rtl="0" eaLnBrk="1" latinLnBrk="0" hangingPunct="1">
        <a:lnSpc>
          <a:spcPct val="90000"/>
        </a:lnSpc>
        <a:spcBef>
          <a:spcPts val="1050"/>
        </a:spcBef>
        <a:buClr>
          <a:schemeClr val="accent1"/>
        </a:buClr>
        <a:buSzPct val="80000"/>
        <a:buFont typeface="Corbel" pitchFamily="34" charset="0"/>
        <a:buChar char="•"/>
        <a:defRPr sz="1700" kern="1200">
          <a:solidFill>
            <a:schemeClr val="accent1"/>
          </a:solidFill>
          <a:latin typeface="+mn-lt"/>
          <a:ea typeface="+mn-ea"/>
          <a:cs typeface="+mn-cs"/>
        </a:defRPr>
      </a:lvl1pPr>
      <a:lvl2pPr marL="342725" indent="-137096" algn="l" defTabSz="685458"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368" indent="-137096" algn="l" defTabSz="685458"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3pPr>
      <a:lvl4pPr marL="754012" indent="-137096"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59640" indent="-137096"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199400" indent="-171368"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4285" indent="-171368"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49178" indent="-171368"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4067" indent="-171368" algn="l" defTabSz="685458"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458" rtl="0" eaLnBrk="1" latinLnBrk="0" hangingPunct="1">
        <a:defRPr sz="1400" kern="1200">
          <a:solidFill>
            <a:schemeClr val="tx1"/>
          </a:solidFill>
          <a:latin typeface="+mn-lt"/>
          <a:ea typeface="+mn-ea"/>
          <a:cs typeface="+mn-cs"/>
        </a:defRPr>
      </a:lvl1pPr>
      <a:lvl2pPr marL="342725" algn="l" defTabSz="685458" rtl="0" eaLnBrk="1" latinLnBrk="0" hangingPunct="1">
        <a:defRPr sz="1400" kern="1200">
          <a:solidFill>
            <a:schemeClr val="tx1"/>
          </a:solidFill>
          <a:latin typeface="+mn-lt"/>
          <a:ea typeface="+mn-ea"/>
          <a:cs typeface="+mn-cs"/>
        </a:defRPr>
      </a:lvl2pPr>
      <a:lvl3pPr marL="685458" algn="l" defTabSz="685458" rtl="0" eaLnBrk="1" latinLnBrk="0" hangingPunct="1">
        <a:defRPr sz="1400" kern="1200">
          <a:solidFill>
            <a:schemeClr val="tx1"/>
          </a:solidFill>
          <a:latin typeface="+mn-lt"/>
          <a:ea typeface="+mn-ea"/>
          <a:cs typeface="+mn-cs"/>
        </a:defRPr>
      </a:lvl3pPr>
      <a:lvl4pPr marL="1028187" algn="l" defTabSz="685458" rtl="0" eaLnBrk="1" latinLnBrk="0" hangingPunct="1">
        <a:defRPr sz="1400" kern="1200">
          <a:solidFill>
            <a:schemeClr val="tx1"/>
          </a:solidFill>
          <a:latin typeface="+mn-lt"/>
          <a:ea typeface="+mn-ea"/>
          <a:cs typeface="+mn-cs"/>
        </a:defRPr>
      </a:lvl4pPr>
      <a:lvl5pPr marL="1370918" algn="l" defTabSz="685458" rtl="0" eaLnBrk="1" latinLnBrk="0" hangingPunct="1">
        <a:defRPr sz="1400" kern="1200">
          <a:solidFill>
            <a:schemeClr val="tx1"/>
          </a:solidFill>
          <a:latin typeface="+mn-lt"/>
          <a:ea typeface="+mn-ea"/>
          <a:cs typeface="+mn-cs"/>
        </a:defRPr>
      </a:lvl5pPr>
      <a:lvl6pPr marL="1713653" algn="l" defTabSz="685458" rtl="0" eaLnBrk="1" latinLnBrk="0" hangingPunct="1">
        <a:defRPr sz="1400" kern="1200">
          <a:solidFill>
            <a:schemeClr val="tx1"/>
          </a:solidFill>
          <a:latin typeface="+mn-lt"/>
          <a:ea typeface="+mn-ea"/>
          <a:cs typeface="+mn-cs"/>
        </a:defRPr>
      </a:lvl6pPr>
      <a:lvl7pPr marL="2056374" algn="l" defTabSz="685458" rtl="0" eaLnBrk="1" latinLnBrk="0" hangingPunct="1">
        <a:defRPr sz="1400" kern="1200">
          <a:solidFill>
            <a:schemeClr val="tx1"/>
          </a:solidFill>
          <a:latin typeface="+mn-lt"/>
          <a:ea typeface="+mn-ea"/>
          <a:cs typeface="+mn-cs"/>
        </a:defRPr>
      </a:lvl7pPr>
      <a:lvl8pPr marL="2399100" algn="l" defTabSz="685458" rtl="0" eaLnBrk="1" latinLnBrk="0" hangingPunct="1">
        <a:defRPr sz="1400" kern="1200">
          <a:solidFill>
            <a:schemeClr val="tx1"/>
          </a:solidFill>
          <a:latin typeface="+mn-lt"/>
          <a:ea typeface="+mn-ea"/>
          <a:cs typeface="+mn-cs"/>
        </a:defRPr>
      </a:lvl8pPr>
      <a:lvl9pPr marL="2741825" algn="l" defTabSz="685458"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457200"/>
            <a:ext cx="7406640" cy="1017270"/>
          </a:xfrm>
          <a:prstGeom prst="rect">
            <a:avLst/>
          </a:prstGeom>
        </p:spPr>
        <p:txBody>
          <a:bodyPr vert="horz" lIns="68556" tIns="34282" rIns="68556" bIns="34282"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57273" y="1543050"/>
            <a:ext cx="7404653" cy="3028950"/>
          </a:xfrm>
          <a:prstGeom prst="rect">
            <a:avLst/>
          </a:prstGeom>
        </p:spPr>
        <p:txBody>
          <a:bodyPr vert="horz" lIns="68556" tIns="34282" rIns="68556" bIns="34282"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57248" y="4667871"/>
            <a:ext cx="1746806" cy="273844"/>
          </a:xfrm>
          <a:prstGeom prst="rect">
            <a:avLst/>
          </a:prstGeom>
        </p:spPr>
        <p:txBody>
          <a:bodyPr vert="horz" lIns="68556" tIns="34282" rIns="68556" bIns="34282" rtlCol="0" anchor="ctr"/>
          <a:lstStyle>
            <a:lvl1pPr algn="l">
              <a:defRPr sz="900">
                <a:solidFill>
                  <a:schemeClr val="accent1"/>
                </a:solidFill>
              </a:defRPr>
            </a:lvl1pPr>
          </a:lstStyle>
          <a:p>
            <a:pPr defTabSz="685543"/>
            <a:fld id="{1986EB9B-FF81-445A-9A80-E840021BE7C9}" type="datetimeFigureOut">
              <a:rPr lang="es-CL" smtClean="0">
                <a:solidFill>
                  <a:srgbClr val="C87D0E"/>
                </a:solidFill>
                <a:latin typeface="Corbel"/>
              </a:rPr>
              <a:pPr defTabSz="685543"/>
              <a:t>14-03-2022</a:t>
            </a:fld>
            <a:endParaRPr lang="es-CL">
              <a:solidFill>
                <a:srgbClr val="C87D0E"/>
              </a:solidFill>
              <a:latin typeface="Corbel"/>
            </a:endParaRPr>
          </a:p>
        </p:txBody>
      </p:sp>
      <p:sp>
        <p:nvSpPr>
          <p:cNvPr id="5" name="Footer Placeholder 4"/>
          <p:cNvSpPr>
            <a:spLocks noGrp="1"/>
          </p:cNvSpPr>
          <p:nvPr>
            <p:ph type="ftr" sz="quarter" idx="3"/>
          </p:nvPr>
        </p:nvSpPr>
        <p:spPr>
          <a:xfrm>
            <a:off x="2961885" y="4667871"/>
            <a:ext cx="3538331" cy="273844"/>
          </a:xfrm>
          <a:prstGeom prst="rect">
            <a:avLst/>
          </a:prstGeom>
        </p:spPr>
        <p:txBody>
          <a:bodyPr vert="horz" lIns="68556" tIns="34282" rIns="68556" bIns="34282" rtlCol="0" anchor="ctr"/>
          <a:lstStyle>
            <a:lvl1pPr algn="ctr">
              <a:defRPr sz="900">
                <a:solidFill>
                  <a:schemeClr val="accent1"/>
                </a:solidFill>
              </a:defRPr>
            </a:lvl1pPr>
          </a:lstStyle>
          <a:p>
            <a:pPr defTabSz="685543"/>
            <a:endParaRPr lang="es-CL">
              <a:solidFill>
                <a:srgbClr val="C87D0E"/>
              </a:solidFill>
              <a:latin typeface="Corbel"/>
            </a:endParaRPr>
          </a:p>
        </p:txBody>
      </p:sp>
      <p:sp>
        <p:nvSpPr>
          <p:cNvPr id="6" name="Slide Number Placeholder 5"/>
          <p:cNvSpPr>
            <a:spLocks noGrp="1"/>
          </p:cNvSpPr>
          <p:nvPr>
            <p:ph type="sldNum" sz="quarter" idx="4"/>
          </p:nvPr>
        </p:nvSpPr>
        <p:spPr>
          <a:xfrm>
            <a:off x="6997168" y="4667871"/>
            <a:ext cx="1279663" cy="273844"/>
          </a:xfrm>
          <a:prstGeom prst="rect">
            <a:avLst/>
          </a:prstGeom>
        </p:spPr>
        <p:txBody>
          <a:bodyPr vert="horz" lIns="68556" tIns="34282" rIns="68556" bIns="34282" rtlCol="0" anchor="ctr"/>
          <a:lstStyle>
            <a:lvl1pPr algn="r">
              <a:defRPr sz="900">
                <a:solidFill>
                  <a:schemeClr val="accent1"/>
                </a:solidFill>
              </a:defRPr>
            </a:lvl1pPr>
          </a:lstStyle>
          <a:p>
            <a:pPr defTabSz="685543"/>
            <a:fld id="{92358B6B-DE56-4D43-8698-7AB48619AC40}" type="slidenum">
              <a:rPr lang="es-CL" smtClean="0">
                <a:solidFill>
                  <a:srgbClr val="C87D0E"/>
                </a:solidFill>
                <a:latin typeface="Corbel"/>
              </a:rPr>
              <a:pPr defTabSz="685543"/>
              <a:t>‹Nº›</a:t>
            </a:fld>
            <a:endParaRPr lang="es-CL">
              <a:solidFill>
                <a:srgbClr val="C87D0E"/>
              </a:solidFill>
              <a:latin typeface="Corbel"/>
            </a:endParaRPr>
          </a:p>
        </p:txBody>
      </p:sp>
    </p:spTree>
    <p:extLst>
      <p:ext uri="{BB962C8B-B14F-4D97-AF65-F5344CB8AC3E}">
        <p14:creationId xmlns:p14="http://schemas.microsoft.com/office/powerpoint/2010/main" val="1831947807"/>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685543"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386" indent="-137111" algn="l" defTabSz="685543" rtl="0" eaLnBrk="1" latinLnBrk="0" hangingPunct="1">
        <a:lnSpc>
          <a:spcPct val="90000"/>
        </a:lnSpc>
        <a:spcBef>
          <a:spcPts val="1050"/>
        </a:spcBef>
        <a:buClr>
          <a:schemeClr val="accent1"/>
        </a:buClr>
        <a:buSzPct val="80000"/>
        <a:buFont typeface="Corbel" pitchFamily="34" charset="0"/>
        <a:buChar char="•"/>
        <a:defRPr sz="1700" kern="1200">
          <a:solidFill>
            <a:schemeClr val="accent1"/>
          </a:solidFill>
          <a:latin typeface="+mn-lt"/>
          <a:ea typeface="+mn-ea"/>
          <a:cs typeface="+mn-cs"/>
        </a:defRPr>
      </a:lvl1pPr>
      <a:lvl2pPr marL="342770" indent="-137111" algn="l" defTabSz="685543"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437" indent="-137111" algn="l" defTabSz="685543"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3pPr>
      <a:lvl4pPr marL="754102" indent="-137111"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59760" indent="-137111"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199550" indent="-171386"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4465" indent="-171386"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49383" indent="-171386"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4300" indent="-171386" algn="l" defTabSz="685543"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543" rtl="0" eaLnBrk="1" latinLnBrk="0" hangingPunct="1">
        <a:defRPr sz="1400" kern="1200">
          <a:solidFill>
            <a:schemeClr val="tx1"/>
          </a:solidFill>
          <a:latin typeface="+mn-lt"/>
          <a:ea typeface="+mn-ea"/>
          <a:cs typeface="+mn-cs"/>
        </a:defRPr>
      </a:lvl1pPr>
      <a:lvl2pPr marL="342770" algn="l" defTabSz="685543" rtl="0" eaLnBrk="1" latinLnBrk="0" hangingPunct="1">
        <a:defRPr sz="1400" kern="1200">
          <a:solidFill>
            <a:schemeClr val="tx1"/>
          </a:solidFill>
          <a:latin typeface="+mn-lt"/>
          <a:ea typeface="+mn-ea"/>
          <a:cs typeface="+mn-cs"/>
        </a:defRPr>
      </a:lvl2pPr>
      <a:lvl3pPr marL="685543" algn="l" defTabSz="685543" rtl="0" eaLnBrk="1" latinLnBrk="0" hangingPunct="1">
        <a:defRPr sz="1400" kern="1200">
          <a:solidFill>
            <a:schemeClr val="tx1"/>
          </a:solidFill>
          <a:latin typeface="+mn-lt"/>
          <a:ea typeface="+mn-ea"/>
          <a:cs typeface="+mn-cs"/>
        </a:defRPr>
      </a:lvl3pPr>
      <a:lvl4pPr marL="1028315" algn="l" defTabSz="685543" rtl="0" eaLnBrk="1" latinLnBrk="0" hangingPunct="1">
        <a:defRPr sz="1400" kern="1200">
          <a:solidFill>
            <a:schemeClr val="tx1"/>
          </a:solidFill>
          <a:latin typeface="+mn-lt"/>
          <a:ea typeface="+mn-ea"/>
          <a:cs typeface="+mn-cs"/>
        </a:defRPr>
      </a:lvl4pPr>
      <a:lvl5pPr marL="1371087" algn="l" defTabSz="685543" rtl="0" eaLnBrk="1" latinLnBrk="0" hangingPunct="1">
        <a:defRPr sz="1400" kern="1200">
          <a:solidFill>
            <a:schemeClr val="tx1"/>
          </a:solidFill>
          <a:latin typeface="+mn-lt"/>
          <a:ea typeface="+mn-ea"/>
          <a:cs typeface="+mn-cs"/>
        </a:defRPr>
      </a:lvl5pPr>
      <a:lvl6pPr marL="1713863" algn="l" defTabSz="685543" rtl="0" eaLnBrk="1" latinLnBrk="0" hangingPunct="1">
        <a:defRPr sz="1400" kern="1200">
          <a:solidFill>
            <a:schemeClr val="tx1"/>
          </a:solidFill>
          <a:latin typeface="+mn-lt"/>
          <a:ea typeface="+mn-ea"/>
          <a:cs typeface="+mn-cs"/>
        </a:defRPr>
      </a:lvl6pPr>
      <a:lvl7pPr marL="2056631" algn="l" defTabSz="685543" rtl="0" eaLnBrk="1" latinLnBrk="0" hangingPunct="1">
        <a:defRPr sz="1400" kern="1200">
          <a:solidFill>
            <a:schemeClr val="tx1"/>
          </a:solidFill>
          <a:latin typeface="+mn-lt"/>
          <a:ea typeface="+mn-ea"/>
          <a:cs typeface="+mn-cs"/>
        </a:defRPr>
      </a:lvl7pPr>
      <a:lvl8pPr marL="2399400" algn="l" defTabSz="685543" rtl="0" eaLnBrk="1" latinLnBrk="0" hangingPunct="1">
        <a:defRPr sz="1400" kern="1200">
          <a:solidFill>
            <a:schemeClr val="tx1"/>
          </a:solidFill>
          <a:latin typeface="+mn-lt"/>
          <a:ea typeface="+mn-ea"/>
          <a:cs typeface="+mn-cs"/>
        </a:defRPr>
      </a:lvl8pPr>
      <a:lvl9pPr marL="2742170" algn="l" defTabSz="685543"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05979"/>
            <a:ext cx="8229600" cy="857250"/>
          </a:xfrm>
          <a:prstGeom prst="rect">
            <a:avLst/>
          </a:prstGeom>
        </p:spPr>
        <p:txBody>
          <a:bodyPr vert="horz" lIns="81527" tIns="40762" rIns="81527" bIns="40762"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200157"/>
            <a:ext cx="8229600" cy="3394472"/>
          </a:xfrm>
          <a:prstGeom prst="rect">
            <a:avLst/>
          </a:prstGeom>
        </p:spPr>
        <p:txBody>
          <a:bodyPr vert="horz" lIns="81527" tIns="40762" rIns="81527" bIns="4076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1" y="4767264"/>
            <a:ext cx="2133600" cy="273844"/>
          </a:xfrm>
          <a:prstGeom prst="rect">
            <a:avLst/>
          </a:prstGeom>
        </p:spPr>
        <p:txBody>
          <a:bodyPr vert="horz" lIns="81527" tIns="40762" rIns="81527" bIns="40762" rtlCol="0" anchor="ctr"/>
          <a:lstStyle>
            <a:lvl1pPr algn="l">
              <a:defRPr sz="1000">
                <a:solidFill>
                  <a:schemeClr val="tx1">
                    <a:tint val="75000"/>
                  </a:schemeClr>
                </a:solidFill>
              </a:defRPr>
            </a:lvl1pPr>
          </a:lstStyle>
          <a:p>
            <a:pPr defTabSz="913876"/>
            <a:fld id="{E3C77281-318F-4C0E-A4B4-812C584F6491}" type="datetimeFigureOut">
              <a:rPr lang="es-CL" smtClean="0">
                <a:solidFill>
                  <a:prstClr val="black">
                    <a:tint val="75000"/>
                  </a:prstClr>
                </a:solidFill>
                <a:latin typeface="Calibri"/>
              </a:rPr>
              <a:pPr defTabSz="913876"/>
              <a:t>14-03-2022</a:t>
            </a:fld>
            <a:endParaRPr lang="es-CL">
              <a:solidFill>
                <a:prstClr val="black">
                  <a:tint val="75000"/>
                </a:prstClr>
              </a:solidFill>
              <a:latin typeface="Calibri"/>
            </a:endParaRPr>
          </a:p>
        </p:txBody>
      </p:sp>
      <p:sp>
        <p:nvSpPr>
          <p:cNvPr id="5" name="4 Marcador de pie de página"/>
          <p:cNvSpPr>
            <a:spLocks noGrp="1"/>
          </p:cNvSpPr>
          <p:nvPr>
            <p:ph type="ftr" sz="quarter" idx="3"/>
          </p:nvPr>
        </p:nvSpPr>
        <p:spPr>
          <a:xfrm>
            <a:off x="3124200" y="4767264"/>
            <a:ext cx="2895600" cy="273844"/>
          </a:xfrm>
          <a:prstGeom prst="rect">
            <a:avLst/>
          </a:prstGeom>
        </p:spPr>
        <p:txBody>
          <a:bodyPr vert="horz" lIns="81527" tIns="40762" rIns="81527" bIns="40762" rtlCol="0" anchor="ctr"/>
          <a:lstStyle>
            <a:lvl1pPr algn="ctr">
              <a:defRPr sz="1000">
                <a:solidFill>
                  <a:schemeClr val="tx1">
                    <a:tint val="75000"/>
                  </a:schemeClr>
                </a:solidFill>
              </a:defRPr>
            </a:lvl1pPr>
          </a:lstStyle>
          <a:p>
            <a:pPr defTabSz="913876"/>
            <a:endParaRPr lang="es-CL">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4767264"/>
            <a:ext cx="2133600" cy="273844"/>
          </a:xfrm>
          <a:prstGeom prst="rect">
            <a:avLst/>
          </a:prstGeom>
        </p:spPr>
        <p:txBody>
          <a:bodyPr vert="horz" lIns="81527" tIns="40762" rIns="81527" bIns="40762" rtlCol="0" anchor="ctr"/>
          <a:lstStyle>
            <a:lvl1pPr algn="r">
              <a:defRPr sz="1000">
                <a:solidFill>
                  <a:schemeClr val="tx1">
                    <a:tint val="75000"/>
                  </a:schemeClr>
                </a:solidFill>
              </a:defRPr>
            </a:lvl1pPr>
          </a:lstStyle>
          <a:p>
            <a:pPr defTabSz="913876"/>
            <a:fld id="{F5065801-8AE0-4E0D-89D3-1C4B99BB3C99}" type="slidenum">
              <a:rPr lang="es-CL" smtClean="0">
                <a:solidFill>
                  <a:prstClr val="black">
                    <a:tint val="75000"/>
                  </a:prstClr>
                </a:solidFill>
                <a:latin typeface="Calibri"/>
              </a:rPr>
              <a:pPr defTabSz="913876"/>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905438445"/>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ctr" defTabSz="815261" rtl="0" eaLnBrk="1" latinLnBrk="0" hangingPunct="1">
        <a:spcBef>
          <a:spcPct val="0"/>
        </a:spcBef>
        <a:buNone/>
        <a:defRPr sz="3900" kern="1200">
          <a:solidFill>
            <a:schemeClr val="tx1"/>
          </a:solidFill>
          <a:latin typeface="+mj-lt"/>
          <a:ea typeface="+mj-ea"/>
          <a:cs typeface="+mj-cs"/>
        </a:defRPr>
      </a:lvl1pPr>
    </p:titleStyle>
    <p:bodyStyle>
      <a:lvl1pPr marL="305723" indent="-305723" algn="l" defTabSz="815261"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62399" indent="-254769" algn="l" defTabSz="815261"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19073" indent="-203814" algn="l" defTabSz="815261" rtl="0" eaLnBrk="1" latinLnBrk="0" hangingPunct="1">
        <a:spcBef>
          <a:spcPct val="20000"/>
        </a:spcBef>
        <a:buFont typeface="Arial" pitchFamily="34" charset="0"/>
        <a:buChar char="•"/>
        <a:defRPr sz="2200" kern="1200">
          <a:solidFill>
            <a:schemeClr val="tx1"/>
          </a:solidFill>
          <a:latin typeface="+mn-lt"/>
          <a:ea typeface="+mn-ea"/>
          <a:cs typeface="+mn-cs"/>
        </a:defRPr>
      </a:lvl3pPr>
      <a:lvl4pPr marL="1426704"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4335"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1966"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49594"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57225"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4855" indent="-203814" algn="l" defTabSz="815261"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s-CL"/>
      </a:defPPr>
      <a:lvl1pPr marL="0" algn="l" defTabSz="815261" rtl="0" eaLnBrk="1" latinLnBrk="0" hangingPunct="1">
        <a:defRPr sz="1600" kern="1200">
          <a:solidFill>
            <a:schemeClr val="tx1"/>
          </a:solidFill>
          <a:latin typeface="+mn-lt"/>
          <a:ea typeface="+mn-ea"/>
          <a:cs typeface="+mn-cs"/>
        </a:defRPr>
      </a:lvl1pPr>
      <a:lvl2pPr marL="407630" algn="l" defTabSz="815261" rtl="0" eaLnBrk="1" latinLnBrk="0" hangingPunct="1">
        <a:defRPr sz="1600" kern="1200">
          <a:solidFill>
            <a:schemeClr val="tx1"/>
          </a:solidFill>
          <a:latin typeface="+mn-lt"/>
          <a:ea typeface="+mn-ea"/>
          <a:cs typeface="+mn-cs"/>
        </a:defRPr>
      </a:lvl2pPr>
      <a:lvl3pPr marL="815261" algn="l" defTabSz="815261" rtl="0" eaLnBrk="1" latinLnBrk="0" hangingPunct="1">
        <a:defRPr sz="1600" kern="1200">
          <a:solidFill>
            <a:schemeClr val="tx1"/>
          </a:solidFill>
          <a:latin typeface="+mn-lt"/>
          <a:ea typeface="+mn-ea"/>
          <a:cs typeface="+mn-cs"/>
        </a:defRPr>
      </a:lvl3pPr>
      <a:lvl4pPr marL="1222889" algn="l" defTabSz="815261" rtl="0" eaLnBrk="1" latinLnBrk="0" hangingPunct="1">
        <a:defRPr sz="1600" kern="1200">
          <a:solidFill>
            <a:schemeClr val="tx1"/>
          </a:solidFill>
          <a:latin typeface="+mn-lt"/>
          <a:ea typeface="+mn-ea"/>
          <a:cs typeface="+mn-cs"/>
        </a:defRPr>
      </a:lvl4pPr>
      <a:lvl5pPr marL="1630521" algn="l" defTabSz="815261" rtl="0" eaLnBrk="1" latinLnBrk="0" hangingPunct="1">
        <a:defRPr sz="1600" kern="1200">
          <a:solidFill>
            <a:schemeClr val="tx1"/>
          </a:solidFill>
          <a:latin typeface="+mn-lt"/>
          <a:ea typeface="+mn-ea"/>
          <a:cs typeface="+mn-cs"/>
        </a:defRPr>
      </a:lvl5pPr>
      <a:lvl6pPr marL="2038149" algn="l" defTabSz="815261" rtl="0" eaLnBrk="1" latinLnBrk="0" hangingPunct="1">
        <a:defRPr sz="1600" kern="1200">
          <a:solidFill>
            <a:schemeClr val="tx1"/>
          </a:solidFill>
          <a:latin typeface="+mn-lt"/>
          <a:ea typeface="+mn-ea"/>
          <a:cs typeface="+mn-cs"/>
        </a:defRPr>
      </a:lvl6pPr>
      <a:lvl7pPr marL="2445780" algn="l" defTabSz="815261" rtl="0" eaLnBrk="1" latinLnBrk="0" hangingPunct="1">
        <a:defRPr sz="1600" kern="1200">
          <a:solidFill>
            <a:schemeClr val="tx1"/>
          </a:solidFill>
          <a:latin typeface="+mn-lt"/>
          <a:ea typeface="+mn-ea"/>
          <a:cs typeface="+mn-cs"/>
        </a:defRPr>
      </a:lvl7pPr>
      <a:lvl8pPr marL="2853410" algn="l" defTabSz="815261" rtl="0" eaLnBrk="1" latinLnBrk="0" hangingPunct="1">
        <a:defRPr sz="1600" kern="1200">
          <a:solidFill>
            <a:schemeClr val="tx1"/>
          </a:solidFill>
          <a:latin typeface="+mn-lt"/>
          <a:ea typeface="+mn-ea"/>
          <a:cs typeface="+mn-cs"/>
        </a:defRPr>
      </a:lvl8pPr>
      <a:lvl9pPr marL="3261038" algn="l" defTabSz="815261" rtl="0" eaLnBrk="1" latinLnBrk="0" hangingPunct="1">
        <a:defRPr sz="16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a:t>Clic para editar título</a:t>
            </a:r>
            <a:endParaRPr lang="es-CL"/>
          </a:p>
        </p:txBody>
      </p:sp>
      <p:sp>
        <p:nvSpPr>
          <p:cNvPr id="3" name="Marcador de texto 2"/>
          <p:cNvSpPr>
            <a:spLocks noGrp="1"/>
          </p:cNvSpPr>
          <p:nvPr>
            <p:ph type="body" idx="1"/>
          </p:nvPr>
        </p:nvSpPr>
        <p:spPr>
          <a:xfrm>
            <a:off x="457200" y="1200155"/>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CL"/>
          </a:p>
        </p:txBody>
      </p:sp>
      <p:sp>
        <p:nvSpPr>
          <p:cNvPr id="4" name="Marcador de fecha 3"/>
          <p:cNvSpPr>
            <a:spLocks noGrp="1"/>
          </p:cNvSpPr>
          <p:nvPr>
            <p:ph type="dt" sz="half" idx="2"/>
          </p:nvPr>
        </p:nvSpPr>
        <p:spPr>
          <a:xfrm>
            <a:off x="457200" y="4767318"/>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77C47E03-63AF-CB43-A173-7A8F55A6ACAF}" type="datetimeFigureOut">
              <a:rPr lang="es-ES" smtClean="0">
                <a:solidFill>
                  <a:prstClr val="black">
                    <a:tint val="75000"/>
                  </a:prstClr>
                </a:solidFill>
                <a:latin typeface="Calibri"/>
              </a:rPr>
              <a:pPr defTabSz="457200"/>
              <a:t>14/03/2022</a:t>
            </a:fld>
            <a:endParaRPr lang="es-CL">
              <a:solidFill>
                <a:prstClr val="black">
                  <a:tint val="75000"/>
                </a:prstClr>
              </a:solidFill>
              <a:latin typeface="Calibri"/>
            </a:endParaRPr>
          </a:p>
        </p:txBody>
      </p:sp>
      <p:sp>
        <p:nvSpPr>
          <p:cNvPr id="5" name="Marcador de pie de página 4"/>
          <p:cNvSpPr>
            <a:spLocks noGrp="1"/>
          </p:cNvSpPr>
          <p:nvPr>
            <p:ph type="ftr" sz="quarter" idx="3"/>
          </p:nvPr>
        </p:nvSpPr>
        <p:spPr>
          <a:xfrm>
            <a:off x="3124200" y="4767318"/>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s-CL">
              <a:solidFill>
                <a:prstClr val="black">
                  <a:tint val="75000"/>
                </a:prstClr>
              </a:solidFill>
              <a:latin typeface="Calibri"/>
            </a:endParaRPr>
          </a:p>
        </p:txBody>
      </p:sp>
      <p:sp>
        <p:nvSpPr>
          <p:cNvPr id="6" name="Marcador de número de diapositiva 5"/>
          <p:cNvSpPr>
            <a:spLocks noGrp="1"/>
          </p:cNvSpPr>
          <p:nvPr>
            <p:ph type="sldNum" sz="quarter" idx="4"/>
          </p:nvPr>
        </p:nvSpPr>
        <p:spPr>
          <a:xfrm>
            <a:off x="6553200" y="4767318"/>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56361A46-4BF0-4347-9B00-7DF360EFCBD0}" type="slidenum">
              <a:rPr lang="es-CL" smtClean="0">
                <a:solidFill>
                  <a:prstClr val="black">
                    <a:tint val="75000"/>
                  </a:prstClr>
                </a:solidFill>
                <a:latin typeface="Calibri"/>
              </a:rPr>
              <a:pPr defTabSz="457200"/>
              <a:t>‹Nº›</a:t>
            </a:fld>
            <a:endParaRPr lang="es-CL">
              <a:solidFill>
                <a:prstClr val="black">
                  <a:tint val="75000"/>
                </a:prstClr>
              </a:solidFill>
              <a:latin typeface="Calibri"/>
            </a:endParaRPr>
          </a:p>
        </p:txBody>
      </p:sp>
    </p:spTree>
    <p:extLst>
      <p:ext uri="{BB962C8B-B14F-4D97-AF65-F5344CB8AC3E}">
        <p14:creationId xmlns:p14="http://schemas.microsoft.com/office/powerpoint/2010/main" val="1647923438"/>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95715E0C-1276-46D0-AA5D-34CCAD55D452}" type="datetimeFigureOut">
              <a:rPr lang="es-CL" smtClean="0">
                <a:solidFill>
                  <a:prstClr val="white">
                    <a:tint val="75000"/>
                  </a:prstClr>
                </a:solidFill>
                <a:latin typeface="Calibri"/>
              </a:rPr>
              <a:pPr defTabSz="457200"/>
              <a:t>14-03-2022</a:t>
            </a:fld>
            <a:endParaRPr lang="es-CL">
              <a:solidFill>
                <a:prstClr val="white">
                  <a:tint val="75000"/>
                </a:prstClr>
              </a:solidFill>
              <a:latin typeface="Calibri"/>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s-CL">
              <a:solidFill>
                <a:prstClr val="white">
                  <a:tint val="75000"/>
                </a:prstClr>
              </a:solidFill>
              <a:latin typeface="Calibri"/>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26D41454-E964-4404-9F03-6A6CAFC8708F}" type="slidenum">
              <a:rPr lang="es-CL" smtClean="0">
                <a:solidFill>
                  <a:prstClr val="white">
                    <a:tint val="75000"/>
                  </a:prstClr>
                </a:solidFill>
                <a:latin typeface="Calibri"/>
              </a:rPr>
              <a:pPr defTabSz="457200"/>
              <a:t>‹Nº›</a:t>
            </a:fld>
            <a:endParaRPr lang="es-CL">
              <a:solidFill>
                <a:prstClr val="white">
                  <a:tint val="75000"/>
                </a:prstClr>
              </a:solidFill>
              <a:latin typeface="Calibri"/>
            </a:endParaRPr>
          </a:p>
        </p:txBody>
      </p:sp>
    </p:spTree>
    <p:extLst>
      <p:ext uri="{BB962C8B-B14F-4D97-AF65-F5344CB8AC3E}">
        <p14:creationId xmlns:p14="http://schemas.microsoft.com/office/powerpoint/2010/main" val="3976976349"/>
      </p:ext>
    </p:extLst>
  </p:cSld>
  <p:clrMap bg1="dk1" tx1="lt1" bg2="dk2" tx2="lt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image" Target="../media/image16.jpeg"/><Relationship Id="rId1" Type="http://schemas.openxmlformats.org/officeDocument/2006/relationships/slideLayout" Target="../slideLayouts/slideLayout98.xml"/><Relationship Id="rId6" Type="http://schemas.openxmlformats.org/officeDocument/2006/relationships/image" Target="../media/image18.png"/><Relationship Id="rId5" Type="http://schemas.microsoft.com/office/2007/relationships/hdphoto" Target="../media/hdphoto1.wdp"/><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2.xml"/><Relationship Id="rId4" Type="http://schemas.microsoft.com/office/2007/relationships/hdphoto" Target="../media/hdphoto3.wdp"/></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2.xml"/><Relationship Id="rId6" Type="http://schemas.openxmlformats.org/officeDocument/2006/relationships/image" Target="../media/image21.jpeg"/><Relationship Id="rId5" Type="http://schemas.openxmlformats.org/officeDocument/2006/relationships/image" Target="../media/image20.png"/><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8" Type="http://schemas.microsoft.com/office/2007/relationships/hdphoto" Target="../media/hdphoto6.wdp"/><Relationship Id="rId13" Type="http://schemas.microsoft.com/office/2007/relationships/hdphoto" Target="../media/hdphoto8.wdp"/><Relationship Id="rId18" Type="http://schemas.openxmlformats.org/officeDocument/2006/relationships/image" Target="../media/image29.png"/><Relationship Id="rId3" Type="http://schemas.openxmlformats.org/officeDocument/2006/relationships/image" Target="../media/image22.png"/><Relationship Id="rId21" Type="http://schemas.openxmlformats.org/officeDocument/2006/relationships/image" Target="../media/image31.png"/><Relationship Id="rId7" Type="http://schemas.openxmlformats.org/officeDocument/2006/relationships/image" Target="../media/image24.png"/><Relationship Id="rId12" Type="http://schemas.openxmlformats.org/officeDocument/2006/relationships/image" Target="../media/image26.png"/><Relationship Id="rId17" Type="http://schemas.microsoft.com/office/2007/relationships/hdphoto" Target="../media/hdphoto10.wdp"/><Relationship Id="rId2" Type="http://schemas.openxmlformats.org/officeDocument/2006/relationships/notesSlide" Target="../notesSlides/notesSlide14.xml"/><Relationship Id="rId16" Type="http://schemas.openxmlformats.org/officeDocument/2006/relationships/image" Target="../media/image28.png"/><Relationship Id="rId20" Type="http://schemas.openxmlformats.org/officeDocument/2006/relationships/image" Target="../media/image30.png"/><Relationship Id="rId1" Type="http://schemas.openxmlformats.org/officeDocument/2006/relationships/slideLayout" Target="../slideLayouts/slideLayout42.xml"/><Relationship Id="rId6" Type="http://schemas.microsoft.com/office/2007/relationships/hdphoto" Target="../media/hdphoto5.wdp"/><Relationship Id="rId11" Type="http://schemas.openxmlformats.org/officeDocument/2006/relationships/image" Target="../media/image21.jpeg"/><Relationship Id="rId5" Type="http://schemas.openxmlformats.org/officeDocument/2006/relationships/image" Target="../media/image23.png"/><Relationship Id="rId15" Type="http://schemas.microsoft.com/office/2007/relationships/hdphoto" Target="../media/hdphoto9.wdp"/><Relationship Id="rId10" Type="http://schemas.microsoft.com/office/2007/relationships/hdphoto" Target="../media/hdphoto7.wdp"/><Relationship Id="rId19" Type="http://schemas.microsoft.com/office/2007/relationships/hdphoto" Target="../media/hdphoto11.wdp"/><Relationship Id="rId4" Type="http://schemas.microsoft.com/office/2007/relationships/hdphoto" Target="../media/hdphoto4.wdp"/><Relationship Id="rId9" Type="http://schemas.openxmlformats.org/officeDocument/2006/relationships/image" Target="../media/image25.png"/><Relationship Id="rId14" Type="http://schemas.openxmlformats.org/officeDocument/2006/relationships/image" Target="../media/image27.png"/><Relationship Id="rId22" Type="http://schemas.microsoft.com/office/2007/relationships/hdphoto" Target="../media/hdphoto12.wdp"/></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40.xml"/><Relationship Id="rId5" Type="http://schemas.openxmlformats.org/officeDocument/2006/relationships/image" Target="../media/image34.png"/><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55.xm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4.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3" Type="http://schemas.openxmlformats.org/officeDocument/2006/relationships/image" Target="../media/image54.jpeg"/><Relationship Id="rId7" Type="http://schemas.openxmlformats.org/officeDocument/2006/relationships/image" Target="../media/image58.jpeg"/><Relationship Id="rId12" Type="http://schemas.openxmlformats.org/officeDocument/2006/relationships/image" Target="../media/image63.png"/><Relationship Id="rId2" Type="http://schemas.openxmlformats.org/officeDocument/2006/relationships/notesSlide" Target="../notesSlides/notesSlide19.xml"/><Relationship Id="rId16"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57.jpeg"/><Relationship Id="rId11" Type="http://schemas.openxmlformats.org/officeDocument/2006/relationships/image" Target="../media/image62.png"/><Relationship Id="rId5" Type="http://schemas.openxmlformats.org/officeDocument/2006/relationships/image" Target="../media/image56.jpeg"/><Relationship Id="rId15" Type="http://schemas.microsoft.com/office/2007/relationships/hdphoto" Target="../media/hdphoto13.wdp"/><Relationship Id="rId10" Type="http://schemas.openxmlformats.org/officeDocument/2006/relationships/image" Target="../media/image61.jpeg"/><Relationship Id="rId4" Type="http://schemas.openxmlformats.org/officeDocument/2006/relationships/image" Target="../media/image55.jpeg"/><Relationship Id="rId9" Type="http://schemas.openxmlformats.org/officeDocument/2006/relationships/image" Target="../media/image60.jpg"/><Relationship Id="rId14" Type="http://schemas.openxmlformats.org/officeDocument/2006/relationships/image" Target="../media/image65.png"/></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jpeg"/></Relationships>
</file>

<file path=ppt/slides/_rels/slide3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chart" Target="../charts/chart1.xml"/><Relationship Id="rId7" Type="http://schemas.microsoft.com/office/2007/relationships/hdphoto" Target="../media/hdphoto14.wdp"/><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10" Type="http://schemas.openxmlformats.org/officeDocument/2006/relationships/image" Target="../media/image76.png"/><Relationship Id="rId4" Type="http://schemas.openxmlformats.org/officeDocument/2006/relationships/image" Target="../media/image71.jpeg"/><Relationship Id="rId9" Type="http://schemas.openxmlformats.org/officeDocument/2006/relationships/image" Target="../media/image75.jpeg"/></Relationships>
</file>

<file path=ppt/slides/_rels/slide38.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image" Target="../media/image77.png"/><Relationship Id="rId7" Type="http://schemas.microsoft.com/office/2007/relationships/hdphoto" Target="../media/hdphoto13.wdp"/><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9.png"/><Relationship Id="rId5" Type="http://schemas.microsoft.com/office/2007/relationships/hdphoto" Target="../media/hdphoto15.wdp"/><Relationship Id="rId10" Type="http://schemas.openxmlformats.org/officeDocument/2006/relationships/image" Target="../media/image81.png"/><Relationship Id="rId4" Type="http://schemas.openxmlformats.org/officeDocument/2006/relationships/image" Target="../media/image78.png"/><Relationship Id="rId9" Type="http://schemas.openxmlformats.org/officeDocument/2006/relationships/image" Target="../media/image80.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jpeg"/></Relationships>
</file>

<file path=ppt/slides/_rels/slide4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notesSlide" Target="../notesSlides/notesSlide24.xml"/><Relationship Id="rId1" Type="http://schemas.openxmlformats.org/officeDocument/2006/relationships/slideLayout" Target="../slideLayouts/slideLayout70.xml"/><Relationship Id="rId6" Type="http://schemas.openxmlformats.org/officeDocument/2006/relationships/image" Target="../media/image92.png"/><Relationship Id="rId5" Type="http://schemas.openxmlformats.org/officeDocument/2006/relationships/image" Target="../media/image91.jpeg"/><Relationship Id="rId4" Type="http://schemas.openxmlformats.org/officeDocument/2006/relationships/image" Target="../media/image90.jpeg"/><Relationship Id="rId9" Type="http://schemas.openxmlformats.org/officeDocument/2006/relationships/image" Target="../media/image95.png"/></Relationships>
</file>

<file path=ppt/slides/_rels/slide43.xml.rels><?xml version="1.0" encoding="UTF-8" standalone="yes"?>
<Relationships xmlns="http://schemas.openxmlformats.org/package/2006/relationships"><Relationship Id="rId8" Type="http://schemas.openxmlformats.org/officeDocument/2006/relationships/image" Target="../media/image94.sv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notesSlide" Target="../notesSlides/notesSlide25.xml"/><Relationship Id="rId1" Type="http://schemas.openxmlformats.org/officeDocument/2006/relationships/slideLayout" Target="../slideLayouts/slideLayout70.xml"/><Relationship Id="rId6" Type="http://schemas.openxmlformats.org/officeDocument/2006/relationships/image" Target="../media/image92.png"/><Relationship Id="rId5" Type="http://schemas.openxmlformats.org/officeDocument/2006/relationships/image" Target="../media/image91.jpeg"/><Relationship Id="rId10" Type="http://schemas.openxmlformats.org/officeDocument/2006/relationships/image" Target="../media/image96.jpeg"/><Relationship Id="rId4" Type="http://schemas.openxmlformats.org/officeDocument/2006/relationships/image" Target="../media/image90.jpeg"/><Relationship Id="rId9" Type="http://schemas.openxmlformats.org/officeDocument/2006/relationships/image" Target="../media/image95.png"/></Relationships>
</file>

<file path=ppt/slides/_rels/slide44.xml.rels><?xml version="1.0" encoding="UTF-8" standalone="yes"?>
<Relationships xmlns="http://schemas.openxmlformats.org/package/2006/relationships"><Relationship Id="rId8" Type="http://schemas.openxmlformats.org/officeDocument/2006/relationships/image" Target="../media/image94.svg"/><Relationship Id="rId13" Type="http://schemas.openxmlformats.org/officeDocument/2006/relationships/image" Target="../media/image103.png"/><Relationship Id="rId3" Type="http://schemas.openxmlformats.org/officeDocument/2006/relationships/image" Target="../media/image97.png"/><Relationship Id="rId7" Type="http://schemas.openxmlformats.org/officeDocument/2006/relationships/image" Target="../media/image93.png"/><Relationship Id="rId12" Type="http://schemas.openxmlformats.org/officeDocument/2006/relationships/image" Target="../media/image102.jpeg"/><Relationship Id="rId17" Type="http://schemas.openxmlformats.org/officeDocument/2006/relationships/image" Target="../media/image107.tiff"/><Relationship Id="rId2" Type="http://schemas.openxmlformats.org/officeDocument/2006/relationships/notesSlide" Target="../notesSlides/notesSlide26.xml"/><Relationship Id="rId16" Type="http://schemas.openxmlformats.org/officeDocument/2006/relationships/image" Target="../media/image106.tiff"/><Relationship Id="rId1" Type="http://schemas.openxmlformats.org/officeDocument/2006/relationships/slideLayout" Target="../slideLayouts/slideLayout70.xml"/><Relationship Id="rId6" Type="http://schemas.openxmlformats.org/officeDocument/2006/relationships/image" Target="../media/image98.png"/><Relationship Id="rId11" Type="http://schemas.openxmlformats.org/officeDocument/2006/relationships/image" Target="../media/image101.png"/><Relationship Id="rId5" Type="http://schemas.openxmlformats.org/officeDocument/2006/relationships/image" Target="../media/image91.jpeg"/><Relationship Id="rId15" Type="http://schemas.openxmlformats.org/officeDocument/2006/relationships/image" Target="../media/image105.tiff"/><Relationship Id="rId10" Type="http://schemas.openxmlformats.org/officeDocument/2006/relationships/image" Target="../media/image100.png"/><Relationship Id="rId4" Type="http://schemas.openxmlformats.org/officeDocument/2006/relationships/image" Target="../media/image90.jpeg"/><Relationship Id="rId9" Type="http://schemas.openxmlformats.org/officeDocument/2006/relationships/image" Target="../media/image99.png"/><Relationship Id="rId14" Type="http://schemas.openxmlformats.org/officeDocument/2006/relationships/image" Target="../media/image104.tiff"/></Relationships>
</file>

<file path=ppt/slides/_rels/slide45.xml.rels><?xml version="1.0" encoding="UTF-8" standalone="yes"?>
<Relationships xmlns="http://schemas.openxmlformats.org/package/2006/relationships"><Relationship Id="rId8" Type="http://schemas.openxmlformats.org/officeDocument/2006/relationships/image" Target="../media/image109.jpeg"/><Relationship Id="rId3" Type="http://schemas.openxmlformats.org/officeDocument/2006/relationships/image" Target="../media/image108.tiff"/><Relationship Id="rId7" Type="http://schemas.openxmlformats.org/officeDocument/2006/relationships/image" Target="../media/image94.svg"/><Relationship Id="rId2" Type="http://schemas.openxmlformats.org/officeDocument/2006/relationships/notesSlide" Target="../notesSlides/notesSlide27.xml"/><Relationship Id="rId1" Type="http://schemas.openxmlformats.org/officeDocument/2006/relationships/slideLayout" Target="../slideLayouts/slideLayout70.xml"/><Relationship Id="rId6" Type="http://schemas.openxmlformats.org/officeDocument/2006/relationships/image" Target="../media/image93.png"/><Relationship Id="rId5" Type="http://schemas.openxmlformats.org/officeDocument/2006/relationships/image" Target="../media/image91.jpeg"/><Relationship Id="rId4" Type="http://schemas.openxmlformats.org/officeDocument/2006/relationships/image" Target="../media/image90.jpeg"/><Relationship Id="rId9" Type="http://schemas.openxmlformats.org/officeDocument/2006/relationships/image" Target="../media/image110.tiff"/></Relationships>
</file>

<file path=ppt/slides/_rels/slide46.xml.rels><?xml version="1.0" encoding="UTF-8" standalone="yes"?>
<Relationships xmlns="http://schemas.openxmlformats.org/package/2006/relationships"><Relationship Id="rId3" Type="http://schemas.openxmlformats.org/officeDocument/2006/relationships/image" Target="../media/image108.tiff"/><Relationship Id="rId7" Type="http://schemas.openxmlformats.org/officeDocument/2006/relationships/image" Target="../media/image94.svg"/><Relationship Id="rId2" Type="http://schemas.openxmlformats.org/officeDocument/2006/relationships/notesSlide" Target="../notesSlides/notesSlide28.xml"/><Relationship Id="rId1" Type="http://schemas.openxmlformats.org/officeDocument/2006/relationships/slideLayout" Target="../slideLayouts/slideLayout70.xml"/><Relationship Id="rId6" Type="http://schemas.openxmlformats.org/officeDocument/2006/relationships/image" Target="../media/image93.png"/><Relationship Id="rId5" Type="http://schemas.openxmlformats.org/officeDocument/2006/relationships/image" Target="../media/image91.jpeg"/><Relationship Id="rId4" Type="http://schemas.openxmlformats.org/officeDocument/2006/relationships/image" Target="../media/image90.jpeg"/></Relationships>
</file>

<file path=ppt/slides/_rels/slide47.xml.rels><?xml version="1.0" encoding="UTF-8" standalone="yes"?>
<Relationships xmlns="http://schemas.openxmlformats.org/package/2006/relationships"><Relationship Id="rId3" Type="http://schemas.openxmlformats.org/officeDocument/2006/relationships/image" Target="../media/image108.tiff"/><Relationship Id="rId7" Type="http://schemas.openxmlformats.org/officeDocument/2006/relationships/image" Target="../media/image94.svg"/><Relationship Id="rId2" Type="http://schemas.openxmlformats.org/officeDocument/2006/relationships/notesSlide" Target="../notesSlides/notesSlide29.xml"/><Relationship Id="rId1" Type="http://schemas.openxmlformats.org/officeDocument/2006/relationships/slideLayout" Target="../slideLayouts/slideLayout70.xml"/><Relationship Id="rId6" Type="http://schemas.openxmlformats.org/officeDocument/2006/relationships/image" Target="../media/image93.png"/><Relationship Id="rId5" Type="http://schemas.openxmlformats.org/officeDocument/2006/relationships/image" Target="../media/image91.jpeg"/><Relationship Id="rId4" Type="http://schemas.openxmlformats.org/officeDocument/2006/relationships/image" Target="../media/image90.jpeg"/></Relationships>
</file>

<file path=ppt/slides/_rels/slide48.xml.rels><?xml version="1.0" encoding="UTF-8" standalone="yes"?>
<Relationships xmlns="http://schemas.openxmlformats.org/package/2006/relationships"><Relationship Id="rId8" Type="http://schemas.openxmlformats.org/officeDocument/2006/relationships/image" Target="../media/image112.jpeg"/><Relationship Id="rId3" Type="http://schemas.openxmlformats.org/officeDocument/2006/relationships/image" Target="../media/image90.jpeg"/><Relationship Id="rId7" Type="http://schemas.openxmlformats.org/officeDocument/2006/relationships/image" Target="../media/image111.jpeg"/><Relationship Id="rId12" Type="http://schemas.openxmlformats.org/officeDocument/2006/relationships/image" Target="../media/image116.svg"/><Relationship Id="rId2" Type="http://schemas.openxmlformats.org/officeDocument/2006/relationships/notesSlide" Target="../notesSlides/notesSlide30.xml"/><Relationship Id="rId1" Type="http://schemas.openxmlformats.org/officeDocument/2006/relationships/slideLayout" Target="../slideLayouts/slideLayout70.xml"/><Relationship Id="rId6" Type="http://schemas.openxmlformats.org/officeDocument/2006/relationships/image" Target="../media/image94.svg"/><Relationship Id="rId11" Type="http://schemas.openxmlformats.org/officeDocument/2006/relationships/image" Target="../media/image115.png"/><Relationship Id="rId5" Type="http://schemas.openxmlformats.org/officeDocument/2006/relationships/image" Target="../media/image93.png"/><Relationship Id="rId10" Type="http://schemas.openxmlformats.org/officeDocument/2006/relationships/image" Target="../media/image114.jpeg"/><Relationship Id="rId4" Type="http://schemas.openxmlformats.org/officeDocument/2006/relationships/image" Target="../media/image91.jpeg"/><Relationship Id="rId9" Type="http://schemas.openxmlformats.org/officeDocument/2006/relationships/image" Target="../media/image113.jpeg"/></Relationships>
</file>

<file path=ppt/slides/_rels/slide4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jpeg"/><Relationship Id="rId1" Type="http://schemas.openxmlformats.org/officeDocument/2006/relationships/slideLayout" Target="../slideLayouts/slideLayout13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7.jpeg"/><Relationship Id="rId1" Type="http://schemas.openxmlformats.org/officeDocument/2006/relationships/slideLayout" Target="../slideLayouts/slideLayout131.xml"/></Relationships>
</file>

<file path=ppt/slides/_rels/slide5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1.xml"/><Relationship Id="rId1" Type="http://schemas.openxmlformats.org/officeDocument/2006/relationships/slideLayout" Target="../slideLayouts/slideLayout131.xml"/></Relationships>
</file>

<file path=ppt/slides/_rels/slide52.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32.xml"/><Relationship Id="rId1" Type="http://schemas.openxmlformats.org/officeDocument/2006/relationships/slideLayout" Target="../slideLayouts/slideLayout109.xml"/><Relationship Id="rId4" Type="http://schemas.openxmlformats.org/officeDocument/2006/relationships/image" Target="../media/image21.jpeg"/></Relationships>
</file>

<file path=ppt/slides/_rels/slide53.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33.xml"/><Relationship Id="rId1" Type="http://schemas.openxmlformats.org/officeDocument/2006/relationships/slideLayout" Target="../slideLayouts/slideLayout120.xml"/></Relationships>
</file>

<file path=ppt/slides/_rels/slide5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34.xml"/><Relationship Id="rId1" Type="http://schemas.openxmlformats.org/officeDocument/2006/relationships/slideLayout" Target="../slideLayouts/slideLayout120.xml"/></Relationships>
</file>

<file path=ppt/slides/_rels/slide55.xml.rels><?xml version="1.0" encoding="UTF-8" standalone="yes"?>
<Relationships xmlns="http://schemas.openxmlformats.org/package/2006/relationships"><Relationship Id="rId3" Type="http://schemas.microsoft.com/office/2007/relationships/hdphoto" Target="../media/hdphoto16.wdp"/><Relationship Id="rId2" Type="http://schemas.openxmlformats.org/officeDocument/2006/relationships/image" Target="../media/image124.png"/><Relationship Id="rId1" Type="http://schemas.openxmlformats.org/officeDocument/2006/relationships/slideLayout" Target="../slideLayouts/slideLayout122.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56.xml.rels><?xml version="1.0" encoding="UTF-8" standalone="yes"?>
<Relationships xmlns="http://schemas.openxmlformats.org/package/2006/relationships"><Relationship Id="rId8" Type="http://schemas.openxmlformats.org/officeDocument/2006/relationships/image" Target="../media/image128.jpeg"/><Relationship Id="rId3" Type="http://schemas.openxmlformats.org/officeDocument/2006/relationships/image" Target="../media/image89.jpeg"/><Relationship Id="rId7" Type="http://schemas.openxmlformats.org/officeDocument/2006/relationships/image" Target="../media/image94.svg"/><Relationship Id="rId2" Type="http://schemas.openxmlformats.org/officeDocument/2006/relationships/notesSlide" Target="../notesSlides/notesSlide35.xml"/><Relationship Id="rId1" Type="http://schemas.openxmlformats.org/officeDocument/2006/relationships/slideLayout" Target="../slideLayouts/slideLayout70.xml"/><Relationship Id="rId6" Type="http://schemas.openxmlformats.org/officeDocument/2006/relationships/image" Target="../media/image93.png"/><Relationship Id="rId5" Type="http://schemas.openxmlformats.org/officeDocument/2006/relationships/image" Target="../media/image91.jpeg"/><Relationship Id="rId4" Type="http://schemas.openxmlformats.org/officeDocument/2006/relationships/image" Target="../media/image90.jpeg"/></Relationships>
</file>

<file path=ppt/slides/_rels/slide57.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82.xml"/><Relationship Id="rId6" Type="http://schemas.openxmlformats.org/officeDocument/2006/relationships/image" Target="../media/image133.jpeg"/><Relationship Id="rId5" Type="http://schemas.openxmlformats.org/officeDocument/2006/relationships/image" Target="../media/image132.jpg"/><Relationship Id="rId4" Type="http://schemas.openxmlformats.org/officeDocument/2006/relationships/image" Target="../media/image131.jpeg"/></Relationships>
</file>

<file path=ppt/slides/_rels/slide58.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5.png"/><Relationship Id="rId7" Type="http://schemas.openxmlformats.org/officeDocument/2006/relationships/image" Target="../media/image138.png"/><Relationship Id="rId2" Type="http://schemas.openxmlformats.org/officeDocument/2006/relationships/image" Target="../media/image134.png"/><Relationship Id="rId1" Type="http://schemas.openxmlformats.org/officeDocument/2006/relationships/slideLayout" Target="../slideLayouts/slideLayout82.xml"/><Relationship Id="rId6" Type="http://schemas.openxmlformats.org/officeDocument/2006/relationships/image" Target="../media/image74.png"/><Relationship Id="rId11" Type="http://schemas.openxmlformats.org/officeDocument/2006/relationships/image" Target="../media/image142.png"/><Relationship Id="rId5" Type="http://schemas.openxmlformats.org/officeDocument/2006/relationships/image" Target="../media/image137.png"/><Relationship Id="rId10" Type="http://schemas.openxmlformats.org/officeDocument/2006/relationships/image" Target="../media/image141.emf"/><Relationship Id="rId4" Type="http://schemas.openxmlformats.org/officeDocument/2006/relationships/image" Target="../media/image136.png"/><Relationship Id="rId9" Type="http://schemas.openxmlformats.org/officeDocument/2006/relationships/image" Target="../media/image140.jpeg"/></Relationships>
</file>

<file path=ppt/slides/_rels/slide5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1.xml"/><Relationship Id="rId4" Type="http://schemas.microsoft.com/office/2007/relationships/hdphoto" Target="../media/hdphoto1.wdp"/></Relationships>
</file>

<file path=ppt/slides/_rels/slide6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36.xml"/><Relationship Id="rId1" Type="http://schemas.openxmlformats.org/officeDocument/2006/relationships/slideLayout" Target="../slideLayouts/slideLayout70.xml"/><Relationship Id="rId5" Type="http://schemas.openxmlformats.org/officeDocument/2006/relationships/image" Target="../media/image91.jpeg"/><Relationship Id="rId4" Type="http://schemas.openxmlformats.org/officeDocument/2006/relationships/image" Target="../media/image90.jpeg"/></Relationships>
</file>

<file path=ppt/slides/_rels/slide61.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143.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openxmlformats.org/officeDocument/2006/relationships/image" Target="../media/image154.png"/><Relationship Id="rId3" Type="http://schemas.openxmlformats.org/officeDocument/2006/relationships/image" Target="../media/image149.png"/><Relationship Id="rId7" Type="http://schemas.openxmlformats.org/officeDocument/2006/relationships/image" Target="../media/image153.png"/><Relationship Id="rId2" Type="http://schemas.openxmlformats.org/officeDocument/2006/relationships/image" Target="../media/image146.png"/><Relationship Id="rId1" Type="http://schemas.openxmlformats.org/officeDocument/2006/relationships/slideLayout" Target="../slideLayouts/slideLayout2.xml"/><Relationship Id="rId6" Type="http://schemas.openxmlformats.org/officeDocument/2006/relationships/image" Target="../media/image152.jpeg"/><Relationship Id="rId5" Type="http://schemas.openxmlformats.org/officeDocument/2006/relationships/image" Target="../media/image151.png"/><Relationship Id="rId4" Type="http://schemas.openxmlformats.org/officeDocument/2006/relationships/image" Target="../media/image150.png"/></Relationships>
</file>

<file path=ppt/slides/_rels/slide6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55.png"/></Relationships>
</file>

<file path=ppt/slides/_rels/slide69.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2.xml"/><Relationship Id="rId4" Type="http://schemas.openxmlformats.org/officeDocument/2006/relationships/image" Target="../media/image15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microsoft.com/office/2007/relationships/hdphoto" Target="../media/hdphoto1.wdp"/></Relationships>
</file>

<file path=ppt/slides/_rels/slide7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2.xml"/><Relationship Id="rId4" Type="http://schemas.openxmlformats.org/officeDocument/2006/relationships/image" Target="../media/image161.png"/></Relationships>
</file>

<file path=ppt/slides/_rels/slide71.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62.png"/><Relationship Id="rId1" Type="http://schemas.openxmlformats.org/officeDocument/2006/relationships/slideLayout" Target="../slideLayouts/slideLayout2.xml"/><Relationship Id="rId4" Type="http://schemas.openxmlformats.org/officeDocument/2006/relationships/image" Target="../media/image164.png"/></Relationships>
</file>

<file path=ppt/slides/_rels/slide72.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12.xml"/><Relationship Id="rId4" Type="http://schemas.openxmlformats.org/officeDocument/2006/relationships/image" Target="../media/image168.png"/></Relationships>
</file>

<file path=ppt/slides/_rels/slide74.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143.e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L" dirty="0"/>
          </a:p>
        </p:txBody>
      </p:sp>
      <p:sp>
        <p:nvSpPr>
          <p:cNvPr id="3" name="2 Subtítulo"/>
          <p:cNvSpPr>
            <a:spLocks noGrp="1"/>
          </p:cNvSpPr>
          <p:nvPr>
            <p:ph type="subTitle" idx="1"/>
          </p:nvPr>
        </p:nvSpPr>
        <p:spPr/>
        <p:txBody>
          <a:bodyPr/>
          <a:lstStyle/>
          <a:p>
            <a:endParaRPr lang="es-CL"/>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 y="339"/>
            <a:ext cx="9142858" cy="5142857"/>
          </a:xfrm>
          <a:prstGeom prst="rect">
            <a:avLst/>
          </a:prstGeom>
        </p:spPr>
      </p:pic>
      <p:sp>
        <p:nvSpPr>
          <p:cNvPr id="6" name="CuadroTexto 5"/>
          <p:cNvSpPr txBox="1"/>
          <p:nvPr/>
        </p:nvSpPr>
        <p:spPr>
          <a:xfrm>
            <a:off x="3419876" y="465523"/>
            <a:ext cx="3312368" cy="369221"/>
          </a:xfrm>
          <a:prstGeom prst="rect">
            <a:avLst/>
          </a:prstGeom>
          <a:solidFill>
            <a:schemeClr val="bg1"/>
          </a:solidFill>
        </p:spPr>
        <p:txBody>
          <a:bodyPr wrap="square" lIns="91330" tIns="45665" rIns="91330" bIns="45665" rtlCol="0">
            <a:spAutoFit/>
          </a:bodyPr>
          <a:lstStyle/>
          <a:p>
            <a:endParaRPr lang="es-ES" dirty="0"/>
          </a:p>
        </p:txBody>
      </p:sp>
      <p:sp>
        <p:nvSpPr>
          <p:cNvPr id="11" name="CuadroTexto 10"/>
          <p:cNvSpPr txBox="1"/>
          <p:nvPr/>
        </p:nvSpPr>
        <p:spPr>
          <a:xfrm>
            <a:off x="-13906" y="1995703"/>
            <a:ext cx="9144000" cy="2031214"/>
          </a:xfrm>
          <a:prstGeom prst="rect">
            <a:avLst/>
          </a:prstGeom>
          <a:noFill/>
        </p:spPr>
        <p:txBody>
          <a:bodyPr wrap="square" lIns="91330" tIns="45665" rIns="91330" bIns="45665" rtlCol="0">
            <a:spAutoFit/>
          </a:bodyPr>
          <a:lstStyle/>
          <a:p>
            <a:pPr algn="ctr"/>
            <a:r>
              <a:rPr lang="es-ES" dirty="0"/>
              <a:t>Dra. Andrea Silva Báez </a:t>
            </a:r>
          </a:p>
          <a:p>
            <a:pPr algn="ctr"/>
            <a:r>
              <a:rPr lang="es-ES" dirty="0"/>
              <a:t>Instituto de Ciencias Ambientales y Evolutivas </a:t>
            </a:r>
          </a:p>
          <a:p>
            <a:pPr algn="ctr"/>
            <a:r>
              <a:rPr lang="es-ES" dirty="0"/>
              <a:t>Universidad Austral de Chile</a:t>
            </a:r>
          </a:p>
          <a:p>
            <a:pPr algn="ctr"/>
            <a:endParaRPr lang="es-ES" dirty="0"/>
          </a:p>
          <a:p>
            <a:pPr algn="ctr"/>
            <a:endParaRPr lang="es-ES" dirty="0"/>
          </a:p>
          <a:p>
            <a:pPr algn="ctr"/>
            <a:r>
              <a:rPr lang="es-ES" dirty="0" err="1"/>
              <a:t>andrea.silva@uach.cl</a:t>
            </a:r>
            <a:endParaRPr lang="es-ES" dirty="0"/>
          </a:p>
          <a:p>
            <a:pPr algn="ctr"/>
            <a:endParaRPr lang="es-ES" dirty="0"/>
          </a:p>
        </p:txBody>
      </p:sp>
      <p:sp>
        <p:nvSpPr>
          <p:cNvPr id="5" name="Rectángulo 4"/>
          <p:cNvSpPr/>
          <p:nvPr/>
        </p:nvSpPr>
        <p:spPr>
          <a:xfrm>
            <a:off x="3635896" y="627540"/>
            <a:ext cx="2160240" cy="1008112"/>
          </a:xfrm>
          <a:prstGeom prst="rect">
            <a:avLst/>
          </a:prstGeom>
          <a:solidFill>
            <a:schemeClr val="bg1"/>
          </a:solidFill>
          <a:ln>
            <a:solidFill>
              <a:schemeClr val="bg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a:p>
        </p:txBody>
      </p:sp>
      <p:pic>
        <p:nvPicPr>
          <p:cNvPr id="8" name="Imagen 7" descr="logoAustralOmics-ingles-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9633" y="627569"/>
            <a:ext cx="1371978" cy="1060165"/>
          </a:xfrm>
          <a:prstGeom prst="rect">
            <a:avLst/>
          </a:prstGeom>
        </p:spPr>
      </p:pic>
      <p:pic>
        <p:nvPicPr>
          <p:cNvPr id="9" name="Picture 2" descr="Resultado de imagen para uach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627533"/>
            <a:ext cx="936104" cy="10698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34952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Line 2"/>
          <p:cNvSpPr>
            <a:spLocks noChangeShapeType="1"/>
          </p:cNvSpPr>
          <p:nvPr/>
        </p:nvSpPr>
        <p:spPr bwMode="auto">
          <a:xfrm flipV="1">
            <a:off x="1474788" y="627460"/>
            <a:ext cx="0" cy="3726656"/>
          </a:xfrm>
          <a:prstGeom prst="line">
            <a:avLst/>
          </a:prstGeom>
          <a:noFill/>
          <a:ln w="57150">
            <a:solidFill>
              <a:srgbClr val="CCCC00"/>
            </a:solidFill>
            <a:round/>
            <a:headEnd/>
            <a:tailEnd type="triangle" w="med" len="med"/>
          </a:ln>
        </p:spPr>
        <p:txBody>
          <a:bodyPr lIns="91330" tIns="45665" rIns="91330" bIns="45665"/>
          <a:lstStyle/>
          <a:p>
            <a:endParaRPr lang="es-CL"/>
          </a:p>
        </p:txBody>
      </p:sp>
      <p:sp>
        <p:nvSpPr>
          <p:cNvPr id="11267" name="Line 3"/>
          <p:cNvSpPr>
            <a:spLocks noChangeShapeType="1"/>
          </p:cNvSpPr>
          <p:nvPr/>
        </p:nvSpPr>
        <p:spPr bwMode="auto">
          <a:xfrm flipV="1">
            <a:off x="1474788" y="4354116"/>
            <a:ext cx="6337300" cy="0"/>
          </a:xfrm>
          <a:prstGeom prst="line">
            <a:avLst/>
          </a:prstGeom>
          <a:noFill/>
          <a:ln w="57150">
            <a:solidFill>
              <a:srgbClr val="CCCC00"/>
            </a:solidFill>
            <a:round/>
            <a:headEnd/>
            <a:tailEnd type="triangle" w="med" len="med"/>
          </a:ln>
        </p:spPr>
        <p:txBody>
          <a:bodyPr lIns="91330" tIns="45665" rIns="91330" bIns="45665"/>
          <a:lstStyle/>
          <a:p>
            <a:endParaRPr lang="es-CL"/>
          </a:p>
        </p:txBody>
      </p:sp>
      <p:sp>
        <p:nvSpPr>
          <p:cNvPr id="78852" name="Oval 4"/>
          <p:cNvSpPr>
            <a:spLocks noChangeArrowheads="1"/>
          </p:cNvSpPr>
          <p:nvPr/>
        </p:nvSpPr>
        <p:spPr bwMode="auto">
          <a:xfrm rot="-3428651">
            <a:off x="3617748" y="162126"/>
            <a:ext cx="1403747" cy="46799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8853" name="Line 5"/>
          <p:cNvSpPr>
            <a:spLocks noChangeShapeType="1"/>
          </p:cNvSpPr>
          <p:nvPr/>
        </p:nvSpPr>
        <p:spPr bwMode="auto">
          <a:xfrm>
            <a:off x="4284663" y="2409827"/>
            <a:ext cx="0" cy="1944291"/>
          </a:xfrm>
          <a:prstGeom prst="line">
            <a:avLst/>
          </a:prstGeom>
          <a:noFill/>
          <a:ln w="38100">
            <a:solidFill>
              <a:srgbClr val="FFFF00"/>
            </a:solidFill>
            <a:prstDash val="dash"/>
            <a:round/>
            <a:headEnd/>
            <a:tailEnd/>
          </a:ln>
        </p:spPr>
        <p:txBody>
          <a:bodyPr lIns="91330" tIns="45665" rIns="91330" bIns="45665" anchor="ctr"/>
          <a:lstStyle/>
          <a:p>
            <a:endParaRPr lang="es-CL"/>
          </a:p>
        </p:txBody>
      </p:sp>
      <p:sp>
        <p:nvSpPr>
          <p:cNvPr id="78854" name="Text Box 6"/>
          <p:cNvSpPr txBox="1">
            <a:spLocks noChangeArrowheads="1"/>
          </p:cNvSpPr>
          <p:nvPr/>
        </p:nvSpPr>
        <p:spPr bwMode="auto">
          <a:xfrm>
            <a:off x="3059973" y="4587985"/>
            <a:ext cx="2546569" cy="338443"/>
          </a:xfrm>
          <a:prstGeom prst="rect">
            <a:avLst/>
          </a:prstGeom>
          <a:noFill/>
          <a:ln w="9525" algn="ctr">
            <a:noFill/>
            <a:miter lim="800000"/>
            <a:headEnd/>
            <a:tailEnd/>
          </a:ln>
        </p:spPr>
        <p:txBody>
          <a:bodyPr wrap="none" lIns="91330" tIns="45665" rIns="91330" bIns="45665">
            <a:spAutoFit/>
          </a:bodyPr>
          <a:lstStyle/>
          <a:p>
            <a:pPr algn="ctr"/>
            <a:r>
              <a:rPr lang="es-CL" sz="1600" dirty="0">
                <a:solidFill>
                  <a:srgbClr val="FFFF00"/>
                </a:solidFill>
              </a:rPr>
              <a:t>Media del rasgo sensibilidad</a:t>
            </a:r>
            <a:endParaRPr lang="en-US" sz="1600" baseline="-25000" dirty="0">
              <a:solidFill>
                <a:srgbClr val="FFFF00"/>
              </a:solidFill>
            </a:endParaRPr>
          </a:p>
        </p:txBody>
      </p:sp>
      <p:sp>
        <p:nvSpPr>
          <p:cNvPr id="78855" name="Text Box 7"/>
          <p:cNvSpPr txBox="1">
            <a:spLocks noChangeArrowheads="1"/>
          </p:cNvSpPr>
          <p:nvPr/>
        </p:nvSpPr>
        <p:spPr bwMode="auto">
          <a:xfrm rot="-5400000">
            <a:off x="-244792" y="2191202"/>
            <a:ext cx="2458103" cy="338443"/>
          </a:xfrm>
          <a:prstGeom prst="rect">
            <a:avLst/>
          </a:prstGeom>
          <a:noFill/>
          <a:ln w="9525" algn="ctr">
            <a:noFill/>
            <a:miter lim="800000"/>
            <a:headEnd/>
            <a:tailEnd/>
          </a:ln>
        </p:spPr>
        <p:txBody>
          <a:bodyPr wrap="none" lIns="91330" tIns="45665" rIns="91330" bIns="45665">
            <a:spAutoFit/>
          </a:bodyPr>
          <a:lstStyle/>
          <a:p>
            <a:pPr algn="ctr"/>
            <a:r>
              <a:rPr lang="es-CL" sz="1600" dirty="0">
                <a:solidFill>
                  <a:srgbClr val="FFFF00"/>
                </a:solidFill>
              </a:rPr>
              <a:t>Media del rasgo resistencia</a:t>
            </a:r>
            <a:endParaRPr lang="en-US" sz="1600" dirty="0">
              <a:solidFill>
                <a:srgbClr val="FFFF00"/>
              </a:solidFill>
            </a:endParaRPr>
          </a:p>
        </p:txBody>
      </p:sp>
      <p:sp>
        <p:nvSpPr>
          <p:cNvPr id="78856" name="Line 8"/>
          <p:cNvSpPr>
            <a:spLocks noChangeShapeType="1"/>
          </p:cNvSpPr>
          <p:nvPr/>
        </p:nvSpPr>
        <p:spPr bwMode="auto">
          <a:xfrm flipH="1">
            <a:off x="1476376" y="2409825"/>
            <a:ext cx="2808288" cy="0"/>
          </a:xfrm>
          <a:prstGeom prst="line">
            <a:avLst/>
          </a:prstGeom>
          <a:noFill/>
          <a:ln w="38100">
            <a:solidFill>
              <a:srgbClr val="FFFF00"/>
            </a:solidFill>
            <a:prstDash val="dash"/>
            <a:round/>
            <a:headEnd/>
            <a:tailEnd/>
          </a:ln>
        </p:spPr>
        <p:txBody>
          <a:bodyPr lIns="91330" tIns="45665" rIns="91330" bIns="45665" anchor="ctr"/>
          <a:lstStyle/>
          <a:p>
            <a:endParaRPr lang="es-CL"/>
          </a:p>
        </p:txBody>
      </p:sp>
      <p:sp>
        <p:nvSpPr>
          <p:cNvPr id="78857" name="Oval 9"/>
          <p:cNvSpPr>
            <a:spLocks noChangeArrowheads="1"/>
          </p:cNvSpPr>
          <p:nvPr/>
        </p:nvSpPr>
        <p:spPr bwMode="auto">
          <a:xfrm rot="3448025">
            <a:off x="2435225" y="-111522"/>
            <a:ext cx="1143000" cy="25209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8858" name="Line 10"/>
          <p:cNvSpPr>
            <a:spLocks noChangeShapeType="1"/>
          </p:cNvSpPr>
          <p:nvPr/>
        </p:nvSpPr>
        <p:spPr bwMode="auto">
          <a:xfrm>
            <a:off x="2916272" y="1221596"/>
            <a:ext cx="71437" cy="3132535"/>
          </a:xfrm>
          <a:prstGeom prst="line">
            <a:avLst/>
          </a:prstGeom>
          <a:noFill/>
          <a:ln w="38100">
            <a:solidFill>
              <a:srgbClr val="FFFF00"/>
            </a:solidFill>
            <a:prstDash val="dash"/>
            <a:round/>
            <a:headEnd/>
            <a:tailEnd/>
          </a:ln>
        </p:spPr>
        <p:txBody>
          <a:bodyPr lIns="91330" tIns="45665" rIns="91330" bIns="45665" anchor="ctr"/>
          <a:lstStyle/>
          <a:p>
            <a:endParaRPr lang="es-CL"/>
          </a:p>
        </p:txBody>
      </p:sp>
      <p:sp>
        <p:nvSpPr>
          <p:cNvPr id="78859" name="Line 11"/>
          <p:cNvSpPr>
            <a:spLocks noChangeShapeType="1"/>
          </p:cNvSpPr>
          <p:nvPr/>
        </p:nvSpPr>
        <p:spPr bwMode="auto">
          <a:xfrm flipH="1">
            <a:off x="1476419" y="1221583"/>
            <a:ext cx="1439863" cy="25004"/>
          </a:xfrm>
          <a:prstGeom prst="line">
            <a:avLst/>
          </a:prstGeom>
          <a:noFill/>
          <a:ln w="38100">
            <a:solidFill>
              <a:srgbClr val="FFFF00"/>
            </a:solidFill>
            <a:prstDash val="dash"/>
            <a:round/>
            <a:headEnd/>
            <a:tailEnd/>
          </a:ln>
        </p:spPr>
        <p:txBody>
          <a:bodyPr lIns="91330" tIns="45665" rIns="91330" bIns="45665" anchor="ctr"/>
          <a:lstStyle/>
          <a:p>
            <a:endParaRPr lang="es-CL"/>
          </a:p>
        </p:txBody>
      </p:sp>
      <p:sp>
        <p:nvSpPr>
          <p:cNvPr id="12" name="Rectángulo 11"/>
          <p:cNvSpPr/>
          <p:nvPr/>
        </p:nvSpPr>
        <p:spPr>
          <a:xfrm>
            <a:off x="5419988" y="339508"/>
            <a:ext cx="3527344" cy="701619"/>
          </a:xfrm>
          <a:prstGeom prst="rect">
            <a:avLst/>
          </a:prstGeom>
        </p:spPr>
        <p:txBody>
          <a:bodyPr wrap="none" lIns="91330" tIns="45665" rIns="91330" bIns="45665">
            <a:spAutoFit/>
          </a:bodyPr>
          <a:lstStyle/>
          <a:p>
            <a:pPr algn="ctr">
              <a:spcBef>
                <a:spcPct val="20000"/>
              </a:spcBef>
            </a:pPr>
            <a:r>
              <a:rPr lang="es-CL" b="1" dirty="0">
                <a:solidFill>
                  <a:srgbClr val="FF0000"/>
                </a:solidFill>
              </a:rPr>
              <a:t>Microevolución: Selección Natural: </a:t>
            </a:r>
          </a:p>
          <a:p>
            <a:pPr algn="ctr">
              <a:spcBef>
                <a:spcPct val="20000"/>
              </a:spcBef>
            </a:pPr>
            <a:r>
              <a:rPr lang="es-CL" b="1" dirty="0">
                <a:solidFill>
                  <a:srgbClr val="FF0000"/>
                </a:solidFill>
              </a:rPr>
              <a:t>ADAPTACIÓN</a:t>
            </a:r>
          </a:p>
        </p:txBody>
      </p:sp>
    </p:spTree>
    <p:extLst>
      <p:ext uri="{BB962C8B-B14F-4D97-AF65-F5344CB8AC3E}">
        <p14:creationId xmlns:p14="http://schemas.microsoft.com/office/powerpoint/2010/main" val="373488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8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88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885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885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88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8857"/>
                                        </p:tgtEl>
                                        <p:attrNameLst>
                                          <p:attrName>style.visibility</p:attrName>
                                        </p:attrNameLst>
                                      </p:cBhvr>
                                      <p:to>
                                        <p:strVal val="visible"/>
                                      </p:to>
                                    </p:set>
                                    <p:animEffect transition="in" filter="fade">
                                      <p:cBhvr>
                                        <p:cTn id="19" dur="2000"/>
                                        <p:tgtEl>
                                          <p:spTgt spid="7885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8858"/>
                                        </p:tgtEl>
                                        <p:attrNameLst>
                                          <p:attrName>style.visibility</p:attrName>
                                        </p:attrNameLst>
                                      </p:cBhvr>
                                      <p:to>
                                        <p:strVal val="visible"/>
                                      </p:to>
                                    </p:set>
                                    <p:animEffect transition="in" filter="fade">
                                      <p:cBhvr>
                                        <p:cTn id="22" dur="2000"/>
                                        <p:tgtEl>
                                          <p:spTgt spid="788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8859"/>
                                        </p:tgtEl>
                                        <p:attrNameLst>
                                          <p:attrName>style.visibility</p:attrName>
                                        </p:attrNameLst>
                                      </p:cBhvr>
                                      <p:to>
                                        <p:strVal val="visible"/>
                                      </p:to>
                                    </p:set>
                                    <p:animEffect transition="in" filter="fade">
                                      <p:cBhvr>
                                        <p:cTn id="25" dur="2000"/>
                                        <p:tgtEl>
                                          <p:spTgt spid="78859"/>
                                        </p:tgtEl>
                                      </p:cBhvr>
                                    </p:animEffect>
                                  </p:childTnLst>
                                </p:cTn>
                              </p:par>
                              <p:par>
                                <p:cTn id="26" presetID="10" presetClass="exit" presetSubtype="0" fill="hold" grpId="1" nodeType="withEffect">
                                  <p:stCondLst>
                                    <p:cond delay="0"/>
                                  </p:stCondLst>
                                  <p:childTnLst>
                                    <p:animEffect transition="out" filter="fade">
                                      <p:cBhvr>
                                        <p:cTn id="27" dur="2000"/>
                                        <p:tgtEl>
                                          <p:spTgt spid="78852"/>
                                        </p:tgtEl>
                                      </p:cBhvr>
                                    </p:animEffect>
                                    <p:set>
                                      <p:cBhvr>
                                        <p:cTn id="28" dur="1" fill="hold">
                                          <p:stCondLst>
                                            <p:cond delay="1999"/>
                                          </p:stCondLst>
                                        </p:cTn>
                                        <p:tgtEl>
                                          <p:spTgt spid="78852"/>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2000"/>
                                        <p:tgtEl>
                                          <p:spTgt spid="78853"/>
                                        </p:tgtEl>
                                      </p:cBhvr>
                                    </p:animEffect>
                                    <p:set>
                                      <p:cBhvr>
                                        <p:cTn id="31" dur="1" fill="hold">
                                          <p:stCondLst>
                                            <p:cond delay="1999"/>
                                          </p:stCondLst>
                                        </p:cTn>
                                        <p:tgtEl>
                                          <p:spTgt spid="78853"/>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2000"/>
                                        <p:tgtEl>
                                          <p:spTgt spid="78856"/>
                                        </p:tgtEl>
                                      </p:cBhvr>
                                    </p:animEffect>
                                    <p:set>
                                      <p:cBhvr>
                                        <p:cTn id="34" dur="1" fill="hold">
                                          <p:stCondLst>
                                            <p:cond delay="1999"/>
                                          </p:stCondLst>
                                        </p:cTn>
                                        <p:tgtEl>
                                          <p:spTgt spid="78856"/>
                                        </p:tgtEl>
                                        <p:attrNameLst>
                                          <p:attrName>style.visibility</p:attrName>
                                        </p:attrNameLst>
                                      </p:cBhvr>
                                      <p:to>
                                        <p:strVal val="hidden"/>
                                      </p:to>
                                    </p:set>
                                  </p:childTnLst>
                                </p:cTn>
                              </p:par>
                              <p:par>
                                <p:cTn id="35" presetID="35" presetClass="path" presetSubtype="0" accel="50000" decel="50000" fill="hold" grpId="1" nodeType="withEffect">
                                  <p:stCondLst>
                                    <p:cond delay="0"/>
                                  </p:stCondLst>
                                  <p:childTnLst>
                                    <p:animMotion origin="layout" path="M -2.5E-6 -1.85185E-6 L -0.15607 0.00139 " pathEditMode="relative" rAng="0" ptsTypes="AA">
                                      <p:cBhvr>
                                        <p:cTn id="36" dur="2000" fill="hold"/>
                                        <p:tgtEl>
                                          <p:spTgt spid="78854"/>
                                        </p:tgtEl>
                                        <p:attrNameLst>
                                          <p:attrName>ppt_x</p:attrName>
                                          <p:attrName>ppt_y</p:attrName>
                                        </p:attrNameLst>
                                      </p:cBhvr>
                                      <p:rCtr x="-7800" y="100"/>
                                    </p:animMotion>
                                  </p:childTnLst>
                                </p:cTn>
                              </p:par>
                              <p:par>
                                <p:cTn id="37" presetID="64" presetClass="path" presetSubtype="0" accel="50000" decel="50000" fill="hold" grpId="1" nodeType="withEffect">
                                  <p:stCondLst>
                                    <p:cond delay="0"/>
                                  </p:stCondLst>
                                  <p:childTnLst>
                                    <p:animMotion origin="layout" path="M 4.16667E-6 -3.7037E-6 L 0.00104 -0.21203 " pathEditMode="relative" rAng="0" ptsTypes="AA">
                                      <p:cBhvr>
                                        <p:cTn id="38" dur="2000" fill="hold"/>
                                        <p:tgtEl>
                                          <p:spTgt spid="78855"/>
                                        </p:tgtEl>
                                        <p:attrNameLst>
                                          <p:attrName>ppt_x</p:attrName>
                                          <p:attrName>ppt_y</p:attrName>
                                        </p:attrNameLst>
                                      </p:cBhvr>
                                      <p:rCtr x="100" y="-10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animBg="1"/>
      <p:bldP spid="78852" grpId="1" animBg="1"/>
      <p:bldP spid="78853" grpId="0" animBg="1"/>
      <p:bldP spid="78853" grpId="1" animBg="1"/>
      <p:bldP spid="78854" grpId="0"/>
      <p:bldP spid="78854" grpId="1"/>
      <p:bldP spid="78855" grpId="0"/>
      <p:bldP spid="78855" grpId="1"/>
      <p:bldP spid="78856" grpId="0" animBg="1"/>
      <p:bldP spid="78856" grpId="1" animBg="1"/>
      <p:bldP spid="78857" grpId="0" animBg="1"/>
      <p:bldP spid="78858" grpId="0" animBg="1"/>
      <p:bldP spid="788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395536" y="915568"/>
            <a:ext cx="8280920" cy="3873212"/>
          </a:xfrm>
          <a:prstGeom prst="rect">
            <a:avLst/>
          </a:prstGeom>
        </p:spPr>
      </p:pic>
      <p:sp>
        <p:nvSpPr>
          <p:cNvPr id="3" name="CuadroTexto 2"/>
          <p:cNvSpPr txBox="1"/>
          <p:nvPr/>
        </p:nvSpPr>
        <p:spPr>
          <a:xfrm>
            <a:off x="3275862" y="51470"/>
            <a:ext cx="2140805" cy="523220"/>
          </a:xfrm>
          <a:prstGeom prst="rect">
            <a:avLst/>
          </a:prstGeom>
          <a:noFill/>
        </p:spPr>
        <p:txBody>
          <a:bodyPr wrap="none" rtlCol="0">
            <a:spAutoFit/>
          </a:bodyPr>
          <a:lstStyle/>
          <a:p>
            <a:r>
              <a:rPr lang="es-ES" sz="2800" dirty="0">
                <a:solidFill>
                  <a:srgbClr val="FF0000"/>
                </a:solidFill>
              </a:rPr>
              <a:t>ADAPTACIÓN</a:t>
            </a:r>
          </a:p>
        </p:txBody>
      </p:sp>
    </p:spTree>
    <p:extLst>
      <p:ext uri="{BB962C8B-B14F-4D97-AF65-F5344CB8AC3E}">
        <p14:creationId xmlns:p14="http://schemas.microsoft.com/office/powerpoint/2010/main" val="3248728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1275607"/>
            <a:ext cx="3339194"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15 CuadroTexto"/>
          <p:cNvSpPr txBox="1"/>
          <p:nvPr/>
        </p:nvSpPr>
        <p:spPr>
          <a:xfrm>
            <a:off x="7656005" y="6488504"/>
            <a:ext cx="1490991" cy="307665"/>
          </a:xfrm>
          <a:prstGeom prst="rect">
            <a:avLst/>
          </a:prstGeom>
          <a:noFill/>
        </p:spPr>
        <p:txBody>
          <a:bodyPr wrap="none" lIns="91330" tIns="45665" rIns="91330" bIns="45665" rtlCol="0">
            <a:spAutoFit/>
          </a:bodyPr>
          <a:lstStyle/>
          <a:p>
            <a:r>
              <a:rPr lang="es-CL" sz="1400" b="1" dirty="0">
                <a:latin typeface="Times New Roman" pitchFamily="18" charset="0"/>
                <a:cs typeface="Times New Roman" pitchFamily="18" charset="0"/>
              </a:rPr>
              <a:t>(Silva </a:t>
            </a:r>
            <a:r>
              <a:rPr lang="es-CL" sz="1400" b="1" i="1" dirty="0">
                <a:latin typeface="Times New Roman" pitchFamily="18" charset="0"/>
                <a:cs typeface="Times New Roman" pitchFamily="18" charset="0"/>
              </a:rPr>
              <a:t>et al.</a:t>
            </a:r>
            <a:r>
              <a:rPr lang="es-CL" sz="1400" b="1" dirty="0">
                <a:latin typeface="Times New Roman" pitchFamily="18" charset="0"/>
                <a:cs typeface="Times New Roman" pitchFamily="18" charset="0"/>
              </a:rPr>
              <a:t> 2012)</a:t>
            </a:r>
          </a:p>
        </p:txBody>
      </p:sp>
      <p:sp>
        <p:nvSpPr>
          <p:cNvPr id="6" name="CuadroTexto 5"/>
          <p:cNvSpPr txBox="1"/>
          <p:nvPr/>
        </p:nvSpPr>
        <p:spPr>
          <a:xfrm>
            <a:off x="7020287" y="4587984"/>
            <a:ext cx="1707397" cy="369221"/>
          </a:xfrm>
          <a:prstGeom prst="rect">
            <a:avLst/>
          </a:prstGeom>
          <a:noFill/>
        </p:spPr>
        <p:txBody>
          <a:bodyPr wrap="none" lIns="91330" tIns="45665" rIns="91330" bIns="45665" rtlCol="0">
            <a:spAutoFit/>
          </a:bodyPr>
          <a:lstStyle/>
          <a:p>
            <a:r>
              <a:rPr lang="es-CL" dirty="0">
                <a:solidFill>
                  <a:srgbClr val="000000"/>
                </a:solidFill>
              </a:rPr>
              <a:t>Silva et al., 2012</a:t>
            </a:r>
          </a:p>
        </p:txBody>
      </p:sp>
      <p:sp>
        <p:nvSpPr>
          <p:cNvPr id="7" name="15 CuadroTexto"/>
          <p:cNvSpPr txBox="1"/>
          <p:nvPr/>
        </p:nvSpPr>
        <p:spPr>
          <a:xfrm>
            <a:off x="7808405" y="6640907"/>
            <a:ext cx="1490991" cy="307665"/>
          </a:xfrm>
          <a:prstGeom prst="rect">
            <a:avLst/>
          </a:prstGeom>
          <a:noFill/>
        </p:spPr>
        <p:txBody>
          <a:bodyPr wrap="none" lIns="91330" tIns="45665" rIns="91330" bIns="45665" rtlCol="0">
            <a:spAutoFit/>
          </a:bodyPr>
          <a:lstStyle/>
          <a:p>
            <a:r>
              <a:rPr lang="es-CL" sz="1400" b="1" dirty="0">
                <a:latin typeface="Times New Roman" pitchFamily="18" charset="0"/>
                <a:cs typeface="Times New Roman" pitchFamily="18" charset="0"/>
              </a:rPr>
              <a:t>(Silva </a:t>
            </a:r>
            <a:r>
              <a:rPr lang="es-CL" sz="1400" b="1" i="1" dirty="0">
                <a:latin typeface="Times New Roman" pitchFamily="18" charset="0"/>
                <a:cs typeface="Times New Roman" pitchFamily="18" charset="0"/>
              </a:rPr>
              <a:t>et al.</a:t>
            </a:r>
            <a:r>
              <a:rPr lang="es-CL" sz="1400" b="1" dirty="0">
                <a:latin typeface="Times New Roman" pitchFamily="18" charset="0"/>
                <a:cs typeface="Times New Roman" pitchFamily="18" charset="0"/>
              </a:rPr>
              <a:t> 2012)</a:t>
            </a:r>
          </a:p>
        </p:txBody>
      </p:sp>
      <p:sp>
        <p:nvSpPr>
          <p:cNvPr id="8" name="Rectangle 4"/>
          <p:cNvSpPr>
            <a:spLocks noChangeArrowheads="1"/>
          </p:cNvSpPr>
          <p:nvPr/>
        </p:nvSpPr>
        <p:spPr bwMode="auto">
          <a:xfrm>
            <a:off x="533400" y="285760"/>
            <a:ext cx="8001000" cy="707775"/>
          </a:xfrm>
          <a:prstGeom prst="rect">
            <a:avLst/>
          </a:prstGeom>
          <a:noFill/>
          <a:ln w="9525">
            <a:noFill/>
            <a:miter lim="800000"/>
            <a:headEnd/>
            <a:tailEnd/>
          </a:ln>
          <a:effectLst/>
        </p:spPr>
        <p:txBody>
          <a:bodyPr lIns="91330" tIns="45665" rIns="91330" bIns="45665">
            <a:spAutoFit/>
          </a:bodyPr>
          <a:lstStyle/>
          <a:p>
            <a:pPr algn="ctr" eaLnBrk="1" hangingPunct="1">
              <a:spcBef>
                <a:spcPct val="20000"/>
              </a:spcBef>
            </a:pPr>
            <a:r>
              <a:rPr lang="es-CL" sz="4000" b="1" dirty="0"/>
              <a:t>Fenotipo = Genotipo + Ambiente</a:t>
            </a:r>
          </a:p>
        </p:txBody>
      </p:sp>
      <p:grpSp>
        <p:nvGrpSpPr>
          <p:cNvPr id="353" name="Group 5"/>
          <p:cNvGrpSpPr>
            <a:grpSpLocks/>
          </p:cNvGrpSpPr>
          <p:nvPr/>
        </p:nvGrpSpPr>
        <p:grpSpPr bwMode="auto">
          <a:xfrm>
            <a:off x="683600" y="3294681"/>
            <a:ext cx="571505" cy="357190"/>
            <a:chOff x="146" y="3307"/>
            <a:chExt cx="774" cy="399"/>
          </a:xfrm>
        </p:grpSpPr>
        <p:grpSp>
          <p:nvGrpSpPr>
            <p:cNvPr id="658" name="Group 6"/>
            <p:cNvGrpSpPr>
              <a:grpSpLocks/>
            </p:cNvGrpSpPr>
            <p:nvPr/>
          </p:nvGrpSpPr>
          <p:grpSpPr bwMode="auto">
            <a:xfrm>
              <a:off x="703" y="3514"/>
              <a:ext cx="198" cy="166"/>
              <a:chOff x="703" y="3514"/>
              <a:chExt cx="198" cy="166"/>
            </a:xfrm>
          </p:grpSpPr>
          <p:sp>
            <p:nvSpPr>
              <p:cNvPr id="692"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solidFill>
                <a:srgbClr val="33CC33"/>
              </a:solidFill>
              <a:ln w="12700" cap="rnd">
                <a:solidFill>
                  <a:srgbClr val="000000"/>
                </a:solidFill>
                <a:round/>
                <a:headEnd/>
                <a:tailEnd/>
              </a:ln>
            </p:spPr>
            <p:txBody>
              <a:bodyPr/>
              <a:lstStyle/>
              <a:p>
                <a:endParaRPr lang="es-CL"/>
              </a:p>
            </p:txBody>
          </p:sp>
          <p:sp>
            <p:nvSpPr>
              <p:cNvPr id="693"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solidFill>
                <a:srgbClr val="33CC33"/>
              </a:solidFill>
              <a:ln w="12700" cap="rnd">
                <a:solidFill>
                  <a:srgbClr val="000000"/>
                </a:solidFill>
                <a:round/>
                <a:headEnd/>
                <a:tailEnd/>
              </a:ln>
            </p:spPr>
            <p:txBody>
              <a:bodyPr/>
              <a:lstStyle/>
              <a:p>
                <a:endParaRPr lang="es-CL"/>
              </a:p>
            </p:txBody>
          </p:sp>
          <p:sp>
            <p:nvSpPr>
              <p:cNvPr id="694"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solidFill>
                <a:srgbClr val="33CC33"/>
              </a:solidFill>
              <a:ln w="12700" cap="rnd">
                <a:solidFill>
                  <a:srgbClr val="000000"/>
                </a:solidFill>
                <a:round/>
                <a:headEnd/>
                <a:tailEnd/>
              </a:ln>
            </p:spPr>
            <p:txBody>
              <a:bodyPr/>
              <a:lstStyle/>
              <a:p>
                <a:endParaRPr lang="es-CL"/>
              </a:p>
            </p:txBody>
          </p:sp>
        </p:grpSp>
        <p:grpSp>
          <p:nvGrpSpPr>
            <p:cNvPr id="659" name="Group 10"/>
            <p:cNvGrpSpPr>
              <a:grpSpLocks/>
            </p:cNvGrpSpPr>
            <p:nvPr/>
          </p:nvGrpSpPr>
          <p:grpSpPr bwMode="auto">
            <a:xfrm>
              <a:off x="480" y="3490"/>
              <a:ext cx="202" cy="216"/>
              <a:chOff x="480" y="3490"/>
              <a:chExt cx="202" cy="216"/>
            </a:xfrm>
          </p:grpSpPr>
          <p:grpSp>
            <p:nvGrpSpPr>
              <p:cNvPr id="688" name="Group 11"/>
              <p:cNvGrpSpPr>
                <a:grpSpLocks/>
              </p:cNvGrpSpPr>
              <p:nvPr/>
            </p:nvGrpSpPr>
            <p:grpSpPr bwMode="auto">
              <a:xfrm>
                <a:off x="480" y="3490"/>
                <a:ext cx="155" cy="216"/>
                <a:chOff x="480" y="3490"/>
                <a:chExt cx="155" cy="216"/>
              </a:xfrm>
            </p:grpSpPr>
            <p:sp>
              <p:nvSpPr>
                <p:cNvPr id="690"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solidFill>
                  <a:srgbClr val="33CC33"/>
                </a:solidFill>
                <a:ln w="12700" cap="rnd">
                  <a:solidFill>
                    <a:srgbClr val="000000"/>
                  </a:solidFill>
                  <a:round/>
                  <a:headEnd/>
                  <a:tailEnd/>
                </a:ln>
              </p:spPr>
              <p:txBody>
                <a:bodyPr/>
                <a:lstStyle/>
                <a:p>
                  <a:endParaRPr lang="es-CL"/>
                </a:p>
              </p:txBody>
            </p:sp>
            <p:sp>
              <p:nvSpPr>
                <p:cNvPr id="691"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solidFill>
                  <a:srgbClr val="33CC33"/>
                </a:solidFill>
                <a:ln w="12700" cap="rnd">
                  <a:solidFill>
                    <a:srgbClr val="000000"/>
                  </a:solidFill>
                  <a:round/>
                  <a:headEnd/>
                  <a:tailEnd/>
                </a:ln>
              </p:spPr>
              <p:txBody>
                <a:bodyPr/>
                <a:lstStyle/>
                <a:p>
                  <a:endParaRPr lang="es-CL"/>
                </a:p>
              </p:txBody>
            </p:sp>
          </p:grpSp>
          <p:sp>
            <p:nvSpPr>
              <p:cNvPr id="689"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solidFill>
                <a:srgbClr val="33CC33"/>
              </a:solidFill>
              <a:ln w="12700" cap="rnd">
                <a:solidFill>
                  <a:srgbClr val="000000"/>
                </a:solidFill>
                <a:round/>
                <a:headEnd/>
                <a:tailEnd/>
              </a:ln>
            </p:spPr>
            <p:txBody>
              <a:bodyPr/>
              <a:lstStyle/>
              <a:p>
                <a:endParaRPr lang="es-CL"/>
              </a:p>
            </p:txBody>
          </p:sp>
        </p:grpSp>
        <p:grpSp>
          <p:nvGrpSpPr>
            <p:cNvPr id="660" name="Group 15"/>
            <p:cNvGrpSpPr>
              <a:grpSpLocks/>
            </p:cNvGrpSpPr>
            <p:nvPr/>
          </p:nvGrpSpPr>
          <p:grpSpPr bwMode="auto">
            <a:xfrm>
              <a:off x="367" y="3476"/>
              <a:ext cx="290" cy="216"/>
              <a:chOff x="367" y="3476"/>
              <a:chExt cx="290" cy="216"/>
            </a:xfrm>
          </p:grpSpPr>
          <p:grpSp>
            <p:nvGrpSpPr>
              <p:cNvPr id="684" name="Group 16"/>
              <p:cNvGrpSpPr>
                <a:grpSpLocks/>
              </p:cNvGrpSpPr>
              <p:nvPr/>
            </p:nvGrpSpPr>
            <p:grpSpPr bwMode="auto">
              <a:xfrm>
                <a:off x="367" y="3476"/>
                <a:ext cx="224" cy="216"/>
                <a:chOff x="367" y="3476"/>
                <a:chExt cx="224" cy="216"/>
              </a:xfrm>
            </p:grpSpPr>
            <p:sp>
              <p:nvSpPr>
                <p:cNvPr id="686"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solidFill>
                  <a:srgbClr val="33CC33"/>
                </a:solidFill>
                <a:ln w="12700" cap="rnd">
                  <a:solidFill>
                    <a:srgbClr val="000000"/>
                  </a:solidFill>
                  <a:round/>
                  <a:headEnd/>
                  <a:tailEnd/>
                </a:ln>
              </p:spPr>
              <p:txBody>
                <a:bodyPr/>
                <a:lstStyle/>
                <a:p>
                  <a:endParaRPr lang="es-CL"/>
                </a:p>
              </p:txBody>
            </p:sp>
            <p:sp>
              <p:nvSpPr>
                <p:cNvPr id="687"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solidFill>
                  <a:srgbClr val="33CC33"/>
                </a:solidFill>
                <a:ln w="12700" cap="rnd">
                  <a:solidFill>
                    <a:srgbClr val="000000"/>
                  </a:solidFill>
                  <a:round/>
                  <a:headEnd/>
                  <a:tailEnd/>
                </a:ln>
              </p:spPr>
              <p:txBody>
                <a:bodyPr/>
                <a:lstStyle/>
                <a:p>
                  <a:endParaRPr lang="es-CL"/>
                </a:p>
              </p:txBody>
            </p:sp>
          </p:grpSp>
          <p:sp>
            <p:nvSpPr>
              <p:cNvPr id="685"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solidFill>
                <a:srgbClr val="33CC33"/>
              </a:solidFill>
              <a:ln w="12700" cap="rnd">
                <a:solidFill>
                  <a:srgbClr val="000000"/>
                </a:solidFill>
                <a:round/>
                <a:headEnd/>
                <a:tailEnd/>
              </a:ln>
            </p:spPr>
            <p:txBody>
              <a:bodyPr/>
              <a:lstStyle/>
              <a:p>
                <a:endParaRPr lang="es-CL"/>
              </a:p>
            </p:txBody>
          </p:sp>
        </p:grpSp>
        <p:sp>
          <p:nvSpPr>
            <p:cNvPr id="661"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solidFill>
              <a:srgbClr val="FF0000"/>
            </a:solidFill>
            <a:ln w="12700" cap="rnd">
              <a:solidFill>
                <a:srgbClr val="000000"/>
              </a:solidFill>
              <a:round/>
              <a:headEnd/>
              <a:tailEnd/>
            </a:ln>
          </p:spPr>
          <p:txBody>
            <a:bodyPr/>
            <a:lstStyle/>
            <a:p>
              <a:endParaRPr lang="es-CL"/>
            </a:p>
          </p:txBody>
        </p:sp>
        <p:sp>
          <p:nvSpPr>
            <p:cNvPr id="662"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solidFill>
              <a:srgbClr val="33CC33"/>
            </a:solidFill>
            <a:ln w="12700" cap="rnd">
              <a:solidFill>
                <a:srgbClr val="000000"/>
              </a:solidFill>
              <a:round/>
              <a:headEnd/>
              <a:tailEnd/>
            </a:ln>
          </p:spPr>
          <p:txBody>
            <a:bodyPr/>
            <a:lstStyle/>
            <a:p>
              <a:endParaRPr lang="es-CL"/>
            </a:p>
          </p:txBody>
        </p:sp>
        <p:sp>
          <p:nvSpPr>
            <p:cNvPr id="663"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solidFill>
              <a:srgbClr val="33CC33"/>
            </a:solidFill>
            <a:ln w="12700" cap="rnd">
              <a:solidFill>
                <a:srgbClr val="000000"/>
              </a:solidFill>
              <a:round/>
              <a:headEnd/>
              <a:tailEnd/>
            </a:ln>
          </p:spPr>
          <p:txBody>
            <a:bodyPr/>
            <a:lstStyle/>
            <a:p>
              <a:endParaRPr lang="es-CL"/>
            </a:p>
          </p:txBody>
        </p:sp>
        <p:grpSp>
          <p:nvGrpSpPr>
            <p:cNvPr id="664" name="Group 23"/>
            <p:cNvGrpSpPr>
              <a:grpSpLocks/>
            </p:cNvGrpSpPr>
            <p:nvPr/>
          </p:nvGrpSpPr>
          <p:grpSpPr bwMode="auto">
            <a:xfrm>
              <a:off x="694" y="3510"/>
              <a:ext cx="226" cy="153"/>
              <a:chOff x="694" y="3510"/>
              <a:chExt cx="226" cy="153"/>
            </a:xfrm>
          </p:grpSpPr>
          <p:sp>
            <p:nvSpPr>
              <p:cNvPr id="681"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solidFill>
                <a:srgbClr val="33CC33"/>
              </a:solidFill>
              <a:ln w="12700" cap="rnd">
                <a:solidFill>
                  <a:srgbClr val="000000"/>
                </a:solidFill>
                <a:round/>
                <a:headEnd/>
                <a:tailEnd/>
              </a:ln>
            </p:spPr>
            <p:txBody>
              <a:bodyPr/>
              <a:lstStyle/>
              <a:p>
                <a:endParaRPr lang="es-CL"/>
              </a:p>
            </p:txBody>
          </p:sp>
          <p:sp>
            <p:nvSpPr>
              <p:cNvPr id="682"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solidFill>
                <a:srgbClr val="33CC33"/>
              </a:solidFill>
              <a:ln w="12700" cap="rnd">
                <a:solidFill>
                  <a:srgbClr val="000000"/>
                </a:solidFill>
                <a:round/>
                <a:headEnd/>
                <a:tailEnd/>
              </a:ln>
            </p:spPr>
            <p:txBody>
              <a:bodyPr/>
              <a:lstStyle/>
              <a:p>
                <a:endParaRPr lang="es-CL"/>
              </a:p>
            </p:txBody>
          </p:sp>
          <p:sp>
            <p:nvSpPr>
              <p:cNvPr id="683"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solidFill>
                <a:srgbClr val="33CC33"/>
              </a:solidFill>
              <a:ln w="12700" cap="rnd">
                <a:solidFill>
                  <a:srgbClr val="000000"/>
                </a:solidFill>
                <a:round/>
                <a:headEnd/>
                <a:tailEnd/>
              </a:ln>
            </p:spPr>
            <p:txBody>
              <a:bodyPr/>
              <a:lstStyle/>
              <a:p>
                <a:endParaRPr lang="es-CL"/>
              </a:p>
            </p:txBody>
          </p:sp>
        </p:grpSp>
        <p:grpSp>
          <p:nvGrpSpPr>
            <p:cNvPr id="665" name="Group 27"/>
            <p:cNvGrpSpPr>
              <a:grpSpLocks/>
            </p:cNvGrpSpPr>
            <p:nvPr/>
          </p:nvGrpSpPr>
          <p:grpSpPr bwMode="auto">
            <a:xfrm>
              <a:off x="333" y="3473"/>
              <a:ext cx="334" cy="213"/>
              <a:chOff x="333" y="3473"/>
              <a:chExt cx="334" cy="213"/>
            </a:xfrm>
          </p:grpSpPr>
          <p:grpSp>
            <p:nvGrpSpPr>
              <p:cNvPr id="677" name="Group 28"/>
              <p:cNvGrpSpPr>
                <a:grpSpLocks/>
              </p:cNvGrpSpPr>
              <p:nvPr/>
            </p:nvGrpSpPr>
            <p:grpSpPr bwMode="auto">
              <a:xfrm>
                <a:off x="333" y="3473"/>
                <a:ext cx="259" cy="213"/>
                <a:chOff x="333" y="3473"/>
                <a:chExt cx="259" cy="213"/>
              </a:xfrm>
            </p:grpSpPr>
            <p:sp>
              <p:nvSpPr>
                <p:cNvPr id="679"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solidFill>
                  <a:srgbClr val="33CC33"/>
                </a:solidFill>
                <a:ln w="12700" cap="rnd">
                  <a:solidFill>
                    <a:srgbClr val="000000"/>
                  </a:solidFill>
                  <a:round/>
                  <a:headEnd/>
                  <a:tailEnd/>
                </a:ln>
              </p:spPr>
              <p:txBody>
                <a:bodyPr/>
                <a:lstStyle/>
                <a:p>
                  <a:endParaRPr lang="es-CL"/>
                </a:p>
              </p:txBody>
            </p:sp>
            <p:sp>
              <p:nvSpPr>
                <p:cNvPr id="680"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solidFill>
                  <a:srgbClr val="33CC33"/>
                </a:solidFill>
                <a:ln w="12700" cap="rnd">
                  <a:solidFill>
                    <a:srgbClr val="000000"/>
                  </a:solidFill>
                  <a:round/>
                  <a:headEnd/>
                  <a:tailEnd/>
                </a:ln>
              </p:spPr>
              <p:txBody>
                <a:bodyPr/>
                <a:lstStyle/>
                <a:p>
                  <a:endParaRPr lang="es-CL"/>
                </a:p>
              </p:txBody>
            </p:sp>
          </p:grpSp>
          <p:sp>
            <p:nvSpPr>
              <p:cNvPr id="678"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solidFill>
                <a:srgbClr val="33CC33"/>
              </a:solidFill>
              <a:ln w="12700" cap="rnd">
                <a:solidFill>
                  <a:srgbClr val="000000"/>
                </a:solidFill>
                <a:round/>
                <a:headEnd/>
                <a:tailEnd/>
              </a:ln>
            </p:spPr>
            <p:txBody>
              <a:bodyPr/>
              <a:lstStyle/>
              <a:p>
                <a:endParaRPr lang="es-CL"/>
              </a:p>
            </p:txBody>
          </p:sp>
        </p:grpSp>
        <p:grpSp>
          <p:nvGrpSpPr>
            <p:cNvPr id="666" name="Group 32"/>
            <p:cNvGrpSpPr>
              <a:grpSpLocks/>
            </p:cNvGrpSpPr>
            <p:nvPr/>
          </p:nvGrpSpPr>
          <p:grpSpPr bwMode="auto">
            <a:xfrm>
              <a:off x="462" y="3482"/>
              <a:ext cx="225" cy="213"/>
              <a:chOff x="462" y="3482"/>
              <a:chExt cx="225" cy="213"/>
            </a:xfrm>
          </p:grpSpPr>
          <p:grpSp>
            <p:nvGrpSpPr>
              <p:cNvPr id="673" name="Group 33"/>
              <p:cNvGrpSpPr>
                <a:grpSpLocks/>
              </p:cNvGrpSpPr>
              <p:nvPr/>
            </p:nvGrpSpPr>
            <p:grpSpPr bwMode="auto">
              <a:xfrm>
                <a:off x="462" y="3482"/>
                <a:ext cx="173" cy="213"/>
                <a:chOff x="462" y="3482"/>
                <a:chExt cx="173" cy="213"/>
              </a:xfrm>
            </p:grpSpPr>
            <p:sp>
              <p:nvSpPr>
                <p:cNvPr id="675"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solidFill>
                  <a:srgbClr val="33CC33"/>
                </a:solidFill>
                <a:ln w="12700" cap="rnd">
                  <a:solidFill>
                    <a:srgbClr val="000000"/>
                  </a:solidFill>
                  <a:round/>
                  <a:headEnd/>
                  <a:tailEnd/>
                </a:ln>
              </p:spPr>
              <p:txBody>
                <a:bodyPr/>
                <a:lstStyle/>
                <a:p>
                  <a:endParaRPr lang="es-CL"/>
                </a:p>
              </p:txBody>
            </p:sp>
            <p:sp>
              <p:nvSpPr>
                <p:cNvPr id="676"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solidFill>
                  <a:srgbClr val="33CC33"/>
                </a:solidFill>
                <a:ln w="12700" cap="rnd">
                  <a:solidFill>
                    <a:srgbClr val="000000"/>
                  </a:solidFill>
                  <a:round/>
                  <a:headEnd/>
                  <a:tailEnd/>
                </a:ln>
              </p:spPr>
              <p:txBody>
                <a:bodyPr/>
                <a:lstStyle/>
                <a:p>
                  <a:endParaRPr lang="es-CL"/>
                </a:p>
              </p:txBody>
            </p:sp>
          </p:grpSp>
          <p:sp>
            <p:nvSpPr>
              <p:cNvPr id="674"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solidFill>
                <a:srgbClr val="33CC33"/>
              </a:solidFill>
              <a:ln w="12700" cap="rnd">
                <a:solidFill>
                  <a:srgbClr val="000000"/>
                </a:solidFill>
                <a:round/>
                <a:headEnd/>
                <a:tailEnd/>
              </a:ln>
            </p:spPr>
            <p:txBody>
              <a:bodyPr/>
              <a:lstStyle/>
              <a:p>
                <a:endParaRPr lang="es-CL"/>
              </a:p>
            </p:txBody>
          </p:sp>
        </p:grpSp>
        <p:sp>
          <p:nvSpPr>
            <p:cNvPr id="667"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solidFill>
              <a:srgbClr val="FF0000"/>
            </a:solidFill>
            <a:ln w="12700" cap="rnd">
              <a:solidFill>
                <a:srgbClr val="000000"/>
              </a:solidFill>
              <a:round/>
              <a:headEnd/>
              <a:tailEnd/>
            </a:ln>
          </p:spPr>
          <p:txBody>
            <a:bodyPr/>
            <a:lstStyle/>
            <a:p>
              <a:endParaRPr lang="es-CL"/>
            </a:p>
          </p:txBody>
        </p:sp>
        <p:grpSp>
          <p:nvGrpSpPr>
            <p:cNvPr id="668" name="Group 38"/>
            <p:cNvGrpSpPr>
              <a:grpSpLocks/>
            </p:cNvGrpSpPr>
            <p:nvPr/>
          </p:nvGrpSpPr>
          <p:grpSpPr bwMode="auto">
            <a:xfrm>
              <a:off x="262" y="3307"/>
              <a:ext cx="540" cy="150"/>
              <a:chOff x="262" y="3307"/>
              <a:chExt cx="540" cy="150"/>
            </a:xfrm>
          </p:grpSpPr>
          <p:sp>
            <p:nvSpPr>
              <p:cNvPr id="669"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solidFill>
                <a:srgbClr val="33CC33"/>
              </a:solidFill>
              <a:ln w="12700" cap="rnd">
                <a:solidFill>
                  <a:srgbClr val="000000"/>
                </a:solidFill>
                <a:round/>
                <a:headEnd/>
                <a:tailEnd/>
              </a:ln>
            </p:spPr>
            <p:txBody>
              <a:bodyPr/>
              <a:lstStyle/>
              <a:p>
                <a:endParaRPr lang="es-CL"/>
              </a:p>
            </p:txBody>
          </p:sp>
          <p:sp>
            <p:nvSpPr>
              <p:cNvPr id="670"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solidFill>
                <a:srgbClr val="33CC33"/>
              </a:solidFill>
              <a:ln w="12700" cap="rnd">
                <a:solidFill>
                  <a:srgbClr val="000000"/>
                </a:solidFill>
                <a:round/>
                <a:headEnd/>
                <a:tailEnd/>
              </a:ln>
            </p:spPr>
            <p:txBody>
              <a:bodyPr/>
              <a:lstStyle/>
              <a:p>
                <a:endParaRPr lang="es-CL"/>
              </a:p>
            </p:txBody>
          </p:sp>
          <p:sp>
            <p:nvSpPr>
              <p:cNvPr id="671" name="Oval 41"/>
              <p:cNvSpPr>
                <a:spLocks noChangeArrowheads="1"/>
              </p:cNvSpPr>
              <p:nvPr/>
            </p:nvSpPr>
            <p:spPr bwMode="auto">
              <a:xfrm>
                <a:off x="435" y="3328"/>
                <a:ext cx="8" cy="8"/>
              </a:xfrm>
              <a:prstGeom prst="ellipse">
                <a:avLst/>
              </a:prstGeom>
              <a:solidFill>
                <a:srgbClr val="33CC33"/>
              </a:solidFill>
              <a:ln w="12700">
                <a:solidFill>
                  <a:srgbClr val="000000"/>
                </a:solidFill>
                <a:round/>
                <a:headEnd/>
                <a:tailEnd/>
              </a:ln>
            </p:spPr>
            <p:txBody>
              <a:bodyPr wrap="none" anchor="ctr"/>
              <a:lstStyle/>
              <a:p>
                <a:endParaRPr lang="es-CL"/>
              </a:p>
            </p:txBody>
          </p:sp>
          <p:sp>
            <p:nvSpPr>
              <p:cNvPr id="672" name="Oval 42"/>
              <p:cNvSpPr>
                <a:spLocks noChangeArrowheads="1"/>
              </p:cNvSpPr>
              <p:nvPr/>
            </p:nvSpPr>
            <p:spPr bwMode="auto">
              <a:xfrm>
                <a:off x="467" y="3334"/>
                <a:ext cx="8" cy="8"/>
              </a:xfrm>
              <a:prstGeom prst="ellipse">
                <a:avLst/>
              </a:prstGeom>
              <a:solidFill>
                <a:srgbClr val="33CC33"/>
              </a:solidFill>
              <a:ln w="12700">
                <a:solidFill>
                  <a:srgbClr val="000000"/>
                </a:solidFill>
                <a:round/>
                <a:headEnd/>
                <a:tailEnd/>
              </a:ln>
            </p:spPr>
            <p:txBody>
              <a:bodyPr wrap="none" anchor="ctr"/>
              <a:lstStyle/>
              <a:p>
                <a:endParaRPr lang="es-CL"/>
              </a:p>
            </p:txBody>
          </p:sp>
        </p:grpSp>
      </p:grpSp>
      <p:grpSp>
        <p:nvGrpSpPr>
          <p:cNvPr id="354" name="Group 5"/>
          <p:cNvGrpSpPr>
            <a:grpSpLocks/>
          </p:cNvGrpSpPr>
          <p:nvPr/>
        </p:nvGrpSpPr>
        <p:grpSpPr bwMode="auto">
          <a:xfrm>
            <a:off x="611574" y="2641476"/>
            <a:ext cx="500067" cy="357190"/>
            <a:chOff x="146" y="3307"/>
            <a:chExt cx="774" cy="399"/>
          </a:xfrm>
          <a:solidFill>
            <a:srgbClr val="FF0000"/>
          </a:solidFill>
        </p:grpSpPr>
        <p:grpSp>
          <p:nvGrpSpPr>
            <p:cNvPr id="621" name="Group 6"/>
            <p:cNvGrpSpPr>
              <a:grpSpLocks/>
            </p:cNvGrpSpPr>
            <p:nvPr/>
          </p:nvGrpSpPr>
          <p:grpSpPr bwMode="auto">
            <a:xfrm>
              <a:off x="703" y="3514"/>
              <a:ext cx="198" cy="166"/>
              <a:chOff x="703" y="3514"/>
              <a:chExt cx="198" cy="166"/>
            </a:xfrm>
            <a:grpFill/>
          </p:grpSpPr>
          <p:sp>
            <p:nvSpPr>
              <p:cNvPr id="655"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656"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657"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622" name="Group 10"/>
            <p:cNvGrpSpPr>
              <a:grpSpLocks/>
            </p:cNvGrpSpPr>
            <p:nvPr/>
          </p:nvGrpSpPr>
          <p:grpSpPr bwMode="auto">
            <a:xfrm>
              <a:off x="480" y="3490"/>
              <a:ext cx="202" cy="216"/>
              <a:chOff x="480" y="3490"/>
              <a:chExt cx="202" cy="216"/>
            </a:xfrm>
            <a:grpFill/>
          </p:grpSpPr>
          <p:grpSp>
            <p:nvGrpSpPr>
              <p:cNvPr id="651" name="Group 11"/>
              <p:cNvGrpSpPr>
                <a:grpSpLocks/>
              </p:cNvGrpSpPr>
              <p:nvPr/>
            </p:nvGrpSpPr>
            <p:grpSpPr bwMode="auto">
              <a:xfrm>
                <a:off x="480" y="3490"/>
                <a:ext cx="155" cy="216"/>
                <a:chOff x="480" y="3490"/>
                <a:chExt cx="155" cy="216"/>
              </a:xfrm>
              <a:grpFill/>
            </p:grpSpPr>
            <p:sp>
              <p:nvSpPr>
                <p:cNvPr id="653"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654"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652"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623" name="Group 15"/>
            <p:cNvGrpSpPr>
              <a:grpSpLocks/>
            </p:cNvGrpSpPr>
            <p:nvPr/>
          </p:nvGrpSpPr>
          <p:grpSpPr bwMode="auto">
            <a:xfrm>
              <a:off x="367" y="3476"/>
              <a:ext cx="290" cy="216"/>
              <a:chOff x="367" y="3476"/>
              <a:chExt cx="290" cy="216"/>
            </a:xfrm>
            <a:grpFill/>
          </p:grpSpPr>
          <p:grpSp>
            <p:nvGrpSpPr>
              <p:cNvPr id="647" name="Group 16"/>
              <p:cNvGrpSpPr>
                <a:grpSpLocks/>
              </p:cNvGrpSpPr>
              <p:nvPr/>
            </p:nvGrpSpPr>
            <p:grpSpPr bwMode="auto">
              <a:xfrm>
                <a:off x="367" y="3476"/>
                <a:ext cx="224" cy="216"/>
                <a:chOff x="367" y="3476"/>
                <a:chExt cx="224" cy="216"/>
              </a:xfrm>
              <a:grpFill/>
            </p:grpSpPr>
            <p:sp>
              <p:nvSpPr>
                <p:cNvPr id="649"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650"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648"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624"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625"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626"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627" name="Group 23"/>
            <p:cNvGrpSpPr>
              <a:grpSpLocks/>
            </p:cNvGrpSpPr>
            <p:nvPr/>
          </p:nvGrpSpPr>
          <p:grpSpPr bwMode="auto">
            <a:xfrm>
              <a:off x="694" y="3510"/>
              <a:ext cx="226" cy="153"/>
              <a:chOff x="694" y="3510"/>
              <a:chExt cx="226" cy="153"/>
            </a:xfrm>
            <a:grpFill/>
          </p:grpSpPr>
          <p:sp>
            <p:nvSpPr>
              <p:cNvPr id="644"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645"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646"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628" name="Group 27"/>
            <p:cNvGrpSpPr>
              <a:grpSpLocks/>
            </p:cNvGrpSpPr>
            <p:nvPr/>
          </p:nvGrpSpPr>
          <p:grpSpPr bwMode="auto">
            <a:xfrm>
              <a:off x="333" y="3473"/>
              <a:ext cx="334" cy="213"/>
              <a:chOff x="333" y="3473"/>
              <a:chExt cx="334" cy="213"/>
            </a:xfrm>
            <a:grpFill/>
          </p:grpSpPr>
          <p:grpSp>
            <p:nvGrpSpPr>
              <p:cNvPr id="640" name="Group 28"/>
              <p:cNvGrpSpPr>
                <a:grpSpLocks/>
              </p:cNvGrpSpPr>
              <p:nvPr/>
            </p:nvGrpSpPr>
            <p:grpSpPr bwMode="auto">
              <a:xfrm>
                <a:off x="333" y="3473"/>
                <a:ext cx="259" cy="213"/>
                <a:chOff x="333" y="3473"/>
                <a:chExt cx="259" cy="213"/>
              </a:xfrm>
              <a:grpFill/>
            </p:grpSpPr>
            <p:sp>
              <p:nvSpPr>
                <p:cNvPr id="642"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643"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641"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629" name="Group 32"/>
            <p:cNvGrpSpPr>
              <a:grpSpLocks/>
            </p:cNvGrpSpPr>
            <p:nvPr/>
          </p:nvGrpSpPr>
          <p:grpSpPr bwMode="auto">
            <a:xfrm>
              <a:off x="462" y="3482"/>
              <a:ext cx="225" cy="213"/>
              <a:chOff x="462" y="3482"/>
              <a:chExt cx="225" cy="213"/>
            </a:xfrm>
            <a:grpFill/>
          </p:grpSpPr>
          <p:grpSp>
            <p:nvGrpSpPr>
              <p:cNvPr id="636" name="Group 33"/>
              <p:cNvGrpSpPr>
                <a:grpSpLocks/>
              </p:cNvGrpSpPr>
              <p:nvPr/>
            </p:nvGrpSpPr>
            <p:grpSpPr bwMode="auto">
              <a:xfrm>
                <a:off x="462" y="3482"/>
                <a:ext cx="173" cy="213"/>
                <a:chOff x="462" y="3482"/>
                <a:chExt cx="173" cy="213"/>
              </a:xfrm>
              <a:grpFill/>
            </p:grpSpPr>
            <p:sp>
              <p:nvSpPr>
                <p:cNvPr id="638"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639"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637"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630"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631" name="Group 38"/>
            <p:cNvGrpSpPr>
              <a:grpSpLocks/>
            </p:cNvGrpSpPr>
            <p:nvPr/>
          </p:nvGrpSpPr>
          <p:grpSpPr bwMode="auto">
            <a:xfrm>
              <a:off x="262" y="3307"/>
              <a:ext cx="540" cy="150"/>
              <a:chOff x="262" y="3307"/>
              <a:chExt cx="540" cy="150"/>
            </a:xfrm>
            <a:grpFill/>
          </p:grpSpPr>
          <p:sp>
            <p:nvSpPr>
              <p:cNvPr id="632"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633"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634"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635"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55" name="Group 5"/>
          <p:cNvGrpSpPr>
            <a:grpSpLocks/>
          </p:cNvGrpSpPr>
          <p:nvPr/>
        </p:nvGrpSpPr>
        <p:grpSpPr bwMode="auto">
          <a:xfrm>
            <a:off x="1547673" y="1782513"/>
            <a:ext cx="500067" cy="357190"/>
            <a:chOff x="146" y="3307"/>
            <a:chExt cx="774" cy="399"/>
          </a:xfrm>
          <a:solidFill>
            <a:srgbClr val="FFFF00"/>
          </a:solidFill>
        </p:grpSpPr>
        <p:grpSp>
          <p:nvGrpSpPr>
            <p:cNvPr id="584" name="Group 6"/>
            <p:cNvGrpSpPr>
              <a:grpSpLocks/>
            </p:cNvGrpSpPr>
            <p:nvPr/>
          </p:nvGrpSpPr>
          <p:grpSpPr bwMode="auto">
            <a:xfrm>
              <a:off x="703" y="3514"/>
              <a:ext cx="198" cy="166"/>
              <a:chOff x="703" y="3514"/>
              <a:chExt cx="198" cy="166"/>
            </a:xfrm>
            <a:grpFill/>
          </p:grpSpPr>
          <p:sp>
            <p:nvSpPr>
              <p:cNvPr id="618"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619"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620"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585" name="Group 10"/>
            <p:cNvGrpSpPr>
              <a:grpSpLocks/>
            </p:cNvGrpSpPr>
            <p:nvPr/>
          </p:nvGrpSpPr>
          <p:grpSpPr bwMode="auto">
            <a:xfrm>
              <a:off x="480" y="3490"/>
              <a:ext cx="202" cy="216"/>
              <a:chOff x="480" y="3490"/>
              <a:chExt cx="202" cy="216"/>
            </a:xfrm>
            <a:grpFill/>
          </p:grpSpPr>
          <p:grpSp>
            <p:nvGrpSpPr>
              <p:cNvPr id="614" name="Group 11"/>
              <p:cNvGrpSpPr>
                <a:grpSpLocks/>
              </p:cNvGrpSpPr>
              <p:nvPr/>
            </p:nvGrpSpPr>
            <p:grpSpPr bwMode="auto">
              <a:xfrm>
                <a:off x="480" y="3490"/>
                <a:ext cx="155" cy="216"/>
                <a:chOff x="480" y="3490"/>
                <a:chExt cx="155" cy="216"/>
              </a:xfrm>
              <a:grpFill/>
            </p:grpSpPr>
            <p:sp>
              <p:nvSpPr>
                <p:cNvPr id="616"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617"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615"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586" name="Group 15"/>
            <p:cNvGrpSpPr>
              <a:grpSpLocks/>
            </p:cNvGrpSpPr>
            <p:nvPr/>
          </p:nvGrpSpPr>
          <p:grpSpPr bwMode="auto">
            <a:xfrm>
              <a:off x="367" y="3476"/>
              <a:ext cx="290" cy="216"/>
              <a:chOff x="367" y="3476"/>
              <a:chExt cx="290" cy="216"/>
            </a:xfrm>
            <a:grpFill/>
          </p:grpSpPr>
          <p:grpSp>
            <p:nvGrpSpPr>
              <p:cNvPr id="610" name="Group 16"/>
              <p:cNvGrpSpPr>
                <a:grpSpLocks/>
              </p:cNvGrpSpPr>
              <p:nvPr/>
            </p:nvGrpSpPr>
            <p:grpSpPr bwMode="auto">
              <a:xfrm>
                <a:off x="367" y="3476"/>
                <a:ext cx="224" cy="216"/>
                <a:chOff x="367" y="3476"/>
                <a:chExt cx="224" cy="216"/>
              </a:xfrm>
              <a:grpFill/>
            </p:grpSpPr>
            <p:sp>
              <p:nvSpPr>
                <p:cNvPr id="612"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613"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611"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587"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588"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589"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590" name="Group 23"/>
            <p:cNvGrpSpPr>
              <a:grpSpLocks/>
            </p:cNvGrpSpPr>
            <p:nvPr/>
          </p:nvGrpSpPr>
          <p:grpSpPr bwMode="auto">
            <a:xfrm>
              <a:off x="694" y="3510"/>
              <a:ext cx="226" cy="153"/>
              <a:chOff x="694" y="3510"/>
              <a:chExt cx="226" cy="153"/>
            </a:xfrm>
            <a:grpFill/>
          </p:grpSpPr>
          <p:sp>
            <p:nvSpPr>
              <p:cNvPr id="607"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608"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609"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591" name="Group 27"/>
            <p:cNvGrpSpPr>
              <a:grpSpLocks/>
            </p:cNvGrpSpPr>
            <p:nvPr/>
          </p:nvGrpSpPr>
          <p:grpSpPr bwMode="auto">
            <a:xfrm>
              <a:off x="333" y="3473"/>
              <a:ext cx="334" cy="213"/>
              <a:chOff x="333" y="3473"/>
              <a:chExt cx="334" cy="213"/>
            </a:xfrm>
            <a:grpFill/>
          </p:grpSpPr>
          <p:grpSp>
            <p:nvGrpSpPr>
              <p:cNvPr id="603" name="Group 28"/>
              <p:cNvGrpSpPr>
                <a:grpSpLocks/>
              </p:cNvGrpSpPr>
              <p:nvPr/>
            </p:nvGrpSpPr>
            <p:grpSpPr bwMode="auto">
              <a:xfrm>
                <a:off x="333" y="3473"/>
                <a:ext cx="259" cy="213"/>
                <a:chOff x="333" y="3473"/>
                <a:chExt cx="259" cy="213"/>
              </a:xfrm>
              <a:grpFill/>
            </p:grpSpPr>
            <p:sp>
              <p:nvSpPr>
                <p:cNvPr id="605"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606"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604"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592" name="Group 32"/>
            <p:cNvGrpSpPr>
              <a:grpSpLocks/>
            </p:cNvGrpSpPr>
            <p:nvPr/>
          </p:nvGrpSpPr>
          <p:grpSpPr bwMode="auto">
            <a:xfrm>
              <a:off x="462" y="3482"/>
              <a:ext cx="225" cy="213"/>
              <a:chOff x="462" y="3482"/>
              <a:chExt cx="225" cy="213"/>
            </a:xfrm>
            <a:grpFill/>
          </p:grpSpPr>
          <p:grpSp>
            <p:nvGrpSpPr>
              <p:cNvPr id="599" name="Group 33"/>
              <p:cNvGrpSpPr>
                <a:grpSpLocks/>
              </p:cNvGrpSpPr>
              <p:nvPr/>
            </p:nvGrpSpPr>
            <p:grpSpPr bwMode="auto">
              <a:xfrm>
                <a:off x="462" y="3482"/>
                <a:ext cx="173" cy="213"/>
                <a:chOff x="462" y="3482"/>
                <a:chExt cx="173" cy="213"/>
              </a:xfrm>
              <a:grpFill/>
            </p:grpSpPr>
            <p:sp>
              <p:nvSpPr>
                <p:cNvPr id="601"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602"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600"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593"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594" name="Group 38"/>
            <p:cNvGrpSpPr>
              <a:grpSpLocks/>
            </p:cNvGrpSpPr>
            <p:nvPr/>
          </p:nvGrpSpPr>
          <p:grpSpPr bwMode="auto">
            <a:xfrm>
              <a:off x="262" y="3307"/>
              <a:ext cx="540" cy="150"/>
              <a:chOff x="262" y="3307"/>
              <a:chExt cx="540" cy="150"/>
            </a:xfrm>
            <a:grpFill/>
          </p:grpSpPr>
          <p:sp>
            <p:nvSpPr>
              <p:cNvPr id="595"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596"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597"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598"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56" name="Group 5"/>
          <p:cNvGrpSpPr>
            <a:grpSpLocks/>
          </p:cNvGrpSpPr>
          <p:nvPr/>
        </p:nvGrpSpPr>
        <p:grpSpPr bwMode="auto">
          <a:xfrm>
            <a:off x="755592" y="1926528"/>
            <a:ext cx="500067" cy="357190"/>
            <a:chOff x="146" y="3307"/>
            <a:chExt cx="774" cy="399"/>
          </a:xfrm>
          <a:solidFill>
            <a:srgbClr val="FFFF00"/>
          </a:solidFill>
        </p:grpSpPr>
        <p:grpSp>
          <p:nvGrpSpPr>
            <p:cNvPr id="547" name="Group 6"/>
            <p:cNvGrpSpPr>
              <a:grpSpLocks/>
            </p:cNvGrpSpPr>
            <p:nvPr/>
          </p:nvGrpSpPr>
          <p:grpSpPr bwMode="auto">
            <a:xfrm>
              <a:off x="703" y="3514"/>
              <a:ext cx="198" cy="166"/>
              <a:chOff x="703" y="3514"/>
              <a:chExt cx="198" cy="166"/>
            </a:xfrm>
            <a:grpFill/>
          </p:grpSpPr>
          <p:sp>
            <p:nvSpPr>
              <p:cNvPr id="581"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582"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583"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548" name="Group 10"/>
            <p:cNvGrpSpPr>
              <a:grpSpLocks/>
            </p:cNvGrpSpPr>
            <p:nvPr/>
          </p:nvGrpSpPr>
          <p:grpSpPr bwMode="auto">
            <a:xfrm>
              <a:off x="480" y="3490"/>
              <a:ext cx="202" cy="216"/>
              <a:chOff x="480" y="3490"/>
              <a:chExt cx="202" cy="216"/>
            </a:xfrm>
            <a:grpFill/>
          </p:grpSpPr>
          <p:grpSp>
            <p:nvGrpSpPr>
              <p:cNvPr id="577" name="Group 11"/>
              <p:cNvGrpSpPr>
                <a:grpSpLocks/>
              </p:cNvGrpSpPr>
              <p:nvPr/>
            </p:nvGrpSpPr>
            <p:grpSpPr bwMode="auto">
              <a:xfrm>
                <a:off x="480" y="3490"/>
                <a:ext cx="155" cy="216"/>
                <a:chOff x="480" y="3490"/>
                <a:chExt cx="155" cy="216"/>
              </a:xfrm>
              <a:grpFill/>
            </p:grpSpPr>
            <p:sp>
              <p:nvSpPr>
                <p:cNvPr id="579"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580"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578"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549" name="Group 15"/>
            <p:cNvGrpSpPr>
              <a:grpSpLocks/>
            </p:cNvGrpSpPr>
            <p:nvPr/>
          </p:nvGrpSpPr>
          <p:grpSpPr bwMode="auto">
            <a:xfrm>
              <a:off x="367" y="3476"/>
              <a:ext cx="290" cy="216"/>
              <a:chOff x="367" y="3476"/>
              <a:chExt cx="290" cy="216"/>
            </a:xfrm>
            <a:grpFill/>
          </p:grpSpPr>
          <p:grpSp>
            <p:nvGrpSpPr>
              <p:cNvPr id="573" name="Group 16"/>
              <p:cNvGrpSpPr>
                <a:grpSpLocks/>
              </p:cNvGrpSpPr>
              <p:nvPr/>
            </p:nvGrpSpPr>
            <p:grpSpPr bwMode="auto">
              <a:xfrm>
                <a:off x="367" y="3476"/>
                <a:ext cx="224" cy="216"/>
                <a:chOff x="367" y="3476"/>
                <a:chExt cx="224" cy="216"/>
              </a:xfrm>
              <a:grpFill/>
            </p:grpSpPr>
            <p:sp>
              <p:nvSpPr>
                <p:cNvPr id="575"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576"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574"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550"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551"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552"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553" name="Group 23"/>
            <p:cNvGrpSpPr>
              <a:grpSpLocks/>
            </p:cNvGrpSpPr>
            <p:nvPr/>
          </p:nvGrpSpPr>
          <p:grpSpPr bwMode="auto">
            <a:xfrm>
              <a:off x="694" y="3510"/>
              <a:ext cx="226" cy="153"/>
              <a:chOff x="694" y="3510"/>
              <a:chExt cx="226" cy="153"/>
            </a:xfrm>
            <a:grpFill/>
          </p:grpSpPr>
          <p:sp>
            <p:nvSpPr>
              <p:cNvPr id="570"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571"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572"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554" name="Group 27"/>
            <p:cNvGrpSpPr>
              <a:grpSpLocks/>
            </p:cNvGrpSpPr>
            <p:nvPr/>
          </p:nvGrpSpPr>
          <p:grpSpPr bwMode="auto">
            <a:xfrm>
              <a:off x="333" y="3473"/>
              <a:ext cx="334" cy="213"/>
              <a:chOff x="333" y="3473"/>
              <a:chExt cx="334" cy="213"/>
            </a:xfrm>
            <a:grpFill/>
          </p:grpSpPr>
          <p:grpSp>
            <p:nvGrpSpPr>
              <p:cNvPr id="566" name="Group 28"/>
              <p:cNvGrpSpPr>
                <a:grpSpLocks/>
              </p:cNvGrpSpPr>
              <p:nvPr/>
            </p:nvGrpSpPr>
            <p:grpSpPr bwMode="auto">
              <a:xfrm>
                <a:off x="333" y="3473"/>
                <a:ext cx="259" cy="213"/>
                <a:chOff x="333" y="3473"/>
                <a:chExt cx="259" cy="213"/>
              </a:xfrm>
              <a:grpFill/>
            </p:grpSpPr>
            <p:sp>
              <p:nvSpPr>
                <p:cNvPr id="568"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569"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567"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555" name="Group 32"/>
            <p:cNvGrpSpPr>
              <a:grpSpLocks/>
            </p:cNvGrpSpPr>
            <p:nvPr/>
          </p:nvGrpSpPr>
          <p:grpSpPr bwMode="auto">
            <a:xfrm>
              <a:off x="462" y="3482"/>
              <a:ext cx="225" cy="213"/>
              <a:chOff x="462" y="3482"/>
              <a:chExt cx="225" cy="213"/>
            </a:xfrm>
            <a:grpFill/>
          </p:grpSpPr>
          <p:grpSp>
            <p:nvGrpSpPr>
              <p:cNvPr id="562" name="Group 33"/>
              <p:cNvGrpSpPr>
                <a:grpSpLocks/>
              </p:cNvGrpSpPr>
              <p:nvPr/>
            </p:nvGrpSpPr>
            <p:grpSpPr bwMode="auto">
              <a:xfrm>
                <a:off x="462" y="3482"/>
                <a:ext cx="173" cy="213"/>
                <a:chOff x="462" y="3482"/>
                <a:chExt cx="173" cy="213"/>
              </a:xfrm>
              <a:grpFill/>
            </p:grpSpPr>
            <p:sp>
              <p:nvSpPr>
                <p:cNvPr id="564"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565"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563"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556"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557" name="Group 38"/>
            <p:cNvGrpSpPr>
              <a:grpSpLocks/>
            </p:cNvGrpSpPr>
            <p:nvPr/>
          </p:nvGrpSpPr>
          <p:grpSpPr bwMode="auto">
            <a:xfrm>
              <a:off x="262" y="3307"/>
              <a:ext cx="540" cy="150"/>
              <a:chOff x="262" y="3307"/>
              <a:chExt cx="540" cy="150"/>
            </a:xfrm>
            <a:grpFill/>
          </p:grpSpPr>
          <p:sp>
            <p:nvSpPr>
              <p:cNvPr id="558"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559"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560"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561"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57" name="Group 5"/>
          <p:cNvGrpSpPr>
            <a:grpSpLocks/>
          </p:cNvGrpSpPr>
          <p:nvPr/>
        </p:nvGrpSpPr>
        <p:grpSpPr bwMode="auto">
          <a:xfrm>
            <a:off x="2051732" y="2502594"/>
            <a:ext cx="500067" cy="357190"/>
            <a:chOff x="146" y="3307"/>
            <a:chExt cx="774" cy="399"/>
          </a:xfrm>
          <a:solidFill>
            <a:srgbClr val="FF0000"/>
          </a:solidFill>
        </p:grpSpPr>
        <p:grpSp>
          <p:nvGrpSpPr>
            <p:cNvPr id="510" name="Group 6"/>
            <p:cNvGrpSpPr>
              <a:grpSpLocks/>
            </p:cNvGrpSpPr>
            <p:nvPr/>
          </p:nvGrpSpPr>
          <p:grpSpPr bwMode="auto">
            <a:xfrm>
              <a:off x="703" y="3514"/>
              <a:ext cx="198" cy="166"/>
              <a:chOff x="703" y="3514"/>
              <a:chExt cx="198" cy="166"/>
            </a:xfrm>
            <a:grpFill/>
          </p:grpSpPr>
          <p:sp>
            <p:nvSpPr>
              <p:cNvPr id="544"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545"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546"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511" name="Group 10"/>
            <p:cNvGrpSpPr>
              <a:grpSpLocks/>
            </p:cNvGrpSpPr>
            <p:nvPr/>
          </p:nvGrpSpPr>
          <p:grpSpPr bwMode="auto">
            <a:xfrm>
              <a:off x="480" y="3490"/>
              <a:ext cx="202" cy="216"/>
              <a:chOff x="480" y="3490"/>
              <a:chExt cx="202" cy="216"/>
            </a:xfrm>
            <a:grpFill/>
          </p:grpSpPr>
          <p:grpSp>
            <p:nvGrpSpPr>
              <p:cNvPr id="540" name="Group 11"/>
              <p:cNvGrpSpPr>
                <a:grpSpLocks/>
              </p:cNvGrpSpPr>
              <p:nvPr/>
            </p:nvGrpSpPr>
            <p:grpSpPr bwMode="auto">
              <a:xfrm>
                <a:off x="480" y="3490"/>
                <a:ext cx="155" cy="216"/>
                <a:chOff x="480" y="3490"/>
                <a:chExt cx="155" cy="216"/>
              </a:xfrm>
              <a:grpFill/>
            </p:grpSpPr>
            <p:sp>
              <p:nvSpPr>
                <p:cNvPr id="542"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543"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541"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512" name="Group 15"/>
            <p:cNvGrpSpPr>
              <a:grpSpLocks/>
            </p:cNvGrpSpPr>
            <p:nvPr/>
          </p:nvGrpSpPr>
          <p:grpSpPr bwMode="auto">
            <a:xfrm>
              <a:off x="367" y="3476"/>
              <a:ext cx="290" cy="216"/>
              <a:chOff x="367" y="3476"/>
              <a:chExt cx="290" cy="216"/>
            </a:xfrm>
            <a:grpFill/>
          </p:grpSpPr>
          <p:grpSp>
            <p:nvGrpSpPr>
              <p:cNvPr id="536" name="Group 16"/>
              <p:cNvGrpSpPr>
                <a:grpSpLocks/>
              </p:cNvGrpSpPr>
              <p:nvPr/>
            </p:nvGrpSpPr>
            <p:grpSpPr bwMode="auto">
              <a:xfrm>
                <a:off x="367" y="3476"/>
                <a:ext cx="224" cy="216"/>
                <a:chOff x="367" y="3476"/>
                <a:chExt cx="224" cy="216"/>
              </a:xfrm>
              <a:grpFill/>
            </p:grpSpPr>
            <p:sp>
              <p:nvSpPr>
                <p:cNvPr id="538"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539"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537"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513"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514"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515"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516" name="Group 23"/>
            <p:cNvGrpSpPr>
              <a:grpSpLocks/>
            </p:cNvGrpSpPr>
            <p:nvPr/>
          </p:nvGrpSpPr>
          <p:grpSpPr bwMode="auto">
            <a:xfrm>
              <a:off x="694" y="3510"/>
              <a:ext cx="226" cy="153"/>
              <a:chOff x="694" y="3510"/>
              <a:chExt cx="226" cy="153"/>
            </a:xfrm>
            <a:grpFill/>
          </p:grpSpPr>
          <p:sp>
            <p:nvSpPr>
              <p:cNvPr id="533"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534"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535"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517" name="Group 27"/>
            <p:cNvGrpSpPr>
              <a:grpSpLocks/>
            </p:cNvGrpSpPr>
            <p:nvPr/>
          </p:nvGrpSpPr>
          <p:grpSpPr bwMode="auto">
            <a:xfrm>
              <a:off x="333" y="3473"/>
              <a:ext cx="334" cy="213"/>
              <a:chOff x="333" y="3473"/>
              <a:chExt cx="334" cy="213"/>
            </a:xfrm>
            <a:grpFill/>
          </p:grpSpPr>
          <p:grpSp>
            <p:nvGrpSpPr>
              <p:cNvPr id="529" name="Group 28"/>
              <p:cNvGrpSpPr>
                <a:grpSpLocks/>
              </p:cNvGrpSpPr>
              <p:nvPr/>
            </p:nvGrpSpPr>
            <p:grpSpPr bwMode="auto">
              <a:xfrm>
                <a:off x="333" y="3473"/>
                <a:ext cx="259" cy="213"/>
                <a:chOff x="333" y="3473"/>
                <a:chExt cx="259" cy="213"/>
              </a:xfrm>
              <a:grpFill/>
            </p:grpSpPr>
            <p:sp>
              <p:nvSpPr>
                <p:cNvPr id="531"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532"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530"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518" name="Group 32"/>
            <p:cNvGrpSpPr>
              <a:grpSpLocks/>
            </p:cNvGrpSpPr>
            <p:nvPr/>
          </p:nvGrpSpPr>
          <p:grpSpPr bwMode="auto">
            <a:xfrm>
              <a:off x="462" y="3482"/>
              <a:ext cx="225" cy="213"/>
              <a:chOff x="462" y="3482"/>
              <a:chExt cx="225" cy="213"/>
            </a:xfrm>
            <a:grpFill/>
          </p:grpSpPr>
          <p:grpSp>
            <p:nvGrpSpPr>
              <p:cNvPr id="525" name="Group 33"/>
              <p:cNvGrpSpPr>
                <a:grpSpLocks/>
              </p:cNvGrpSpPr>
              <p:nvPr/>
            </p:nvGrpSpPr>
            <p:grpSpPr bwMode="auto">
              <a:xfrm>
                <a:off x="462" y="3482"/>
                <a:ext cx="173" cy="213"/>
                <a:chOff x="462" y="3482"/>
                <a:chExt cx="173" cy="213"/>
              </a:xfrm>
              <a:grpFill/>
            </p:grpSpPr>
            <p:sp>
              <p:nvSpPr>
                <p:cNvPr id="527"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528"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526"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519"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520" name="Group 38"/>
            <p:cNvGrpSpPr>
              <a:grpSpLocks/>
            </p:cNvGrpSpPr>
            <p:nvPr/>
          </p:nvGrpSpPr>
          <p:grpSpPr bwMode="auto">
            <a:xfrm>
              <a:off x="262" y="3307"/>
              <a:ext cx="540" cy="150"/>
              <a:chOff x="262" y="3307"/>
              <a:chExt cx="540" cy="150"/>
            </a:xfrm>
            <a:grpFill/>
          </p:grpSpPr>
          <p:sp>
            <p:nvSpPr>
              <p:cNvPr id="521"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522"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523"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524"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58" name="Group 5"/>
          <p:cNvGrpSpPr>
            <a:grpSpLocks/>
          </p:cNvGrpSpPr>
          <p:nvPr/>
        </p:nvGrpSpPr>
        <p:grpSpPr bwMode="auto">
          <a:xfrm>
            <a:off x="1254514" y="2427162"/>
            <a:ext cx="500067" cy="357190"/>
            <a:chOff x="146" y="3307"/>
            <a:chExt cx="774" cy="399"/>
          </a:xfrm>
          <a:solidFill>
            <a:srgbClr val="008000"/>
          </a:solidFill>
        </p:grpSpPr>
        <p:grpSp>
          <p:nvGrpSpPr>
            <p:cNvPr id="473" name="Group 6"/>
            <p:cNvGrpSpPr>
              <a:grpSpLocks/>
            </p:cNvGrpSpPr>
            <p:nvPr/>
          </p:nvGrpSpPr>
          <p:grpSpPr bwMode="auto">
            <a:xfrm>
              <a:off x="703" y="3514"/>
              <a:ext cx="198" cy="166"/>
              <a:chOff x="703" y="3514"/>
              <a:chExt cx="198" cy="166"/>
            </a:xfrm>
            <a:grpFill/>
          </p:grpSpPr>
          <p:sp>
            <p:nvSpPr>
              <p:cNvPr id="507"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508"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509"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474" name="Group 10"/>
            <p:cNvGrpSpPr>
              <a:grpSpLocks/>
            </p:cNvGrpSpPr>
            <p:nvPr/>
          </p:nvGrpSpPr>
          <p:grpSpPr bwMode="auto">
            <a:xfrm>
              <a:off x="480" y="3490"/>
              <a:ext cx="202" cy="216"/>
              <a:chOff x="480" y="3490"/>
              <a:chExt cx="202" cy="216"/>
            </a:xfrm>
            <a:grpFill/>
          </p:grpSpPr>
          <p:grpSp>
            <p:nvGrpSpPr>
              <p:cNvPr id="503" name="Group 11"/>
              <p:cNvGrpSpPr>
                <a:grpSpLocks/>
              </p:cNvGrpSpPr>
              <p:nvPr/>
            </p:nvGrpSpPr>
            <p:grpSpPr bwMode="auto">
              <a:xfrm>
                <a:off x="480" y="3490"/>
                <a:ext cx="155" cy="216"/>
                <a:chOff x="480" y="3490"/>
                <a:chExt cx="155" cy="216"/>
              </a:xfrm>
              <a:grpFill/>
            </p:grpSpPr>
            <p:sp>
              <p:nvSpPr>
                <p:cNvPr id="505"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506"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504"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475" name="Group 15"/>
            <p:cNvGrpSpPr>
              <a:grpSpLocks/>
            </p:cNvGrpSpPr>
            <p:nvPr/>
          </p:nvGrpSpPr>
          <p:grpSpPr bwMode="auto">
            <a:xfrm>
              <a:off x="367" y="3476"/>
              <a:ext cx="290" cy="216"/>
              <a:chOff x="367" y="3476"/>
              <a:chExt cx="290" cy="216"/>
            </a:xfrm>
            <a:grpFill/>
          </p:grpSpPr>
          <p:grpSp>
            <p:nvGrpSpPr>
              <p:cNvPr id="499" name="Group 16"/>
              <p:cNvGrpSpPr>
                <a:grpSpLocks/>
              </p:cNvGrpSpPr>
              <p:nvPr/>
            </p:nvGrpSpPr>
            <p:grpSpPr bwMode="auto">
              <a:xfrm>
                <a:off x="367" y="3476"/>
                <a:ext cx="224" cy="216"/>
                <a:chOff x="367" y="3476"/>
                <a:chExt cx="224" cy="216"/>
              </a:xfrm>
              <a:grpFill/>
            </p:grpSpPr>
            <p:sp>
              <p:nvSpPr>
                <p:cNvPr id="501"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502"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500"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476"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477"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478"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479" name="Group 23"/>
            <p:cNvGrpSpPr>
              <a:grpSpLocks/>
            </p:cNvGrpSpPr>
            <p:nvPr/>
          </p:nvGrpSpPr>
          <p:grpSpPr bwMode="auto">
            <a:xfrm>
              <a:off x="694" y="3510"/>
              <a:ext cx="226" cy="153"/>
              <a:chOff x="694" y="3510"/>
              <a:chExt cx="226" cy="153"/>
            </a:xfrm>
            <a:grpFill/>
          </p:grpSpPr>
          <p:sp>
            <p:nvSpPr>
              <p:cNvPr id="496"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497"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498"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480" name="Group 27"/>
            <p:cNvGrpSpPr>
              <a:grpSpLocks/>
            </p:cNvGrpSpPr>
            <p:nvPr/>
          </p:nvGrpSpPr>
          <p:grpSpPr bwMode="auto">
            <a:xfrm>
              <a:off x="333" y="3473"/>
              <a:ext cx="334" cy="213"/>
              <a:chOff x="333" y="3473"/>
              <a:chExt cx="334" cy="213"/>
            </a:xfrm>
            <a:grpFill/>
          </p:grpSpPr>
          <p:grpSp>
            <p:nvGrpSpPr>
              <p:cNvPr id="492" name="Group 28"/>
              <p:cNvGrpSpPr>
                <a:grpSpLocks/>
              </p:cNvGrpSpPr>
              <p:nvPr/>
            </p:nvGrpSpPr>
            <p:grpSpPr bwMode="auto">
              <a:xfrm>
                <a:off x="333" y="3473"/>
                <a:ext cx="259" cy="213"/>
                <a:chOff x="333" y="3473"/>
                <a:chExt cx="259" cy="213"/>
              </a:xfrm>
              <a:grpFill/>
            </p:grpSpPr>
            <p:sp>
              <p:nvSpPr>
                <p:cNvPr id="494"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495"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493"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481" name="Group 32"/>
            <p:cNvGrpSpPr>
              <a:grpSpLocks/>
            </p:cNvGrpSpPr>
            <p:nvPr/>
          </p:nvGrpSpPr>
          <p:grpSpPr bwMode="auto">
            <a:xfrm>
              <a:off x="462" y="3482"/>
              <a:ext cx="225" cy="213"/>
              <a:chOff x="462" y="3482"/>
              <a:chExt cx="225" cy="213"/>
            </a:xfrm>
            <a:grpFill/>
          </p:grpSpPr>
          <p:grpSp>
            <p:nvGrpSpPr>
              <p:cNvPr id="488" name="Group 33"/>
              <p:cNvGrpSpPr>
                <a:grpSpLocks/>
              </p:cNvGrpSpPr>
              <p:nvPr/>
            </p:nvGrpSpPr>
            <p:grpSpPr bwMode="auto">
              <a:xfrm>
                <a:off x="462" y="3482"/>
                <a:ext cx="173" cy="213"/>
                <a:chOff x="462" y="3482"/>
                <a:chExt cx="173" cy="213"/>
              </a:xfrm>
              <a:grpFill/>
            </p:grpSpPr>
            <p:sp>
              <p:nvSpPr>
                <p:cNvPr id="490"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491"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489"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482"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483" name="Group 38"/>
            <p:cNvGrpSpPr>
              <a:grpSpLocks/>
            </p:cNvGrpSpPr>
            <p:nvPr/>
          </p:nvGrpSpPr>
          <p:grpSpPr bwMode="auto">
            <a:xfrm>
              <a:off x="262" y="3307"/>
              <a:ext cx="540" cy="150"/>
              <a:chOff x="262" y="3307"/>
              <a:chExt cx="540" cy="150"/>
            </a:xfrm>
            <a:grpFill/>
          </p:grpSpPr>
          <p:sp>
            <p:nvSpPr>
              <p:cNvPr id="484"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485"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486"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487"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59" name="Group 5"/>
          <p:cNvGrpSpPr>
            <a:grpSpLocks/>
          </p:cNvGrpSpPr>
          <p:nvPr/>
        </p:nvGrpSpPr>
        <p:grpSpPr bwMode="auto">
          <a:xfrm>
            <a:off x="2123745" y="3150666"/>
            <a:ext cx="500067" cy="357190"/>
            <a:chOff x="146" y="3307"/>
            <a:chExt cx="774" cy="399"/>
          </a:xfrm>
          <a:solidFill>
            <a:srgbClr val="FFFF00"/>
          </a:solidFill>
        </p:grpSpPr>
        <p:grpSp>
          <p:nvGrpSpPr>
            <p:cNvPr id="436" name="Group 6"/>
            <p:cNvGrpSpPr>
              <a:grpSpLocks/>
            </p:cNvGrpSpPr>
            <p:nvPr/>
          </p:nvGrpSpPr>
          <p:grpSpPr bwMode="auto">
            <a:xfrm>
              <a:off x="703" y="3514"/>
              <a:ext cx="198" cy="166"/>
              <a:chOff x="703" y="3514"/>
              <a:chExt cx="198" cy="166"/>
            </a:xfrm>
            <a:grpFill/>
          </p:grpSpPr>
          <p:sp>
            <p:nvSpPr>
              <p:cNvPr id="470"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471"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472"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437" name="Group 10"/>
            <p:cNvGrpSpPr>
              <a:grpSpLocks/>
            </p:cNvGrpSpPr>
            <p:nvPr/>
          </p:nvGrpSpPr>
          <p:grpSpPr bwMode="auto">
            <a:xfrm>
              <a:off x="480" y="3490"/>
              <a:ext cx="202" cy="216"/>
              <a:chOff x="480" y="3490"/>
              <a:chExt cx="202" cy="216"/>
            </a:xfrm>
            <a:grpFill/>
          </p:grpSpPr>
          <p:grpSp>
            <p:nvGrpSpPr>
              <p:cNvPr id="466" name="Group 11"/>
              <p:cNvGrpSpPr>
                <a:grpSpLocks/>
              </p:cNvGrpSpPr>
              <p:nvPr/>
            </p:nvGrpSpPr>
            <p:grpSpPr bwMode="auto">
              <a:xfrm>
                <a:off x="480" y="3490"/>
                <a:ext cx="155" cy="216"/>
                <a:chOff x="480" y="3490"/>
                <a:chExt cx="155" cy="216"/>
              </a:xfrm>
              <a:grpFill/>
            </p:grpSpPr>
            <p:sp>
              <p:nvSpPr>
                <p:cNvPr id="468"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469"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467"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438" name="Group 15"/>
            <p:cNvGrpSpPr>
              <a:grpSpLocks/>
            </p:cNvGrpSpPr>
            <p:nvPr/>
          </p:nvGrpSpPr>
          <p:grpSpPr bwMode="auto">
            <a:xfrm>
              <a:off x="367" y="3476"/>
              <a:ext cx="290" cy="216"/>
              <a:chOff x="367" y="3476"/>
              <a:chExt cx="290" cy="216"/>
            </a:xfrm>
            <a:grpFill/>
          </p:grpSpPr>
          <p:grpSp>
            <p:nvGrpSpPr>
              <p:cNvPr id="462" name="Group 16"/>
              <p:cNvGrpSpPr>
                <a:grpSpLocks/>
              </p:cNvGrpSpPr>
              <p:nvPr/>
            </p:nvGrpSpPr>
            <p:grpSpPr bwMode="auto">
              <a:xfrm>
                <a:off x="367" y="3476"/>
                <a:ext cx="224" cy="216"/>
                <a:chOff x="367" y="3476"/>
                <a:chExt cx="224" cy="216"/>
              </a:xfrm>
              <a:grpFill/>
            </p:grpSpPr>
            <p:sp>
              <p:nvSpPr>
                <p:cNvPr id="464"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465"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463"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439"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440"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441"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442" name="Group 23"/>
            <p:cNvGrpSpPr>
              <a:grpSpLocks/>
            </p:cNvGrpSpPr>
            <p:nvPr/>
          </p:nvGrpSpPr>
          <p:grpSpPr bwMode="auto">
            <a:xfrm>
              <a:off x="694" y="3510"/>
              <a:ext cx="226" cy="153"/>
              <a:chOff x="694" y="3510"/>
              <a:chExt cx="226" cy="153"/>
            </a:xfrm>
            <a:grpFill/>
          </p:grpSpPr>
          <p:sp>
            <p:nvSpPr>
              <p:cNvPr id="459"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460"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461"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443" name="Group 27"/>
            <p:cNvGrpSpPr>
              <a:grpSpLocks/>
            </p:cNvGrpSpPr>
            <p:nvPr/>
          </p:nvGrpSpPr>
          <p:grpSpPr bwMode="auto">
            <a:xfrm>
              <a:off x="333" y="3473"/>
              <a:ext cx="334" cy="213"/>
              <a:chOff x="333" y="3473"/>
              <a:chExt cx="334" cy="213"/>
            </a:xfrm>
            <a:grpFill/>
          </p:grpSpPr>
          <p:grpSp>
            <p:nvGrpSpPr>
              <p:cNvPr id="455" name="Group 28"/>
              <p:cNvGrpSpPr>
                <a:grpSpLocks/>
              </p:cNvGrpSpPr>
              <p:nvPr/>
            </p:nvGrpSpPr>
            <p:grpSpPr bwMode="auto">
              <a:xfrm>
                <a:off x="333" y="3473"/>
                <a:ext cx="259" cy="213"/>
                <a:chOff x="333" y="3473"/>
                <a:chExt cx="259" cy="213"/>
              </a:xfrm>
              <a:grpFill/>
            </p:grpSpPr>
            <p:sp>
              <p:nvSpPr>
                <p:cNvPr id="457"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458"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456"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444" name="Group 32"/>
            <p:cNvGrpSpPr>
              <a:grpSpLocks/>
            </p:cNvGrpSpPr>
            <p:nvPr/>
          </p:nvGrpSpPr>
          <p:grpSpPr bwMode="auto">
            <a:xfrm>
              <a:off x="462" y="3482"/>
              <a:ext cx="225" cy="213"/>
              <a:chOff x="462" y="3482"/>
              <a:chExt cx="225" cy="213"/>
            </a:xfrm>
            <a:grpFill/>
          </p:grpSpPr>
          <p:grpSp>
            <p:nvGrpSpPr>
              <p:cNvPr id="451" name="Group 33"/>
              <p:cNvGrpSpPr>
                <a:grpSpLocks/>
              </p:cNvGrpSpPr>
              <p:nvPr/>
            </p:nvGrpSpPr>
            <p:grpSpPr bwMode="auto">
              <a:xfrm>
                <a:off x="462" y="3482"/>
                <a:ext cx="173" cy="213"/>
                <a:chOff x="462" y="3482"/>
                <a:chExt cx="173" cy="213"/>
              </a:xfrm>
              <a:grpFill/>
            </p:grpSpPr>
            <p:sp>
              <p:nvSpPr>
                <p:cNvPr id="453"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454"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452"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445"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446" name="Group 38"/>
            <p:cNvGrpSpPr>
              <a:grpSpLocks/>
            </p:cNvGrpSpPr>
            <p:nvPr/>
          </p:nvGrpSpPr>
          <p:grpSpPr bwMode="auto">
            <a:xfrm>
              <a:off x="262" y="3307"/>
              <a:ext cx="540" cy="150"/>
              <a:chOff x="262" y="3307"/>
              <a:chExt cx="540" cy="150"/>
            </a:xfrm>
            <a:grpFill/>
          </p:grpSpPr>
          <p:sp>
            <p:nvSpPr>
              <p:cNvPr id="447"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448"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449"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450"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60" name="Group 5"/>
          <p:cNvGrpSpPr>
            <a:grpSpLocks/>
          </p:cNvGrpSpPr>
          <p:nvPr/>
        </p:nvGrpSpPr>
        <p:grpSpPr bwMode="auto">
          <a:xfrm>
            <a:off x="1403667" y="3078657"/>
            <a:ext cx="500067" cy="357190"/>
            <a:chOff x="146" y="3307"/>
            <a:chExt cx="774" cy="399"/>
          </a:xfrm>
          <a:solidFill>
            <a:srgbClr val="008000"/>
          </a:solidFill>
        </p:grpSpPr>
        <p:grpSp>
          <p:nvGrpSpPr>
            <p:cNvPr id="399" name="Group 6"/>
            <p:cNvGrpSpPr>
              <a:grpSpLocks/>
            </p:cNvGrpSpPr>
            <p:nvPr/>
          </p:nvGrpSpPr>
          <p:grpSpPr bwMode="auto">
            <a:xfrm>
              <a:off x="703" y="3514"/>
              <a:ext cx="198" cy="166"/>
              <a:chOff x="703" y="3514"/>
              <a:chExt cx="198" cy="166"/>
            </a:xfrm>
            <a:grpFill/>
          </p:grpSpPr>
          <p:sp>
            <p:nvSpPr>
              <p:cNvPr id="433"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434"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435"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400" name="Group 10"/>
            <p:cNvGrpSpPr>
              <a:grpSpLocks/>
            </p:cNvGrpSpPr>
            <p:nvPr/>
          </p:nvGrpSpPr>
          <p:grpSpPr bwMode="auto">
            <a:xfrm>
              <a:off x="480" y="3490"/>
              <a:ext cx="202" cy="216"/>
              <a:chOff x="480" y="3490"/>
              <a:chExt cx="202" cy="216"/>
            </a:xfrm>
            <a:grpFill/>
          </p:grpSpPr>
          <p:grpSp>
            <p:nvGrpSpPr>
              <p:cNvPr id="429" name="Group 11"/>
              <p:cNvGrpSpPr>
                <a:grpSpLocks/>
              </p:cNvGrpSpPr>
              <p:nvPr/>
            </p:nvGrpSpPr>
            <p:grpSpPr bwMode="auto">
              <a:xfrm>
                <a:off x="480" y="3490"/>
                <a:ext cx="155" cy="216"/>
                <a:chOff x="480" y="3490"/>
                <a:chExt cx="155" cy="216"/>
              </a:xfrm>
              <a:grpFill/>
            </p:grpSpPr>
            <p:sp>
              <p:nvSpPr>
                <p:cNvPr id="431"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432"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430"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401" name="Group 15"/>
            <p:cNvGrpSpPr>
              <a:grpSpLocks/>
            </p:cNvGrpSpPr>
            <p:nvPr/>
          </p:nvGrpSpPr>
          <p:grpSpPr bwMode="auto">
            <a:xfrm>
              <a:off x="367" y="3476"/>
              <a:ext cx="290" cy="216"/>
              <a:chOff x="367" y="3476"/>
              <a:chExt cx="290" cy="216"/>
            </a:xfrm>
            <a:grpFill/>
          </p:grpSpPr>
          <p:grpSp>
            <p:nvGrpSpPr>
              <p:cNvPr id="425" name="Group 16"/>
              <p:cNvGrpSpPr>
                <a:grpSpLocks/>
              </p:cNvGrpSpPr>
              <p:nvPr/>
            </p:nvGrpSpPr>
            <p:grpSpPr bwMode="auto">
              <a:xfrm>
                <a:off x="367" y="3476"/>
                <a:ext cx="224" cy="216"/>
                <a:chOff x="367" y="3476"/>
                <a:chExt cx="224" cy="216"/>
              </a:xfrm>
              <a:grpFill/>
            </p:grpSpPr>
            <p:sp>
              <p:nvSpPr>
                <p:cNvPr id="427"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428"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426"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402"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403"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404"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405" name="Group 23"/>
            <p:cNvGrpSpPr>
              <a:grpSpLocks/>
            </p:cNvGrpSpPr>
            <p:nvPr/>
          </p:nvGrpSpPr>
          <p:grpSpPr bwMode="auto">
            <a:xfrm>
              <a:off x="694" y="3510"/>
              <a:ext cx="226" cy="153"/>
              <a:chOff x="694" y="3510"/>
              <a:chExt cx="226" cy="153"/>
            </a:xfrm>
            <a:grpFill/>
          </p:grpSpPr>
          <p:sp>
            <p:nvSpPr>
              <p:cNvPr id="422"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423"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424"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406" name="Group 27"/>
            <p:cNvGrpSpPr>
              <a:grpSpLocks/>
            </p:cNvGrpSpPr>
            <p:nvPr/>
          </p:nvGrpSpPr>
          <p:grpSpPr bwMode="auto">
            <a:xfrm>
              <a:off x="333" y="3473"/>
              <a:ext cx="334" cy="213"/>
              <a:chOff x="333" y="3473"/>
              <a:chExt cx="334" cy="213"/>
            </a:xfrm>
            <a:grpFill/>
          </p:grpSpPr>
          <p:grpSp>
            <p:nvGrpSpPr>
              <p:cNvPr id="418" name="Group 28"/>
              <p:cNvGrpSpPr>
                <a:grpSpLocks/>
              </p:cNvGrpSpPr>
              <p:nvPr/>
            </p:nvGrpSpPr>
            <p:grpSpPr bwMode="auto">
              <a:xfrm>
                <a:off x="333" y="3473"/>
                <a:ext cx="259" cy="213"/>
                <a:chOff x="333" y="3473"/>
                <a:chExt cx="259" cy="213"/>
              </a:xfrm>
              <a:grpFill/>
            </p:grpSpPr>
            <p:sp>
              <p:nvSpPr>
                <p:cNvPr id="420"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421"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419"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407" name="Group 32"/>
            <p:cNvGrpSpPr>
              <a:grpSpLocks/>
            </p:cNvGrpSpPr>
            <p:nvPr/>
          </p:nvGrpSpPr>
          <p:grpSpPr bwMode="auto">
            <a:xfrm>
              <a:off x="462" y="3482"/>
              <a:ext cx="225" cy="213"/>
              <a:chOff x="462" y="3482"/>
              <a:chExt cx="225" cy="213"/>
            </a:xfrm>
            <a:grpFill/>
          </p:grpSpPr>
          <p:grpSp>
            <p:nvGrpSpPr>
              <p:cNvPr id="414" name="Group 33"/>
              <p:cNvGrpSpPr>
                <a:grpSpLocks/>
              </p:cNvGrpSpPr>
              <p:nvPr/>
            </p:nvGrpSpPr>
            <p:grpSpPr bwMode="auto">
              <a:xfrm>
                <a:off x="462" y="3482"/>
                <a:ext cx="173" cy="213"/>
                <a:chOff x="462" y="3482"/>
                <a:chExt cx="173" cy="213"/>
              </a:xfrm>
              <a:grpFill/>
            </p:grpSpPr>
            <p:sp>
              <p:nvSpPr>
                <p:cNvPr id="416"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417"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415"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408"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409" name="Group 38"/>
            <p:cNvGrpSpPr>
              <a:grpSpLocks/>
            </p:cNvGrpSpPr>
            <p:nvPr/>
          </p:nvGrpSpPr>
          <p:grpSpPr bwMode="auto">
            <a:xfrm>
              <a:off x="262" y="3307"/>
              <a:ext cx="540" cy="150"/>
              <a:chOff x="262" y="3307"/>
              <a:chExt cx="540" cy="150"/>
            </a:xfrm>
            <a:grpFill/>
          </p:grpSpPr>
          <p:sp>
            <p:nvSpPr>
              <p:cNvPr id="410"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411"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412"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413"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grpSp>
        <p:nvGrpSpPr>
          <p:cNvPr id="361" name="Group 5"/>
          <p:cNvGrpSpPr>
            <a:grpSpLocks/>
          </p:cNvGrpSpPr>
          <p:nvPr/>
        </p:nvGrpSpPr>
        <p:grpSpPr bwMode="auto">
          <a:xfrm>
            <a:off x="2339758" y="1926528"/>
            <a:ext cx="500067" cy="357190"/>
            <a:chOff x="146" y="3307"/>
            <a:chExt cx="774" cy="399"/>
          </a:xfrm>
          <a:solidFill>
            <a:srgbClr val="008000"/>
          </a:solidFill>
        </p:grpSpPr>
        <p:grpSp>
          <p:nvGrpSpPr>
            <p:cNvPr id="362" name="Group 6"/>
            <p:cNvGrpSpPr>
              <a:grpSpLocks/>
            </p:cNvGrpSpPr>
            <p:nvPr/>
          </p:nvGrpSpPr>
          <p:grpSpPr bwMode="auto">
            <a:xfrm>
              <a:off x="703" y="3514"/>
              <a:ext cx="198" cy="166"/>
              <a:chOff x="703" y="3514"/>
              <a:chExt cx="198" cy="166"/>
            </a:xfrm>
            <a:grpFill/>
          </p:grpSpPr>
          <p:sp>
            <p:nvSpPr>
              <p:cNvPr id="396" name="Freeform 7"/>
              <p:cNvSpPr>
                <a:spLocks/>
              </p:cNvSpPr>
              <p:nvPr/>
            </p:nvSpPr>
            <p:spPr bwMode="auto">
              <a:xfrm>
                <a:off x="733" y="3514"/>
                <a:ext cx="118" cy="156"/>
              </a:xfrm>
              <a:custGeom>
                <a:avLst/>
                <a:gdLst>
                  <a:gd name="T0" fmla="*/ 104 w 118"/>
                  <a:gd name="T1" fmla="*/ 142 h 156"/>
                  <a:gd name="T2" fmla="*/ 100 w 118"/>
                  <a:gd name="T3" fmla="*/ 133 h 156"/>
                  <a:gd name="T4" fmla="*/ 81 w 118"/>
                  <a:gd name="T5" fmla="*/ 104 h 156"/>
                  <a:gd name="T6" fmla="*/ 77 w 118"/>
                  <a:gd name="T7" fmla="*/ 100 h 156"/>
                  <a:gd name="T8" fmla="*/ 70 w 118"/>
                  <a:gd name="T9" fmla="*/ 92 h 156"/>
                  <a:gd name="T10" fmla="*/ 62 w 118"/>
                  <a:gd name="T11" fmla="*/ 80 h 156"/>
                  <a:gd name="T12" fmla="*/ 52 w 118"/>
                  <a:gd name="T13" fmla="*/ 65 h 156"/>
                  <a:gd name="T14" fmla="*/ 46 w 118"/>
                  <a:gd name="T15" fmla="*/ 55 h 156"/>
                  <a:gd name="T16" fmla="*/ 34 w 118"/>
                  <a:gd name="T17" fmla="*/ 38 h 156"/>
                  <a:gd name="T18" fmla="*/ 10 w 118"/>
                  <a:gd name="T19" fmla="*/ 6 h 156"/>
                  <a:gd name="T20" fmla="*/ 4 w 118"/>
                  <a:gd name="T21" fmla="*/ 0 h 156"/>
                  <a:gd name="T22" fmla="*/ 0 w 118"/>
                  <a:gd name="T23" fmla="*/ 0 h 156"/>
                  <a:gd name="T24" fmla="*/ 0 w 118"/>
                  <a:gd name="T25" fmla="*/ 7 h 156"/>
                  <a:gd name="T26" fmla="*/ 3 w 118"/>
                  <a:gd name="T27" fmla="*/ 10 h 156"/>
                  <a:gd name="T28" fmla="*/ 23 w 118"/>
                  <a:gd name="T29" fmla="*/ 38 h 156"/>
                  <a:gd name="T30" fmla="*/ 44 w 118"/>
                  <a:gd name="T31" fmla="*/ 72 h 156"/>
                  <a:gd name="T32" fmla="*/ 59 w 118"/>
                  <a:gd name="T33" fmla="*/ 92 h 156"/>
                  <a:gd name="T34" fmla="*/ 64 w 118"/>
                  <a:gd name="T35" fmla="*/ 100 h 156"/>
                  <a:gd name="T36" fmla="*/ 69 w 118"/>
                  <a:gd name="T37" fmla="*/ 108 h 156"/>
                  <a:gd name="T38" fmla="*/ 77 w 118"/>
                  <a:gd name="T39" fmla="*/ 120 h 156"/>
                  <a:gd name="T40" fmla="*/ 82 w 118"/>
                  <a:gd name="T41" fmla="*/ 126 h 156"/>
                  <a:gd name="T42" fmla="*/ 86 w 118"/>
                  <a:gd name="T43" fmla="*/ 133 h 156"/>
                  <a:gd name="T44" fmla="*/ 94 w 118"/>
                  <a:gd name="T45" fmla="*/ 142 h 156"/>
                  <a:gd name="T46" fmla="*/ 99 w 118"/>
                  <a:gd name="T47" fmla="*/ 149 h 156"/>
                  <a:gd name="T48" fmla="*/ 104 w 118"/>
                  <a:gd name="T49" fmla="*/ 155 h 156"/>
                  <a:gd name="T50" fmla="*/ 117 w 118"/>
                  <a:gd name="T51" fmla="*/ 149 h 156"/>
                  <a:gd name="T52" fmla="*/ 104 w 118"/>
                  <a:gd name="T53" fmla="*/ 142 h 1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8"/>
                  <a:gd name="T82" fmla="*/ 0 h 156"/>
                  <a:gd name="T83" fmla="*/ 118 w 118"/>
                  <a:gd name="T84" fmla="*/ 156 h 1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8" h="156">
                    <a:moveTo>
                      <a:pt x="104" y="142"/>
                    </a:moveTo>
                    <a:lnTo>
                      <a:pt x="100" y="133"/>
                    </a:lnTo>
                    <a:lnTo>
                      <a:pt x="81" y="104"/>
                    </a:lnTo>
                    <a:lnTo>
                      <a:pt x="77" y="100"/>
                    </a:lnTo>
                    <a:lnTo>
                      <a:pt x="70" y="92"/>
                    </a:lnTo>
                    <a:lnTo>
                      <a:pt x="62" y="80"/>
                    </a:lnTo>
                    <a:lnTo>
                      <a:pt x="52" y="65"/>
                    </a:lnTo>
                    <a:lnTo>
                      <a:pt x="46" y="55"/>
                    </a:lnTo>
                    <a:lnTo>
                      <a:pt x="34" y="38"/>
                    </a:lnTo>
                    <a:lnTo>
                      <a:pt x="10" y="6"/>
                    </a:lnTo>
                    <a:lnTo>
                      <a:pt x="4" y="0"/>
                    </a:lnTo>
                    <a:lnTo>
                      <a:pt x="0" y="0"/>
                    </a:lnTo>
                    <a:lnTo>
                      <a:pt x="0" y="7"/>
                    </a:lnTo>
                    <a:lnTo>
                      <a:pt x="3" y="10"/>
                    </a:lnTo>
                    <a:lnTo>
                      <a:pt x="23" y="38"/>
                    </a:lnTo>
                    <a:lnTo>
                      <a:pt x="44" y="72"/>
                    </a:lnTo>
                    <a:lnTo>
                      <a:pt x="59" y="92"/>
                    </a:lnTo>
                    <a:lnTo>
                      <a:pt x="64" y="100"/>
                    </a:lnTo>
                    <a:lnTo>
                      <a:pt x="69" y="108"/>
                    </a:lnTo>
                    <a:lnTo>
                      <a:pt x="77" y="120"/>
                    </a:lnTo>
                    <a:lnTo>
                      <a:pt x="82" y="126"/>
                    </a:lnTo>
                    <a:lnTo>
                      <a:pt x="86" y="133"/>
                    </a:lnTo>
                    <a:lnTo>
                      <a:pt x="94" y="142"/>
                    </a:lnTo>
                    <a:lnTo>
                      <a:pt x="99" y="149"/>
                    </a:lnTo>
                    <a:lnTo>
                      <a:pt x="104" y="155"/>
                    </a:lnTo>
                    <a:lnTo>
                      <a:pt x="117" y="149"/>
                    </a:lnTo>
                    <a:lnTo>
                      <a:pt x="104" y="142"/>
                    </a:lnTo>
                  </a:path>
                </a:pathLst>
              </a:custGeom>
              <a:grpFill/>
              <a:ln w="12700" cap="rnd">
                <a:solidFill>
                  <a:srgbClr val="000000"/>
                </a:solidFill>
                <a:round/>
                <a:headEnd/>
                <a:tailEnd/>
              </a:ln>
            </p:spPr>
            <p:txBody>
              <a:bodyPr/>
              <a:lstStyle/>
              <a:p>
                <a:endParaRPr lang="es-CL"/>
              </a:p>
            </p:txBody>
          </p:sp>
          <p:sp>
            <p:nvSpPr>
              <p:cNvPr id="397" name="Freeform 8"/>
              <p:cNvSpPr>
                <a:spLocks/>
              </p:cNvSpPr>
              <p:nvPr/>
            </p:nvSpPr>
            <p:spPr bwMode="auto">
              <a:xfrm>
                <a:off x="843" y="3659"/>
                <a:ext cx="58" cy="21"/>
              </a:xfrm>
              <a:custGeom>
                <a:avLst/>
                <a:gdLst>
                  <a:gd name="T0" fmla="*/ 46 w 58"/>
                  <a:gd name="T1" fmla="*/ 2 h 21"/>
                  <a:gd name="T2" fmla="*/ 53 w 58"/>
                  <a:gd name="T3" fmla="*/ 5 h 21"/>
                  <a:gd name="T4" fmla="*/ 57 w 58"/>
                  <a:gd name="T5" fmla="*/ 7 h 21"/>
                  <a:gd name="T6" fmla="*/ 42 w 58"/>
                  <a:gd name="T7" fmla="*/ 1 h 21"/>
                  <a:gd name="T8" fmla="*/ 33 w 58"/>
                  <a:gd name="T9" fmla="*/ 0 h 21"/>
                  <a:gd name="T10" fmla="*/ 26 w 58"/>
                  <a:gd name="T11" fmla="*/ 0 h 21"/>
                  <a:gd name="T12" fmla="*/ 16 w 58"/>
                  <a:gd name="T13" fmla="*/ 2 h 21"/>
                  <a:gd name="T14" fmla="*/ 9 w 58"/>
                  <a:gd name="T15" fmla="*/ 4 h 21"/>
                  <a:gd name="T16" fmla="*/ 0 w 58"/>
                  <a:gd name="T17" fmla="*/ 9 h 21"/>
                  <a:gd name="T18" fmla="*/ 0 w 58"/>
                  <a:gd name="T19" fmla="*/ 12 h 21"/>
                  <a:gd name="T20" fmla="*/ 5 w 58"/>
                  <a:gd name="T21" fmla="*/ 8 h 21"/>
                  <a:gd name="T22" fmla="*/ 16 w 58"/>
                  <a:gd name="T23" fmla="*/ 9 h 21"/>
                  <a:gd name="T24" fmla="*/ 24 w 58"/>
                  <a:gd name="T25" fmla="*/ 9 h 21"/>
                  <a:gd name="T26" fmla="*/ 32 w 58"/>
                  <a:gd name="T27" fmla="*/ 11 h 21"/>
                  <a:gd name="T28" fmla="*/ 38 w 58"/>
                  <a:gd name="T29" fmla="*/ 14 h 21"/>
                  <a:gd name="T30" fmla="*/ 43 w 58"/>
                  <a:gd name="T31" fmla="*/ 15 h 21"/>
                  <a:gd name="T32" fmla="*/ 52 w 58"/>
                  <a:gd name="T33" fmla="*/ 16 h 21"/>
                  <a:gd name="T34" fmla="*/ 56 w 58"/>
                  <a:gd name="T35" fmla="*/ 20 h 21"/>
                  <a:gd name="T36" fmla="*/ 52 w 58"/>
                  <a:gd name="T37" fmla="*/ 16 h 21"/>
                  <a:gd name="T38" fmla="*/ 45 w 58"/>
                  <a:gd name="T39" fmla="*/ 17 h 21"/>
                  <a:gd name="T40" fmla="*/ 44 w 58"/>
                  <a:gd name="T41" fmla="*/ 12 h 21"/>
                  <a:gd name="T42" fmla="*/ 44 w 58"/>
                  <a:gd name="T43" fmla="*/ 8 h 21"/>
                  <a:gd name="T44" fmla="*/ 45 w 58"/>
                  <a:gd name="T45" fmla="*/ 5 h 21"/>
                  <a:gd name="T46" fmla="*/ 46 w 58"/>
                  <a:gd name="T47" fmla="*/ 2 h 2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
                  <a:gd name="T73" fmla="*/ 0 h 21"/>
                  <a:gd name="T74" fmla="*/ 58 w 58"/>
                  <a:gd name="T75" fmla="*/ 21 h 2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 h="21">
                    <a:moveTo>
                      <a:pt x="46" y="2"/>
                    </a:moveTo>
                    <a:lnTo>
                      <a:pt x="53" y="5"/>
                    </a:lnTo>
                    <a:lnTo>
                      <a:pt x="57" y="7"/>
                    </a:lnTo>
                    <a:lnTo>
                      <a:pt x="42" y="1"/>
                    </a:lnTo>
                    <a:lnTo>
                      <a:pt x="33" y="0"/>
                    </a:lnTo>
                    <a:lnTo>
                      <a:pt x="26" y="0"/>
                    </a:lnTo>
                    <a:lnTo>
                      <a:pt x="16" y="2"/>
                    </a:lnTo>
                    <a:lnTo>
                      <a:pt x="9" y="4"/>
                    </a:lnTo>
                    <a:lnTo>
                      <a:pt x="0" y="9"/>
                    </a:lnTo>
                    <a:lnTo>
                      <a:pt x="0" y="12"/>
                    </a:lnTo>
                    <a:lnTo>
                      <a:pt x="5" y="8"/>
                    </a:lnTo>
                    <a:lnTo>
                      <a:pt x="16" y="9"/>
                    </a:lnTo>
                    <a:lnTo>
                      <a:pt x="24" y="9"/>
                    </a:lnTo>
                    <a:lnTo>
                      <a:pt x="32" y="11"/>
                    </a:lnTo>
                    <a:lnTo>
                      <a:pt x="38" y="14"/>
                    </a:lnTo>
                    <a:lnTo>
                      <a:pt x="43" y="15"/>
                    </a:lnTo>
                    <a:lnTo>
                      <a:pt x="52" y="16"/>
                    </a:lnTo>
                    <a:lnTo>
                      <a:pt x="56" y="20"/>
                    </a:lnTo>
                    <a:lnTo>
                      <a:pt x="52" y="16"/>
                    </a:lnTo>
                    <a:lnTo>
                      <a:pt x="45" y="17"/>
                    </a:lnTo>
                    <a:lnTo>
                      <a:pt x="44" y="12"/>
                    </a:lnTo>
                    <a:lnTo>
                      <a:pt x="44" y="8"/>
                    </a:lnTo>
                    <a:lnTo>
                      <a:pt x="45" y="5"/>
                    </a:lnTo>
                    <a:lnTo>
                      <a:pt x="46" y="2"/>
                    </a:lnTo>
                  </a:path>
                </a:pathLst>
              </a:custGeom>
              <a:grpFill/>
              <a:ln w="12700" cap="rnd">
                <a:solidFill>
                  <a:srgbClr val="000000"/>
                </a:solidFill>
                <a:round/>
                <a:headEnd/>
                <a:tailEnd/>
              </a:ln>
            </p:spPr>
            <p:txBody>
              <a:bodyPr/>
              <a:lstStyle/>
              <a:p>
                <a:endParaRPr lang="es-CL"/>
              </a:p>
            </p:txBody>
          </p:sp>
          <p:sp>
            <p:nvSpPr>
              <p:cNvPr id="398" name="Freeform 9"/>
              <p:cNvSpPr>
                <a:spLocks/>
              </p:cNvSpPr>
              <p:nvPr/>
            </p:nvSpPr>
            <p:spPr bwMode="auto">
              <a:xfrm>
                <a:off x="703" y="3514"/>
                <a:ext cx="34" cy="67"/>
              </a:xfrm>
              <a:custGeom>
                <a:avLst/>
                <a:gdLst>
                  <a:gd name="T0" fmla="*/ 33 w 34"/>
                  <a:gd name="T1" fmla="*/ 0 h 67"/>
                  <a:gd name="T2" fmla="*/ 28 w 34"/>
                  <a:gd name="T3" fmla="*/ 0 h 67"/>
                  <a:gd name="T4" fmla="*/ 24 w 34"/>
                  <a:gd name="T5" fmla="*/ 1 h 67"/>
                  <a:gd name="T6" fmla="*/ 17 w 34"/>
                  <a:gd name="T7" fmla="*/ 11 h 67"/>
                  <a:gd name="T8" fmla="*/ 12 w 34"/>
                  <a:gd name="T9" fmla="*/ 16 h 67"/>
                  <a:gd name="T10" fmla="*/ 7 w 34"/>
                  <a:gd name="T11" fmla="*/ 26 h 67"/>
                  <a:gd name="T12" fmla="*/ 3 w 34"/>
                  <a:gd name="T13" fmla="*/ 35 h 67"/>
                  <a:gd name="T14" fmla="*/ 1 w 34"/>
                  <a:gd name="T15" fmla="*/ 45 h 67"/>
                  <a:gd name="T16" fmla="*/ 0 w 34"/>
                  <a:gd name="T17" fmla="*/ 55 h 67"/>
                  <a:gd name="T18" fmla="*/ 0 w 34"/>
                  <a:gd name="T19" fmla="*/ 61 h 67"/>
                  <a:gd name="T20" fmla="*/ 5 w 34"/>
                  <a:gd name="T21" fmla="*/ 66 h 67"/>
                  <a:gd name="T22" fmla="*/ 7 w 34"/>
                  <a:gd name="T23" fmla="*/ 60 h 67"/>
                  <a:gd name="T24" fmla="*/ 9 w 34"/>
                  <a:gd name="T25" fmla="*/ 54 h 67"/>
                  <a:gd name="T26" fmla="*/ 10 w 34"/>
                  <a:gd name="T27" fmla="*/ 49 h 67"/>
                  <a:gd name="T28" fmla="*/ 14 w 34"/>
                  <a:gd name="T29" fmla="*/ 42 h 67"/>
                  <a:gd name="T30" fmla="*/ 18 w 34"/>
                  <a:gd name="T31" fmla="*/ 33 h 67"/>
                  <a:gd name="T32" fmla="*/ 23 w 34"/>
                  <a:gd name="T33" fmla="*/ 26 h 67"/>
                  <a:gd name="T34" fmla="*/ 28 w 34"/>
                  <a:gd name="T35" fmla="*/ 17 h 67"/>
                  <a:gd name="T36" fmla="*/ 33 w 34"/>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7"/>
                  <a:gd name="T59" fmla="*/ 34 w 34"/>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7">
                    <a:moveTo>
                      <a:pt x="33" y="0"/>
                    </a:moveTo>
                    <a:lnTo>
                      <a:pt x="28" y="0"/>
                    </a:lnTo>
                    <a:lnTo>
                      <a:pt x="24" y="1"/>
                    </a:lnTo>
                    <a:lnTo>
                      <a:pt x="17" y="11"/>
                    </a:lnTo>
                    <a:lnTo>
                      <a:pt x="12" y="16"/>
                    </a:lnTo>
                    <a:lnTo>
                      <a:pt x="7" y="26"/>
                    </a:lnTo>
                    <a:lnTo>
                      <a:pt x="3" y="35"/>
                    </a:lnTo>
                    <a:lnTo>
                      <a:pt x="1" y="45"/>
                    </a:lnTo>
                    <a:lnTo>
                      <a:pt x="0" y="55"/>
                    </a:lnTo>
                    <a:lnTo>
                      <a:pt x="0" y="61"/>
                    </a:lnTo>
                    <a:lnTo>
                      <a:pt x="5" y="66"/>
                    </a:lnTo>
                    <a:lnTo>
                      <a:pt x="7" y="60"/>
                    </a:lnTo>
                    <a:lnTo>
                      <a:pt x="9" y="54"/>
                    </a:lnTo>
                    <a:lnTo>
                      <a:pt x="10" y="49"/>
                    </a:lnTo>
                    <a:lnTo>
                      <a:pt x="14" y="42"/>
                    </a:lnTo>
                    <a:lnTo>
                      <a:pt x="18" y="33"/>
                    </a:lnTo>
                    <a:lnTo>
                      <a:pt x="23" y="26"/>
                    </a:lnTo>
                    <a:lnTo>
                      <a:pt x="28" y="17"/>
                    </a:lnTo>
                    <a:lnTo>
                      <a:pt x="33" y="0"/>
                    </a:lnTo>
                  </a:path>
                </a:pathLst>
              </a:custGeom>
              <a:grpFill/>
              <a:ln w="12700" cap="rnd">
                <a:solidFill>
                  <a:srgbClr val="000000"/>
                </a:solidFill>
                <a:round/>
                <a:headEnd/>
                <a:tailEnd/>
              </a:ln>
            </p:spPr>
            <p:txBody>
              <a:bodyPr/>
              <a:lstStyle/>
              <a:p>
                <a:endParaRPr lang="es-CL"/>
              </a:p>
            </p:txBody>
          </p:sp>
        </p:grpSp>
        <p:grpSp>
          <p:nvGrpSpPr>
            <p:cNvPr id="363" name="Group 10"/>
            <p:cNvGrpSpPr>
              <a:grpSpLocks/>
            </p:cNvGrpSpPr>
            <p:nvPr/>
          </p:nvGrpSpPr>
          <p:grpSpPr bwMode="auto">
            <a:xfrm>
              <a:off x="480" y="3490"/>
              <a:ext cx="202" cy="216"/>
              <a:chOff x="480" y="3490"/>
              <a:chExt cx="202" cy="216"/>
            </a:xfrm>
            <a:grpFill/>
          </p:grpSpPr>
          <p:grpSp>
            <p:nvGrpSpPr>
              <p:cNvPr id="392" name="Group 11"/>
              <p:cNvGrpSpPr>
                <a:grpSpLocks/>
              </p:cNvGrpSpPr>
              <p:nvPr/>
            </p:nvGrpSpPr>
            <p:grpSpPr bwMode="auto">
              <a:xfrm>
                <a:off x="480" y="3490"/>
                <a:ext cx="155" cy="216"/>
                <a:chOff x="480" y="3490"/>
                <a:chExt cx="155" cy="216"/>
              </a:xfrm>
              <a:grpFill/>
            </p:grpSpPr>
            <p:sp>
              <p:nvSpPr>
                <p:cNvPr id="394" name="Freeform 12"/>
                <p:cNvSpPr>
                  <a:spLocks/>
                </p:cNvSpPr>
                <p:nvPr/>
              </p:nvSpPr>
              <p:spPr bwMode="auto">
                <a:xfrm>
                  <a:off x="480" y="3670"/>
                  <a:ext cx="52" cy="36"/>
                </a:xfrm>
                <a:custGeom>
                  <a:avLst/>
                  <a:gdLst>
                    <a:gd name="T0" fmla="*/ 5 w 52"/>
                    <a:gd name="T1" fmla="*/ 25 h 36"/>
                    <a:gd name="T2" fmla="*/ 5 w 52"/>
                    <a:gd name="T3" fmla="*/ 30 h 36"/>
                    <a:gd name="T4" fmla="*/ 5 w 52"/>
                    <a:gd name="T5" fmla="*/ 35 h 36"/>
                    <a:gd name="T6" fmla="*/ 2 w 52"/>
                    <a:gd name="T7" fmla="*/ 32 h 36"/>
                    <a:gd name="T8" fmla="*/ 0 w 52"/>
                    <a:gd name="T9" fmla="*/ 26 h 36"/>
                    <a:gd name="T10" fmla="*/ 3 w 52"/>
                    <a:gd name="T11" fmla="*/ 18 h 36"/>
                    <a:gd name="T12" fmla="*/ 11 w 52"/>
                    <a:gd name="T13" fmla="*/ 11 h 36"/>
                    <a:gd name="T14" fmla="*/ 19 w 52"/>
                    <a:gd name="T15" fmla="*/ 8 h 36"/>
                    <a:gd name="T16" fmla="*/ 35 w 52"/>
                    <a:gd name="T17" fmla="*/ 4 h 36"/>
                    <a:gd name="T18" fmla="*/ 42 w 52"/>
                    <a:gd name="T19" fmla="*/ 0 h 36"/>
                    <a:gd name="T20" fmla="*/ 51 w 52"/>
                    <a:gd name="T21" fmla="*/ 6 h 36"/>
                    <a:gd name="T22" fmla="*/ 45 w 52"/>
                    <a:gd name="T23" fmla="*/ 4 h 36"/>
                    <a:gd name="T24" fmla="*/ 37 w 52"/>
                    <a:gd name="T25" fmla="*/ 12 h 36"/>
                    <a:gd name="T26" fmla="*/ 35 w 52"/>
                    <a:gd name="T27" fmla="*/ 16 h 36"/>
                    <a:gd name="T28" fmla="*/ 28 w 52"/>
                    <a:gd name="T29" fmla="*/ 22 h 36"/>
                    <a:gd name="T30" fmla="*/ 21 w 52"/>
                    <a:gd name="T31" fmla="*/ 25 h 36"/>
                    <a:gd name="T32" fmla="*/ 17 w 52"/>
                    <a:gd name="T33" fmla="*/ 30 h 36"/>
                    <a:gd name="T34" fmla="*/ 19 w 52"/>
                    <a:gd name="T35" fmla="*/ 35 h 36"/>
                    <a:gd name="T36" fmla="*/ 14 w 52"/>
                    <a:gd name="T37" fmla="*/ 34 h 36"/>
                    <a:gd name="T38" fmla="*/ 12 w 52"/>
                    <a:gd name="T39" fmla="*/ 27 h 36"/>
                    <a:gd name="T40" fmla="*/ 14 w 52"/>
                    <a:gd name="T41" fmla="*/ 25 h 36"/>
                    <a:gd name="T42" fmla="*/ 10 w 52"/>
                    <a:gd name="T43" fmla="*/ 23 h 36"/>
                    <a:gd name="T44" fmla="*/ 5 w 52"/>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36"/>
                    <a:gd name="T71" fmla="*/ 52 w 52"/>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36">
                      <a:moveTo>
                        <a:pt x="5" y="25"/>
                      </a:moveTo>
                      <a:lnTo>
                        <a:pt x="5" y="30"/>
                      </a:lnTo>
                      <a:lnTo>
                        <a:pt x="5" y="35"/>
                      </a:lnTo>
                      <a:lnTo>
                        <a:pt x="2" y="32"/>
                      </a:lnTo>
                      <a:lnTo>
                        <a:pt x="0" y="26"/>
                      </a:lnTo>
                      <a:lnTo>
                        <a:pt x="3" y="18"/>
                      </a:lnTo>
                      <a:lnTo>
                        <a:pt x="11" y="11"/>
                      </a:lnTo>
                      <a:lnTo>
                        <a:pt x="19" y="8"/>
                      </a:lnTo>
                      <a:lnTo>
                        <a:pt x="35" y="4"/>
                      </a:lnTo>
                      <a:lnTo>
                        <a:pt x="42" y="0"/>
                      </a:lnTo>
                      <a:lnTo>
                        <a:pt x="51" y="6"/>
                      </a:lnTo>
                      <a:lnTo>
                        <a:pt x="45" y="4"/>
                      </a:lnTo>
                      <a:lnTo>
                        <a:pt x="37" y="12"/>
                      </a:lnTo>
                      <a:lnTo>
                        <a:pt x="35" y="16"/>
                      </a:lnTo>
                      <a:lnTo>
                        <a:pt x="28" y="22"/>
                      </a:lnTo>
                      <a:lnTo>
                        <a:pt x="21" y="25"/>
                      </a:lnTo>
                      <a:lnTo>
                        <a:pt x="17" y="30"/>
                      </a:lnTo>
                      <a:lnTo>
                        <a:pt x="19" y="35"/>
                      </a:lnTo>
                      <a:lnTo>
                        <a:pt x="14" y="34"/>
                      </a:lnTo>
                      <a:lnTo>
                        <a:pt x="12" y="27"/>
                      </a:lnTo>
                      <a:lnTo>
                        <a:pt x="14" y="25"/>
                      </a:lnTo>
                      <a:lnTo>
                        <a:pt x="10" y="23"/>
                      </a:lnTo>
                      <a:lnTo>
                        <a:pt x="5" y="25"/>
                      </a:lnTo>
                    </a:path>
                  </a:pathLst>
                </a:custGeom>
                <a:grpFill/>
                <a:ln w="12700" cap="rnd">
                  <a:solidFill>
                    <a:srgbClr val="000000"/>
                  </a:solidFill>
                  <a:round/>
                  <a:headEnd/>
                  <a:tailEnd/>
                </a:ln>
              </p:spPr>
              <p:txBody>
                <a:bodyPr/>
                <a:lstStyle/>
                <a:p>
                  <a:endParaRPr lang="es-CL"/>
                </a:p>
              </p:txBody>
            </p:sp>
            <p:sp>
              <p:nvSpPr>
                <p:cNvPr id="395" name="Freeform 13"/>
                <p:cNvSpPr>
                  <a:spLocks/>
                </p:cNvSpPr>
                <p:nvPr/>
              </p:nvSpPr>
              <p:spPr bwMode="auto">
                <a:xfrm>
                  <a:off x="525" y="3490"/>
                  <a:ext cx="110" cy="200"/>
                </a:xfrm>
                <a:custGeom>
                  <a:avLst/>
                  <a:gdLst>
                    <a:gd name="T0" fmla="*/ 109 w 110"/>
                    <a:gd name="T1" fmla="*/ 6 h 200"/>
                    <a:gd name="T2" fmla="*/ 98 w 110"/>
                    <a:gd name="T3" fmla="*/ 24 h 200"/>
                    <a:gd name="T4" fmla="*/ 77 w 110"/>
                    <a:gd name="T5" fmla="*/ 66 h 200"/>
                    <a:gd name="T6" fmla="*/ 66 w 110"/>
                    <a:gd name="T7" fmla="*/ 87 h 200"/>
                    <a:gd name="T8" fmla="*/ 52 w 110"/>
                    <a:gd name="T9" fmla="*/ 110 h 200"/>
                    <a:gd name="T10" fmla="*/ 37 w 110"/>
                    <a:gd name="T11" fmla="*/ 138 h 200"/>
                    <a:gd name="T12" fmla="*/ 19 w 110"/>
                    <a:gd name="T13" fmla="*/ 170 h 200"/>
                    <a:gd name="T14" fmla="*/ 9 w 110"/>
                    <a:gd name="T15" fmla="*/ 188 h 200"/>
                    <a:gd name="T16" fmla="*/ 6 w 110"/>
                    <a:gd name="T17" fmla="*/ 199 h 200"/>
                    <a:gd name="T18" fmla="*/ 5 w 110"/>
                    <a:gd name="T19" fmla="*/ 188 h 200"/>
                    <a:gd name="T20" fmla="*/ 2 w 110"/>
                    <a:gd name="T21" fmla="*/ 182 h 200"/>
                    <a:gd name="T22" fmla="*/ 0 w 110"/>
                    <a:gd name="T23" fmla="*/ 179 h 200"/>
                    <a:gd name="T24" fmla="*/ 6 w 110"/>
                    <a:gd name="T25" fmla="*/ 174 h 200"/>
                    <a:gd name="T26" fmla="*/ 16 w 110"/>
                    <a:gd name="T27" fmla="*/ 161 h 200"/>
                    <a:gd name="T28" fmla="*/ 61 w 110"/>
                    <a:gd name="T29" fmla="*/ 78 h 200"/>
                    <a:gd name="T30" fmla="*/ 87 w 110"/>
                    <a:gd name="T31" fmla="*/ 27 h 200"/>
                    <a:gd name="T32" fmla="*/ 89 w 110"/>
                    <a:gd name="T33" fmla="*/ 20 h 200"/>
                    <a:gd name="T34" fmla="*/ 93 w 110"/>
                    <a:gd name="T35" fmla="*/ 13 h 200"/>
                    <a:gd name="T36" fmla="*/ 100 w 110"/>
                    <a:gd name="T37" fmla="*/ 2 h 200"/>
                    <a:gd name="T38" fmla="*/ 102 w 110"/>
                    <a:gd name="T39" fmla="*/ 0 h 200"/>
                    <a:gd name="T40" fmla="*/ 103 w 110"/>
                    <a:gd name="T41" fmla="*/ 9 h 200"/>
                    <a:gd name="T42" fmla="*/ 109 w 110"/>
                    <a:gd name="T43" fmla="*/ 6 h 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0"/>
                    <a:gd name="T67" fmla="*/ 0 h 200"/>
                    <a:gd name="T68" fmla="*/ 110 w 110"/>
                    <a:gd name="T69" fmla="*/ 200 h 2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0" h="200">
                      <a:moveTo>
                        <a:pt x="109" y="6"/>
                      </a:moveTo>
                      <a:lnTo>
                        <a:pt x="98" y="24"/>
                      </a:lnTo>
                      <a:lnTo>
                        <a:pt x="77" y="66"/>
                      </a:lnTo>
                      <a:lnTo>
                        <a:pt x="66" y="87"/>
                      </a:lnTo>
                      <a:lnTo>
                        <a:pt x="52" y="110"/>
                      </a:lnTo>
                      <a:lnTo>
                        <a:pt x="37" y="138"/>
                      </a:lnTo>
                      <a:lnTo>
                        <a:pt x="19" y="170"/>
                      </a:lnTo>
                      <a:lnTo>
                        <a:pt x="9" y="188"/>
                      </a:lnTo>
                      <a:lnTo>
                        <a:pt x="6" y="199"/>
                      </a:lnTo>
                      <a:lnTo>
                        <a:pt x="5" y="188"/>
                      </a:lnTo>
                      <a:lnTo>
                        <a:pt x="2" y="182"/>
                      </a:lnTo>
                      <a:lnTo>
                        <a:pt x="0" y="179"/>
                      </a:lnTo>
                      <a:lnTo>
                        <a:pt x="6" y="174"/>
                      </a:lnTo>
                      <a:lnTo>
                        <a:pt x="16" y="161"/>
                      </a:lnTo>
                      <a:lnTo>
                        <a:pt x="61" y="78"/>
                      </a:lnTo>
                      <a:lnTo>
                        <a:pt x="87" y="27"/>
                      </a:lnTo>
                      <a:lnTo>
                        <a:pt x="89" y="20"/>
                      </a:lnTo>
                      <a:lnTo>
                        <a:pt x="93" y="13"/>
                      </a:lnTo>
                      <a:lnTo>
                        <a:pt x="100" y="2"/>
                      </a:lnTo>
                      <a:lnTo>
                        <a:pt x="102" y="0"/>
                      </a:lnTo>
                      <a:lnTo>
                        <a:pt x="103" y="9"/>
                      </a:lnTo>
                      <a:lnTo>
                        <a:pt x="109" y="6"/>
                      </a:lnTo>
                    </a:path>
                  </a:pathLst>
                </a:custGeom>
                <a:grpFill/>
                <a:ln w="12700" cap="rnd">
                  <a:solidFill>
                    <a:srgbClr val="000000"/>
                  </a:solidFill>
                  <a:round/>
                  <a:headEnd/>
                  <a:tailEnd/>
                </a:ln>
              </p:spPr>
              <p:txBody>
                <a:bodyPr/>
                <a:lstStyle/>
                <a:p>
                  <a:endParaRPr lang="es-CL"/>
                </a:p>
              </p:txBody>
            </p:sp>
          </p:grpSp>
          <p:sp>
            <p:nvSpPr>
              <p:cNvPr id="393" name="Freeform 14"/>
              <p:cNvSpPr>
                <a:spLocks/>
              </p:cNvSpPr>
              <p:nvPr/>
            </p:nvSpPr>
            <p:spPr bwMode="auto">
              <a:xfrm>
                <a:off x="629" y="3491"/>
                <a:ext cx="53" cy="91"/>
              </a:xfrm>
              <a:custGeom>
                <a:avLst/>
                <a:gdLst>
                  <a:gd name="T0" fmla="*/ 0 w 53"/>
                  <a:gd name="T1" fmla="*/ 2 h 91"/>
                  <a:gd name="T2" fmla="*/ 6 w 53"/>
                  <a:gd name="T3" fmla="*/ 0 h 91"/>
                  <a:gd name="T4" fmla="*/ 7 w 53"/>
                  <a:gd name="T5" fmla="*/ 0 h 91"/>
                  <a:gd name="T6" fmla="*/ 12 w 53"/>
                  <a:gd name="T7" fmla="*/ 6 h 91"/>
                  <a:gd name="T8" fmla="*/ 12 w 53"/>
                  <a:gd name="T9" fmla="*/ 8 h 91"/>
                  <a:gd name="T10" fmla="*/ 15 w 53"/>
                  <a:gd name="T11" fmla="*/ 11 h 91"/>
                  <a:gd name="T12" fmla="*/ 26 w 53"/>
                  <a:gd name="T13" fmla="*/ 32 h 91"/>
                  <a:gd name="T14" fmla="*/ 36 w 53"/>
                  <a:gd name="T15" fmla="*/ 50 h 91"/>
                  <a:gd name="T16" fmla="*/ 41 w 53"/>
                  <a:gd name="T17" fmla="*/ 62 h 91"/>
                  <a:gd name="T18" fmla="*/ 50 w 53"/>
                  <a:gd name="T19" fmla="*/ 75 h 91"/>
                  <a:gd name="T20" fmla="*/ 50 w 53"/>
                  <a:gd name="T21" fmla="*/ 78 h 91"/>
                  <a:gd name="T22" fmla="*/ 52 w 53"/>
                  <a:gd name="T23" fmla="*/ 82 h 91"/>
                  <a:gd name="T24" fmla="*/ 51 w 53"/>
                  <a:gd name="T25" fmla="*/ 84 h 91"/>
                  <a:gd name="T26" fmla="*/ 50 w 53"/>
                  <a:gd name="T27" fmla="*/ 84 h 91"/>
                  <a:gd name="T28" fmla="*/ 48 w 53"/>
                  <a:gd name="T29" fmla="*/ 86 h 91"/>
                  <a:gd name="T30" fmla="*/ 47 w 53"/>
                  <a:gd name="T31" fmla="*/ 86 h 91"/>
                  <a:gd name="T32" fmla="*/ 46 w 53"/>
                  <a:gd name="T33" fmla="*/ 87 h 91"/>
                  <a:gd name="T34" fmla="*/ 45 w 53"/>
                  <a:gd name="T35" fmla="*/ 87 h 91"/>
                  <a:gd name="T36" fmla="*/ 44 w 53"/>
                  <a:gd name="T37" fmla="*/ 90 h 91"/>
                  <a:gd name="T38" fmla="*/ 39 w 53"/>
                  <a:gd name="T39" fmla="*/ 86 h 91"/>
                  <a:gd name="T40" fmla="*/ 34 w 53"/>
                  <a:gd name="T41" fmla="*/ 76 h 91"/>
                  <a:gd name="T42" fmla="*/ 27 w 53"/>
                  <a:gd name="T43" fmla="*/ 63 h 91"/>
                  <a:gd name="T44" fmla="*/ 16 w 53"/>
                  <a:gd name="T45" fmla="*/ 40 h 91"/>
                  <a:gd name="T46" fmla="*/ 9 w 53"/>
                  <a:gd name="T47" fmla="*/ 24 h 91"/>
                  <a:gd name="T48" fmla="*/ 3 w 53"/>
                  <a:gd name="T49" fmla="*/ 16 h 91"/>
                  <a:gd name="T50" fmla="*/ 3 w 53"/>
                  <a:gd name="T51" fmla="*/ 14 h 91"/>
                  <a:gd name="T52" fmla="*/ 2 w 53"/>
                  <a:gd name="T53" fmla="*/ 14 h 91"/>
                  <a:gd name="T54" fmla="*/ 0 w 53"/>
                  <a:gd name="T55" fmla="*/ 12 h 91"/>
                  <a:gd name="T56" fmla="*/ 0 w 53"/>
                  <a:gd name="T57" fmla="*/ 10 h 91"/>
                  <a:gd name="T58" fmla="*/ 0 w 53"/>
                  <a:gd name="T59" fmla="*/ 7 h 91"/>
                  <a:gd name="T60" fmla="*/ 0 w 53"/>
                  <a:gd name="T61" fmla="*/ 4 h 91"/>
                  <a:gd name="T62" fmla="*/ 0 w 53"/>
                  <a:gd name="T63" fmla="*/ 2 h 91"/>
                  <a:gd name="T64" fmla="*/ 1 w 53"/>
                  <a:gd name="T65" fmla="*/ 0 h 91"/>
                  <a:gd name="T66" fmla="*/ 2 w 53"/>
                  <a:gd name="T67" fmla="*/ 0 h 91"/>
                  <a:gd name="T68" fmla="*/ 3 w 53"/>
                  <a:gd name="T69" fmla="*/ 0 h 91"/>
                  <a:gd name="T70" fmla="*/ 0 w 53"/>
                  <a:gd name="T71" fmla="*/ 2 h 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
                  <a:gd name="T109" fmla="*/ 0 h 91"/>
                  <a:gd name="T110" fmla="*/ 53 w 53"/>
                  <a:gd name="T111" fmla="*/ 91 h 9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 h="91">
                    <a:moveTo>
                      <a:pt x="0" y="2"/>
                    </a:moveTo>
                    <a:lnTo>
                      <a:pt x="6" y="0"/>
                    </a:lnTo>
                    <a:lnTo>
                      <a:pt x="7" y="0"/>
                    </a:lnTo>
                    <a:lnTo>
                      <a:pt x="12" y="6"/>
                    </a:lnTo>
                    <a:lnTo>
                      <a:pt x="12" y="8"/>
                    </a:lnTo>
                    <a:lnTo>
                      <a:pt x="15" y="11"/>
                    </a:lnTo>
                    <a:lnTo>
                      <a:pt x="26" y="32"/>
                    </a:lnTo>
                    <a:lnTo>
                      <a:pt x="36" y="50"/>
                    </a:lnTo>
                    <a:lnTo>
                      <a:pt x="41" y="62"/>
                    </a:lnTo>
                    <a:lnTo>
                      <a:pt x="50" y="75"/>
                    </a:lnTo>
                    <a:lnTo>
                      <a:pt x="50" y="78"/>
                    </a:lnTo>
                    <a:lnTo>
                      <a:pt x="52" y="82"/>
                    </a:lnTo>
                    <a:lnTo>
                      <a:pt x="51" y="84"/>
                    </a:lnTo>
                    <a:lnTo>
                      <a:pt x="50" y="84"/>
                    </a:lnTo>
                    <a:lnTo>
                      <a:pt x="48" y="86"/>
                    </a:lnTo>
                    <a:lnTo>
                      <a:pt x="47" y="86"/>
                    </a:lnTo>
                    <a:lnTo>
                      <a:pt x="46" y="87"/>
                    </a:lnTo>
                    <a:lnTo>
                      <a:pt x="45" y="87"/>
                    </a:lnTo>
                    <a:lnTo>
                      <a:pt x="44" y="90"/>
                    </a:lnTo>
                    <a:lnTo>
                      <a:pt x="39" y="86"/>
                    </a:lnTo>
                    <a:lnTo>
                      <a:pt x="34" y="76"/>
                    </a:lnTo>
                    <a:lnTo>
                      <a:pt x="27" y="63"/>
                    </a:lnTo>
                    <a:lnTo>
                      <a:pt x="16" y="40"/>
                    </a:lnTo>
                    <a:lnTo>
                      <a:pt x="9" y="24"/>
                    </a:lnTo>
                    <a:lnTo>
                      <a:pt x="3" y="16"/>
                    </a:lnTo>
                    <a:lnTo>
                      <a:pt x="3" y="14"/>
                    </a:lnTo>
                    <a:lnTo>
                      <a:pt x="2" y="14"/>
                    </a:lnTo>
                    <a:lnTo>
                      <a:pt x="0" y="12"/>
                    </a:lnTo>
                    <a:lnTo>
                      <a:pt x="0" y="10"/>
                    </a:lnTo>
                    <a:lnTo>
                      <a:pt x="0" y="7"/>
                    </a:lnTo>
                    <a:lnTo>
                      <a:pt x="0" y="4"/>
                    </a:lnTo>
                    <a:lnTo>
                      <a:pt x="0" y="2"/>
                    </a:lnTo>
                    <a:lnTo>
                      <a:pt x="1" y="0"/>
                    </a:lnTo>
                    <a:lnTo>
                      <a:pt x="2" y="0"/>
                    </a:lnTo>
                    <a:lnTo>
                      <a:pt x="3" y="0"/>
                    </a:lnTo>
                    <a:lnTo>
                      <a:pt x="0" y="2"/>
                    </a:lnTo>
                  </a:path>
                </a:pathLst>
              </a:custGeom>
              <a:grpFill/>
              <a:ln w="12700" cap="rnd">
                <a:solidFill>
                  <a:srgbClr val="000000"/>
                </a:solidFill>
                <a:round/>
                <a:headEnd/>
                <a:tailEnd/>
              </a:ln>
            </p:spPr>
            <p:txBody>
              <a:bodyPr/>
              <a:lstStyle/>
              <a:p>
                <a:endParaRPr lang="es-CL"/>
              </a:p>
            </p:txBody>
          </p:sp>
        </p:grpSp>
        <p:grpSp>
          <p:nvGrpSpPr>
            <p:cNvPr id="364" name="Group 15"/>
            <p:cNvGrpSpPr>
              <a:grpSpLocks/>
            </p:cNvGrpSpPr>
            <p:nvPr/>
          </p:nvGrpSpPr>
          <p:grpSpPr bwMode="auto">
            <a:xfrm>
              <a:off x="367" y="3476"/>
              <a:ext cx="290" cy="216"/>
              <a:chOff x="367" y="3476"/>
              <a:chExt cx="290" cy="216"/>
            </a:xfrm>
            <a:grpFill/>
          </p:grpSpPr>
          <p:grpSp>
            <p:nvGrpSpPr>
              <p:cNvPr id="388" name="Group 16"/>
              <p:cNvGrpSpPr>
                <a:grpSpLocks/>
              </p:cNvGrpSpPr>
              <p:nvPr/>
            </p:nvGrpSpPr>
            <p:grpSpPr bwMode="auto">
              <a:xfrm>
                <a:off x="367" y="3476"/>
                <a:ext cx="224" cy="216"/>
                <a:chOff x="367" y="3476"/>
                <a:chExt cx="224" cy="216"/>
              </a:xfrm>
              <a:grpFill/>
            </p:grpSpPr>
            <p:sp>
              <p:nvSpPr>
                <p:cNvPr id="390" name="Freeform 17"/>
                <p:cNvSpPr>
                  <a:spLocks/>
                </p:cNvSpPr>
                <p:nvPr/>
              </p:nvSpPr>
              <p:spPr bwMode="auto">
                <a:xfrm>
                  <a:off x="417" y="3476"/>
                  <a:ext cx="174" cy="203"/>
                </a:xfrm>
                <a:custGeom>
                  <a:avLst/>
                  <a:gdLst>
                    <a:gd name="T0" fmla="*/ 0 w 174"/>
                    <a:gd name="T1" fmla="*/ 196 h 203"/>
                    <a:gd name="T2" fmla="*/ 0 w 174"/>
                    <a:gd name="T3" fmla="*/ 188 h 203"/>
                    <a:gd name="T4" fmla="*/ 13 w 174"/>
                    <a:gd name="T5" fmla="*/ 175 h 203"/>
                    <a:gd name="T6" fmla="*/ 60 w 174"/>
                    <a:gd name="T7" fmla="*/ 121 h 203"/>
                    <a:gd name="T8" fmla="*/ 133 w 174"/>
                    <a:gd name="T9" fmla="*/ 40 h 203"/>
                    <a:gd name="T10" fmla="*/ 153 w 174"/>
                    <a:gd name="T11" fmla="*/ 8 h 203"/>
                    <a:gd name="T12" fmla="*/ 163 w 174"/>
                    <a:gd name="T13" fmla="*/ 0 h 203"/>
                    <a:gd name="T14" fmla="*/ 173 w 174"/>
                    <a:gd name="T15" fmla="*/ 0 h 203"/>
                    <a:gd name="T16" fmla="*/ 163 w 174"/>
                    <a:gd name="T17" fmla="*/ 5 h 203"/>
                    <a:gd name="T18" fmla="*/ 164 w 174"/>
                    <a:gd name="T19" fmla="*/ 19 h 203"/>
                    <a:gd name="T20" fmla="*/ 155 w 174"/>
                    <a:gd name="T21" fmla="*/ 26 h 203"/>
                    <a:gd name="T22" fmla="*/ 81 w 174"/>
                    <a:gd name="T23" fmla="*/ 110 h 203"/>
                    <a:gd name="T24" fmla="*/ 19 w 174"/>
                    <a:gd name="T25" fmla="*/ 183 h 203"/>
                    <a:gd name="T26" fmla="*/ 0 w 174"/>
                    <a:gd name="T27" fmla="*/ 202 h 203"/>
                    <a:gd name="T28" fmla="*/ 0 w 174"/>
                    <a:gd name="T29" fmla="*/ 196 h 20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4"/>
                    <a:gd name="T46" fmla="*/ 0 h 203"/>
                    <a:gd name="T47" fmla="*/ 174 w 174"/>
                    <a:gd name="T48" fmla="*/ 203 h 20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4" h="203">
                      <a:moveTo>
                        <a:pt x="0" y="196"/>
                      </a:moveTo>
                      <a:lnTo>
                        <a:pt x="0" y="188"/>
                      </a:lnTo>
                      <a:lnTo>
                        <a:pt x="13" y="175"/>
                      </a:lnTo>
                      <a:lnTo>
                        <a:pt x="60" y="121"/>
                      </a:lnTo>
                      <a:lnTo>
                        <a:pt x="133" y="40"/>
                      </a:lnTo>
                      <a:lnTo>
                        <a:pt x="153" y="8"/>
                      </a:lnTo>
                      <a:lnTo>
                        <a:pt x="163" y="0"/>
                      </a:lnTo>
                      <a:lnTo>
                        <a:pt x="173" y="0"/>
                      </a:lnTo>
                      <a:lnTo>
                        <a:pt x="163" y="5"/>
                      </a:lnTo>
                      <a:lnTo>
                        <a:pt x="164" y="19"/>
                      </a:lnTo>
                      <a:lnTo>
                        <a:pt x="155" y="26"/>
                      </a:lnTo>
                      <a:lnTo>
                        <a:pt x="81" y="110"/>
                      </a:lnTo>
                      <a:lnTo>
                        <a:pt x="19" y="183"/>
                      </a:lnTo>
                      <a:lnTo>
                        <a:pt x="0" y="202"/>
                      </a:lnTo>
                      <a:lnTo>
                        <a:pt x="0" y="196"/>
                      </a:lnTo>
                    </a:path>
                  </a:pathLst>
                </a:custGeom>
                <a:grpFill/>
                <a:ln w="12700" cap="rnd">
                  <a:solidFill>
                    <a:srgbClr val="000000"/>
                  </a:solidFill>
                  <a:round/>
                  <a:headEnd/>
                  <a:tailEnd/>
                </a:ln>
              </p:spPr>
              <p:txBody>
                <a:bodyPr/>
                <a:lstStyle/>
                <a:p>
                  <a:endParaRPr lang="es-CL"/>
                </a:p>
              </p:txBody>
            </p:sp>
            <p:sp>
              <p:nvSpPr>
                <p:cNvPr id="391" name="Freeform 18"/>
                <p:cNvSpPr>
                  <a:spLocks/>
                </p:cNvSpPr>
                <p:nvPr/>
              </p:nvSpPr>
              <p:spPr bwMode="auto">
                <a:xfrm>
                  <a:off x="367" y="3664"/>
                  <a:ext cx="49" cy="28"/>
                </a:xfrm>
                <a:custGeom>
                  <a:avLst/>
                  <a:gdLst>
                    <a:gd name="T0" fmla="*/ 10 w 49"/>
                    <a:gd name="T1" fmla="*/ 1 h 28"/>
                    <a:gd name="T2" fmla="*/ 6 w 49"/>
                    <a:gd name="T3" fmla="*/ 1 h 28"/>
                    <a:gd name="T4" fmla="*/ 0 w 49"/>
                    <a:gd name="T5" fmla="*/ 6 h 28"/>
                    <a:gd name="T6" fmla="*/ 15 w 49"/>
                    <a:gd name="T7" fmla="*/ 0 h 28"/>
                    <a:gd name="T8" fmla="*/ 23 w 49"/>
                    <a:gd name="T9" fmla="*/ 0 h 28"/>
                    <a:gd name="T10" fmla="*/ 26 w 49"/>
                    <a:gd name="T11" fmla="*/ 0 h 28"/>
                    <a:gd name="T12" fmla="*/ 35 w 49"/>
                    <a:gd name="T13" fmla="*/ 1 h 28"/>
                    <a:gd name="T14" fmla="*/ 40 w 49"/>
                    <a:gd name="T15" fmla="*/ 3 h 28"/>
                    <a:gd name="T16" fmla="*/ 48 w 49"/>
                    <a:gd name="T17" fmla="*/ 8 h 28"/>
                    <a:gd name="T18" fmla="*/ 48 w 49"/>
                    <a:gd name="T19" fmla="*/ 12 h 28"/>
                    <a:gd name="T20" fmla="*/ 44 w 49"/>
                    <a:gd name="T21" fmla="*/ 12 h 28"/>
                    <a:gd name="T22" fmla="*/ 35 w 49"/>
                    <a:gd name="T23" fmla="*/ 12 h 28"/>
                    <a:gd name="T24" fmla="*/ 27 w 49"/>
                    <a:gd name="T25" fmla="*/ 12 h 28"/>
                    <a:gd name="T26" fmla="*/ 21 w 49"/>
                    <a:gd name="T27" fmla="*/ 15 h 28"/>
                    <a:gd name="T28" fmla="*/ 18 w 49"/>
                    <a:gd name="T29" fmla="*/ 17 h 28"/>
                    <a:gd name="T30" fmla="*/ 13 w 49"/>
                    <a:gd name="T31" fmla="*/ 18 h 28"/>
                    <a:gd name="T32" fmla="*/ 7 w 49"/>
                    <a:gd name="T33" fmla="*/ 19 h 28"/>
                    <a:gd name="T34" fmla="*/ 2 w 49"/>
                    <a:gd name="T35" fmla="*/ 27 h 28"/>
                    <a:gd name="T36" fmla="*/ 6 w 49"/>
                    <a:gd name="T37" fmla="*/ 21 h 28"/>
                    <a:gd name="T38" fmla="*/ 12 w 49"/>
                    <a:gd name="T39" fmla="*/ 20 h 28"/>
                    <a:gd name="T40" fmla="*/ 12 w 49"/>
                    <a:gd name="T41" fmla="*/ 7 h 28"/>
                    <a:gd name="T42" fmla="*/ 10 w 49"/>
                    <a:gd name="T43" fmla="*/ 1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8"/>
                    <a:gd name="T68" fmla="*/ 49 w 49"/>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8">
                      <a:moveTo>
                        <a:pt x="10" y="1"/>
                      </a:moveTo>
                      <a:lnTo>
                        <a:pt x="6" y="1"/>
                      </a:lnTo>
                      <a:lnTo>
                        <a:pt x="0" y="6"/>
                      </a:lnTo>
                      <a:lnTo>
                        <a:pt x="15" y="0"/>
                      </a:lnTo>
                      <a:lnTo>
                        <a:pt x="23" y="0"/>
                      </a:lnTo>
                      <a:lnTo>
                        <a:pt x="26" y="0"/>
                      </a:lnTo>
                      <a:lnTo>
                        <a:pt x="35" y="1"/>
                      </a:lnTo>
                      <a:lnTo>
                        <a:pt x="40" y="3"/>
                      </a:lnTo>
                      <a:lnTo>
                        <a:pt x="48" y="8"/>
                      </a:lnTo>
                      <a:lnTo>
                        <a:pt x="48" y="12"/>
                      </a:lnTo>
                      <a:lnTo>
                        <a:pt x="44" y="12"/>
                      </a:lnTo>
                      <a:lnTo>
                        <a:pt x="35" y="12"/>
                      </a:lnTo>
                      <a:lnTo>
                        <a:pt x="27" y="12"/>
                      </a:lnTo>
                      <a:lnTo>
                        <a:pt x="21" y="15"/>
                      </a:lnTo>
                      <a:lnTo>
                        <a:pt x="18" y="17"/>
                      </a:lnTo>
                      <a:lnTo>
                        <a:pt x="13" y="18"/>
                      </a:lnTo>
                      <a:lnTo>
                        <a:pt x="7" y="19"/>
                      </a:lnTo>
                      <a:lnTo>
                        <a:pt x="2" y="27"/>
                      </a:lnTo>
                      <a:lnTo>
                        <a:pt x="6" y="21"/>
                      </a:lnTo>
                      <a:lnTo>
                        <a:pt x="12" y="20"/>
                      </a:lnTo>
                      <a:lnTo>
                        <a:pt x="12" y="7"/>
                      </a:lnTo>
                      <a:lnTo>
                        <a:pt x="10" y="1"/>
                      </a:lnTo>
                    </a:path>
                  </a:pathLst>
                </a:custGeom>
                <a:grpFill/>
                <a:ln w="12700" cap="rnd">
                  <a:solidFill>
                    <a:srgbClr val="000000"/>
                  </a:solidFill>
                  <a:round/>
                  <a:headEnd/>
                  <a:tailEnd/>
                </a:ln>
              </p:spPr>
              <p:txBody>
                <a:bodyPr/>
                <a:lstStyle/>
                <a:p>
                  <a:endParaRPr lang="es-CL"/>
                </a:p>
              </p:txBody>
            </p:sp>
          </p:grpSp>
          <p:sp>
            <p:nvSpPr>
              <p:cNvPr id="389" name="Freeform 19"/>
              <p:cNvSpPr>
                <a:spLocks/>
              </p:cNvSpPr>
              <p:nvPr/>
            </p:nvSpPr>
            <p:spPr bwMode="auto">
              <a:xfrm>
                <a:off x="577" y="3479"/>
                <a:ext cx="80" cy="108"/>
              </a:xfrm>
              <a:custGeom>
                <a:avLst/>
                <a:gdLst>
                  <a:gd name="T0" fmla="*/ 0 w 80"/>
                  <a:gd name="T1" fmla="*/ 2 h 108"/>
                  <a:gd name="T2" fmla="*/ 9 w 80"/>
                  <a:gd name="T3" fmla="*/ 0 h 108"/>
                  <a:gd name="T4" fmla="*/ 11 w 80"/>
                  <a:gd name="T5" fmla="*/ 0 h 108"/>
                  <a:gd name="T6" fmla="*/ 18 w 80"/>
                  <a:gd name="T7" fmla="*/ 7 h 108"/>
                  <a:gd name="T8" fmla="*/ 19 w 80"/>
                  <a:gd name="T9" fmla="*/ 10 h 108"/>
                  <a:gd name="T10" fmla="*/ 23 w 80"/>
                  <a:gd name="T11" fmla="*/ 14 h 108"/>
                  <a:gd name="T12" fmla="*/ 37 w 80"/>
                  <a:gd name="T13" fmla="*/ 38 h 108"/>
                  <a:gd name="T14" fmla="*/ 57 w 80"/>
                  <a:gd name="T15" fmla="*/ 69 h 108"/>
                  <a:gd name="T16" fmla="*/ 62 w 80"/>
                  <a:gd name="T17" fmla="*/ 75 h 108"/>
                  <a:gd name="T18" fmla="*/ 75 w 80"/>
                  <a:gd name="T19" fmla="*/ 92 h 108"/>
                  <a:gd name="T20" fmla="*/ 76 w 80"/>
                  <a:gd name="T21" fmla="*/ 95 h 108"/>
                  <a:gd name="T22" fmla="*/ 79 w 80"/>
                  <a:gd name="T23" fmla="*/ 100 h 108"/>
                  <a:gd name="T24" fmla="*/ 77 w 80"/>
                  <a:gd name="T25" fmla="*/ 103 h 108"/>
                  <a:gd name="T26" fmla="*/ 75 w 80"/>
                  <a:gd name="T27" fmla="*/ 103 h 108"/>
                  <a:gd name="T28" fmla="*/ 74 w 80"/>
                  <a:gd name="T29" fmla="*/ 105 h 108"/>
                  <a:gd name="T30" fmla="*/ 72 w 80"/>
                  <a:gd name="T31" fmla="*/ 105 h 108"/>
                  <a:gd name="T32" fmla="*/ 70 w 80"/>
                  <a:gd name="T33" fmla="*/ 107 h 108"/>
                  <a:gd name="T34" fmla="*/ 68 w 80"/>
                  <a:gd name="T35" fmla="*/ 107 h 108"/>
                  <a:gd name="T36" fmla="*/ 67 w 80"/>
                  <a:gd name="T37" fmla="*/ 105 h 108"/>
                  <a:gd name="T38" fmla="*/ 59 w 80"/>
                  <a:gd name="T39" fmla="*/ 98 h 108"/>
                  <a:gd name="T40" fmla="*/ 53 w 80"/>
                  <a:gd name="T41" fmla="*/ 89 h 108"/>
                  <a:gd name="T42" fmla="*/ 47 w 80"/>
                  <a:gd name="T43" fmla="*/ 79 h 108"/>
                  <a:gd name="T44" fmla="*/ 26 w 80"/>
                  <a:gd name="T45" fmla="*/ 48 h 108"/>
                  <a:gd name="T46" fmla="*/ 9 w 80"/>
                  <a:gd name="T47" fmla="*/ 23 h 108"/>
                  <a:gd name="T48" fmla="*/ 5 w 80"/>
                  <a:gd name="T49" fmla="*/ 20 h 108"/>
                  <a:gd name="T50" fmla="*/ 4 w 80"/>
                  <a:gd name="T51" fmla="*/ 17 h 108"/>
                  <a:gd name="T52" fmla="*/ 3 w 80"/>
                  <a:gd name="T53" fmla="*/ 17 h 108"/>
                  <a:gd name="T54" fmla="*/ 1 w 80"/>
                  <a:gd name="T55" fmla="*/ 15 h 108"/>
                  <a:gd name="T56" fmla="*/ 0 w 80"/>
                  <a:gd name="T57" fmla="*/ 12 h 108"/>
                  <a:gd name="T58" fmla="*/ 0 w 80"/>
                  <a:gd name="T59" fmla="*/ 9 h 108"/>
                  <a:gd name="T60" fmla="*/ 0 w 80"/>
                  <a:gd name="T61" fmla="*/ 5 h 108"/>
                  <a:gd name="T62" fmla="*/ 0 w 80"/>
                  <a:gd name="T63" fmla="*/ 2 h 108"/>
                  <a:gd name="T64" fmla="*/ 1 w 80"/>
                  <a:gd name="T65" fmla="*/ 0 h 108"/>
                  <a:gd name="T66" fmla="*/ 3 w 80"/>
                  <a:gd name="T67" fmla="*/ 0 h 108"/>
                  <a:gd name="T68" fmla="*/ 5 w 80"/>
                  <a:gd name="T69" fmla="*/ 0 h 108"/>
                  <a:gd name="T70" fmla="*/ 0 w 80"/>
                  <a:gd name="T71" fmla="*/ 2 h 1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
                  <a:gd name="T109" fmla="*/ 0 h 108"/>
                  <a:gd name="T110" fmla="*/ 80 w 80"/>
                  <a:gd name="T111" fmla="*/ 108 h 10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 h="108">
                    <a:moveTo>
                      <a:pt x="0" y="2"/>
                    </a:moveTo>
                    <a:lnTo>
                      <a:pt x="9" y="0"/>
                    </a:lnTo>
                    <a:lnTo>
                      <a:pt x="11" y="0"/>
                    </a:lnTo>
                    <a:lnTo>
                      <a:pt x="18" y="7"/>
                    </a:lnTo>
                    <a:lnTo>
                      <a:pt x="19" y="10"/>
                    </a:lnTo>
                    <a:lnTo>
                      <a:pt x="23" y="14"/>
                    </a:lnTo>
                    <a:lnTo>
                      <a:pt x="37" y="38"/>
                    </a:lnTo>
                    <a:lnTo>
                      <a:pt x="57" y="69"/>
                    </a:lnTo>
                    <a:lnTo>
                      <a:pt x="62" y="75"/>
                    </a:lnTo>
                    <a:lnTo>
                      <a:pt x="75" y="92"/>
                    </a:lnTo>
                    <a:lnTo>
                      <a:pt x="76" y="95"/>
                    </a:lnTo>
                    <a:lnTo>
                      <a:pt x="79" y="100"/>
                    </a:lnTo>
                    <a:lnTo>
                      <a:pt x="77" y="103"/>
                    </a:lnTo>
                    <a:lnTo>
                      <a:pt x="75" y="103"/>
                    </a:lnTo>
                    <a:lnTo>
                      <a:pt x="74" y="105"/>
                    </a:lnTo>
                    <a:lnTo>
                      <a:pt x="72" y="105"/>
                    </a:lnTo>
                    <a:lnTo>
                      <a:pt x="70" y="107"/>
                    </a:lnTo>
                    <a:lnTo>
                      <a:pt x="68" y="107"/>
                    </a:lnTo>
                    <a:lnTo>
                      <a:pt x="67" y="105"/>
                    </a:lnTo>
                    <a:lnTo>
                      <a:pt x="59" y="98"/>
                    </a:lnTo>
                    <a:lnTo>
                      <a:pt x="53" y="89"/>
                    </a:lnTo>
                    <a:lnTo>
                      <a:pt x="47" y="79"/>
                    </a:lnTo>
                    <a:lnTo>
                      <a:pt x="26" y="48"/>
                    </a:lnTo>
                    <a:lnTo>
                      <a:pt x="9" y="23"/>
                    </a:lnTo>
                    <a:lnTo>
                      <a:pt x="5" y="20"/>
                    </a:lnTo>
                    <a:lnTo>
                      <a:pt x="4" y="17"/>
                    </a:lnTo>
                    <a:lnTo>
                      <a:pt x="3" y="17"/>
                    </a:lnTo>
                    <a:lnTo>
                      <a:pt x="1" y="15"/>
                    </a:lnTo>
                    <a:lnTo>
                      <a:pt x="0" y="12"/>
                    </a:lnTo>
                    <a:lnTo>
                      <a:pt x="0" y="9"/>
                    </a:lnTo>
                    <a:lnTo>
                      <a:pt x="0" y="5"/>
                    </a:lnTo>
                    <a:lnTo>
                      <a:pt x="0" y="2"/>
                    </a:lnTo>
                    <a:lnTo>
                      <a:pt x="1" y="0"/>
                    </a:lnTo>
                    <a:lnTo>
                      <a:pt x="3" y="0"/>
                    </a:lnTo>
                    <a:lnTo>
                      <a:pt x="5" y="0"/>
                    </a:lnTo>
                    <a:lnTo>
                      <a:pt x="0" y="2"/>
                    </a:lnTo>
                  </a:path>
                </a:pathLst>
              </a:custGeom>
              <a:grpFill/>
              <a:ln w="12700" cap="rnd">
                <a:solidFill>
                  <a:srgbClr val="000000"/>
                </a:solidFill>
                <a:round/>
                <a:headEnd/>
                <a:tailEnd/>
              </a:ln>
            </p:spPr>
            <p:txBody>
              <a:bodyPr/>
              <a:lstStyle/>
              <a:p>
                <a:endParaRPr lang="es-CL"/>
              </a:p>
            </p:txBody>
          </p:sp>
        </p:grpSp>
        <p:sp>
          <p:nvSpPr>
            <p:cNvPr id="365" name="Freeform 20"/>
            <p:cNvSpPr>
              <a:spLocks/>
            </p:cNvSpPr>
            <p:nvPr/>
          </p:nvSpPr>
          <p:spPr bwMode="auto">
            <a:xfrm>
              <a:off x="195" y="3390"/>
              <a:ext cx="628" cy="292"/>
            </a:xfrm>
            <a:custGeom>
              <a:avLst/>
              <a:gdLst>
                <a:gd name="T0" fmla="*/ 604 w 628"/>
                <a:gd name="T1" fmla="*/ 153 h 292"/>
                <a:gd name="T2" fmla="*/ 617 w 628"/>
                <a:gd name="T3" fmla="*/ 115 h 292"/>
                <a:gd name="T4" fmla="*/ 622 w 628"/>
                <a:gd name="T5" fmla="*/ 70 h 292"/>
                <a:gd name="T6" fmla="*/ 594 w 628"/>
                <a:gd name="T7" fmla="*/ 53 h 292"/>
                <a:gd name="T8" fmla="*/ 561 w 628"/>
                <a:gd name="T9" fmla="*/ 50 h 292"/>
                <a:gd name="T10" fmla="*/ 517 w 628"/>
                <a:gd name="T11" fmla="*/ 56 h 292"/>
                <a:gd name="T12" fmla="*/ 490 w 628"/>
                <a:gd name="T13" fmla="*/ 39 h 292"/>
                <a:gd name="T14" fmla="*/ 448 w 628"/>
                <a:gd name="T15" fmla="*/ 31 h 292"/>
                <a:gd name="T16" fmla="*/ 434 w 628"/>
                <a:gd name="T17" fmla="*/ 27 h 292"/>
                <a:gd name="T18" fmla="*/ 398 w 628"/>
                <a:gd name="T19" fmla="*/ 20 h 292"/>
                <a:gd name="T20" fmla="*/ 385 w 628"/>
                <a:gd name="T21" fmla="*/ 13 h 292"/>
                <a:gd name="T22" fmla="*/ 349 w 628"/>
                <a:gd name="T23" fmla="*/ 4 h 292"/>
                <a:gd name="T24" fmla="*/ 300 w 628"/>
                <a:gd name="T25" fmla="*/ 0 h 292"/>
                <a:gd name="T26" fmla="*/ 248 w 628"/>
                <a:gd name="T27" fmla="*/ 3 h 292"/>
                <a:gd name="T28" fmla="*/ 184 w 628"/>
                <a:gd name="T29" fmla="*/ 9 h 292"/>
                <a:gd name="T30" fmla="*/ 144 w 628"/>
                <a:gd name="T31" fmla="*/ 21 h 292"/>
                <a:gd name="T32" fmla="*/ 119 w 628"/>
                <a:gd name="T33" fmla="*/ 33 h 292"/>
                <a:gd name="T34" fmla="*/ 84 w 628"/>
                <a:gd name="T35" fmla="*/ 51 h 292"/>
                <a:gd name="T36" fmla="*/ 53 w 628"/>
                <a:gd name="T37" fmla="*/ 80 h 292"/>
                <a:gd name="T38" fmla="*/ 35 w 628"/>
                <a:gd name="T39" fmla="*/ 104 h 292"/>
                <a:gd name="T40" fmla="*/ 22 w 628"/>
                <a:gd name="T41" fmla="*/ 94 h 292"/>
                <a:gd name="T42" fmla="*/ 0 w 628"/>
                <a:gd name="T43" fmla="*/ 92 h 292"/>
                <a:gd name="T44" fmla="*/ 8 w 628"/>
                <a:gd name="T45" fmla="*/ 111 h 292"/>
                <a:gd name="T46" fmla="*/ 16 w 628"/>
                <a:gd name="T47" fmla="*/ 125 h 292"/>
                <a:gd name="T48" fmla="*/ 41 w 628"/>
                <a:gd name="T49" fmla="*/ 131 h 292"/>
                <a:gd name="T50" fmla="*/ 27 w 628"/>
                <a:gd name="T51" fmla="*/ 141 h 292"/>
                <a:gd name="T52" fmla="*/ 33 w 628"/>
                <a:gd name="T53" fmla="*/ 162 h 292"/>
                <a:gd name="T54" fmla="*/ 54 w 628"/>
                <a:gd name="T55" fmla="*/ 149 h 292"/>
                <a:gd name="T56" fmla="*/ 73 w 628"/>
                <a:gd name="T57" fmla="*/ 155 h 292"/>
                <a:gd name="T58" fmla="*/ 56 w 628"/>
                <a:gd name="T59" fmla="*/ 166 h 292"/>
                <a:gd name="T60" fmla="*/ 48 w 628"/>
                <a:gd name="T61" fmla="*/ 176 h 292"/>
                <a:gd name="T62" fmla="*/ 90 w 628"/>
                <a:gd name="T63" fmla="*/ 187 h 292"/>
                <a:gd name="T64" fmla="*/ 103 w 628"/>
                <a:gd name="T65" fmla="*/ 197 h 292"/>
                <a:gd name="T66" fmla="*/ 134 w 628"/>
                <a:gd name="T67" fmla="*/ 213 h 292"/>
                <a:gd name="T68" fmla="*/ 174 w 628"/>
                <a:gd name="T69" fmla="*/ 221 h 292"/>
                <a:gd name="T70" fmla="*/ 209 w 628"/>
                <a:gd name="T71" fmla="*/ 227 h 292"/>
                <a:gd name="T72" fmla="*/ 267 w 628"/>
                <a:gd name="T73" fmla="*/ 223 h 292"/>
                <a:gd name="T74" fmla="*/ 319 w 628"/>
                <a:gd name="T75" fmla="*/ 215 h 292"/>
                <a:gd name="T76" fmla="*/ 380 w 628"/>
                <a:gd name="T77" fmla="*/ 199 h 292"/>
                <a:gd name="T78" fmla="*/ 408 w 628"/>
                <a:gd name="T79" fmla="*/ 205 h 292"/>
                <a:gd name="T80" fmla="*/ 462 w 628"/>
                <a:gd name="T81" fmla="*/ 192 h 292"/>
                <a:gd name="T82" fmla="*/ 501 w 628"/>
                <a:gd name="T83" fmla="*/ 178 h 292"/>
                <a:gd name="T84" fmla="*/ 534 w 628"/>
                <a:gd name="T85" fmla="*/ 187 h 292"/>
                <a:gd name="T86" fmla="*/ 540 w 628"/>
                <a:gd name="T87" fmla="*/ 165 h 292"/>
                <a:gd name="T88" fmla="*/ 541 w 628"/>
                <a:gd name="T89" fmla="*/ 209 h 292"/>
                <a:gd name="T90" fmla="*/ 528 w 628"/>
                <a:gd name="T91" fmla="*/ 230 h 292"/>
                <a:gd name="T92" fmla="*/ 517 w 628"/>
                <a:gd name="T93" fmla="*/ 247 h 292"/>
                <a:gd name="T94" fmla="*/ 503 w 628"/>
                <a:gd name="T95" fmla="*/ 269 h 292"/>
                <a:gd name="T96" fmla="*/ 509 w 628"/>
                <a:gd name="T97" fmla="*/ 273 h 292"/>
                <a:gd name="T98" fmla="*/ 503 w 628"/>
                <a:gd name="T99" fmla="*/ 278 h 292"/>
                <a:gd name="T100" fmla="*/ 497 w 628"/>
                <a:gd name="T101" fmla="*/ 289 h 292"/>
                <a:gd name="T102" fmla="*/ 500 w 628"/>
                <a:gd name="T103" fmla="*/ 290 h 292"/>
                <a:gd name="T104" fmla="*/ 503 w 628"/>
                <a:gd name="T105" fmla="*/ 287 h 292"/>
                <a:gd name="T106" fmla="*/ 507 w 628"/>
                <a:gd name="T107" fmla="*/ 282 h 292"/>
                <a:gd name="T108" fmla="*/ 512 w 628"/>
                <a:gd name="T109" fmla="*/ 273 h 292"/>
                <a:gd name="T110" fmla="*/ 519 w 628"/>
                <a:gd name="T111" fmla="*/ 266 h 292"/>
                <a:gd name="T112" fmla="*/ 527 w 628"/>
                <a:gd name="T113" fmla="*/ 256 h 292"/>
                <a:gd name="T114" fmla="*/ 554 w 628"/>
                <a:gd name="T115" fmla="*/ 214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8"/>
                <a:gd name="T175" fmla="*/ 0 h 292"/>
                <a:gd name="T176" fmla="*/ 628 w 6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8" h="292">
                  <a:moveTo>
                    <a:pt x="565" y="203"/>
                  </a:moveTo>
                  <a:lnTo>
                    <a:pt x="571" y="192"/>
                  </a:lnTo>
                  <a:lnTo>
                    <a:pt x="576" y="187"/>
                  </a:lnTo>
                  <a:lnTo>
                    <a:pt x="581" y="181"/>
                  </a:lnTo>
                  <a:lnTo>
                    <a:pt x="590" y="175"/>
                  </a:lnTo>
                  <a:lnTo>
                    <a:pt x="599" y="163"/>
                  </a:lnTo>
                  <a:lnTo>
                    <a:pt x="604" y="153"/>
                  </a:lnTo>
                  <a:lnTo>
                    <a:pt x="609" y="145"/>
                  </a:lnTo>
                  <a:lnTo>
                    <a:pt x="610" y="137"/>
                  </a:lnTo>
                  <a:lnTo>
                    <a:pt x="613" y="126"/>
                  </a:lnTo>
                  <a:lnTo>
                    <a:pt x="613" y="122"/>
                  </a:lnTo>
                  <a:lnTo>
                    <a:pt x="613" y="119"/>
                  </a:lnTo>
                  <a:lnTo>
                    <a:pt x="615" y="117"/>
                  </a:lnTo>
                  <a:lnTo>
                    <a:pt x="617" y="115"/>
                  </a:lnTo>
                  <a:lnTo>
                    <a:pt x="618" y="113"/>
                  </a:lnTo>
                  <a:lnTo>
                    <a:pt x="618" y="109"/>
                  </a:lnTo>
                  <a:lnTo>
                    <a:pt x="621" y="103"/>
                  </a:lnTo>
                  <a:lnTo>
                    <a:pt x="623" y="96"/>
                  </a:lnTo>
                  <a:lnTo>
                    <a:pt x="624" y="91"/>
                  </a:lnTo>
                  <a:lnTo>
                    <a:pt x="627" y="78"/>
                  </a:lnTo>
                  <a:lnTo>
                    <a:pt x="622" y="70"/>
                  </a:lnTo>
                  <a:lnTo>
                    <a:pt x="620" y="66"/>
                  </a:lnTo>
                  <a:lnTo>
                    <a:pt x="615" y="61"/>
                  </a:lnTo>
                  <a:lnTo>
                    <a:pt x="609" y="58"/>
                  </a:lnTo>
                  <a:lnTo>
                    <a:pt x="606" y="57"/>
                  </a:lnTo>
                  <a:lnTo>
                    <a:pt x="602" y="56"/>
                  </a:lnTo>
                  <a:lnTo>
                    <a:pt x="601" y="56"/>
                  </a:lnTo>
                  <a:lnTo>
                    <a:pt x="594" y="53"/>
                  </a:lnTo>
                  <a:lnTo>
                    <a:pt x="590" y="53"/>
                  </a:lnTo>
                  <a:lnTo>
                    <a:pt x="587" y="50"/>
                  </a:lnTo>
                  <a:lnTo>
                    <a:pt x="580" y="51"/>
                  </a:lnTo>
                  <a:lnTo>
                    <a:pt x="574" y="49"/>
                  </a:lnTo>
                  <a:lnTo>
                    <a:pt x="569" y="50"/>
                  </a:lnTo>
                  <a:lnTo>
                    <a:pt x="562" y="50"/>
                  </a:lnTo>
                  <a:lnTo>
                    <a:pt x="561" y="50"/>
                  </a:lnTo>
                  <a:lnTo>
                    <a:pt x="557" y="53"/>
                  </a:lnTo>
                  <a:lnTo>
                    <a:pt x="551" y="55"/>
                  </a:lnTo>
                  <a:lnTo>
                    <a:pt x="544" y="55"/>
                  </a:lnTo>
                  <a:lnTo>
                    <a:pt x="536" y="57"/>
                  </a:lnTo>
                  <a:lnTo>
                    <a:pt x="519" y="57"/>
                  </a:lnTo>
                  <a:lnTo>
                    <a:pt x="519" y="56"/>
                  </a:lnTo>
                  <a:lnTo>
                    <a:pt x="517" y="56"/>
                  </a:lnTo>
                  <a:lnTo>
                    <a:pt x="515" y="53"/>
                  </a:lnTo>
                  <a:lnTo>
                    <a:pt x="514" y="53"/>
                  </a:lnTo>
                  <a:lnTo>
                    <a:pt x="513" y="52"/>
                  </a:lnTo>
                  <a:lnTo>
                    <a:pt x="499" y="43"/>
                  </a:lnTo>
                  <a:lnTo>
                    <a:pt x="497" y="43"/>
                  </a:lnTo>
                  <a:lnTo>
                    <a:pt x="496" y="43"/>
                  </a:lnTo>
                  <a:lnTo>
                    <a:pt x="490" y="39"/>
                  </a:lnTo>
                  <a:lnTo>
                    <a:pt x="490" y="38"/>
                  </a:lnTo>
                  <a:lnTo>
                    <a:pt x="488" y="38"/>
                  </a:lnTo>
                  <a:lnTo>
                    <a:pt x="486" y="36"/>
                  </a:lnTo>
                  <a:lnTo>
                    <a:pt x="467" y="30"/>
                  </a:lnTo>
                  <a:lnTo>
                    <a:pt x="460" y="31"/>
                  </a:lnTo>
                  <a:lnTo>
                    <a:pt x="448" y="31"/>
                  </a:lnTo>
                  <a:lnTo>
                    <a:pt x="443" y="34"/>
                  </a:lnTo>
                  <a:lnTo>
                    <a:pt x="441" y="34"/>
                  </a:lnTo>
                  <a:lnTo>
                    <a:pt x="440" y="33"/>
                  </a:lnTo>
                  <a:lnTo>
                    <a:pt x="439" y="32"/>
                  </a:lnTo>
                  <a:lnTo>
                    <a:pt x="438" y="31"/>
                  </a:lnTo>
                  <a:lnTo>
                    <a:pt x="437" y="29"/>
                  </a:lnTo>
                  <a:lnTo>
                    <a:pt x="434" y="27"/>
                  </a:lnTo>
                  <a:lnTo>
                    <a:pt x="432" y="26"/>
                  </a:lnTo>
                  <a:lnTo>
                    <a:pt x="429" y="24"/>
                  </a:lnTo>
                  <a:lnTo>
                    <a:pt x="428" y="23"/>
                  </a:lnTo>
                  <a:lnTo>
                    <a:pt x="421" y="20"/>
                  </a:lnTo>
                  <a:lnTo>
                    <a:pt x="414" y="20"/>
                  </a:lnTo>
                  <a:lnTo>
                    <a:pt x="400" y="21"/>
                  </a:lnTo>
                  <a:lnTo>
                    <a:pt x="398" y="20"/>
                  </a:lnTo>
                  <a:lnTo>
                    <a:pt x="397" y="21"/>
                  </a:lnTo>
                  <a:lnTo>
                    <a:pt x="396" y="20"/>
                  </a:lnTo>
                  <a:lnTo>
                    <a:pt x="394" y="20"/>
                  </a:lnTo>
                  <a:lnTo>
                    <a:pt x="393" y="18"/>
                  </a:lnTo>
                  <a:lnTo>
                    <a:pt x="391" y="18"/>
                  </a:lnTo>
                  <a:lnTo>
                    <a:pt x="388" y="15"/>
                  </a:lnTo>
                  <a:lnTo>
                    <a:pt x="385" y="13"/>
                  </a:lnTo>
                  <a:lnTo>
                    <a:pt x="377" y="11"/>
                  </a:lnTo>
                  <a:lnTo>
                    <a:pt x="374" y="10"/>
                  </a:lnTo>
                  <a:lnTo>
                    <a:pt x="372" y="9"/>
                  </a:lnTo>
                  <a:lnTo>
                    <a:pt x="368" y="7"/>
                  </a:lnTo>
                  <a:lnTo>
                    <a:pt x="361" y="7"/>
                  </a:lnTo>
                  <a:lnTo>
                    <a:pt x="357" y="5"/>
                  </a:lnTo>
                  <a:lnTo>
                    <a:pt x="349" y="4"/>
                  </a:lnTo>
                  <a:lnTo>
                    <a:pt x="345" y="3"/>
                  </a:lnTo>
                  <a:lnTo>
                    <a:pt x="342" y="2"/>
                  </a:lnTo>
                  <a:lnTo>
                    <a:pt x="336" y="1"/>
                  </a:lnTo>
                  <a:lnTo>
                    <a:pt x="329" y="0"/>
                  </a:lnTo>
                  <a:lnTo>
                    <a:pt x="319" y="0"/>
                  </a:lnTo>
                  <a:lnTo>
                    <a:pt x="311" y="0"/>
                  </a:lnTo>
                  <a:lnTo>
                    <a:pt x="300" y="0"/>
                  </a:lnTo>
                  <a:lnTo>
                    <a:pt x="290" y="0"/>
                  </a:lnTo>
                  <a:lnTo>
                    <a:pt x="284" y="1"/>
                  </a:lnTo>
                  <a:lnTo>
                    <a:pt x="275" y="0"/>
                  </a:lnTo>
                  <a:lnTo>
                    <a:pt x="268" y="1"/>
                  </a:lnTo>
                  <a:lnTo>
                    <a:pt x="261" y="2"/>
                  </a:lnTo>
                  <a:lnTo>
                    <a:pt x="256" y="2"/>
                  </a:lnTo>
                  <a:lnTo>
                    <a:pt x="248" y="3"/>
                  </a:lnTo>
                  <a:lnTo>
                    <a:pt x="231" y="4"/>
                  </a:lnTo>
                  <a:lnTo>
                    <a:pt x="209" y="5"/>
                  </a:lnTo>
                  <a:lnTo>
                    <a:pt x="204" y="5"/>
                  </a:lnTo>
                  <a:lnTo>
                    <a:pt x="200" y="6"/>
                  </a:lnTo>
                  <a:lnTo>
                    <a:pt x="192" y="8"/>
                  </a:lnTo>
                  <a:lnTo>
                    <a:pt x="191" y="8"/>
                  </a:lnTo>
                  <a:lnTo>
                    <a:pt x="184" y="9"/>
                  </a:lnTo>
                  <a:lnTo>
                    <a:pt x="181" y="10"/>
                  </a:lnTo>
                  <a:lnTo>
                    <a:pt x="170" y="12"/>
                  </a:lnTo>
                  <a:lnTo>
                    <a:pt x="169" y="12"/>
                  </a:lnTo>
                  <a:lnTo>
                    <a:pt x="167" y="13"/>
                  </a:lnTo>
                  <a:lnTo>
                    <a:pt x="157" y="15"/>
                  </a:lnTo>
                  <a:lnTo>
                    <a:pt x="148" y="19"/>
                  </a:lnTo>
                  <a:lnTo>
                    <a:pt x="144" y="21"/>
                  </a:lnTo>
                  <a:lnTo>
                    <a:pt x="140" y="22"/>
                  </a:lnTo>
                  <a:lnTo>
                    <a:pt x="139" y="23"/>
                  </a:lnTo>
                  <a:lnTo>
                    <a:pt x="133" y="26"/>
                  </a:lnTo>
                  <a:lnTo>
                    <a:pt x="132" y="26"/>
                  </a:lnTo>
                  <a:lnTo>
                    <a:pt x="125" y="30"/>
                  </a:lnTo>
                  <a:lnTo>
                    <a:pt x="123" y="31"/>
                  </a:lnTo>
                  <a:lnTo>
                    <a:pt x="119" y="33"/>
                  </a:lnTo>
                  <a:lnTo>
                    <a:pt x="116" y="35"/>
                  </a:lnTo>
                  <a:lnTo>
                    <a:pt x="112" y="36"/>
                  </a:lnTo>
                  <a:lnTo>
                    <a:pt x="107" y="40"/>
                  </a:lnTo>
                  <a:lnTo>
                    <a:pt x="101" y="42"/>
                  </a:lnTo>
                  <a:lnTo>
                    <a:pt x="96" y="45"/>
                  </a:lnTo>
                  <a:lnTo>
                    <a:pt x="89" y="49"/>
                  </a:lnTo>
                  <a:lnTo>
                    <a:pt x="84" y="51"/>
                  </a:lnTo>
                  <a:lnTo>
                    <a:pt x="78" y="55"/>
                  </a:lnTo>
                  <a:lnTo>
                    <a:pt x="72" y="58"/>
                  </a:lnTo>
                  <a:lnTo>
                    <a:pt x="68" y="61"/>
                  </a:lnTo>
                  <a:lnTo>
                    <a:pt x="63" y="67"/>
                  </a:lnTo>
                  <a:lnTo>
                    <a:pt x="59" y="70"/>
                  </a:lnTo>
                  <a:lnTo>
                    <a:pt x="56" y="74"/>
                  </a:lnTo>
                  <a:lnTo>
                    <a:pt x="53" y="80"/>
                  </a:lnTo>
                  <a:lnTo>
                    <a:pt x="50" y="84"/>
                  </a:lnTo>
                  <a:lnTo>
                    <a:pt x="48" y="87"/>
                  </a:lnTo>
                  <a:lnTo>
                    <a:pt x="46" y="92"/>
                  </a:lnTo>
                  <a:lnTo>
                    <a:pt x="39" y="98"/>
                  </a:lnTo>
                  <a:lnTo>
                    <a:pt x="39" y="99"/>
                  </a:lnTo>
                  <a:lnTo>
                    <a:pt x="37" y="102"/>
                  </a:lnTo>
                  <a:lnTo>
                    <a:pt x="35" y="104"/>
                  </a:lnTo>
                  <a:lnTo>
                    <a:pt x="31" y="114"/>
                  </a:lnTo>
                  <a:lnTo>
                    <a:pt x="30" y="119"/>
                  </a:lnTo>
                  <a:lnTo>
                    <a:pt x="28" y="112"/>
                  </a:lnTo>
                  <a:lnTo>
                    <a:pt x="27" y="104"/>
                  </a:lnTo>
                  <a:lnTo>
                    <a:pt x="25" y="101"/>
                  </a:lnTo>
                  <a:lnTo>
                    <a:pt x="24" y="95"/>
                  </a:lnTo>
                  <a:lnTo>
                    <a:pt x="22" y="94"/>
                  </a:lnTo>
                  <a:lnTo>
                    <a:pt x="20" y="90"/>
                  </a:lnTo>
                  <a:lnTo>
                    <a:pt x="13" y="87"/>
                  </a:lnTo>
                  <a:lnTo>
                    <a:pt x="8" y="87"/>
                  </a:lnTo>
                  <a:lnTo>
                    <a:pt x="7" y="87"/>
                  </a:lnTo>
                  <a:lnTo>
                    <a:pt x="4" y="88"/>
                  </a:lnTo>
                  <a:lnTo>
                    <a:pt x="1" y="91"/>
                  </a:lnTo>
                  <a:lnTo>
                    <a:pt x="0" y="92"/>
                  </a:lnTo>
                  <a:lnTo>
                    <a:pt x="0" y="95"/>
                  </a:lnTo>
                  <a:lnTo>
                    <a:pt x="1" y="98"/>
                  </a:lnTo>
                  <a:lnTo>
                    <a:pt x="1" y="100"/>
                  </a:lnTo>
                  <a:lnTo>
                    <a:pt x="2" y="104"/>
                  </a:lnTo>
                  <a:lnTo>
                    <a:pt x="3" y="107"/>
                  </a:lnTo>
                  <a:lnTo>
                    <a:pt x="5" y="109"/>
                  </a:lnTo>
                  <a:lnTo>
                    <a:pt x="8" y="111"/>
                  </a:lnTo>
                  <a:lnTo>
                    <a:pt x="9" y="114"/>
                  </a:lnTo>
                  <a:lnTo>
                    <a:pt x="11" y="117"/>
                  </a:lnTo>
                  <a:lnTo>
                    <a:pt x="12" y="119"/>
                  </a:lnTo>
                  <a:lnTo>
                    <a:pt x="14" y="120"/>
                  </a:lnTo>
                  <a:lnTo>
                    <a:pt x="16" y="123"/>
                  </a:lnTo>
                  <a:lnTo>
                    <a:pt x="16" y="125"/>
                  </a:lnTo>
                  <a:lnTo>
                    <a:pt x="18" y="125"/>
                  </a:lnTo>
                  <a:lnTo>
                    <a:pt x="18" y="127"/>
                  </a:lnTo>
                  <a:lnTo>
                    <a:pt x="20" y="128"/>
                  </a:lnTo>
                  <a:lnTo>
                    <a:pt x="21" y="130"/>
                  </a:lnTo>
                  <a:lnTo>
                    <a:pt x="24" y="130"/>
                  </a:lnTo>
                  <a:lnTo>
                    <a:pt x="31" y="131"/>
                  </a:lnTo>
                  <a:lnTo>
                    <a:pt x="41" y="131"/>
                  </a:lnTo>
                  <a:lnTo>
                    <a:pt x="52" y="131"/>
                  </a:lnTo>
                  <a:lnTo>
                    <a:pt x="59" y="131"/>
                  </a:lnTo>
                  <a:lnTo>
                    <a:pt x="58" y="135"/>
                  </a:lnTo>
                  <a:lnTo>
                    <a:pt x="45" y="137"/>
                  </a:lnTo>
                  <a:lnTo>
                    <a:pt x="37" y="138"/>
                  </a:lnTo>
                  <a:lnTo>
                    <a:pt x="32" y="139"/>
                  </a:lnTo>
                  <a:lnTo>
                    <a:pt x="27" y="141"/>
                  </a:lnTo>
                  <a:lnTo>
                    <a:pt x="22" y="144"/>
                  </a:lnTo>
                  <a:lnTo>
                    <a:pt x="21" y="149"/>
                  </a:lnTo>
                  <a:lnTo>
                    <a:pt x="21" y="154"/>
                  </a:lnTo>
                  <a:lnTo>
                    <a:pt x="23" y="158"/>
                  </a:lnTo>
                  <a:lnTo>
                    <a:pt x="27" y="161"/>
                  </a:lnTo>
                  <a:lnTo>
                    <a:pt x="32" y="162"/>
                  </a:lnTo>
                  <a:lnTo>
                    <a:pt x="33" y="162"/>
                  </a:lnTo>
                  <a:lnTo>
                    <a:pt x="39" y="161"/>
                  </a:lnTo>
                  <a:lnTo>
                    <a:pt x="42" y="159"/>
                  </a:lnTo>
                  <a:lnTo>
                    <a:pt x="44" y="156"/>
                  </a:lnTo>
                  <a:lnTo>
                    <a:pt x="49" y="153"/>
                  </a:lnTo>
                  <a:lnTo>
                    <a:pt x="52" y="151"/>
                  </a:lnTo>
                  <a:lnTo>
                    <a:pt x="54" y="149"/>
                  </a:lnTo>
                  <a:lnTo>
                    <a:pt x="55" y="149"/>
                  </a:lnTo>
                  <a:lnTo>
                    <a:pt x="56" y="149"/>
                  </a:lnTo>
                  <a:lnTo>
                    <a:pt x="57" y="147"/>
                  </a:lnTo>
                  <a:lnTo>
                    <a:pt x="64" y="147"/>
                  </a:lnTo>
                  <a:lnTo>
                    <a:pt x="66" y="151"/>
                  </a:lnTo>
                  <a:lnTo>
                    <a:pt x="73" y="151"/>
                  </a:lnTo>
                  <a:lnTo>
                    <a:pt x="73" y="155"/>
                  </a:lnTo>
                  <a:lnTo>
                    <a:pt x="71" y="158"/>
                  </a:lnTo>
                  <a:lnTo>
                    <a:pt x="68" y="160"/>
                  </a:lnTo>
                  <a:lnTo>
                    <a:pt x="65" y="161"/>
                  </a:lnTo>
                  <a:lnTo>
                    <a:pt x="61" y="163"/>
                  </a:lnTo>
                  <a:lnTo>
                    <a:pt x="59" y="164"/>
                  </a:lnTo>
                  <a:lnTo>
                    <a:pt x="57" y="165"/>
                  </a:lnTo>
                  <a:lnTo>
                    <a:pt x="56" y="166"/>
                  </a:lnTo>
                  <a:lnTo>
                    <a:pt x="53" y="167"/>
                  </a:lnTo>
                  <a:lnTo>
                    <a:pt x="51" y="168"/>
                  </a:lnTo>
                  <a:lnTo>
                    <a:pt x="50" y="168"/>
                  </a:lnTo>
                  <a:lnTo>
                    <a:pt x="49" y="168"/>
                  </a:lnTo>
                  <a:lnTo>
                    <a:pt x="46" y="169"/>
                  </a:lnTo>
                  <a:lnTo>
                    <a:pt x="46" y="170"/>
                  </a:lnTo>
                  <a:lnTo>
                    <a:pt x="48" y="176"/>
                  </a:lnTo>
                  <a:lnTo>
                    <a:pt x="52" y="181"/>
                  </a:lnTo>
                  <a:lnTo>
                    <a:pt x="54" y="184"/>
                  </a:lnTo>
                  <a:lnTo>
                    <a:pt x="58" y="185"/>
                  </a:lnTo>
                  <a:lnTo>
                    <a:pt x="63" y="188"/>
                  </a:lnTo>
                  <a:lnTo>
                    <a:pt x="70" y="189"/>
                  </a:lnTo>
                  <a:lnTo>
                    <a:pt x="77" y="190"/>
                  </a:lnTo>
                  <a:lnTo>
                    <a:pt x="90" y="187"/>
                  </a:lnTo>
                  <a:lnTo>
                    <a:pt x="83" y="193"/>
                  </a:lnTo>
                  <a:lnTo>
                    <a:pt x="80" y="197"/>
                  </a:lnTo>
                  <a:lnTo>
                    <a:pt x="85" y="199"/>
                  </a:lnTo>
                  <a:lnTo>
                    <a:pt x="88" y="201"/>
                  </a:lnTo>
                  <a:lnTo>
                    <a:pt x="93" y="202"/>
                  </a:lnTo>
                  <a:lnTo>
                    <a:pt x="98" y="202"/>
                  </a:lnTo>
                  <a:lnTo>
                    <a:pt x="103" y="197"/>
                  </a:lnTo>
                  <a:lnTo>
                    <a:pt x="102" y="203"/>
                  </a:lnTo>
                  <a:lnTo>
                    <a:pt x="103" y="203"/>
                  </a:lnTo>
                  <a:lnTo>
                    <a:pt x="105" y="204"/>
                  </a:lnTo>
                  <a:lnTo>
                    <a:pt x="112" y="206"/>
                  </a:lnTo>
                  <a:lnTo>
                    <a:pt x="116" y="207"/>
                  </a:lnTo>
                  <a:lnTo>
                    <a:pt x="119" y="209"/>
                  </a:lnTo>
                  <a:lnTo>
                    <a:pt x="134" y="213"/>
                  </a:lnTo>
                  <a:lnTo>
                    <a:pt x="142" y="213"/>
                  </a:lnTo>
                  <a:lnTo>
                    <a:pt x="155" y="211"/>
                  </a:lnTo>
                  <a:lnTo>
                    <a:pt x="146" y="216"/>
                  </a:lnTo>
                  <a:lnTo>
                    <a:pt x="147" y="216"/>
                  </a:lnTo>
                  <a:lnTo>
                    <a:pt x="162" y="218"/>
                  </a:lnTo>
                  <a:lnTo>
                    <a:pt x="165" y="218"/>
                  </a:lnTo>
                  <a:lnTo>
                    <a:pt x="174" y="221"/>
                  </a:lnTo>
                  <a:lnTo>
                    <a:pt x="181" y="223"/>
                  </a:lnTo>
                  <a:lnTo>
                    <a:pt x="194" y="225"/>
                  </a:lnTo>
                  <a:lnTo>
                    <a:pt x="206" y="225"/>
                  </a:lnTo>
                  <a:lnTo>
                    <a:pt x="210" y="223"/>
                  </a:lnTo>
                  <a:lnTo>
                    <a:pt x="215" y="219"/>
                  </a:lnTo>
                  <a:lnTo>
                    <a:pt x="212" y="224"/>
                  </a:lnTo>
                  <a:lnTo>
                    <a:pt x="209" y="227"/>
                  </a:lnTo>
                  <a:lnTo>
                    <a:pt x="223" y="227"/>
                  </a:lnTo>
                  <a:lnTo>
                    <a:pt x="236" y="227"/>
                  </a:lnTo>
                  <a:lnTo>
                    <a:pt x="248" y="226"/>
                  </a:lnTo>
                  <a:lnTo>
                    <a:pt x="260" y="226"/>
                  </a:lnTo>
                  <a:lnTo>
                    <a:pt x="264" y="222"/>
                  </a:lnTo>
                  <a:lnTo>
                    <a:pt x="269" y="217"/>
                  </a:lnTo>
                  <a:lnTo>
                    <a:pt x="267" y="223"/>
                  </a:lnTo>
                  <a:lnTo>
                    <a:pt x="264" y="226"/>
                  </a:lnTo>
                  <a:lnTo>
                    <a:pt x="276" y="224"/>
                  </a:lnTo>
                  <a:lnTo>
                    <a:pt x="284" y="223"/>
                  </a:lnTo>
                  <a:lnTo>
                    <a:pt x="309" y="216"/>
                  </a:lnTo>
                  <a:lnTo>
                    <a:pt x="319" y="210"/>
                  </a:lnTo>
                  <a:lnTo>
                    <a:pt x="324" y="206"/>
                  </a:lnTo>
                  <a:lnTo>
                    <a:pt x="319" y="215"/>
                  </a:lnTo>
                  <a:lnTo>
                    <a:pt x="325" y="212"/>
                  </a:lnTo>
                  <a:lnTo>
                    <a:pt x="333" y="209"/>
                  </a:lnTo>
                  <a:lnTo>
                    <a:pt x="340" y="209"/>
                  </a:lnTo>
                  <a:lnTo>
                    <a:pt x="353" y="207"/>
                  </a:lnTo>
                  <a:lnTo>
                    <a:pt x="362" y="207"/>
                  </a:lnTo>
                  <a:lnTo>
                    <a:pt x="369" y="207"/>
                  </a:lnTo>
                  <a:lnTo>
                    <a:pt x="380" y="199"/>
                  </a:lnTo>
                  <a:lnTo>
                    <a:pt x="374" y="206"/>
                  </a:lnTo>
                  <a:lnTo>
                    <a:pt x="374" y="210"/>
                  </a:lnTo>
                  <a:lnTo>
                    <a:pt x="381" y="210"/>
                  </a:lnTo>
                  <a:lnTo>
                    <a:pt x="385" y="211"/>
                  </a:lnTo>
                  <a:lnTo>
                    <a:pt x="394" y="210"/>
                  </a:lnTo>
                  <a:lnTo>
                    <a:pt x="404" y="209"/>
                  </a:lnTo>
                  <a:lnTo>
                    <a:pt x="408" y="205"/>
                  </a:lnTo>
                  <a:lnTo>
                    <a:pt x="413" y="199"/>
                  </a:lnTo>
                  <a:lnTo>
                    <a:pt x="416" y="205"/>
                  </a:lnTo>
                  <a:lnTo>
                    <a:pt x="434" y="199"/>
                  </a:lnTo>
                  <a:lnTo>
                    <a:pt x="440" y="195"/>
                  </a:lnTo>
                  <a:lnTo>
                    <a:pt x="445" y="198"/>
                  </a:lnTo>
                  <a:lnTo>
                    <a:pt x="450" y="197"/>
                  </a:lnTo>
                  <a:lnTo>
                    <a:pt x="462" y="192"/>
                  </a:lnTo>
                  <a:lnTo>
                    <a:pt x="462" y="188"/>
                  </a:lnTo>
                  <a:lnTo>
                    <a:pt x="466" y="183"/>
                  </a:lnTo>
                  <a:lnTo>
                    <a:pt x="473" y="188"/>
                  </a:lnTo>
                  <a:lnTo>
                    <a:pt x="480" y="185"/>
                  </a:lnTo>
                  <a:lnTo>
                    <a:pt x="493" y="176"/>
                  </a:lnTo>
                  <a:lnTo>
                    <a:pt x="502" y="178"/>
                  </a:lnTo>
                  <a:lnTo>
                    <a:pt x="501" y="178"/>
                  </a:lnTo>
                  <a:lnTo>
                    <a:pt x="502" y="178"/>
                  </a:lnTo>
                  <a:lnTo>
                    <a:pt x="504" y="183"/>
                  </a:lnTo>
                  <a:lnTo>
                    <a:pt x="509" y="186"/>
                  </a:lnTo>
                  <a:lnTo>
                    <a:pt x="519" y="188"/>
                  </a:lnTo>
                  <a:lnTo>
                    <a:pt x="529" y="190"/>
                  </a:lnTo>
                  <a:lnTo>
                    <a:pt x="534" y="187"/>
                  </a:lnTo>
                  <a:lnTo>
                    <a:pt x="532" y="182"/>
                  </a:lnTo>
                  <a:lnTo>
                    <a:pt x="538" y="184"/>
                  </a:lnTo>
                  <a:lnTo>
                    <a:pt x="532" y="178"/>
                  </a:lnTo>
                  <a:lnTo>
                    <a:pt x="530" y="167"/>
                  </a:lnTo>
                  <a:lnTo>
                    <a:pt x="530" y="166"/>
                  </a:lnTo>
                  <a:lnTo>
                    <a:pt x="531" y="165"/>
                  </a:lnTo>
                  <a:lnTo>
                    <a:pt x="540" y="165"/>
                  </a:lnTo>
                  <a:lnTo>
                    <a:pt x="541" y="168"/>
                  </a:lnTo>
                  <a:lnTo>
                    <a:pt x="542" y="168"/>
                  </a:lnTo>
                  <a:lnTo>
                    <a:pt x="545" y="194"/>
                  </a:lnTo>
                  <a:lnTo>
                    <a:pt x="549" y="199"/>
                  </a:lnTo>
                  <a:lnTo>
                    <a:pt x="543" y="202"/>
                  </a:lnTo>
                  <a:lnTo>
                    <a:pt x="542" y="207"/>
                  </a:lnTo>
                  <a:lnTo>
                    <a:pt x="541" y="209"/>
                  </a:lnTo>
                  <a:lnTo>
                    <a:pt x="540" y="209"/>
                  </a:lnTo>
                  <a:lnTo>
                    <a:pt x="539" y="211"/>
                  </a:lnTo>
                  <a:lnTo>
                    <a:pt x="538" y="215"/>
                  </a:lnTo>
                  <a:lnTo>
                    <a:pt x="535" y="217"/>
                  </a:lnTo>
                  <a:lnTo>
                    <a:pt x="533" y="222"/>
                  </a:lnTo>
                  <a:lnTo>
                    <a:pt x="532" y="222"/>
                  </a:lnTo>
                  <a:lnTo>
                    <a:pt x="528" y="230"/>
                  </a:lnTo>
                  <a:lnTo>
                    <a:pt x="528" y="231"/>
                  </a:lnTo>
                  <a:lnTo>
                    <a:pt x="526" y="233"/>
                  </a:lnTo>
                  <a:lnTo>
                    <a:pt x="524" y="235"/>
                  </a:lnTo>
                  <a:lnTo>
                    <a:pt x="521" y="239"/>
                  </a:lnTo>
                  <a:lnTo>
                    <a:pt x="520" y="241"/>
                  </a:lnTo>
                  <a:lnTo>
                    <a:pt x="518" y="245"/>
                  </a:lnTo>
                  <a:lnTo>
                    <a:pt x="517" y="247"/>
                  </a:lnTo>
                  <a:lnTo>
                    <a:pt x="514" y="248"/>
                  </a:lnTo>
                  <a:lnTo>
                    <a:pt x="513" y="252"/>
                  </a:lnTo>
                  <a:lnTo>
                    <a:pt x="511" y="255"/>
                  </a:lnTo>
                  <a:lnTo>
                    <a:pt x="509" y="258"/>
                  </a:lnTo>
                  <a:lnTo>
                    <a:pt x="508" y="262"/>
                  </a:lnTo>
                  <a:lnTo>
                    <a:pt x="505" y="266"/>
                  </a:lnTo>
                  <a:lnTo>
                    <a:pt x="503" y="269"/>
                  </a:lnTo>
                  <a:lnTo>
                    <a:pt x="504" y="270"/>
                  </a:lnTo>
                  <a:lnTo>
                    <a:pt x="509" y="273"/>
                  </a:lnTo>
                  <a:lnTo>
                    <a:pt x="516" y="264"/>
                  </a:lnTo>
                  <a:lnTo>
                    <a:pt x="519" y="261"/>
                  </a:lnTo>
                  <a:lnTo>
                    <a:pt x="524" y="256"/>
                  </a:lnTo>
                  <a:lnTo>
                    <a:pt x="514" y="267"/>
                  </a:lnTo>
                  <a:lnTo>
                    <a:pt x="509" y="273"/>
                  </a:lnTo>
                  <a:lnTo>
                    <a:pt x="507" y="277"/>
                  </a:lnTo>
                  <a:lnTo>
                    <a:pt x="509" y="273"/>
                  </a:lnTo>
                  <a:lnTo>
                    <a:pt x="504" y="271"/>
                  </a:lnTo>
                  <a:lnTo>
                    <a:pt x="502" y="271"/>
                  </a:lnTo>
                  <a:lnTo>
                    <a:pt x="500" y="275"/>
                  </a:lnTo>
                  <a:lnTo>
                    <a:pt x="501" y="276"/>
                  </a:lnTo>
                  <a:lnTo>
                    <a:pt x="503" y="278"/>
                  </a:lnTo>
                  <a:lnTo>
                    <a:pt x="504" y="280"/>
                  </a:lnTo>
                  <a:lnTo>
                    <a:pt x="502" y="278"/>
                  </a:lnTo>
                  <a:lnTo>
                    <a:pt x="500" y="277"/>
                  </a:lnTo>
                  <a:lnTo>
                    <a:pt x="498" y="278"/>
                  </a:lnTo>
                  <a:lnTo>
                    <a:pt x="497" y="282"/>
                  </a:lnTo>
                  <a:lnTo>
                    <a:pt x="497" y="286"/>
                  </a:lnTo>
                  <a:lnTo>
                    <a:pt x="497" y="289"/>
                  </a:lnTo>
                  <a:lnTo>
                    <a:pt x="497" y="290"/>
                  </a:lnTo>
                  <a:lnTo>
                    <a:pt x="498" y="289"/>
                  </a:lnTo>
                  <a:lnTo>
                    <a:pt x="498" y="290"/>
                  </a:lnTo>
                  <a:lnTo>
                    <a:pt x="499" y="290"/>
                  </a:lnTo>
                  <a:lnTo>
                    <a:pt x="500" y="289"/>
                  </a:lnTo>
                  <a:lnTo>
                    <a:pt x="500" y="290"/>
                  </a:lnTo>
                  <a:lnTo>
                    <a:pt x="500" y="291"/>
                  </a:lnTo>
                  <a:lnTo>
                    <a:pt x="500" y="290"/>
                  </a:lnTo>
                  <a:lnTo>
                    <a:pt x="502" y="288"/>
                  </a:lnTo>
                  <a:lnTo>
                    <a:pt x="501" y="289"/>
                  </a:lnTo>
                  <a:lnTo>
                    <a:pt x="503" y="287"/>
                  </a:lnTo>
                  <a:lnTo>
                    <a:pt x="504" y="286"/>
                  </a:lnTo>
                  <a:lnTo>
                    <a:pt x="504" y="285"/>
                  </a:lnTo>
                  <a:lnTo>
                    <a:pt x="505" y="285"/>
                  </a:lnTo>
                  <a:lnTo>
                    <a:pt x="504" y="284"/>
                  </a:lnTo>
                  <a:lnTo>
                    <a:pt x="505" y="284"/>
                  </a:lnTo>
                  <a:lnTo>
                    <a:pt x="505" y="283"/>
                  </a:lnTo>
                  <a:lnTo>
                    <a:pt x="507" y="282"/>
                  </a:lnTo>
                  <a:lnTo>
                    <a:pt x="508" y="280"/>
                  </a:lnTo>
                  <a:lnTo>
                    <a:pt x="508" y="279"/>
                  </a:lnTo>
                  <a:lnTo>
                    <a:pt x="509" y="278"/>
                  </a:lnTo>
                  <a:lnTo>
                    <a:pt x="509" y="276"/>
                  </a:lnTo>
                  <a:lnTo>
                    <a:pt x="510" y="276"/>
                  </a:lnTo>
                  <a:lnTo>
                    <a:pt x="512" y="275"/>
                  </a:lnTo>
                  <a:lnTo>
                    <a:pt x="512" y="273"/>
                  </a:lnTo>
                  <a:lnTo>
                    <a:pt x="513" y="272"/>
                  </a:lnTo>
                  <a:lnTo>
                    <a:pt x="514" y="272"/>
                  </a:lnTo>
                  <a:lnTo>
                    <a:pt x="515" y="271"/>
                  </a:lnTo>
                  <a:lnTo>
                    <a:pt x="515" y="270"/>
                  </a:lnTo>
                  <a:lnTo>
                    <a:pt x="516" y="270"/>
                  </a:lnTo>
                  <a:lnTo>
                    <a:pt x="517" y="269"/>
                  </a:lnTo>
                  <a:lnTo>
                    <a:pt x="519" y="266"/>
                  </a:lnTo>
                  <a:lnTo>
                    <a:pt x="519" y="265"/>
                  </a:lnTo>
                  <a:lnTo>
                    <a:pt x="521" y="263"/>
                  </a:lnTo>
                  <a:lnTo>
                    <a:pt x="521" y="261"/>
                  </a:lnTo>
                  <a:lnTo>
                    <a:pt x="525" y="258"/>
                  </a:lnTo>
                  <a:lnTo>
                    <a:pt x="526" y="257"/>
                  </a:lnTo>
                  <a:lnTo>
                    <a:pt x="527" y="256"/>
                  </a:lnTo>
                  <a:lnTo>
                    <a:pt x="528" y="254"/>
                  </a:lnTo>
                  <a:lnTo>
                    <a:pt x="529" y="252"/>
                  </a:lnTo>
                  <a:lnTo>
                    <a:pt x="532" y="250"/>
                  </a:lnTo>
                  <a:lnTo>
                    <a:pt x="540" y="239"/>
                  </a:lnTo>
                  <a:lnTo>
                    <a:pt x="546" y="228"/>
                  </a:lnTo>
                  <a:lnTo>
                    <a:pt x="552" y="218"/>
                  </a:lnTo>
                  <a:lnTo>
                    <a:pt x="554" y="214"/>
                  </a:lnTo>
                  <a:lnTo>
                    <a:pt x="555" y="203"/>
                  </a:lnTo>
                  <a:lnTo>
                    <a:pt x="556" y="194"/>
                  </a:lnTo>
                  <a:lnTo>
                    <a:pt x="555" y="174"/>
                  </a:lnTo>
                  <a:lnTo>
                    <a:pt x="559" y="178"/>
                  </a:lnTo>
                  <a:lnTo>
                    <a:pt x="565" y="203"/>
                  </a:lnTo>
                </a:path>
              </a:pathLst>
            </a:custGeom>
            <a:grpFill/>
            <a:ln w="12700" cap="rnd">
              <a:solidFill>
                <a:srgbClr val="000000"/>
              </a:solidFill>
              <a:round/>
              <a:headEnd/>
              <a:tailEnd/>
            </a:ln>
          </p:spPr>
          <p:txBody>
            <a:bodyPr/>
            <a:lstStyle/>
            <a:p>
              <a:endParaRPr lang="es-CL"/>
            </a:p>
          </p:txBody>
        </p:sp>
        <p:sp>
          <p:nvSpPr>
            <p:cNvPr id="366" name="Freeform 21"/>
            <p:cNvSpPr>
              <a:spLocks/>
            </p:cNvSpPr>
            <p:nvPr/>
          </p:nvSpPr>
          <p:spPr bwMode="auto">
            <a:xfrm>
              <a:off x="796" y="3437"/>
              <a:ext cx="21" cy="18"/>
            </a:xfrm>
            <a:custGeom>
              <a:avLst/>
              <a:gdLst>
                <a:gd name="T0" fmla="*/ 2 w 21"/>
                <a:gd name="T1" fmla="*/ 0 h 18"/>
                <a:gd name="T2" fmla="*/ 2 w 21"/>
                <a:gd name="T3" fmla="*/ 5 h 18"/>
                <a:gd name="T4" fmla="*/ 0 w 21"/>
                <a:gd name="T5" fmla="*/ 11 h 18"/>
                <a:gd name="T6" fmla="*/ 2 w 21"/>
                <a:gd name="T7" fmla="*/ 16 h 18"/>
                <a:gd name="T8" fmla="*/ 15 w 21"/>
                <a:gd name="T9" fmla="*/ 17 h 18"/>
                <a:gd name="T10" fmla="*/ 20 w 21"/>
                <a:gd name="T11" fmla="*/ 12 h 18"/>
                <a:gd name="T12" fmla="*/ 19 w 21"/>
                <a:gd name="T13" fmla="*/ 5 h 18"/>
                <a:gd name="T14" fmla="*/ 14 w 21"/>
                <a:gd name="T15" fmla="*/ 3 h 18"/>
                <a:gd name="T16" fmla="*/ 8 w 21"/>
                <a:gd name="T17" fmla="*/ 2 h 18"/>
                <a:gd name="T18" fmla="*/ 2 w 21"/>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8"/>
                <a:gd name="T32" fmla="*/ 21 w 21"/>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8">
                  <a:moveTo>
                    <a:pt x="2" y="0"/>
                  </a:moveTo>
                  <a:lnTo>
                    <a:pt x="2" y="5"/>
                  </a:lnTo>
                  <a:lnTo>
                    <a:pt x="0" y="11"/>
                  </a:lnTo>
                  <a:lnTo>
                    <a:pt x="2" y="16"/>
                  </a:lnTo>
                  <a:lnTo>
                    <a:pt x="15" y="17"/>
                  </a:lnTo>
                  <a:lnTo>
                    <a:pt x="20" y="12"/>
                  </a:lnTo>
                  <a:lnTo>
                    <a:pt x="19" y="5"/>
                  </a:lnTo>
                  <a:lnTo>
                    <a:pt x="14" y="3"/>
                  </a:lnTo>
                  <a:lnTo>
                    <a:pt x="8" y="2"/>
                  </a:lnTo>
                  <a:lnTo>
                    <a:pt x="2" y="0"/>
                  </a:lnTo>
                </a:path>
              </a:pathLst>
            </a:custGeom>
            <a:grpFill/>
            <a:ln w="12700" cap="rnd">
              <a:solidFill>
                <a:srgbClr val="000000"/>
              </a:solidFill>
              <a:round/>
              <a:headEnd/>
              <a:tailEnd/>
            </a:ln>
          </p:spPr>
          <p:txBody>
            <a:bodyPr/>
            <a:lstStyle/>
            <a:p>
              <a:endParaRPr lang="es-CL"/>
            </a:p>
          </p:txBody>
        </p:sp>
        <p:sp>
          <p:nvSpPr>
            <p:cNvPr id="367" name="Freeform 22"/>
            <p:cNvSpPr>
              <a:spLocks/>
            </p:cNvSpPr>
            <p:nvPr/>
          </p:nvSpPr>
          <p:spPr bwMode="auto">
            <a:xfrm>
              <a:off x="761" y="3442"/>
              <a:ext cx="51" cy="47"/>
            </a:xfrm>
            <a:custGeom>
              <a:avLst/>
              <a:gdLst>
                <a:gd name="T0" fmla="*/ 15 w 51"/>
                <a:gd name="T1" fmla="*/ 10 h 47"/>
                <a:gd name="T2" fmla="*/ 19 w 51"/>
                <a:gd name="T3" fmla="*/ 5 h 47"/>
                <a:gd name="T4" fmla="*/ 26 w 51"/>
                <a:gd name="T5" fmla="*/ 1 h 47"/>
                <a:gd name="T6" fmla="*/ 29 w 51"/>
                <a:gd name="T7" fmla="*/ 0 h 47"/>
                <a:gd name="T8" fmla="*/ 32 w 51"/>
                <a:gd name="T9" fmla="*/ 0 h 47"/>
                <a:gd name="T10" fmla="*/ 36 w 51"/>
                <a:gd name="T11" fmla="*/ 0 h 47"/>
                <a:gd name="T12" fmla="*/ 43 w 51"/>
                <a:gd name="T13" fmla="*/ 1 h 47"/>
                <a:gd name="T14" fmla="*/ 46 w 51"/>
                <a:gd name="T15" fmla="*/ 5 h 47"/>
                <a:gd name="T16" fmla="*/ 48 w 51"/>
                <a:gd name="T17" fmla="*/ 9 h 47"/>
                <a:gd name="T18" fmla="*/ 49 w 51"/>
                <a:gd name="T19" fmla="*/ 12 h 47"/>
                <a:gd name="T20" fmla="*/ 50 w 51"/>
                <a:gd name="T21" fmla="*/ 14 h 47"/>
                <a:gd name="T22" fmla="*/ 50 w 51"/>
                <a:gd name="T23" fmla="*/ 17 h 47"/>
                <a:gd name="T24" fmla="*/ 50 w 51"/>
                <a:gd name="T25" fmla="*/ 20 h 47"/>
                <a:gd name="T26" fmla="*/ 50 w 51"/>
                <a:gd name="T27" fmla="*/ 23 h 47"/>
                <a:gd name="T28" fmla="*/ 49 w 51"/>
                <a:gd name="T29" fmla="*/ 27 h 47"/>
                <a:gd name="T30" fmla="*/ 47 w 51"/>
                <a:gd name="T31" fmla="*/ 30 h 47"/>
                <a:gd name="T32" fmla="*/ 45 w 51"/>
                <a:gd name="T33" fmla="*/ 32 h 47"/>
                <a:gd name="T34" fmla="*/ 43 w 51"/>
                <a:gd name="T35" fmla="*/ 35 h 47"/>
                <a:gd name="T36" fmla="*/ 42 w 51"/>
                <a:gd name="T37" fmla="*/ 37 h 47"/>
                <a:gd name="T38" fmla="*/ 39 w 51"/>
                <a:gd name="T39" fmla="*/ 39 h 47"/>
                <a:gd name="T40" fmla="*/ 36 w 51"/>
                <a:gd name="T41" fmla="*/ 40 h 47"/>
                <a:gd name="T42" fmla="*/ 34 w 51"/>
                <a:gd name="T43" fmla="*/ 40 h 47"/>
                <a:gd name="T44" fmla="*/ 32 w 51"/>
                <a:gd name="T45" fmla="*/ 41 h 47"/>
                <a:gd name="T46" fmla="*/ 30 w 51"/>
                <a:gd name="T47" fmla="*/ 41 h 47"/>
                <a:gd name="T48" fmla="*/ 27 w 51"/>
                <a:gd name="T49" fmla="*/ 41 h 47"/>
                <a:gd name="T50" fmla="*/ 21 w 51"/>
                <a:gd name="T51" fmla="*/ 41 h 47"/>
                <a:gd name="T52" fmla="*/ 14 w 51"/>
                <a:gd name="T53" fmla="*/ 42 h 47"/>
                <a:gd name="T54" fmla="*/ 12 w 51"/>
                <a:gd name="T55" fmla="*/ 42 h 47"/>
                <a:gd name="T56" fmla="*/ 9 w 51"/>
                <a:gd name="T57" fmla="*/ 42 h 47"/>
                <a:gd name="T58" fmla="*/ 8 w 51"/>
                <a:gd name="T59" fmla="*/ 44 h 47"/>
                <a:gd name="T60" fmla="*/ 6 w 51"/>
                <a:gd name="T61" fmla="*/ 46 h 47"/>
                <a:gd name="T62" fmla="*/ 3 w 51"/>
                <a:gd name="T63" fmla="*/ 46 h 47"/>
                <a:gd name="T64" fmla="*/ 0 w 51"/>
                <a:gd name="T65" fmla="*/ 43 h 47"/>
                <a:gd name="T66" fmla="*/ 0 w 51"/>
                <a:gd name="T67" fmla="*/ 40 h 47"/>
                <a:gd name="T68" fmla="*/ 2 w 51"/>
                <a:gd name="T69" fmla="*/ 39 h 47"/>
                <a:gd name="T70" fmla="*/ 4 w 51"/>
                <a:gd name="T71" fmla="*/ 37 h 47"/>
                <a:gd name="T72" fmla="*/ 6 w 51"/>
                <a:gd name="T73" fmla="*/ 36 h 47"/>
                <a:gd name="T74" fmla="*/ 9 w 51"/>
                <a:gd name="T75" fmla="*/ 34 h 47"/>
                <a:gd name="T76" fmla="*/ 11 w 51"/>
                <a:gd name="T77" fmla="*/ 33 h 47"/>
                <a:gd name="T78" fmla="*/ 11 w 51"/>
                <a:gd name="T79" fmla="*/ 30 h 47"/>
                <a:gd name="T80" fmla="*/ 12 w 51"/>
                <a:gd name="T81" fmla="*/ 28 h 47"/>
                <a:gd name="T82" fmla="*/ 12 w 51"/>
                <a:gd name="T83" fmla="*/ 25 h 47"/>
                <a:gd name="T84" fmla="*/ 12 w 51"/>
                <a:gd name="T85" fmla="*/ 22 h 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1"/>
                <a:gd name="T130" fmla="*/ 0 h 47"/>
                <a:gd name="T131" fmla="*/ 51 w 51"/>
                <a:gd name="T132" fmla="*/ 47 h 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1" h="47">
                  <a:moveTo>
                    <a:pt x="12" y="23"/>
                  </a:moveTo>
                  <a:lnTo>
                    <a:pt x="15" y="10"/>
                  </a:lnTo>
                  <a:lnTo>
                    <a:pt x="16" y="7"/>
                  </a:lnTo>
                  <a:lnTo>
                    <a:pt x="19" y="5"/>
                  </a:lnTo>
                  <a:lnTo>
                    <a:pt x="21" y="3"/>
                  </a:lnTo>
                  <a:lnTo>
                    <a:pt x="26" y="1"/>
                  </a:lnTo>
                  <a:lnTo>
                    <a:pt x="28" y="0"/>
                  </a:lnTo>
                  <a:lnTo>
                    <a:pt x="29" y="0"/>
                  </a:lnTo>
                  <a:lnTo>
                    <a:pt x="30" y="0"/>
                  </a:lnTo>
                  <a:lnTo>
                    <a:pt x="32" y="0"/>
                  </a:lnTo>
                  <a:lnTo>
                    <a:pt x="33" y="0"/>
                  </a:lnTo>
                  <a:lnTo>
                    <a:pt x="36" y="0"/>
                  </a:lnTo>
                  <a:lnTo>
                    <a:pt x="41" y="1"/>
                  </a:lnTo>
                  <a:lnTo>
                    <a:pt x="43" y="1"/>
                  </a:lnTo>
                  <a:lnTo>
                    <a:pt x="44" y="3"/>
                  </a:lnTo>
                  <a:lnTo>
                    <a:pt x="46" y="5"/>
                  </a:lnTo>
                  <a:lnTo>
                    <a:pt x="47" y="7"/>
                  </a:lnTo>
                  <a:lnTo>
                    <a:pt x="48" y="9"/>
                  </a:lnTo>
                  <a:lnTo>
                    <a:pt x="49" y="10"/>
                  </a:lnTo>
                  <a:lnTo>
                    <a:pt x="49" y="12"/>
                  </a:lnTo>
                  <a:lnTo>
                    <a:pt x="49" y="13"/>
                  </a:lnTo>
                  <a:lnTo>
                    <a:pt x="50" y="14"/>
                  </a:lnTo>
                  <a:lnTo>
                    <a:pt x="50" y="16"/>
                  </a:lnTo>
                  <a:lnTo>
                    <a:pt x="50" y="17"/>
                  </a:lnTo>
                  <a:lnTo>
                    <a:pt x="50" y="19"/>
                  </a:lnTo>
                  <a:lnTo>
                    <a:pt x="50" y="20"/>
                  </a:lnTo>
                  <a:lnTo>
                    <a:pt x="50" y="21"/>
                  </a:lnTo>
                  <a:lnTo>
                    <a:pt x="50" y="23"/>
                  </a:lnTo>
                  <a:lnTo>
                    <a:pt x="50" y="24"/>
                  </a:lnTo>
                  <a:lnTo>
                    <a:pt x="49" y="27"/>
                  </a:lnTo>
                  <a:lnTo>
                    <a:pt x="48" y="28"/>
                  </a:lnTo>
                  <a:lnTo>
                    <a:pt x="47" y="30"/>
                  </a:lnTo>
                  <a:lnTo>
                    <a:pt x="46" y="32"/>
                  </a:lnTo>
                  <a:lnTo>
                    <a:pt x="45" y="32"/>
                  </a:lnTo>
                  <a:lnTo>
                    <a:pt x="45" y="34"/>
                  </a:lnTo>
                  <a:lnTo>
                    <a:pt x="43" y="35"/>
                  </a:lnTo>
                  <a:lnTo>
                    <a:pt x="43" y="36"/>
                  </a:lnTo>
                  <a:lnTo>
                    <a:pt x="42" y="37"/>
                  </a:lnTo>
                  <a:lnTo>
                    <a:pt x="40" y="38"/>
                  </a:lnTo>
                  <a:lnTo>
                    <a:pt x="39" y="39"/>
                  </a:lnTo>
                  <a:lnTo>
                    <a:pt x="37" y="40"/>
                  </a:lnTo>
                  <a:lnTo>
                    <a:pt x="36" y="40"/>
                  </a:lnTo>
                  <a:lnTo>
                    <a:pt x="34" y="40"/>
                  </a:lnTo>
                  <a:lnTo>
                    <a:pt x="33" y="40"/>
                  </a:lnTo>
                  <a:lnTo>
                    <a:pt x="32" y="41"/>
                  </a:lnTo>
                  <a:lnTo>
                    <a:pt x="31" y="41"/>
                  </a:lnTo>
                  <a:lnTo>
                    <a:pt x="30" y="41"/>
                  </a:lnTo>
                  <a:lnTo>
                    <a:pt x="28" y="41"/>
                  </a:lnTo>
                  <a:lnTo>
                    <a:pt x="27" y="41"/>
                  </a:lnTo>
                  <a:lnTo>
                    <a:pt x="26" y="41"/>
                  </a:lnTo>
                  <a:lnTo>
                    <a:pt x="21" y="41"/>
                  </a:lnTo>
                  <a:lnTo>
                    <a:pt x="15" y="42"/>
                  </a:lnTo>
                  <a:lnTo>
                    <a:pt x="14" y="42"/>
                  </a:lnTo>
                  <a:lnTo>
                    <a:pt x="13" y="42"/>
                  </a:lnTo>
                  <a:lnTo>
                    <a:pt x="12" y="42"/>
                  </a:lnTo>
                  <a:lnTo>
                    <a:pt x="10" y="42"/>
                  </a:lnTo>
                  <a:lnTo>
                    <a:pt x="9" y="42"/>
                  </a:lnTo>
                  <a:lnTo>
                    <a:pt x="8" y="43"/>
                  </a:lnTo>
                  <a:lnTo>
                    <a:pt x="8" y="44"/>
                  </a:lnTo>
                  <a:lnTo>
                    <a:pt x="6" y="45"/>
                  </a:lnTo>
                  <a:lnTo>
                    <a:pt x="6" y="46"/>
                  </a:lnTo>
                  <a:lnTo>
                    <a:pt x="4" y="46"/>
                  </a:lnTo>
                  <a:lnTo>
                    <a:pt x="3" y="46"/>
                  </a:lnTo>
                  <a:lnTo>
                    <a:pt x="1" y="44"/>
                  </a:lnTo>
                  <a:lnTo>
                    <a:pt x="0" y="43"/>
                  </a:lnTo>
                  <a:lnTo>
                    <a:pt x="0" y="42"/>
                  </a:lnTo>
                  <a:lnTo>
                    <a:pt x="0" y="40"/>
                  </a:lnTo>
                  <a:lnTo>
                    <a:pt x="2" y="39"/>
                  </a:lnTo>
                  <a:lnTo>
                    <a:pt x="3" y="38"/>
                  </a:lnTo>
                  <a:lnTo>
                    <a:pt x="4" y="37"/>
                  </a:lnTo>
                  <a:lnTo>
                    <a:pt x="5" y="36"/>
                  </a:lnTo>
                  <a:lnTo>
                    <a:pt x="6" y="36"/>
                  </a:lnTo>
                  <a:lnTo>
                    <a:pt x="7" y="35"/>
                  </a:lnTo>
                  <a:lnTo>
                    <a:pt x="9" y="34"/>
                  </a:lnTo>
                  <a:lnTo>
                    <a:pt x="10" y="34"/>
                  </a:lnTo>
                  <a:lnTo>
                    <a:pt x="11" y="33"/>
                  </a:lnTo>
                  <a:lnTo>
                    <a:pt x="11" y="32"/>
                  </a:lnTo>
                  <a:lnTo>
                    <a:pt x="11" y="30"/>
                  </a:lnTo>
                  <a:lnTo>
                    <a:pt x="12" y="29"/>
                  </a:lnTo>
                  <a:lnTo>
                    <a:pt x="12" y="28"/>
                  </a:lnTo>
                  <a:lnTo>
                    <a:pt x="12" y="27"/>
                  </a:lnTo>
                  <a:lnTo>
                    <a:pt x="12" y="25"/>
                  </a:lnTo>
                  <a:lnTo>
                    <a:pt x="12" y="24"/>
                  </a:lnTo>
                  <a:lnTo>
                    <a:pt x="12" y="22"/>
                  </a:lnTo>
                  <a:lnTo>
                    <a:pt x="12" y="23"/>
                  </a:lnTo>
                </a:path>
              </a:pathLst>
            </a:custGeom>
            <a:grpFill/>
            <a:ln w="12700" cap="rnd">
              <a:solidFill>
                <a:srgbClr val="000000"/>
              </a:solidFill>
              <a:round/>
              <a:headEnd/>
              <a:tailEnd/>
            </a:ln>
          </p:spPr>
          <p:txBody>
            <a:bodyPr/>
            <a:lstStyle/>
            <a:p>
              <a:endParaRPr lang="es-CL"/>
            </a:p>
          </p:txBody>
        </p:sp>
        <p:grpSp>
          <p:nvGrpSpPr>
            <p:cNvPr id="368" name="Group 23"/>
            <p:cNvGrpSpPr>
              <a:grpSpLocks/>
            </p:cNvGrpSpPr>
            <p:nvPr/>
          </p:nvGrpSpPr>
          <p:grpSpPr bwMode="auto">
            <a:xfrm>
              <a:off x="694" y="3510"/>
              <a:ext cx="226" cy="153"/>
              <a:chOff x="694" y="3510"/>
              <a:chExt cx="226" cy="153"/>
            </a:xfrm>
            <a:grpFill/>
          </p:grpSpPr>
          <p:sp>
            <p:nvSpPr>
              <p:cNvPr id="385" name="Freeform 24"/>
              <p:cNvSpPr>
                <a:spLocks/>
              </p:cNvSpPr>
              <p:nvPr/>
            </p:nvSpPr>
            <p:spPr bwMode="auto">
              <a:xfrm>
                <a:off x="730" y="3511"/>
                <a:ext cx="132" cy="144"/>
              </a:xfrm>
              <a:custGeom>
                <a:avLst/>
                <a:gdLst>
                  <a:gd name="T0" fmla="*/ 118 w 132"/>
                  <a:gd name="T1" fmla="*/ 131 h 144"/>
                  <a:gd name="T2" fmla="*/ 113 w 132"/>
                  <a:gd name="T3" fmla="*/ 123 h 144"/>
                  <a:gd name="T4" fmla="*/ 91 w 132"/>
                  <a:gd name="T5" fmla="*/ 97 h 144"/>
                  <a:gd name="T6" fmla="*/ 86 w 132"/>
                  <a:gd name="T7" fmla="*/ 92 h 144"/>
                  <a:gd name="T8" fmla="*/ 79 w 132"/>
                  <a:gd name="T9" fmla="*/ 84 h 144"/>
                  <a:gd name="T10" fmla="*/ 69 w 132"/>
                  <a:gd name="T11" fmla="*/ 74 h 144"/>
                  <a:gd name="T12" fmla="*/ 58 w 132"/>
                  <a:gd name="T13" fmla="*/ 60 h 144"/>
                  <a:gd name="T14" fmla="*/ 51 w 132"/>
                  <a:gd name="T15" fmla="*/ 50 h 144"/>
                  <a:gd name="T16" fmla="*/ 39 w 132"/>
                  <a:gd name="T17" fmla="*/ 35 h 144"/>
                  <a:gd name="T18" fmla="*/ 11 w 132"/>
                  <a:gd name="T19" fmla="*/ 6 h 144"/>
                  <a:gd name="T20" fmla="*/ 5 w 132"/>
                  <a:gd name="T21" fmla="*/ 0 h 144"/>
                  <a:gd name="T22" fmla="*/ 0 w 132"/>
                  <a:gd name="T23" fmla="*/ 0 h 144"/>
                  <a:gd name="T24" fmla="*/ 0 w 132"/>
                  <a:gd name="T25" fmla="*/ 7 h 144"/>
                  <a:gd name="T26" fmla="*/ 3 w 132"/>
                  <a:gd name="T27" fmla="*/ 9 h 144"/>
                  <a:gd name="T28" fmla="*/ 26 w 132"/>
                  <a:gd name="T29" fmla="*/ 35 h 144"/>
                  <a:gd name="T30" fmla="*/ 50 w 132"/>
                  <a:gd name="T31" fmla="*/ 66 h 144"/>
                  <a:gd name="T32" fmla="*/ 66 w 132"/>
                  <a:gd name="T33" fmla="*/ 85 h 144"/>
                  <a:gd name="T34" fmla="*/ 72 w 132"/>
                  <a:gd name="T35" fmla="*/ 92 h 144"/>
                  <a:gd name="T36" fmla="*/ 77 w 132"/>
                  <a:gd name="T37" fmla="*/ 100 h 144"/>
                  <a:gd name="T38" fmla="*/ 86 w 132"/>
                  <a:gd name="T39" fmla="*/ 111 h 144"/>
                  <a:gd name="T40" fmla="*/ 91 w 132"/>
                  <a:gd name="T41" fmla="*/ 116 h 144"/>
                  <a:gd name="T42" fmla="*/ 96 w 132"/>
                  <a:gd name="T43" fmla="*/ 123 h 144"/>
                  <a:gd name="T44" fmla="*/ 105 w 132"/>
                  <a:gd name="T45" fmla="*/ 131 h 144"/>
                  <a:gd name="T46" fmla="*/ 110 w 132"/>
                  <a:gd name="T47" fmla="*/ 138 h 144"/>
                  <a:gd name="T48" fmla="*/ 118 w 132"/>
                  <a:gd name="T49" fmla="*/ 143 h 144"/>
                  <a:gd name="T50" fmla="*/ 131 w 132"/>
                  <a:gd name="T51" fmla="*/ 138 h 144"/>
                  <a:gd name="T52" fmla="*/ 118 w 132"/>
                  <a:gd name="T53" fmla="*/ 131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2"/>
                  <a:gd name="T82" fmla="*/ 0 h 144"/>
                  <a:gd name="T83" fmla="*/ 132 w 132"/>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2" h="144">
                    <a:moveTo>
                      <a:pt x="118" y="131"/>
                    </a:moveTo>
                    <a:lnTo>
                      <a:pt x="113" y="123"/>
                    </a:lnTo>
                    <a:lnTo>
                      <a:pt x="91" y="97"/>
                    </a:lnTo>
                    <a:lnTo>
                      <a:pt x="86" y="92"/>
                    </a:lnTo>
                    <a:lnTo>
                      <a:pt x="79" y="84"/>
                    </a:lnTo>
                    <a:lnTo>
                      <a:pt x="69" y="74"/>
                    </a:lnTo>
                    <a:lnTo>
                      <a:pt x="58" y="60"/>
                    </a:lnTo>
                    <a:lnTo>
                      <a:pt x="51" y="50"/>
                    </a:lnTo>
                    <a:lnTo>
                      <a:pt x="39" y="35"/>
                    </a:lnTo>
                    <a:lnTo>
                      <a:pt x="11" y="6"/>
                    </a:lnTo>
                    <a:lnTo>
                      <a:pt x="5" y="0"/>
                    </a:lnTo>
                    <a:lnTo>
                      <a:pt x="0" y="0"/>
                    </a:lnTo>
                    <a:lnTo>
                      <a:pt x="0" y="7"/>
                    </a:lnTo>
                    <a:lnTo>
                      <a:pt x="3" y="9"/>
                    </a:lnTo>
                    <a:lnTo>
                      <a:pt x="26" y="35"/>
                    </a:lnTo>
                    <a:lnTo>
                      <a:pt x="50" y="66"/>
                    </a:lnTo>
                    <a:lnTo>
                      <a:pt x="66" y="85"/>
                    </a:lnTo>
                    <a:lnTo>
                      <a:pt x="72" y="92"/>
                    </a:lnTo>
                    <a:lnTo>
                      <a:pt x="77" y="100"/>
                    </a:lnTo>
                    <a:lnTo>
                      <a:pt x="86" y="111"/>
                    </a:lnTo>
                    <a:lnTo>
                      <a:pt x="91" y="116"/>
                    </a:lnTo>
                    <a:lnTo>
                      <a:pt x="96" y="123"/>
                    </a:lnTo>
                    <a:lnTo>
                      <a:pt x="105" y="131"/>
                    </a:lnTo>
                    <a:lnTo>
                      <a:pt x="110" y="138"/>
                    </a:lnTo>
                    <a:lnTo>
                      <a:pt x="118" y="143"/>
                    </a:lnTo>
                    <a:lnTo>
                      <a:pt x="131" y="138"/>
                    </a:lnTo>
                    <a:lnTo>
                      <a:pt x="118" y="131"/>
                    </a:lnTo>
                  </a:path>
                </a:pathLst>
              </a:custGeom>
              <a:grpFill/>
              <a:ln w="12700" cap="rnd">
                <a:solidFill>
                  <a:srgbClr val="000000"/>
                </a:solidFill>
                <a:round/>
                <a:headEnd/>
                <a:tailEnd/>
              </a:ln>
            </p:spPr>
            <p:txBody>
              <a:bodyPr/>
              <a:lstStyle/>
              <a:p>
                <a:endParaRPr lang="es-CL"/>
              </a:p>
            </p:txBody>
          </p:sp>
          <p:sp>
            <p:nvSpPr>
              <p:cNvPr id="386" name="Freeform 25"/>
              <p:cNvSpPr>
                <a:spLocks/>
              </p:cNvSpPr>
              <p:nvPr/>
            </p:nvSpPr>
            <p:spPr bwMode="auto">
              <a:xfrm>
                <a:off x="855" y="3645"/>
                <a:ext cx="65" cy="18"/>
              </a:xfrm>
              <a:custGeom>
                <a:avLst/>
                <a:gdLst>
                  <a:gd name="T0" fmla="*/ 52 w 65"/>
                  <a:gd name="T1" fmla="*/ 2 h 18"/>
                  <a:gd name="T2" fmla="*/ 60 w 65"/>
                  <a:gd name="T3" fmla="*/ 4 h 18"/>
                  <a:gd name="T4" fmla="*/ 64 w 65"/>
                  <a:gd name="T5" fmla="*/ 6 h 18"/>
                  <a:gd name="T6" fmla="*/ 48 w 65"/>
                  <a:gd name="T7" fmla="*/ 1 h 18"/>
                  <a:gd name="T8" fmla="*/ 37 w 65"/>
                  <a:gd name="T9" fmla="*/ 0 h 18"/>
                  <a:gd name="T10" fmla="*/ 29 w 65"/>
                  <a:gd name="T11" fmla="*/ 0 h 18"/>
                  <a:gd name="T12" fmla="*/ 18 w 65"/>
                  <a:gd name="T13" fmla="*/ 1 h 18"/>
                  <a:gd name="T14" fmla="*/ 10 w 65"/>
                  <a:gd name="T15" fmla="*/ 3 h 18"/>
                  <a:gd name="T16" fmla="*/ 0 w 65"/>
                  <a:gd name="T17" fmla="*/ 7 h 18"/>
                  <a:gd name="T18" fmla="*/ 0 w 65"/>
                  <a:gd name="T19" fmla="*/ 10 h 18"/>
                  <a:gd name="T20" fmla="*/ 6 w 65"/>
                  <a:gd name="T21" fmla="*/ 6 h 18"/>
                  <a:gd name="T22" fmla="*/ 18 w 65"/>
                  <a:gd name="T23" fmla="*/ 7 h 18"/>
                  <a:gd name="T24" fmla="*/ 26 w 65"/>
                  <a:gd name="T25" fmla="*/ 8 h 18"/>
                  <a:gd name="T26" fmla="*/ 35 w 65"/>
                  <a:gd name="T27" fmla="*/ 9 h 18"/>
                  <a:gd name="T28" fmla="*/ 42 w 65"/>
                  <a:gd name="T29" fmla="*/ 11 h 18"/>
                  <a:gd name="T30" fmla="*/ 48 w 65"/>
                  <a:gd name="T31" fmla="*/ 12 h 18"/>
                  <a:gd name="T32" fmla="*/ 58 w 65"/>
                  <a:gd name="T33" fmla="*/ 13 h 18"/>
                  <a:gd name="T34" fmla="*/ 62 w 65"/>
                  <a:gd name="T35" fmla="*/ 17 h 18"/>
                  <a:gd name="T36" fmla="*/ 59 w 65"/>
                  <a:gd name="T37" fmla="*/ 13 h 18"/>
                  <a:gd name="T38" fmla="*/ 51 w 65"/>
                  <a:gd name="T39" fmla="*/ 14 h 18"/>
                  <a:gd name="T40" fmla="*/ 49 w 65"/>
                  <a:gd name="T41" fmla="*/ 11 h 18"/>
                  <a:gd name="T42" fmla="*/ 49 w 65"/>
                  <a:gd name="T43" fmla="*/ 7 h 18"/>
                  <a:gd name="T44" fmla="*/ 51 w 65"/>
                  <a:gd name="T45" fmla="*/ 5 h 18"/>
                  <a:gd name="T46" fmla="*/ 52 w 65"/>
                  <a:gd name="T47" fmla="*/ 2 h 1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18"/>
                  <a:gd name="T74" fmla="*/ 65 w 65"/>
                  <a:gd name="T75" fmla="*/ 18 h 1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18">
                    <a:moveTo>
                      <a:pt x="52" y="2"/>
                    </a:moveTo>
                    <a:lnTo>
                      <a:pt x="60" y="4"/>
                    </a:lnTo>
                    <a:lnTo>
                      <a:pt x="64" y="6"/>
                    </a:lnTo>
                    <a:lnTo>
                      <a:pt x="48" y="1"/>
                    </a:lnTo>
                    <a:lnTo>
                      <a:pt x="37" y="0"/>
                    </a:lnTo>
                    <a:lnTo>
                      <a:pt x="29" y="0"/>
                    </a:lnTo>
                    <a:lnTo>
                      <a:pt x="18" y="1"/>
                    </a:lnTo>
                    <a:lnTo>
                      <a:pt x="10" y="3"/>
                    </a:lnTo>
                    <a:lnTo>
                      <a:pt x="0" y="7"/>
                    </a:lnTo>
                    <a:lnTo>
                      <a:pt x="0" y="10"/>
                    </a:lnTo>
                    <a:lnTo>
                      <a:pt x="6" y="6"/>
                    </a:lnTo>
                    <a:lnTo>
                      <a:pt x="18" y="7"/>
                    </a:lnTo>
                    <a:lnTo>
                      <a:pt x="26" y="8"/>
                    </a:lnTo>
                    <a:lnTo>
                      <a:pt x="35" y="9"/>
                    </a:lnTo>
                    <a:lnTo>
                      <a:pt x="42" y="11"/>
                    </a:lnTo>
                    <a:lnTo>
                      <a:pt x="48" y="12"/>
                    </a:lnTo>
                    <a:lnTo>
                      <a:pt x="58" y="13"/>
                    </a:lnTo>
                    <a:lnTo>
                      <a:pt x="62" y="17"/>
                    </a:lnTo>
                    <a:lnTo>
                      <a:pt x="59" y="13"/>
                    </a:lnTo>
                    <a:lnTo>
                      <a:pt x="51" y="14"/>
                    </a:lnTo>
                    <a:lnTo>
                      <a:pt x="49" y="11"/>
                    </a:lnTo>
                    <a:lnTo>
                      <a:pt x="49" y="7"/>
                    </a:lnTo>
                    <a:lnTo>
                      <a:pt x="51" y="5"/>
                    </a:lnTo>
                    <a:lnTo>
                      <a:pt x="52" y="2"/>
                    </a:lnTo>
                  </a:path>
                </a:pathLst>
              </a:custGeom>
              <a:grpFill/>
              <a:ln w="12700" cap="rnd">
                <a:solidFill>
                  <a:srgbClr val="000000"/>
                </a:solidFill>
                <a:round/>
                <a:headEnd/>
                <a:tailEnd/>
              </a:ln>
            </p:spPr>
            <p:txBody>
              <a:bodyPr/>
              <a:lstStyle/>
              <a:p>
                <a:endParaRPr lang="es-CL"/>
              </a:p>
            </p:txBody>
          </p:sp>
          <p:sp>
            <p:nvSpPr>
              <p:cNvPr id="387" name="Freeform 26"/>
              <p:cNvSpPr>
                <a:spLocks/>
              </p:cNvSpPr>
              <p:nvPr/>
            </p:nvSpPr>
            <p:spPr bwMode="auto">
              <a:xfrm>
                <a:off x="694" y="3510"/>
                <a:ext cx="39" cy="62"/>
              </a:xfrm>
              <a:custGeom>
                <a:avLst/>
                <a:gdLst>
                  <a:gd name="T0" fmla="*/ 38 w 39"/>
                  <a:gd name="T1" fmla="*/ 0 h 62"/>
                  <a:gd name="T2" fmla="*/ 32 w 39"/>
                  <a:gd name="T3" fmla="*/ 0 h 62"/>
                  <a:gd name="T4" fmla="*/ 27 w 39"/>
                  <a:gd name="T5" fmla="*/ 0 h 62"/>
                  <a:gd name="T6" fmla="*/ 20 w 39"/>
                  <a:gd name="T7" fmla="*/ 10 h 62"/>
                  <a:gd name="T8" fmla="*/ 14 w 39"/>
                  <a:gd name="T9" fmla="*/ 15 h 62"/>
                  <a:gd name="T10" fmla="*/ 9 w 39"/>
                  <a:gd name="T11" fmla="*/ 24 h 62"/>
                  <a:gd name="T12" fmla="*/ 4 w 39"/>
                  <a:gd name="T13" fmla="*/ 32 h 62"/>
                  <a:gd name="T14" fmla="*/ 2 w 39"/>
                  <a:gd name="T15" fmla="*/ 41 h 62"/>
                  <a:gd name="T16" fmla="*/ 1 w 39"/>
                  <a:gd name="T17" fmla="*/ 50 h 62"/>
                  <a:gd name="T18" fmla="*/ 0 w 39"/>
                  <a:gd name="T19" fmla="*/ 57 h 62"/>
                  <a:gd name="T20" fmla="*/ 6 w 39"/>
                  <a:gd name="T21" fmla="*/ 61 h 62"/>
                  <a:gd name="T22" fmla="*/ 8 w 39"/>
                  <a:gd name="T23" fmla="*/ 56 h 62"/>
                  <a:gd name="T24" fmla="*/ 10 w 39"/>
                  <a:gd name="T25" fmla="*/ 50 h 62"/>
                  <a:gd name="T26" fmla="*/ 12 w 39"/>
                  <a:gd name="T27" fmla="*/ 45 h 62"/>
                  <a:gd name="T28" fmla="*/ 16 w 39"/>
                  <a:gd name="T29" fmla="*/ 38 h 62"/>
                  <a:gd name="T30" fmla="*/ 21 w 39"/>
                  <a:gd name="T31" fmla="*/ 31 h 62"/>
                  <a:gd name="T32" fmla="*/ 27 w 39"/>
                  <a:gd name="T33" fmla="*/ 24 h 62"/>
                  <a:gd name="T34" fmla="*/ 33 w 39"/>
                  <a:gd name="T35" fmla="*/ 15 h 62"/>
                  <a:gd name="T36" fmla="*/ 38 w 39"/>
                  <a:gd name="T37" fmla="*/ 0 h 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62"/>
                  <a:gd name="T59" fmla="*/ 39 w 39"/>
                  <a:gd name="T60" fmla="*/ 62 h 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62">
                    <a:moveTo>
                      <a:pt x="38" y="0"/>
                    </a:moveTo>
                    <a:lnTo>
                      <a:pt x="32" y="0"/>
                    </a:lnTo>
                    <a:lnTo>
                      <a:pt x="27" y="0"/>
                    </a:lnTo>
                    <a:lnTo>
                      <a:pt x="20" y="10"/>
                    </a:lnTo>
                    <a:lnTo>
                      <a:pt x="14" y="15"/>
                    </a:lnTo>
                    <a:lnTo>
                      <a:pt x="9" y="24"/>
                    </a:lnTo>
                    <a:lnTo>
                      <a:pt x="4" y="32"/>
                    </a:lnTo>
                    <a:lnTo>
                      <a:pt x="2" y="41"/>
                    </a:lnTo>
                    <a:lnTo>
                      <a:pt x="1" y="50"/>
                    </a:lnTo>
                    <a:lnTo>
                      <a:pt x="0" y="57"/>
                    </a:lnTo>
                    <a:lnTo>
                      <a:pt x="6" y="61"/>
                    </a:lnTo>
                    <a:lnTo>
                      <a:pt x="8" y="56"/>
                    </a:lnTo>
                    <a:lnTo>
                      <a:pt x="10" y="50"/>
                    </a:lnTo>
                    <a:lnTo>
                      <a:pt x="12" y="45"/>
                    </a:lnTo>
                    <a:lnTo>
                      <a:pt x="16" y="38"/>
                    </a:lnTo>
                    <a:lnTo>
                      <a:pt x="21" y="31"/>
                    </a:lnTo>
                    <a:lnTo>
                      <a:pt x="27" y="24"/>
                    </a:lnTo>
                    <a:lnTo>
                      <a:pt x="33" y="15"/>
                    </a:lnTo>
                    <a:lnTo>
                      <a:pt x="38" y="0"/>
                    </a:lnTo>
                  </a:path>
                </a:pathLst>
              </a:custGeom>
              <a:grpFill/>
              <a:ln w="12700" cap="rnd">
                <a:solidFill>
                  <a:srgbClr val="000000"/>
                </a:solidFill>
                <a:round/>
                <a:headEnd/>
                <a:tailEnd/>
              </a:ln>
            </p:spPr>
            <p:txBody>
              <a:bodyPr/>
              <a:lstStyle/>
              <a:p>
                <a:endParaRPr lang="es-CL"/>
              </a:p>
            </p:txBody>
          </p:sp>
        </p:grpSp>
        <p:grpSp>
          <p:nvGrpSpPr>
            <p:cNvPr id="369" name="Group 27"/>
            <p:cNvGrpSpPr>
              <a:grpSpLocks/>
            </p:cNvGrpSpPr>
            <p:nvPr/>
          </p:nvGrpSpPr>
          <p:grpSpPr bwMode="auto">
            <a:xfrm>
              <a:off x="333" y="3473"/>
              <a:ext cx="334" cy="213"/>
              <a:chOff x="333" y="3473"/>
              <a:chExt cx="334" cy="213"/>
            </a:xfrm>
            <a:grpFill/>
          </p:grpSpPr>
          <p:grpSp>
            <p:nvGrpSpPr>
              <p:cNvPr id="381" name="Group 28"/>
              <p:cNvGrpSpPr>
                <a:grpSpLocks/>
              </p:cNvGrpSpPr>
              <p:nvPr/>
            </p:nvGrpSpPr>
            <p:grpSpPr bwMode="auto">
              <a:xfrm>
                <a:off x="333" y="3473"/>
                <a:ext cx="259" cy="213"/>
                <a:chOff x="333" y="3473"/>
                <a:chExt cx="259" cy="213"/>
              </a:xfrm>
              <a:grpFill/>
            </p:grpSpPr>
            <p:sp>
              <p:nvSpPr>
                <p:cNvPr id="383" name="Freeform 29"/>
                <p:cNvSpPr>
                  <a:spLocks/>
                </p:cNvSpPr>
                <p:nvPr/>
              </p:nvSpPr>
              <p:spPr bwMode="auto">
                <a:xfrm>
                  <a:off x="392" y="3473"/>
                  <a:ext cx="200" cy="198"/>
                </a:xfrm>
                <a:custGeom>
                  <a:avLst/>
                  <a:gdLst>
                    <a:gd name="T0" fmla="*/ 0 w 200"/>
                    <a:gd name="T1" fmla="*/ 191 h 198"/>
                    <a:gd name="T2" fmla="*/ 0 w 200"/>
                    <a:gd name="T3" fmla="*/ 183 h 198"/>
                    <a:gd name="T4" fmla="*/ 15 w 200"/>
                    <a:gd name="T5" fmla="*/ 170 h 198"/>
                    <a:gd name="T6" fmla="*/ 70 w 200"/>
                    <a:gd name="T7" fmla="*/ 118 h 198"/>
                    <a:gd name="T8" fmla="*/ 152 w 200"/>
                    <a:gd name="T9" fmla="*/ 38 h 198"/>
                    <a:gd name="T10" fmla="*/ 176 w 200"/>
                    <a:gd name="T11" fmla="*/ 8 h 198"/>
                    <a:gd name="T12" fmla="*/ 187 w 200"/>
                    <a:gd name="T13" fmla="*/ 0 h 198"/>
                    <a:gd name="T14" fmla="*/ 199 w 200"/>
                    <a:gd name="T15" fmla="*/ 0 h 198"/>
                    <a:gd name="T16" fmla="*/ 188 w 200"/>
                    <a:gd name="T17" fmla="*/ 5 h 198"/>
                    <a:gd name="T18" fmla="*/ 189 w 200"/>
                    <a:gd name="T19" fmla="*/ 18 h 198"/>
                    <a:gd name="T20" fmla="*/ 178 w 200"/>
                    <a:gd name="T21" fmla="*/ 26 h 198"/>
                    <a:gd name="T22" fmla="*/ 93 w 200"/>
                    <a:gd name="T23" fmla="*/ 107 h 198"/>
                    <a:gd name="T24" fmla="*/ 22 w 200"/>
                    <a:gd name="T25" fmla="*/ 179 h 198"/>
                    <a:gd name="T26" fmla="*/ 0 w 200"/>
                    <a:gd name="T27" fmla="*/ 197 h 198"/>
                    <a:gd name="T28" fmla="*/ 0 w 200"/>
                    <a:gd name="T29" fmla="*/ 191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0"/>
                    <a:gd name="T46" fmla="*/ 0 h 198"/>
                    <a:gd name="T47" fmla="*/ 200 w 200"/>
                    <a:gd name="T48" fmla="*/ 198 h 19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0" h="198">
                      <a:moveTo>
                        <a:pt x="0" y="191"/>
                      </a:moveTo>
                      <a:lnTo>
                        <a:pt x="0" y="183"/>
                      </a:lnTo>
                      <a:lnTo>
                        <a:pt x="15" y="170"/>
                      </a:lnTo>
                      <a:lnTo>
                        <a:pt x="70" y="118"/>
                      </a:lnTo>
                      <a:lnTo>
                        <a:pt x="152" y="38"/>
                      </a:lnTo>
                      <a:lnTo>
                        <a:pt x="176" y="8"/>
                      </a:lnTo>
                      <a:lnTo>
                        <a:pt x="187" y="0"/>
                      </a:lnTo>
                      <a:lnTo>
                        <a:pt x="199" y="0"/>
                      </a:lnTo>
                      <a:lnTo>
                        <a:pt x="188" y="5"/>
                      </a:lnTo>
                      <a:lnTo>
                        <a:pt x="189" y="18"/>
                      </a:lnTo>
                      <a:lnTo>
                        <a:pt x="178" y="26"/>
                      </a:lnTo>
                      <a:lnTo>
                        <a:pt x="93" y="107"/>
                      </a:lnTo>
                      <a:lnTo>
                        <a:pt x="22" y="179"/>
                      </a:lnTo>
                      <a:lnTo>
                        <a:pt x="0" y="197"/>
                      </a:lnTo>
                      <a:lnTo>
                        <a:pt x="0" y="191"/>
                      </a:lnTo>
                    </a:path>
                  </a:pathLst>
                </a:custGeom>
                <a:grpFill/>
                <a:ln w="12700" cap="rnd">
                  <a:solidFill>
                    <a:srgbClr val="000000"/>
                  </a:solidFill>
                  <a:round/>
                  <a:headEnd/>
                  <a:tailEnd/>
                </a:ln>
              </p:spPr>
              <p:txBody>
                <a:bodyPr/>
                <a:lstStyle/>
                <a:p>
                  <a:endParaRPr lang="es-CL"/>
                </a:p>
              </p:txBody>
            </p:sp>
            <p:sp>
              <p:nvSpPr>
                <p:cNvPr id="384" name="Freeform 30"/>
                <p:cNvSpPr>
                  <a:spLocks/>
                </p:cNvSpPr>
                <p:nvPr/>
              </p:nvSpPr>
              <p:spPr bwMode="auto">
                <a:xfrm>
                  <a:off x="333" y="3657"/>
                  <a:ext cx="58" cy="29"/>
                </a:xfrm>
                <a:custGeom>
                  <a:avLst/>
                  <a:gdLst>
                    <a:gd name="T0" fmla="*/ 12 w 58"/>
                    <a:gd name="T1" fmla="*/ 2 h 29"/>
                    <a:gd name="T2" fmla="*/ 7 w 58"/>
                    <a:gd name="T3" fmla="*/ 2 h 29"/>
                    <a:gd name="T4" fmla="*/ 0 w 58"/>
                    <a:gd name="T5" fmla="*/ 7 h 29"/>
                    <a:gd name="T6" fmla="*/ 18 w 58"/>
                    <a:gd name="T7" fmla="*/ 0 h 29"/>
                    <a:gd name="T8" fmla="*/ 27 w 58"/>
                    <a:gd name="T9" fmla="*/ 0 h 29"/>
                    <a:gd name="T10" fmla="*/ 31 w 58"/>
                    <a:gd name="T11" fmla="*/ 0 h 29"/>
                    <a:gd name="T12" fmla="*/ 41 w 58"/>
                    <a:gd name="T13" fmla="*/ 1 h 29"/>
                    <a:gd name="T14" fmla="*/ 48 w 58"/>
                    <a:gd name="T15" fmla="*/ 4 h 29"/>
                    <a:gd name="T16" fmla="*/ 57 w 58"/>
                    <a:gd name="T17" fmla="*/ 9 h 29"/>
                    <a:gd name="T18" fmla="*/ 57 w 58"/>
                    <a:gd name="T19" fmla="*/ 13 h 29"/>
                    <a:gd name="T20" fmla="*/ 52 w 58"/>
                    <a:gd name="T21" fmla="*/ 13 h 29"/>
                    <a:gd name="T22" fmla="*/ 41 w 58"/>
                    <a:gd name="T23" fmla="*/ 13 h 29"/>
                    <a:gd name="T24" fmla="*/ 32 w 58"/>
                    <a:gd name="T25" fmla="*/ 13 h 29"/>
                    <a:gd name="T26" fmla="*/ 25 w 58"/>
                    <a:gd name="T27" fmla="*/ 15 h 29"/>
                    <a:gd name="T28" fmla="*/ 21 w 58"/>
                    <a:gd name="T29" fmla="*/ 18 h 29"/>
                    <a:gd name="T30" fmla="*/ 16 w 58"/>
                    <a:gd name="T31" fmla="*/ 18 h 29"/>
                    <a:gd name="T32" fmla="*/ 9 w 58"/>
                    <a:gd name="T33" fmla="*/ 19 h 29"/>
                    <a:gd name="T34" fmla="*/ 2 w 58"/>
                    <a:gd name="T35" fmla="*/ 28 h 29"/>
                    <a:gd name="T36" fmla="*/ 8 w 58"/>
                    <a:gd name="T37" fmla="*/ 21 h 29"/>
                    <a:gd name="T38" fmla="*/ 15 w 58"/>
                    <a:gd name="T39" fmla="*/ 20 h 29"/>
                    <a:gd name="T40" fmla="*/ 15 w 58"/>
                    <a:gd name="T41" fmla="*/ 8 h 29"/>
                    <a:gd name="T42" fmla="*/ 12 w 58"/>
                    <a:gd name="T43" fmla="*/ 2 h 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29"/>
                    <a:gd name="T68" fmla="*/ 58 w 58"/>
                    <a:gd name="T69" fmla="*/ 29 h 2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29">
                      <a:moveTo>
                        <a:pt x="12" y="2"/>
                      </a:moveTo>
                      <a:lnTo>
                        <a:pt x="7" y="2"/>
                      </a:lnTo>
                      <a:lnTo>
                        <a:pt x="0" y="7"/>
                      </a:lnTo>
                      <a:lnTo>
                        <a:pt x="18" y="0"/>
                      </a:lnTo>
                      <a:lnTo>
                        <a:pt x="27" y="0"/>
                      </a:lnTo>
                      <a:lnTo>
                        <a:pt x="31" y="0"/>
                      </a:lnTo>
                      <a:lnTo>
                        <a:pt x="41" y="1"/>
                      </a:lnTo>
                      <a:lnTo>
                        <a:pt x="48" y="4"/>
                      </a:lnTo>
                      <a:lnTo>
                        <a:pt x="57" y="9"/>
                      </a:lnTo>
                      <a:lnTo>
                        <a:pt x="57" y="13"/>
                      </a:lnTo>
                      <a:lnTo>
                        <a:pt x="52" y="13"/>
                      </a:lnTo>
                      <a:lnTo>
                        <a:pt x="41" y="13"/>
                      </a:lnTo>
                      <a:lnTo>
                        <a:pt x="32" y="13"/>
                      </a:lnTo>
                      <a:lnTo>
                        <a:pt x="25" y="15"/>
                      </a:lnTo>
                      <a:lnTo>
                        <a:pt x="21" y="18"/>
                      </a:lnTo>
                      <a:lnTo>
                        <a:pt x="16" y="18"/>
                      </a:lnTo>
                      <a:lnTo>
                        <a:pt x="9" y="19"/>
                      </a:lnTo>
                      <a:lnTo>
                        <a:pt x="2" y="28"/>
                      </a:lnTo>
                      <a:lnTo>
                        <a:pt x="8" y="21"/>
                      </a:lnTo>
                      <a:lnTo>
                        <a:pt x="15" y="20"/>
                      </a:lnTo>
                      <a:lnTo>
                        <a:pt x="15" y="8"/>
                      </a:lnTo>
                      <a:lnTo>
                        <a:pt x="12" y="2"/>
                      </a:lnTo>
                    </a:path>
                  </a:pathLst>
                </a:custGeom>
                <a:grpFill/>
                <a:ln w="12700" cap="rnd">
                  <a:solidFill>
                    <a:srgbClr val="000000"/>
                  </a:solidFill>
                  <a:round/>
                  <a:headEnd/>
                  <a:tailEnd/>
                </a:ln>
              </p:spPr>
              <p:txBody>
                <a:bodyPr/>
                <a:lstStyle/>
                <a:p>
                  <a:endParaRPr lang="es-CL"/>
                </a:p>
              </p:txBody>
            </p:sp>
          </p:grpSp>
          <p:sp>
            <p:nvSpPr>
              <p:cNvPr id="382" name="Freeform 31"/>
              <p:cNvSpPr>
                <a:spLocks/>
              </p:cNvSpPr>
              <p:nvPr/>
            </p:nvSpPr>
            <p:spPr bwMode="auto">
              <a:xfrm>
                <a:off x="577" y="3475"/>
                <a:ext cx="90" cy="106"/>
              </a:xfrm>
              <a:custGeom>
                <a:avLst/>
                <a:gdLst>
                  <a:gd name="T0" fmla="*/ 0 w 90"/>
                  <a:gd name="T1" fmla="*/ 2 h 106"/>
                  <a:gd name="T2" fmla="*/ 11 w 90"/>
                  <a:gd name="T3" fmla="*/ 0 h 106"/>
                  <a:gd name="T4" fmla="*/ 13 w 90"/>
                  <a:gd name="T5" fmla="*/ 0 h 106"/>
                  <a:gd name="T6" fmla="*/ 20 w 90"/>
                  <a:gd name="T7" fmla="*/ 7 h 106"/>
                  <a:gd name="T8" fmla="*/ 22 w 90"/>
                  <a:gd name="T9" fmla="*/ 10 h 106"/>
                  <a:gd name="T10" fmla="*/ 26 w 90"/>
                  <a:gd name="T11" fmla="*/ 14 h 106"/>
                  <a:gd name="T12" fmla="*/ 42 w 90"/>
                  <a:gd name="T13" fmla="*/ 38 h 106"/>
                  <a:gd name="T14" fmla="*/ 64 w 90"/>
                  <a:gd name="T15" fmla="*/ 68 h 106"/>
                  <a:gd name="T16" fmla="*/ 70 w 90"/>
                  <a:gd name="T17" fmla="*/ 74 h 106"/>
                  <a:gd name="T18" fmla="*/ 85 w 90"/>
                  <a:gd name="T19" fmla="*/ 90 h 106"/>
                  <a:gd name="T20" fmla="*/ 86 w 90"/>
                  <a:gd name="T21" fmla="*/ 93 h 106"/>
                  <a:gd name="T22" fmla="*/ 89 w 90"/>
                  <a:gd name="T23" fmla="*/ 98 h 106"/>
                  <a:gd name="T24" fmla="*/ 87 w 90"/>
                  <a:gd name="T25" fmla="*/ 101 h 106"/>
                  <a:gd name="T26" fmla="*/ 85 w 90"/>
                  <a:gd name="T27" fmla="*/ 101 h 106"/>
                  <a:gd name="T28" fmla="*/ 83 w 90"/>
                  <a:gd name="T29" fmla="*/ 103 h 106"/>
                  <a:gd name="T30" fmla="*/ 81 w 90"/>
                  <a:gd name="T31" fmla="*/ 103 h 106"/>
                  <a:gd name="T32" fmla="*/ 79 w 90"/>
                  <a:gd name="T33" fmla="*/ 105 h 106"/>
                  <a:gd name="T34" fmla="*/ 77 w 90"/>
                  <a:gd name="T35" fmla="*/ 105 h 106"/>
                  <a:gd name="T36" fmla="*/ 75 w 90"/>
                  <a:gd name="T37" fmla="*/ 103 h 106"/>
                  <a:gd name="T38" fmla="*/ 67 w 90"/>
                  <a:gd name="T39" fmla="*/ 97 h 106"/>
                  <a:gd name="T40" fmla="*/ 59 w 90"/>
                  <a:gd name="T41" fmla="*/ 87 h 106"/>
                  <a:gd name="T42" fmla="*/ 53 w 90"/>
                  <a:gd name="T43" fmla="*/ 77 h 106"/>
                  <a:gd name="T44" fmla="*/ 29 w 90"/>
                  <a:gd name="T45" fmla="*/ 47 h 106"/>
                  <a:gd name="T46" fmla="*/ 10 w 90"/>
                  <a:gd name="T47" fmla="*/ 23 h 106"/>
                  <a:gd name="T48" fmla="*/ 6 w 90"/>
                  <a:gd name="T49" fmla="*/ 19 h 106"/>
                  <a:gd name="T50" fmla="*/ 5 w 90"/>
                  <a:gd name="T51" fmla="*/ 16 h 106"/>
                  <a:gd name="T52" fmla="*/ 3 w 90"/>
                  <a:gd name="T53" fmla="*/ 16 h 106"/>
                  <a:gd name="T54" fmla="*/ 1 w 90"/>
                  <a:gd name="T55" fmla="*/ 15 h 106"/>
                  <a:gd name="T56" fmla="*/ 0 w 90"/>
                  <a:gd name="T57" fmla="*/ 12 h 106"/>
                  <a:gd name="T58" fmla="*/ 0 w 90"/>
                  <a:gd name="T59" fmla="*/ 9 h 106"/>
                  <a:gd name="T60" fmla="*/ 0 w 90"/>
                  <a:gd name="T61" fmla="*/ 5 h 106"/>
                  <a:gd name="T62" fmla="*/ 0 w 90"/>
                  <a:gd name="T63" fmla="*/ 2 h 106"/>
                  <a:gd name="T64" fmla="*/ 2 w 90"/>
                  <a:gd name="T65" fmla="*/ 0 h 106"/>
                  <a:gd name="T66" fmla="*/ 4 w 90"/>
                  <a:gd name="T67" fmla="*/ 0 h 106"/>
                  <a:gd name="T68" fmla="*/ 6 w 90"/>
                  <a:gd name="T69" fmla="*/ 0 h 106"/>
                  <a:gd name="T70" fmla="*/ 0 w 90"/>
                  <a:gd name="T71" fmla="*/ 2 h 1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
                  <a:gd name="T109" fmla="*/ 0 h 106"/>
                  <a:gd name="T110" fmla="*/ 90 w 90"/>
                  <a:gd name="T111" fmla="*/ 106 h 1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 h="106">
                    <a:moveTo>
                      <a:pt x="0" y="2"/>
                    </a:moveTo>
                    <a:lnTo>
                      <a:pt x="11" y="0"/>
                    </a:lnTo>
                    <a:lnTo>
                      <a:pt x="13" y="0"/>
                    </a:lnTo>
                    <a:lnTo>
                      <a:pt x="20" y="7"/>
                    </a:lnTo>
                    <a:lnTo>
                      <a:pt x="22" y="10"/>
                    </a:lnTo>
                    <a:lnTo>
                      <a:pt x="26" y="14"/>
                    </a:lnTo>
                    <a:lnTo>
                      <a:pt x="42" y="38"/>
                    </a:lnTo>
                    <a:lnTo>
                      <a:pt x="64" y="68"/>
                    </a:lnTo>
                    <a:lnTo>
                      <a:pt x="70" y="74"/>
                    </a:lnTo>
                    <a:lnTo>
                      <a:pt x="85" y="90"/>
                    </a:lnTo>
                    <a:lnTo>
                      <a:pt x="86" y="93"/>
                    </a:lnTo>
                    <a:lnTo>
                      <a:pt x="89" y="98"/>
                    </a:lnTo>
                    <a:lnTo>
                      <a:pt x="87" y="101"/>
                    </a:lnTo>
                    <a:lnTo>
                      <a:pt x="85" y="101"/>
                    </a:lnTo>
                    <a:lnTo>
                      <a:pt x="83" y="103"/>
                    </a:lnTo>
                    <a:lnTo>
                      <a:pt x="81" y="103"/>
                    </a:lnTo>
                    <a:lnTo>
                      <a:pt x="79" y="105"/>
                    </a:lnTo>
                    <a:lnTo>
                      <a:pt x="77" y="105"/>
                    </a:lnTo>
                    <a:lnTo>
                      <a:pt x="75" y="103"/>
                    </a:lnTo>
                    <a:lnTo>
                      <a:pt x="67" y="97"/>
                    </a:lnTo>
                    <a:lnTo>
                      <a:pt x="59" y="87"/>
                    </a:lnTo>
                    <a:lnTo>
                      <a:pt x="53" y="77"/>
                    </a:lnTo>
                    <a:lnTo>
                      <a:pt x="29" y="47"/>
                    </a:lnTo>
                    <a:lnTo>
                      <a:pt x="10" y="23"/>
                    </a:lnTo>
                    <a:lnTo>
                      <a:pt x="6" y="19"/>
                    </a:lnTo>
                    <a:lnTo>
                      <a:pt x="5" y="16"/>
                    </a:lnTo>
                    <a:lnTo>
                      <a:pt x="3" y="16"/>
                    </a:lnTo>
                    <a:lnTo>
                      <a:pt x="1" y="15"/>
                    </a:lnTo>
                    <a:lnTo>
                      <a:pt x="0" y="12"/>
                    </a:lnTo>
                    <a:lnTo>
                      <a:pt x="0" y="9"/>
                    </a:lnTo>
                    <a:lnTo>
                      <a:pt x="0" y="5"/>
                    </a:lnTo>
                    <a:lnTo>
                      <a:pt x="0" y="2"/>
                    </a:lnTo>
                    <a:lnTo>
                      <a:pt x="2" y="0"/>
                    </a:lnTo>
                    <a:lnTo>
                      <a:pt x="4" y="0"/>
                    </a:lnTo>
                    <a:lnTo>
                      <a:pt x="6" y="0"/>
                    </a:lnTo>
                    <a:lnTo>
                      <a:pt x="0" y="2"/>
                    </a:lnTo>
                  </a:path>
                </a:pathLst>
              </a:custGeom>
              <a:grpFill/>
              <a:ln w="12700" cap="rnd">
                <a:solidFill>
                  <a:srgbClr val="000000"/>
                </a:solidFill>
                <a:round/>
                <a:headEnd/>
                <a:tailEnd/>
              </a:ln>
            </p:spPr>
            <p:txBody>
              <a:bodyPr/>
              <a:lstStyle/>
              <a:p>
                <a:endParaRPr lang="es-CL"/>
              </a:p>
            </p:txBody>
          </p:sp>
        </p:grpSp>
        <p:grpSp>
          <p:nvGrpSpPr>
            <p:cNvPr id="370" name="Group 32"/>
            <p:cNvGrpSpPr>
              <a:grpSpLocks/>
            </p:cNvGrpSpPr>
            <p:nvPr/>
          </p:nvGrpSpPr>
          <p:grpSpPr bwMode="auto">
            <a:xfrm>
              <a:off x="462" y="3482"/>
              <a:ext cx="225" cy="213"/>
              <a:chOff x="462" y="3482"/>
              <a:chExt cx="225" cy="213"/>
            </a:xfrm>
            <a:grpFill/>
          </p:grpSpPr>
          <p:grpSp>
            <p:nvGrpSpPr>
              <p:cNvPr id="377" name="Group 33"/>
              <p:cNvGrpSpPr>
                <a:grpSpLocks/>
              </p:cNvGrpSpPr>
              <p:nvPr/>
            </p:nvGrpSpPr>
            <p:grpSpPr bwMode="auto">
              <a:xfrm>
                <a:off x="462" y="3482"/>
                <a:ext cx="173" cy="213"/>
                <a:chOff x="462" y="3482"/>
                <a:chExt cx="173" cy="213"/>
              </a:xfrm>
              <a:grpFill/>
            </p:grpSpPr>
            <p:sp>
              <p:nvSpPr>
                <p:cNvPr id="379" name="Freeform 34"/>
                <p:cNvSpPr>
                  <a:spLocks/>
                </p:cNvSpPr>
                <p:nvPr/>
              </p:nvSpPr>
              <p:spPr bwMode="auto">
                <a:xfrm>
                  <a:off x="462" y="3659"/>
                  <a:ext cx="57" cy="36"/>
                </a:xfrm>
                <a:custGeom>
                  <a:avLst/>
                  <a:gdLst>
                    <a:gd name="T0" fmla="*/ 6 w 57"/>
                    <a:gd name="T1" fmla="*/ 25 h 36"/>
                    <a:gd name="T2" fmla="*/ 5 w 57"/>
                    <a:gd name="T3" fmla="*/ 29 h 36"/>
                    <a:gd name="T4" fmla="*/ 6 w 57"/>
                    <a:gd name="T5" fmla="*/ 35 h 36"/>
                    <a:gd name="T6" fmla="*/ 2 w 57"/>
                    <a:gd name="T7" fmla="*/ 32 h 36"/>
                    <a:gd name="T8" fmla="*/ 0 w 57"/>
                    <a:gd name="T9" fmla="*/ 25 h 36"/>
                    <a:gd name="T10" fmla="*/ 3 w 57"/>
                    <a:gd name="T11" fmla="*/ 18 h 36"/>
                    <a:gd name="T12" fmla="*/ 12 w 57"/>
                    <a:gd name="T13" fmla="*/ 11 h 36"/>
                    <a:gd name="T14" fmla="*/ 21 w 57"/>
                    <a:gd name="T15" fmla="*/ 8 h 36"/>
                    <a:gd name="T16" fmla="*/ 38 w 57"/>
                    <a:gd name="T17" fmla="*/ 4 h 36"/>
                    <a:gd name="T18" fmla="*/ 46 w 57"/>
                    <a:gd name="T19" fmla="*/ 0 h 36"/>
                    <a:gd name="T20" fmla="*/ 56 w 57"/>
                    <a:gd name="T21" fmla="*/ 6 h 36"/>
                    <a:gd name="T22" fmla="*/ 49 w 57"/>
                    <a:gd name="T23" fmla="*/ 4 h 36"/>
                    <a:gd name="T24" fmla="*/ 40 w 57"/>
                    <a:gd name="T25" fmla="*/ 13 h 36"/>
                    <a:gd name="T26" fmla="*/ 38 w 57"/>
                    <a:gd name="T27" fmla="*/ 16 h 36"/>
                    <a:gd name="T28" fmla="*/ 31 w 57"/>
                    <a:gd name="T29" fmla="*/ 22 h 36"/>
                    <a:gd name="T30" fmla="*/ 23 w 57"/>
                    <a:gd name="T31" fmla="*/ 24 h 36"/>
                    <a:gd name="T32" fmla="*/ 19 w 57"/>
                    <a:gd name="T33" fmla="*/ 30 h 36"/>
                    <a:gd name="T34" fmla="*/ 21 w 57"/>
                    <a:gd name="T35" fmla="*/ 35 h 36"/>
                    <a:gd name="T36" fmla="*/ 16 w 57"/>
                    <a:gd name="T37" fmla="*/ 34 h 36"/>
                    <a:gd name="T38" fmla="*/ 13 w 57"/>
                    <a:gd name="T39" fmla="*/ 27 h 36"/>
                    <a:gd name="T40" fmla="*/ 15 w 57"/>
                    <a:gd name="T41" fmla="*/ 25 h 36"/>
                    <a:gd name="T42" fmla="*/ 12 w 57"/>
                    <a:gd name="T43" fmla="*/ 23 h 36"/>
                    <a:gd name="T44" fmla="*/ 6 w 57"/>
                    <a:gd name="T45" fmla="*/ 25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36"/>
                    <a:gd name="T71" fmla="*/ 57 w 57"/>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36">
                      <a:moveTo>
                        <a:pt x="6" y="25"/>
                      </a:moveTo>
                      <a:lnTo>
                        <a:pt x="5" y="29"/>
                      </a:lnTo>
                      <a:lnTo>
                        <a:pt x="6" y="35"/>
                      </a:lnTo>
                      <a:lnTo>
                        <a:pt x="2" y="32"/>
                      </a:lnTo>
                      <a:lnTo>
                        <a:pt x="0" y="25"/>
                      </a:lnTo>
                      <a:lnTo>
                        <a:pt x="3" y="18"/>
                      </a:lnTo>
                      <a:lnTo>
                        <a:pt x="12" y="11"/>
                      </a:lnTo>
                      <a:lnTo>
                        <a:pt x="21" y="8"/>
                      </a:lnTo>
                      <a:lnTo>
                        <a:pt x="38" y="4"/>
                      </a:lnTo>
                      <a:lnTo>
                        <a:pt x="46" y="0"/>
                      </a:lnTo>
                      <a:lnTo>
                        <a:pt x="56" y="6"/>
                      </a:lnTo>
                      <a:lnTo>
                        <a:pt x="49" y="4"/>
                      </a:lnTo>
                      <a:lnTo>
                        <a:pt x="40" y="13"/>
                      </a:lnTo>
                      <a:lnTo>
                        <a:pt x="38" y="16"/>
                      </a:lnTo>
                      <a:lnTo>
                        <a:pt x="31" y="22"/>
                      </a:lnTo>
                      <a:lnTo>
                        <a:pt x="23" y="24"/>
                      </a:lnTo>
                      <a:lnTo>
                        <a:pt x="19" y="30"/>
                      </a:lnTo>
                      <a:lnTo>
                        <a:pt x="21" y="35"/>
                      </a:lnTo>
                      <a:lnTo>
                        <a:pt x="16" y="34"/>
                      </a:lnTo>
                      <a:lnTo>
                        <a:pt x="13" y="27"/>
                      </a:lnTo>
                      <a:lnTo>
                        <a:pt x="15" y="25"/>
                      </a:lnTo>
                      <a:lnTo>
                        <a:pt x="12" y="23"/>
                      </a:lnTo>
                      <a:lnTo>
                        <a:pt x="6" y="25"/>
                      </a:lnTo>
                    </a:path>
                  </a:pathLst>
                </a:custGeom>
                <a:grpFill/>
                <a:ln w="12700" cap="rnd">
                  <a:solidFill>
                    <a:srgbClr val="000000"/>
                  </a:solidFill>
                  <a:round/>
                  <a:headEnd/>
                  <a:tailEnd/>
                </a:ln>
              </p:spPr>
              <p:txBody>
                <a:bodyPr/>
                <a:lstStyle/>
                <a:p>
                  <a:endParaRPr lang="es-CL"/>
                </a:p>
              </p:txBody>
            </p:sp>
            <p:sp>
              <p:nvSpPr>
                <p:cNvPr id="380" name="Freeform 35"/>
                <p:cNvSpPr>
                  <a:spLocks/>
                </p:cNvSpPr>
                <p:nvPr/>
              </p:nvSpPr>
              <p:spPr bwMode="auto">
                <a:xfrm>
                  <a:off x="513" y="3482"/>
                  <a:ext cx="122" cy="198"/>
                </a:xfrm>
                <a:custGeom>
                  <a:avLst/>
                  <a:gdLst>
                    <a:gd name="T0" fmla="*/ 121 w 122"/>
                    <a:gd name="T1" fmla="*/ 6 h 198"/>
                    <a:gd name="T2" fmla="*/ 109 w 122"/>
                    <a:gd name="T3" fmla="*/ 24 h 198"/>
                    <a:gd name="T4" fmla="*/ 85 w 122"/>
                    <a:gd name="T5" fmla="*/ 65 h 198"/>
                    <a:gd name="T6" fmla="*/ 73 w 122"/>
                    <a:gd name="T7" fmla="*/ 86 h 198"/>
                    <a:gd name="T8" fmla="*/ 58 w 122"/>
                    <a:gd name="T9" fmla="*/ 109 h 198"/>
                    <a:gd name="T10" fmla="*/ 42 w 122"/>
                    <a:gd name="T11" fmla="*/ 136 h 198"/>
                    <a:gd name="T12" fmla="*/ 21 w 122"/>
                    <a:gd name="T13" fmla="*/ 168 h 198"/>
                    <a:gd name="T14" fmla="*/ 10 w 122"/>
                    <a:gd name="T15" fmla="*/ 186 h 198"/>
                    <a:gd name="T16" fmla="*/ 7 w 122"/>
                    <a:gd name="T17" fmla="*/ 197 h 198"/>
                    <a:gd name="T18" fmla="*/ 6 w 122"/>
                    <a:gd name="T19" fmla="*/ 186 h 198"/>
                    <a:gd name="T20" fmla="*/ 3 w 122"/>
                    <a:gd name="T21" fmla="*/ 180 h 198"/>
                    <a:gd name="T22" fmla="*/ 0 w 122"/>
                    <a:gd name="T23" fmla="*/ 177 h 198"/>
                    <a:gd name="T24" fmla="*/ 7 w 122"/>
                    <a:gd name="T25" fmla="*/ 172 h 198"/>
                    <a:gd name="T26" fmla="*/ 17 w 122"/>
                    <a:gd name="T27" fmla="*/ 159 h 198"/>
                    <a:gd name="T28" fmla="*/ 67 w 122"/>
                    <a:gd name="T29" fmla="*/ 77 h 198"/>
                    <a:gd name="T30" fmla="*/ 96 w 122"/>
                    <a:gd name="T31" fmla="*/ 27 h 198"/>
                    <a:gd name="T32" fmla="*/ 99 w 122"/>
                    <a:gd name="T33" fmla="*/ 19 h 198"/>
                    <a:gd name="T34" fmla="*/ 103 w 122"/>
                    <a:gd name="T35" fmla="*/ 13 h 198"/>
                    <a:gd name="T36" fmla="*/ 111 w 122"/>
                    <a:gd name="T37" fmla="*/ 2 h 198"/>
                    <a:gd name="T38" fmla="*/ 113 w 122"/>
                    <a:gd name="T39" fmla="*/ 0 h 198"/>
                    <a:gd name="T40" fmla="*/ 114 w 122"/>
                    <a:gd name="T41" fmla="*/ 9 h 198"/>
                    <a:gd name="T42" fmla="*/ 121 w 122"/>
                    <a:gd name="T43" fmla="*/ 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2"/>
                    <a:gd name="T67" fmla="*/ 0 h 198"/>
                    <a:gd name="T68" fmla="*/ 122 w 122"/>
                    <a:gd name="T69" fmla="*/ 198 h 19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2" h="198">
                      <a:moveTo>
                        <a:pt x="121" y="6"/>
                      </a:moveTo>
                      <a:lnTo>
                        <a:pt x="109" y="24"/>
                      </a:lnTo>
                      <a:lnTo>
                        <a:pt x="85" y="65"/>
                      </a:lnTo>
                      <a:lnTo>
                        <a:pt x="73" y="86"/>
                      </a:lnTo>
                      <a:lnTo>
                        <a:pt x="58" y="109"/>
                      </a:lnTo>
                      <a:lnTo>
                        <a:pt x="42" y="136"/>
                      </a:lnTo>
                      <a:lnTo>
                        <a:pt x="21" y="168"/>
                      </a:lnTo>
                      <a:lnTo>
                        <a:pt x="10" y="186"/>
                      </a:lnTo>
                      <a:lnTo>
                        <a:pt x="7" y="197"/>
                      </a:lnTo>
                      <a:lnTo>
                        <a:pt x="6" y="186"/>
                      </a:lnTo>
                      <a:lnTo>
                        <a:pt x="3" y="180"/>
                      </a:lnTo>
                      <a:lnTo>
                        <a:pt x="0" y="177"/>
                      </a:lnTo>
                      <a:lnTo>
                        <a:pt x="7" y="172"/>
                      </a:lnTo>
                      <a:lnTo>
                        <a:pt x="17" y="159"/>
                      </a:lnTo>
                      <a:lnTo>
                        <a:pt x="67" y="77"/>
                      </a:lnTo>
                      <a:lnTo>
                        <a:pt x="96" y="27"/>
                      </a:lnTo>
                      <a:lnTo>
                        <a:pt x="99" y="19"/>
                      </a:lnTo>
                      <a:lnTo>
                        <a:pt x="103" y="13"/>
                      </a:lnTo>
                      <a:lnTo>
                        <a:pt x="111" y="2"/>
                      </a:lnTo>
                      <a:lnTo>
                        <a:pt x="113" y="0"/>
                      </a:lnTo>
                      <a:lnTo>
                        <a:pt x="114" y="9"/>
                      </a:lnTo>
                      <a:lnTo>
                        <a:pt x="121" y="6"/>
                      </a:lnTo>
                    </a:path>
                  </a:pathLst>
                </a:custGeom>
                <a:grpFill/>
                <a:ln w="12700" cap="rnd">
                  <a:solidFill>
                    <a:srgbClr val="000000"/>
                  </a:solidFill>
                  <a:round/>
                  <a:headEnd/>
                  <a:tailEnd/>
                </a:ln>
              </p:spPr>
              <p:txBody>
                <a:bodyPr/>
                <a:lstStyle/>
                <a:p>
                  <a:endParaRPr lang="es-CL"/>
                </a:p>
              </p:txBody>
            </p:sp>
          </p:grpSp>
          <p:sp>
            <p:nvSpPr>
              <p:cNvPr id="378" name="Freeform 36"/>
              <p:cNvSpPr>
                <a:spLocks/>
              </p:cNvSpPr>
              <p:nvPr/>
            </p:nvSpPr>
            <p:spPr bwMode="auto">
              <a:xfrm>
                <a:off x="628" y="3483"/>
                <a:ext cx="59" cy="89"/>
              </a:xfrm>
              <a:custGeom>
                <a:avLst/>
                <a:gdLst>
                  <a:gd name="T0" fmla="*/ 0 w 59"/>
                  <a:gd name="T1" fmla="*/ 2 h 89"/>
                  <a:gd name="T2" fmla="*/ 7 w 59"/>
                  <a:gd name="T3" fmla="*/ 0 h 89"/>
                  <a:gd name="T4" fmla="*/ 8 w 59"/>
                  <a:gd name="T5" fmla="*/ 0 h 89"/>
                  <a:gd name="T6" fmla="*/ 13 w 59"/>
                  <a:gd name="T7" fmla="*/ 6 h 89"/>
                  <a:gd name="T8" fmla="*/ 14 w 59"/>
                  <a:gd name="T9" fmla="*/ 9 h 89"/>
                  <a:gd name="T10" fmla="*/ 16 w 59"/>
                  <a:gd name="T11" fmla="*/ 11 h 89"/>
                  <a:gd name="T12" fmla="*/ 29 w 59"/>
                  <a:gd name="T13" fmla="*/ 31 h 89"/>
                  <a:gd name="T14" fmla="*/ 40 w 59"/>
                  <a:gd name="T15" fmla="*/ 49 h 89"/>
                  <a:gd name="T16" fmla="*/ 46 w 59"/>
                  <a:gd name="T17" fmla="*/ 60 h 89"/>
                  <a:gd name="T18" fmla="*/ 55 w 59"/>
                  <a:gd name="T19" fmla="*/ 74 h 89"/>
                  <a:gd name="T20" fmla="*/ 56 w 59"/>
                  <a:gd name="T21" fmla="*/ 75 h 89"/>
                  <a:gd name="T22" fmla="*/ 58 w 59"/>
                  <a:gd name="T23" fmla="*/ 80 h 89"/>
                  <a:gd name="T24" fmla="*/ 57 w 59"/>
                  <a:gd name="T25" fmla="*/ 82 h 89"/>
                  <a:gd name="T26" fmla="*/ 55 w 59"/>
                  <a:gd name="T27" fmla="*/ 82 h 89"/>
                  <a:gd name="T28" fmla="*/ 54 w 59"/>
                  <a:gd name="T29" fmla="*/ 84 h 89"/>
                  <a:gd name="T30" fmla="*/ 53 w 59"/>
                  <a:gd name="T31" fmla="*/ 84 h 89"/>
                  <a:gd name="T32" fmla="*/ 52 w 59"/>
                  <a:gd name="T33" fmla="*/ 85 h 89"/>
                  <a:gd name="T34" fmla="*/ 50 w 59"/>
                  <a:gd name="T35" fmla="*/ 85 h 89"/>
                  <a:gd name="T36" fmla="*/ 49 w 59"/>
                  <a:gd name="T37" fmla="*/ 88 h 89"/>
                  <a:gd name="T38" fmla="*/ 43 w 59"/>
                  <a:gd name="T39" fmla="*/ 83 h 89"/>
                  <a:gd name="T40" fmla="*/ 38 w 59"/>
                  <a:gd name="T41" fmla="*/ 75 h 89"/>
                  <a:gd name="T42" fmla="*/ 30 w 59"/>
                  <a:gd name="T43" fmla="*/ 61 h 89"/>
                  <a:gd name="T44" fmla="*/ 19 w 59"/>
                  <a:gd name="T45" fmla="*/ 38 h 89"/>
                  <a:gd name="T46" fmla="*/ 10 w 59"/>
                  <a:gd name="T47" fmla="*/ 24 h 89"/>
                  <a:gd name="T48" fmla="*/ 4 w 59"/>
                  <a:gd name="T49" fmla="*/ 16 h 89"/>
                  <a:gd name="T50" fmla="*/ 3 w 59"/>
                  <a:gd name="T51" fmla="*/ 13 h 89"/>
                  <a:gd name="T52" fmla="*/ 2 w 59"/>
                  <a:gd name="T53" fmla="*/ 13 h 89"/>
                  <a:gd name="T54" fmla="*/ 0 w 59"/>
                  <a:gd name="T55" fmla="*/ 12 h 89"/>
                  <a:gd name="T56" fmla="*/ 0 w 59"/>
                  <a:gd name="T57" fmla="*/ 10 h 89"/>
                  <a:gd name="T58" fmla="*/ 0 w 59"/>
                  <a:gd name="T59" fmla="*/ 7 h 89"/>
                  <a:gd name="T60" fmla="*/ 0 w 59"/>
                  <a:gd name="T61" fmla="*/ 5 h 89"/>
                  <a:gd name="T62" fmla="*/ 0 w 59"/>
                  <a:gd name="T63" fmla="*/ 2 h 89"/>
                  <a:gd name="T64" fmla="*/ 1 w 59"/>
                  <a:gd name="T65" fmla="*/ 0 h 89"/>
                  <a:gd name="T66" fmla="*/ 2 w 59"/>
                  <a:gd name="T67" fmla="*/ 0 h 89"/>
                  <a:gd name="T68" fmla="*/ 4 w 59"/>
                  <a:gd name="T69" fmla="*/ 0 h 89"/>
                  <a:gd name="T70" fmla="*/ 0 w 59"/>
                  <a:gd name="T71" fmla="*/ 2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9"/>
                  <a:gd name="T109" fmla="*/ 0 h 89"/>
                  <a:gd name="T110" fmla="*/ 59 w 59"/>
                  <a:gd name="T111" fmla="*/ 89 h 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9" h="89">
                    <a:moveTo>
                      <a:pt x="0" y="2"/>
                    </a:moveTo>
                    <a:lnTo>
                      <a:pt x="7" y="0"/>
                    </a:lnTo>
                    <a:lnTo>
                      <a:pt x="8" y="0"/>
                    </a:lnTo>
                    <a:lnTo>
                      <a:pt x="13" y="6"/>
                    </a:lnTo>
                    <a:lnTo>
                      <a:pt x="14" y="9"/>
                    </a:lnTo>
                    <a:lnTo>
                      <a:pt x="16" y="11"/>
                    </a:lnTo>
                    <a:lnTo>
                      <a:pt x="29" y="31"/>
                    </a:lnTo>
                    <a:lnTo>
                      <a:pt x="40" y="49"/>
                    </a:lnTo>
                    <a:lnTo>
                      <a:pt x="46" y="60"/>
                    </a:lnTo>
                    <a:lnTo>
                      <a:pt x="55" y="74"/>
                    </a:lnTo>
                    <a:lnTo>
                      <a:pt x="56" y="75"/>
                    </a:lnTo>
                    <a:lnTo>
                      <a:pt x="58" y="80"/>
                    </a:lnTo>
                    <a:lnTo>
                      <a:pt x="57" y="82"/>
                    </a:lnTo>
                    <a:lnTo>
                      <a:pt x="55" y="82"/>
                    </a:lnTo>
                    <a:lnTo>
                      <a:pt x="54" y="84"/>
                    </a:lnTo>
                    <a:lnTo>
                      <a:pt x="53" y="84"/>
                    </a:lnTo>
                    <a:lnTo>
                      <a:pt x="52" y="85"/>
                    </a:lnTo>
                    <a:lnTo>
                      <a:pt x="50" y="85"/>
                    </a:lnTo>
                    <a:lnTo>
                      <a:pt x="49" y="88"/>
                    </a:lnTo>
                    <a:lnTo>
                      <a:pt x="43" y="83"/>
                    </a:lnTo>
                    <a:lnTo>
                      <a:pt x="38" y="75"/>
                    </a:lnTo>
                    <a:lnTo>
                      <a:pt x="30" y="61"/>
                    </a:lnTo>
                    <a:lnTo>
                      <a:pt x="19" y="38"/>
                    </a:lnTo>
                    <a:lnTo>
                      <a:pt x="10" y="24"/>
                    </a:lnTo>
                    <a:lnTo>
                      <a:pt x="4" y="16"/>
                    </a:lnTo>
                    <a:lnTo>
                      <a:pt x="3" y="13"/>
                    </a:lnTo>
                    <a:lnTo>
                      <a:pt x="2" y="13"/>
                    </a:lnTo>
                    <a:lnTo>
                      <a:pt x="0" y="12"/>
                    </a:lnTo>
                    <a:lnTo>
                      <a:pt x="0" y="10"/>
                    </a:lnTo>
                    <a:lnTo>
                      <a:pt x="0" y="7"/>
                    </a:lnTo>
                    <a:lnTo>
                      <a:pt x="0" y="5"/>
                    </a:lnTo>
                    <a:lnTo>
                      <a:pt x="0" y="2"/>
                    </a:lnTo>
                    <a:lnTo>
                      <a:pt x="1" y="0"/>
                    </a:lnTo>
                    <a:lnTo>
                      <a:pt x="2" y="0"/>
                    </a:lnTo>
                    <a:lnTo>
                      <a:pt x="4" y="0"/>
                    </a:lnTo>
                    <a:lnTo>
                      <a:pt x="0" y="2"/>
                    </a:lnTo>
                  </a:path>
                </a:pathLst>
              </a:custGeom>
              <a:grpFill/>
              <a:ln w="12700" cap="rnd">
                <a:solidFill>
                  <a:srgbClr val="000000"/>
                </a:solidFill>
                <a:round/>
                <a:headEnd/>
                <a:tailEnd/>
              </a:ln>
            </p:spPr>
            <p:txBody>
              <a:bodyPr/>
              <a:lstStyle/>
              <a:p>
                <a:endParaRPr lang="es-CL"/>
              </a:p>
            </p:txBody>
          </p:sp>
        </p:grpSp>
        <p:sp>
          <p:nvSpPr>
            <p:cNvPr id="371" name="Freeform 37"/>
            <p:cNvSpPr>
              <a:spLocks/>
            </p:cNvSpPr>
            <p:nvPr/>
          </p:nvSpPr>
          <p:spPr bwMode="auto">
            <a:xfrm>
              <a:off x="146" y="3425"/>
              <a:ext cx="152" cy="53"/>
            </a:xfrm>
            <a:custGeom>
              <a:avLst/>
              <a:gdLst>
                <a:gd name="T0" fmla="*/ 0 w 152"/>
                <a:gd name="T1" fmla="*/ 34 h 53"/>
                <a:gd name="T2" fmla="*/ 0 w 152"/>
                <a:gd name="T3" fmla="*/ 28 h 53"/>
                <a:gd name="T4" fmla="*/ 1 w 152"/>
                <a:gd name="T5" fmla="*/ 7 h 53"/>
                <a:gd name="T6" fmla="*/ 4 w 152"/>
                <a:gd name="T7" fmla="*/ 0 h 53"/>
                <a:gd name="T8" fmla="*/ 7 w 152"/>
                <a:gd name="T9" fmla="*/ 5 h 53"/>
                <a:gd name="T10" fmla="*/ 12 w 152"/>
                <a:gd name="T11" fmla="*/ 2 h 53"/>
                <a:gd name="T12" fmla="*/ 24 w 152"/>
                <a:gd name="T13" fmla="*/ 2 h 53"/>
                <a:gd name="T14" fmla="*/ 40 w 152"/>
                <a:gd name="T15" fmla="*/ 7 h 53"/>
                <a:gd name="T16" fmla="*/ 58 w 152"/>
                <a:gd name="T17" fmla="*/ 13 h 53"/>
                <a:gd name="T18" fmla="*/ 77 w 152"/>
                <a:gd name="T19" fmla="*/ 20 h 53"/>
                <a:gd name="T20" fmla="*/ 92 w 152"/>
                <a:gd name="T21" fmla="*/ 25 h 53"/>
                <a:gd name="T22" fmla="*/ 110 w 152"/>
                <a:gd name="T23" fmla="*/ 30 h 53"/>
                <a:gd name="T24" fmla="*/ 126 w 152"/>
                <a:gd name="T25" fmla="*/ 34 h 53"/>
                <a:gd name="T26" fmla="*/ 151 w 152"/>
                <a:gd name="T27" fmla="*/ 39 h 53"/>
                <a:gd name="T28" fmla="*/ 138 w 152"/>
                <a:gd name="T29" fmla="*/ 44 h 53"/>
                <a:gd name="T30" fmla="*/ 136 w 152"/>
                <a:gd name="T31" fmla="*/ 49 h 53"/>
                <a:gd name="T32" fmla="*/ 136 w 152"/>
                <a:gd name="T33" fmla="*/ 52 h 53"/>
                <a:gd name="T34" fmla="*/ 114 w 152"/>
                <a:gd name="T35" fmla="*/ 46 h 53"/>
                <a:gd name="T36" fmla="*/ 86 w 152"/>
                <a:gd name="T37" fmla="*/ 41 h 53"/>
                <a:gd name="T38" fmla="*/ 51 w 152"/>
                <a:gd name="T39" fmla="*/ 37 h 53"/>
                <a:gd name="T40" fmla="*/ 23 w 152"/>
                <a:gd name="T41" fmla="*/ 35 h 53"/>
                <a:gd name="T42" fmla="*/ 9 w 152"/>
                <a:gd name="T43" fmla="*/ 34 h 53"/>
                <a:gd name="T44" fmla="*/ 3 w 152"/>
                <a:gd name="T45" fmla="*/ 31 h 53"/>
                <a:gd name="T46" fmla="*/ 0 w 152"/>
                <a:gd name="T47" fmla="*/ 34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53"/>
                <a:gd name="T74" fmla="*/ 152 w 152"/>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53">
                  <a:moveTo>
                    <a:pt x="0" y="34"/>
                  </a:moveTo>
                  <a:lnTo>
                    <a:pt x="0" y="28"/>
                  </a:lnTo>
                  <a:lnTo>
                    <a:pt x="1" y="7"/>
                  </a:lnTo>
                  <a:lnTo>
                    <a:pt x="4" y="0"/>
                  </a:lnTo>
                  <a:lnTo>
                    <a:pt x="7" y="5"/>
                  </a:lnTo>
                  <a:lnTo>
                    <a:pt x="12" y="2"/>
                  </a:lnTo>
                  <a:lnTo>
                    <a:pt x="24" y="2"/>
                  </a:lnTo>
                  <a:lnTo>
                    <a:pt x="40" y="7"/>
                  </a:lnTo>
                  <a:lnTo>
                    <a:pt x="58" y="13"/>
                  </a:lnTo>
                  <a:lnTo>
                    <a:pt x="77" y="20"/>
                  </a:lnTo>
                  <a:lnTo>
                    <a:pt x="92" y="25"/>
                  </a:lnTo>
                  <a:lnTo>
                    <a:pt x="110" y="30"/>
                  </a:lnTo>
                  <a:lnTo>
                    <a:pt x="126" y="34"/>
                  </a:lnTo>
                  <a:lnTo>
                    <a:pt x="151" y="39"/>
                  </a:lnTo>
                  <a:lnTo>
                    <a:pt x="138" y="44"/>
                  </a:lnTo>
                  <a:lnTo>
                    <a:pt x="136" y="49"/>
                  </a:lnTo>
                  <a:lnTo>
                    <a:pt x="136" y="52"/>
                  </a:lnTo>
                  <a:lnTo>
                    <a:pt x="114" y="46"/>
                  </a:lnTo>
                  <a:lnTo>
                    <a:pt x="86" y="41"/>
                  </a:lnTo>
                  <a:lnTo>
                    <a:pt x="51" y="37"/>
                  </a:lnTo>
                  <a:lnTo>
                    <a:pt x="23" y="35"/>
                  </a:lnTo>
                  <a:lnTo>
                    <a:pt x="9" y="34"/>
                  </a:lnTo>
                  <a:lnTo>
                    <a:pt x="3" y="31"/>
                  </a:lnTo>
                  <a:lnTo>
                    <a:pt x="0" y="34"/>
                  </a:lnTo>
                </a:path>
              </a:pathLst>
            </a:custGeom>
            <a:grpFill/>
            <a:ln w="12700" cap="rnd">
              <a:solidFill>
                <a:srgbClr val="000000"/>
              </a:solidFill>
              <a:round/>
              <a:headEnd/>
              <a:tailEnd/>
            </a:ln>
          </p:spPr>
          <p:txBody>
            <a:bodyPr/>
            <a:lstStyle/>
            <a:p>
              <a:endParaRPr lang="es-CL"/>
            </a:p>
          </p:txBody>
        </p:sp>
        <p:grpSp>
          <p:nvGrpSpPr>
            <p:cNvPr id="372" name="Group 38"/>
            <p:cNvGrpSpPr>
              <a:grpSpLocks/>
            </p:cNvGrpSpPr>
            <p:nvPr/>
          </p:nvGrpSpPr>
          <p:grpSpPr bwMode="auto">
            <a:xfrm>
              <a:off x="262" y="3307"/>
              <a:ext cx="540" cy="150"/>
              <a:chOff x="262" y="3307"/>
              <a:chExt cx="540" cy="150"/>
            </a:xfrm>
            <a:grpFill/>
          </p:grpSpPr>
          <p:sp>
            <p:nvSpPr>
              <p:cNvPr id="373" name="Freeform 39"/>
              <p:cNvSpPr>
                <a:spLocks/>
              </p:cNvSpPr>
              <p:nvPr/>
            </p:nvSpPr>
            <p:spPr bwMode="auto">
              <a:xfrm>
                <a:off x="262" y="3307"/>
                <a:ext cx="523" cy="146"/>
              </a:xfrm>
              <a:custGeom>
                <a:avLst/>
                <a:gdLst>
                  <a:gd name="T0" fmla="*/ 5 w 523"/>
                  <a:gd name="T1" fmla="*/ 1 h 146"/>
                  <a:gd name="T2" fmla="*/ 0 w 523"/>
                  <a:gd name="T3" fmla="*/ 0 h 146"/>
                  <a:gd name="T4" fmla="*/ 6 w 523"/>
                  <a:gd name="T5" fmla="*/ 0 h 146"/>
                  <a:gd name="T6" fmla="*/ 50 w 523"/>
                  <a:gd name="T7" fmla="*/ 3 h 146"/>
                  <a:gd name="T8" fmla="*/ 116 w 523"/>
                  <a:gd name="T9" fmla="*/ 8 h 146"/>
                  <a:gd name="T10" fmla="*/ 164 w 523"/>
                  <a:gd name="T11" fmla="*/ 12 h 146"/>
                  <a:gd name="T12" fmla="*/ 178 w 523"/>
                  <a:gd name="T13" fmla="*/ 12 h 146"/>
                  <a:gd name="T14" fmla="*/ 199 w 523"/>
                  <a:gd name="T15" fmla="*/ 14 h 146"/>
                  <a:gd name="T16" fmla="*/ 200 w 523"/>
                  <a:gd name="T17" fmla="*/ 19 h 146"/>
                  <a:gd name="T18" fmla="*/ 201 w 523"/>
                  <a:gd name="T19" fmla="*/ 14 h 146"/>
                  <a:gd name="T20" fmla="*/ 216 w 523"/>
                  <a:gd name="T21" fmla="*/ 18 h 146"/>
                  <a:gd name="T22" fmla="*/ 278 w 523"/>
                  <a:gd name="T23" fmla="*/ 30 h 146"/>
                  <a:gd name="T24" fmla="*/ 279 w 523"/>
                  <a:gd name="T25" fmla="*/ 34 h 146"/>
                  <a:gd name="T26" fmla="*/ 279 w 523"/>
                  <a:gd name="T27" fmla="*/ 30 h 146"/>
                  <a:gd name="T28" fmla="*/ 390 w 523"/>
                  <a:gd name="T29" fmla="*/ 63 h 146"/>
                  <a:gd name="T30" fmla="*/ 387 w 523"/>
                  <a:gd name="T31" fmla="*/ 70 h 146"/>
                  <a:gd name="T32" fmla="*/ 390 w 523"/>
                  <a:gd name="T33" fmla="*/ 59 h 146"/>
                  <a:gd name="T34" fmla="*/ 393 w 523"/>
                  <a:gd name="T35" fmla="*/ 64 h 146"/>
                  <a:gd name="T36" fmla="*/ 509 w 523"/>
                  <a:gd name="T37" fmla="*/ 117 h 146"/>
                  <a:gd name="T38" fmla="*/ 521 w 523"/>
                  <a:gd name="T39" fmla="*/ 121 h 146"/>
                  <a:gd name="T40" fmla="*/ 522 w 523"/>
                  <a:gd name="T41" fmla="*/ 128 h 146"/>
                  <a:gd name="T42" fmla="*/ 519 w 523"/>
                  <a:gd name="T43" fmla="*/ 135 h 146"/>
                  <a:gd name="T44" fmla="*/ 521 w 523"/>
                  <a:gd name="T45" fmla="*/ 144 h 146"/>
                  <a:gd name="T46" fmla="*/ 516 w 523"/>
                  <a:gd name="T47" fmla="*/ 145 h 146"/>
                  <a:gd name="T48" fmla="*/ 511 w 523"/>
                  <a:gd name="T49" fmla="*/ 139 h 146"/>
                  <a:gd name="T50" fmla="*/ 504 w 523"/>
                  <a:gd name="T51" fmla="*/ 130 h 146"/>
                  <a:gd name="T52" fmla="*/ 393 w 523"/>
                  <a:gd name="T53" fmla="*/ 75 h 146"/>
                  <a:gd name="T54" fmla="*/ 388 w 523"/>
                  <a:gd name="T55" fmla="*/ 76 h 146"/>
                  <a:gd name="T56" fmla="*/ 387 w 523"/>
                  <a:gd name="T57" fmla="*/ 69 h 146"/>
                  <a:gd name="T58" fmla="*/ 387 w 523"/>
                  <a:gd name="T59" fmla="*/ 76 h 146"/>
                  <a:gd name="T60" fmla="*/ 379 w 523"/>
                  <a:gd name="T61" fmla="*/ 70 h 146"/>
                  <a:gd name="T62" fmla="*/ 279 w 523"/>
                  <a:gd name="T63" fmla="*/ 40 h 146"/>
                  <a:gd name="T64" fmla="*/ 278 w 523"/>
                  <a:gd name="T65" fmla="*/ 36 h 146"/>
                  <a:gd name="T66" fmla="*/ 278 w 523"/>
                  <a:gd name="T67" fmla="*/ 39 h 146"/>
                  <a:gd name="T68" fmla="*/ 214 w 523"/>
                  <a:gd name="T69" fmla="*/ 28 h 146"/>
                  <a:gd name="T70" fmla="*/ 207 w 523"/>
                  <a:gd name="T71" fmla="*/ 27 h 146"/>
                  <a:gd name="T72" fmla="*/ 205 w 523"/>
                  <a:gd name="T73" fmla="*/ 30 h 146"/>
                  <a:gd name="T74" fmla="*/ 202 w 523"/>
                  <a:gd name="T75" fmla="*/ 29 h 146"/>
                  <a:gd name="T76" fmla="*/ 199 w 523"/>
                  <a:gd name="T77" fmla="*/ 26 h 146"/>
                  <a:gd name="T78" fmla="*/ 199 w 523"/>
                  <a:gd name="T79" fmla="*/ 19 h 146"/>
                  <a:gd name="T80" fmla="*/ 200 w 523"/>
                  <a:gd name="T81" fmla="*/ 27 h 146"/>
                  <a:gd name="T82" fmla="*/ 181 w 523"/>
                  <a:gd name="T83" fmla="*/ 24 h 146"/>
                  <a:gd name="T84" fmla="*/ 171 w 523"/>
                  <a:gd name="T85" fmla="*/ 24 h 146"/>
                  <a:gd name="T86" fmla="*/ 165 w 523"/>
                  <a:gd name="T87" fmla="*/ 17 h 146"/>
                  <a:gd name="T88" fmla="*/ 153 w 523"/>
                  <a:gd name="T89" fmla="*/ 16 h 146"/>
                  <a:gd name="T90" fmla="*/ 86 w 523"/>
                  <a:gd name="T91" fmla="*/ 10 h 146"/>
                  <a:gd name="T92" fmla="*/ 41 w 523"/>
                  <a:gd name="T93" fmla="*/ 5 h 146"/>
                  <a:gd name="T94" fmla="*/ 0 w 523"/>
                  <a:gd name="T95" fmla="*/ 1 h 146"/>
                  <a:gd name="T96" fmla="*/ 4 w 523"/>
                  <a:gd name="T97" fmla="*/ 2 h 146"/>
                  <a:gd name="T98" fmla="*/ 5 w 523"/>
                  <a:gd name="T99" fmla="*/ 1 h 1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3"/>
                  <a:gd name="T151" fmla="*/ 0 h 146"/>
                  <a:gd name="T152" fmla="*/ 523 w 523"/>
                  <a:gd name="T153" fmla="*/ 146 h 1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3" h="146">
                    <a:moveTo>
                      <a:pt x="5" y="1"/>
                    </a:moveTo>
                    <a:lnTo>
                      <a:pt x="0" y="0"/>
                    </a:lnTo>
                    <a:lnTo>
                      <a:pt x="6" y="0"/>
                    </a:lnTo>
                    <a:lnTo>
                      <a:pt x="50" y="3"/>
                    </a:lnTo>
                    <a:lnTo>
                      <a:pt x="116" y="8"/>
                    </a:lnTo>
                    <a:lnTo>
                      <a:pt x="164" y="12"/>
                    </a:lnTo>
                    <a:lnTo>
                      <a:pt x="178" y="12"/>
                    </a:lnTo>
                    <a:lnTo>
                      <a:pt x="199" y="14"/>
                    </a:lnTo>
                    <a:lnTo>
                      <a:pt x="200" y="19"/>
                    </a:lnTo>
                    <a:lnTo>
                      <a:pt x="201" y="14"/>
                    </a:lnTo>
                    <a:lnTo>
                      <a:pt x="216" y="18"/>
                    </a:lnTo>
                    <a:lnTo>
                      <a:pt x="278" y="30"/>
                    </a:lnTo>
                    <a:lnTo>
                      <a:pt x="279" y="34"/>
                    </a:lnTo>
                    <a:lnTo>
                      <a:pt x="279" y="30"/>
                    </a:lnTo>
                    <a:lnTo>
                      <a:pt x="390" y="63"/>
                    </a:lnTo>
                    <a:lnTo>
                      <a:pt x="387" y="70"/>
                    </a:lnTo>
                    <a:lnTo>
                      <a:pt x="390" y="59"/>
                    </a:lnTo>
                    <a:lnTo>
                      <a:pt x="393" y="64"/>
                    </a:lnTo>
                    <a:lnTo>
                      <a:pt x="509" y="117"/>
                    </a:lnTo>
                    <a:lnTo>
                      <a:pt x="521" y="121"/>
                    </a:lnTo>
                    <a:lnTo>
                      <a:pt x="522" y="128"/>
                    </a:lnTo>
                    <a:lnTo>
                      <a:pt x="519" y="135"/>
                    </a:lnTo>
                    <a:lnTo>
                      <a:pt x="521" y="144"/>
                    </a:lnTo>
                    <a:lnTo>
                      <a:pt x="516" y="145"/>
                    </a:lnTo>
                    <a:lnTo>
                      <a:pt x="511" y="139"/>
                    </a:lnTo>
                    <a:lnTo>
                      <a:pt x="504" y="130"/>
                    </a:lnTo>
                    <a:lnTo>
                      <a:pt x="393" y="75"/>
                    </a:lnTo>
                    <a:lnTo>
                      <a:pt x="388" y="76"/>
                    </a:lnTo>
                    <a:lnTo>
                      <a:pt x="387" y="69"/>
                    </a:lnTo>
                    <a:lnTo>
                      <a:pt x="387" y="76"/>
                    </a:lnTo>
                    <a:lnTo>
                      <a:pt x="379" y="70"/>
                    </a:lnTo>
                    <a:lnTo>
                      <a:pt x="279" y="40"/>
                    </a:lnTo>
                    <a:lnTo>
                      <a:pt x="278" y="36"/>
                    </a:lnTo>
                    <a:lnTo>
                      <a:pt x="278" y="39"/>
                    </a:lnTo>
                    <a:lnTo>
                      <a:pt x="214" y="28"/>
                    </a:lnTo>
                    <a:lnTo>
                      <a:pt x="207" y="27"/>
                    </a:lnTo>
                    <a:lnTo>
                      <a:pt x="205" y="30"/>
                    </a:lnTo>
                    <a:lnTo>
                      <a:pt x="202" y="29"/>
                    </a:lnTo>
                    <a:lnTo>
                      <a:pt x="199" y="26"/>
                    </a:lnTo>
                    <a:lnTo>
                      <a:pt x="199" y="19"/>
                    </a:lnTo>
                    <a:lnTo>
                      <a:pt x="200" y="27"/>
                    </a:lnTo>
                    <a:lnTo>
                      <a:pt x="181" y="24"/>
                    </a:lnTo>
                    <a:lnTo>
                      <a:pt x="171" y="24"/>
                    </a:lnTo>
                    <a:lnTo>
                      <a:pt x="165" y="17"/>
                    </a:lnTo>
                    <a:lnTo>
                      <a:pt x="153" y="16"/>
                    </a:lnTo>
                    <a:lnTo>
                      <a:pt x="86" y="10"/>
                    </a:lnTo>
                    <a:lnTo>
                      <a:pt x="41" y="5"/>
                    </a:lnTo>
                    <a:lnTo>
                      <a:pt x="0" y="1"/>
                    </a:lnTo>
                    <a:lnTo>
                      <a:pt x="4" y="2"/>
                    </a:lnTo>
                    <a:lnTo>
                      <a:pt x="5" y="1"/>
                    </a:lnTo>
                  </a:path>
                </a:pathLst>
              </a:custGeom>
              <a:grpFill/>
              <a:ln w="12700" cap="rnd">
                <a:solidFill>
                  <a:srgbClr val="000000"/>
                </a:solidFill>
                <a:round/>
                <a:headEnd/>
                <a:tailEnd/>
              </a:ln>
            </p:spPr>
            <p:txBody>
              <a:bodyPr/>
              <a:lstStyle/>
              <a:p>
                <a:endParaRPr lang="es-CL"/>
              </a:p>
            </p:txBody>
          </p:sp>
          <p:sp>
            <p:nvSpPr>
              <p:cNvPr id="374" name="Freeform 40"/>
              <p:cNvSpPr>
                <a:spLocks/>
              </p:cNvSpPr>
              <p:nvPr/>
            </p:nvSpPr>
            <p:spPr bwMode="auto">
              <a:xfrm>
                <a:off x="785" y="3431"/>
                <a:ext cx="17" cy="26"/>
              </a:xfrm>
              <a:custGeom>
                <a:avLst/>
                <a:gdLst>
                  <a:gd name="T0" fmla="*/ 9 w 17"/>
                  <a:gd name="T1" fmla="*/ 0 h 26"/>
                  <a:gd name="T2" fmla="*/ 1 w 17"/>
                  <a:gd name="T3" fmla="*/ 0 h 26"/>
                  <a:gd name="T4" fmla="*/ 0 w 17"/>
                  <a:gd name="T5" fmla="*/ 9 h 26"/>
                  <a:gd name="T6" fmla="*/ 0 w 17"/>
                  <a:gd name="T7" fmla="*/ 17 h 26"/>
                  <a:gd name="T8" fmla="*/ 3 w 17"/>
                  <a:gd name="T9" fmla="*/ 24 h 26"/>
                  <a:gd name="T10" fmla="*/ 11 w 17"/>
                  <a:gd name="T11" fmla="*/ 25 h 26"/>
                  <a:gd name="T12" fmla="*/ 16 w 17"/>
                  <a:gd name="T13" fmla="*/ 25 h 26"/>
                  <a:gd name="T14" fmla="*/ 15 w 17"/>
                  <a:gd name="T15" fmla="*/ 12 h 26"/>
                  <a:gd name="T16" fmla="*/ 16 w 17"/>
                  <a:gd name="T17" fmla="*/ 0 h 26"/>
                  <a:gd name="T18" fmla="*/ 9 w 17"/>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
                  <a:gd name="T31" fmla="*/ 0 h 26"/>
                  <a:gd name="T32" fmla="*/ 17 w 17"/>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 h="26">
                    <a:moveTo>
                      <a:pt x="9" y="0"/>
                    </a:moveTo>
                    <a:lnTo>
                      <a:pt x="1" y="0"/>
                    </a:lnTo>
                    <a:lnTo>
                      <a:pt x="0" y="9"/>
                    </a:lnTo>
                    <a:lnTo>
                      <a:pt x="0" y="17"/>
                    </a:lnTo>
                    <a:lnTo>
                      <a:pt x="3" y="24"/>
                    </a:lnTo>
                    <a:lnTo>
                      <a:pt x="11" y="25"/>
                    </a:lnTo>
                    <a:lnTo>
                      <a:pt x="16" y="25"/>
                    </a:lnTo>
                    <a:lnTo>
                      <a:pt x="15" y="12"/>
                    </a:lnTo>
                    <a:lnTo>
                      <a:pt x="16" y="0"/>
                    </a:lnTo>
                    <a:lnTo>
                      <a:pt x="9" y="0"/>
                    </a:lnTo>
                  </a:path>
                </a:pathLst>
              </a:custGeom>
              <a:grpFill/>
              <a:ln w="12700" cap="rnd">
                <a:solidFill>
                  <a:srgbClr val="000000"/>
                </a:solidFill>
                <a:round/>
                <a:headEnd/>
                <a:tailEnd/>
              </a:ln>
            </p:spPr>
            <p:txBody>
              <a:bodyPr/>
              <a:lstStyle/>
              <a:p>
                <a:endParaRPr lang="es-CL"/>
              </a:p>
            </p:txBody>
          </p:sp>
          <p:sp>
            <p:nvSpPr>
              <p:cNvPr id="375" name="Oval 41"/>
              <p:cNvSpPr>
                <a:spLocks noChangeArrowheads="1"/>
              </p:cNvSpPr>
              <p:nvPr/>
            </p:nvSpPr>
            <p:spPr bwMode="auto">
              <a:xfrm>
                <a:off x="435" y="3328"/>
                <a:ext cx="8" cy="8"/>
              </a:xfrm>
              <a:prstGeom prst="ellipse">
                <a:avLst/>
              </a:prstGeom>
              <a:grpFill/>
              <a:ln w="12700">
                <a:solidFill>
                  <a:srgbClr val="000000"/>
                </a:solidFill>
                <a:round/>
                <a:headEnd/>
                <a:tailEnd/>
              </a:ln>
            </p:spPr>
            <p:txBody>
              <a:bodyPr wrap="none" anchor="ctr"/>
              <a:lstStyle/>
              <a:p>
                <a:endParaRPr lang="es-CL"/>
              </a:p>
            </p:txBody>
          </p:sp>
          <p:sp>
            <p:nvSpPr>
              <p:cNvPr id="376" name="Oval 42"/>
              <p:cNvSpPr>
                <a:spLocks noChangeArrowheads="1"/>
              </p:cNvSpPr>
              <p:nvPr/>
            </p:nvSpPr>
            <p:spPr bwMode="auto">
              <a:xfrm>
                <a:off x="467" y="3334"/>
                <a:ext cx="8" cy="8"/>
              </a:xfrm>
              <a:prstGeom prst="ellipse">
                <a:avLst/>
              </a:prstGeom>
              <a:grpFill/>
              <a:ln w="12700">
                <a:solidFill>
                  <a:srgbClr val="000000"/>
                </a:solidFill>
                <a:round/>
                <a:headEnd/>
                <a:tailEnd/>
              </a:ln>
            </p:spPr>
            <p:txBody>
              <a:bodyPr wrap="none" anchor="ctr"/>
              <a:lstStyle/>
              <a:p>
                <a:endParaRPr lang="es-CL"/>
              </a:p>
            </p:txBody>
          </p:sp>
        </p:grpSp>
      </p:grpSp>
    </p:spTree>
    <p:extLst>
      <p:ext uri="{BB962C8B-B14F-4D97-AF65-F5344CB8AC3E}">
        <p14:creationId xmlns:p14="http://schemas.microsoft.com/office/powerpoint/2010/main" val="1040654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Imagen 6" descr="Captura de pantalla 2019-10-09 a las 20.42.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3" y="123478"/>
            <a:ext cx="7415808" cy="2001696"/>
          </a:xfrm>
          <a:prstGeom prst="rect">
            <a:avLst/>
          </a:prstGeom>
        </p:spPr>
      </p:pic>
      <p:sp>
        <p:nvSpPr>
          <p:cNvPr id="8" name="CuadroTexto 7"/>
          <p:cNvSpPr txBox="1"/>
          <p:nvPr/>
        </p:nvSpPr>
        <p:spPr>
          <a:xfrm>
            <a:off x="179512" y="2312216"/>
            <a:ext cx="8208912" cy="2585212"/>
          </a:xfrm>
          <a:prstGeom prst="rect">
            <a:avLst/>
          </a:prstGeom>
          <a:noFill/>
        </p:spPr>
        <p:txBody>
          <a:bodyPr wrap="square" lIns="91330" tIns="45665" rIns="91330" bIns="45665" rtlCol="0">
            <a:spAutoFit/>
          </a:bodyPr>
          <a:lstStyle/>
          <a:p>
            <a:pPr algn="just"/>
            <a:r>
              <a:rPr lang="es-ES_tradnl" dirty="0">
                <a:solidFill>
                  <a:srgbClr val="FFFFFF"/>
                </a:solidFill>
              </a:rPr>
              <a:t>Aquí, probamos la hipótesis de que </a:t>
            </a:r>
            <a:r>
              <a:rPr lang="es-ES_tradnl" dirty="0">
                <a:solidFill>
                  <a:srgbClr val="FF0000"/>
                </a:solidFill>
              </a:rPr>
              <a:t>las abejas reinas locales</a:t>
            </a:r>
            <a:r>
              <a:rPr lang="es-ES_tradnl" dirty="0">
                <a:solidFill>
                  <a:srgbClr val="FFFFFF"/>
                </a:solidFill>
              </a:rPr>
              <a:t> de un entorno del noreste de EEUU </a:t>
            </a:r>
            <a:r>
              <a:rPr lang="es-ES_tradnl" dirty="0">
                <a:solidFill>
                  <a:srgbClr val="FF0000"/>
                </a:solidFill>
              </a:rPr>
              <a:t>producen crías</a:t>
            </a:r>
            <a:r>
              <a:rPr lang="es-ES_tradnl" dirty="0">
                <a:solidFill>
                  <a:srgbClr val="FFFFFF"/>
                </a:solidFill>
              </a:rPr>
              <a:t> que </a:t>
            </a:r>
            <a:r>
              <a:rPr lang="es-ES_tradnl" dirty="0">
                <a:solidFill>
                  <a:srgbClr val="FF0000"/>
                </a:solidFill>
              </a:rPr>
              <a:t>tienen una mayor productividad </a:t>
            </a:r>
            <a:r>
              <a:rPr lang="es-ES_tradnl" dirty="0">
                <a:solidFill>
                  <a:srgbClr val="FFFFFF"/>
                </a:solidFill>
              </a:rPr>
              <a:t>y </a:t>
            </a:r>
            <a:r>
              <a:rPr lang="es-ES_tradnl" dirty="0">
                <a:solidFill>
                  <a:srgbClr val="FF0000"/>
                </a:solidFill>
              </a:rPr>
              <a:t>menores cargas de patógenos</a:t>
            </a:r>
            <a:r>
              <a:rPr lang="es-ES_tradnl" dirty="0">
                <a:solidFill>
                  <a:srgbClr val="FFFFFF"/>
                </a:solidFill>
              </a:rPr>
              <a:t> </a:t>
            </a:r>
            <a:r>
              <a:rPr lang="es-ES_tradnl" dirty="0">
                <a:solidFill>
                  <a:srgbClr val="FF0000"/>
                </a:solidFill>
              </a:rPr>
              <a:t>en comparación con las abejas no locales de un clima diferente</a:t>
            </a:r>
            <a:r>
              <a:rPr lang="es-ES_tradnl" dirty="0">
                <a:solidFill>
                  <a:srgbClr val="FFFFFF"/>
                </a:solidFill>
              </a:rPr>
              <a:t>. </a:t>
            </a:r>
          </a:p>
          <a:p>
            <a:pPr algn="just"/>
            <a:endParaRPr lang="es-ES_tradnl" dirty="0">
              <a:solidFill>
                <a:srgbClr val="FFFFFF"/>
              </a:solidFill>
            </a:endParaRPr>
          </a:p>
          <a:p>
            <a:pPr algn="just"/>
            <a:r>
              <a:rPr lang="es-ES_tradnl" dirty="0">
                <a:solidFill>
                  <a:srgbClr val="FFFFFF"/>
                </a:solidFill>
              </a:rPr>
              <a:t>Demostramos que </a:t>
            </a:r>
            <a:r>
              <a:rPr lang="es-ES_tradnl" dirty="0">
                <a:solidFill>
                  <a:srgbClr val="FF0000"/>
                </a:solidFill>
              </a:rPr>
              <a:t>las colonias locales pesaban significativamente más y mantenían más crías que las colonias no locales</a:t>
            </a:r>
            <a:r>
              <a:rPr lang="es-ES_tradnl" dirty="0">
                <a:solidFill>
                  <a:srgbClr val="FFFFFF"/>
                </a:solidFill>
              </a:rPr>
              <a:t>. Al evaluar las cargas de parásitos y patógenos entre grupos, los niveles de </a:t>
            </a:r>
            <a:r>
              <a:rPr lang="es-ES_tradnl" dirty="0">
                <a:solidFill>
                  <a:srgbClr val="FF0000"/>
                </a:solidFill>
              </a:rPr>
              <a:t>virus de parálisis aguda y </a:t>
            </a:r>
            <a:r>
              <a:rPr lang="es-ES_tradnl" i="1" dirty="0" err="1">
                <a:solidFill>
                  <a:srgbClr val="FF0000"/>
                </a:solidFill>
              </a:rPr>
              <a:t>Nosema</a:t>
            </a:r>
            <a:r>
              <a:rPr lang="es-ES_tradnl" i="1" dirty="0">
                <a:solidFill>
                  <a:srgbClr val="FF0000"/>
                </a:solidFill>
              </a:rPr>
              <a:t> </a:t>
            </a:r>
            <a:r>
              <a:rPr lang="es-ES_tradnl" i="1" dirty="0" err="1">
                <a:solidFill>
                  <a:srgbClr val="FF0000"/>
                </a:solidFill>
              </a:rPr>
              <a:t>spp</a:t>
            </a:r>
            <a:r>
              <a:rPr lang="es-ES_tradnl" dirty="0">
                <a:solidFill>
                  <a:srgbClr val="FF0000"/>
                </a:solidFill>
              </a:rPr>
              <a:t>. aumentaron en colonias no locales</a:t>
            </a:r>
            <a:r>
              <a:rPr lang="es-ES_tradnl" dirty="0">
                <a:solidFill>
                  <a:srgbClr val="FFFFFF"/>
                </a:solidFill>
              </a:rPr>
              <a:t>. </a:t>
            </a:r>
            <a:r>
              <a:rPr lang="es-ES_tradnl" dirty="0"/>
              <a:t> </a:t>
            </a:r>
            <a:endParaRPr lang="es-CL" dirty="0"/>
          </a:p>
          <a:p>
            <a:endParaRPr lang="es-CL" dirty="0">
              <a:solidFill>
                <a:schemeClr val="bg1"/>
              </a:solidFill>
            </a:endParaRPr>
          </a:p>
        </p:txBody>
      </p:sp>
    </p:spTree>
    <p:extLst>
      <p:ext uri="{BB962C8B-B14F-4D97-AF65-F5344CB8AC3E}">
        <p14:creationId xmlns:p14="http://schemas.microsoft.com/office/powerpoint/2010/main" val="2232307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CuadroTexto 4"/>
          <p:cNvSpPr txBox="1"/>
          <p:nvPr/>
        </p:nvSpPr>
        <p:spPr>
          <a:xfrm>
            <a:off x="107505" y="2787800"/>
            <a:ext cx="7920880" cy="1754215"/>
          </a:xfrm>
          <a:prstGeom prst="rect">
            <a:avLst/>
          </a:prstGeom>
          <a:noFill/>
        </p:spPr>
        <p:txBody>
          <a:bodyPr wrap="square" lIns="91330" tIns="45665" rIns="91330" bIns="45665" rtlCol="0">
            <a:spAutoFit/>
          </a:bodyPr>
          <a:lstStyle/>
          <a:p>
            <a:pPr algn="just"/>
            <a:r>
              <a:rPr lang="es-CL" dirty="0">
                <a:solidFill>
                  <a:srgbClr val="FFFFFF"/>
                </a:solidFill>
              </a:rPr>
              <a:t>Las </a:t>
            </a:r>
            <a:r>
              <a:rPr lang="es-CL" dirty="0">
                <a:solidFill>
                  <a:srgbClr val="FF0000"/>
                </a:solidFill>
              </a:rPr>
              <a:t>colonias con reinas de origen local sobrevivieron más que aquellas con orígenes no locales </a:t>
            </a:r>
            <a:r>
              <a:rPr lang="es-CL" dirty="0">
                <a:solidFill>
                  <a:srgbClr val="FFFFFF"/>
                </a:solidFill>
              </a:rPr>
              <a:t>(p &lt; 0.001). Este resultado demuestra la fuerte interacción entre el genotipo y el medio ambiente. Consecuentemente, la conservación de la diversidad de la abeja y el soporte de las actividades de cría local deben ser una prioridad para prevenir la pérdida de colonias, para optimizar la productividad sostenible y para permitir la adaptación continua a los cambios ambientales.</a:t>
            </a:r>
          </a:p>
        </p:txBody>
      </p:sp>
      <p:pic>
        <p:nvPicPr>
          <p:cNvPr id="2" name="Imagen 1" descr="Captura de pantalla 2019-10-09 a las 21.41.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7" y="123494"/>
            <a:ext cx="7615064" cy="2341413"/>
          </a:xfrm>
          <a:prstGeom prst="rect">
            <a:avLst/>
          </a:prstGeom>
        </p:spPr>
      </p:pic>
    </p:spTree>
    <p:extLst>
      <p:ext uri="{BB962C8B-B14F-4D97-AF65-F5344CB8AC3E}">
        <p14:creationId xmlns:p14="http://schemas.microsoft.com/office/powerpoint/2010/main" val="1706011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descr="Captura de pantalla 2019-10-09 a las 21.06.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37" y="123478"/>
            <a:ext cx="7935789" cy="2232248"/>
          </a:xfrm>
          <a:prstGeom prst="rect">
            <a:avLst/>
          </a:prstGeom>
        </p:spPr>
      </p:pic>
      <p:sp>
        <p:nvSpPr>
          <p:cNvPr id="5" name="CuadroTexto 4"/>
          <p:cNvSpPr txBox="1"/>
          <p:nvPr/>
        </p:nvSpPr>
        <p:spPr>
          <a:xfrm>
            <a:off x="179514" y="2499748"/>
            <a:ext cx="5976664" cy="3077655"/>
          </a:xfrm>
          <a:prstGeom prst="rect">
            <a:avLst/>
          </a:prstGeom>
          <a:noFill/>
        </p:spPr>
        <p:txBody>
          <a:bodyPr wrap="square" lIns="91330" tIns="45665" rIns="91330" bIns="45665" rtlCol="0">
            <a:spAutoFit/>
          </a:bodyPr>
          <a:lstStyle/>
          <a:p>
            <a:pPr algn="just"/>
            <a:r>
              <a:rPr lang="es-ES_tradnl" dirty="0">
                <a:solidFill>
                  <a:srgbClr val="FF0000"/>
                </a:solidFill>
              </a:rPr>
              <a:t>Los genotipos locales mostraron una tendencia a recolectar más miel</a:t>
            </a:r>
            <a:r>
              <a:rPr lang="es-ES_tradnl" dirty="0">
                <a:solidFill>
                  <a:srgbClr val="FFFFFF"/>
                </a:solidFill>
              </a:rPr>
              <a:t> que los no locales, lo que demuestra su capacidad para desarrollar mayores poblaciones de abejas adultas y una mejor capacidad para forrajear en la flora local</a:t>
            </a:r>
          </a:p>
          <a:p>
            <a:pPr algn="just"/>
            <a:endParaRPr lang="es-ES_tradnl" dirty="0">
              <a:solidFill>
                <a:srgbClr val="FFFFFF"/>
              </a:solidFill>
            </a:endParaRPr>
          </a:p>
          <a:p>
            <a:pPr algn="just"/>
            <a:r>
              <a:rPr lang="es-ES_tradnl" dirty="0">
                <a:solidFill>
                  <a:srgbClr val="FFFFFF"/>
                </a:solidFill>
              </a:rPr>
              <a:t>Descubrimos que tanto el genotipo como el ambiente afectan significativamente el desarrollo de colonias, y que </a:t>
            </a:r>
            <a:r>
              <a:rPr lang="es-ES_tradnl" dirty="0">
                <a:solidFill>
                  <a:srgbClr val="FF0000"/>
                </a:solidFill>
              </a:rPr>
              <a:t>existen adaptaciones específicas</a:t>
            </a:r>
            <a:r>
              <a:rPr lang="es-ES_tradnl" dirty="0">
                <a:solidFill>
                  <a:srgbClr val="FFFFFF"/>
                </a:solidFill>
              </a:rPr>
              <a:t>, especialmente en términos de población de abejas adultas y capacidad de hibernación.</a:t>
            </a:r>
          </a:p>
          <a:p>
            <a:pPr algn="just"/>
            <a:endParaRPr lang="es-CL" sz="1400" dirty="0">
              <a:solidFill>
                <a:srgbClr val="FFFFFF"/>
              </a:solidFill>
            </a:endParaRPr>
          </a:p>
          <a:p>
            <a:pPr algn="just"/>
            <a:endParaRPr lang="es-CL" dirty="0">
              <a:solidFill>
                <a:srgbClr val="FFFFFF"/>
              </a:solidFill>
            </a:endParaRPr>
          </a:p>
        </p:txBody>
      </p:sp>
      <p:pic>
        <p:nvPicPr>
          <p:cNvPr id="6" name="Imagen 5" descr="Captura de pantalla 2019-10-09 a las 21.44.58.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8184" y="2715787"/>
            <a:ext cx="2779166" cy="2133355"/>
          </a:xfrm>
          <a:prstGeom prst="rect">
            <a:avLst/>
          </a:prstGeom>
        </p:spPr>
      </p:pic>
    </p:spTree>
    <p:extLst>
      <p:ext uri="{BB962C8B-B14F-4D97-AF65-F5344CB8AC3E}">
        <p14:creationId xmlns:p14="http://schemas.microsoft.com/office/powerpoint/2010/main" val="3564225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3" name="Oval 4"/>
          <p:cNvSpPr>
            <a:spLocks noChangeArrowheads="1"/>
          </p:cNvSpPr>
          <p:nvPr/>
        </p:nvSpPr>
        <p:spPr bwMode="auto">
          <a:xfrm>
            <a:off x="1371600" y="571500"/>
            <a:ext cx="7467600" cy="3714750"/>
          </a:xfrm>
          <a:prstGeom prst="ellipse">
            <a:avLst/>
          </a:prstGeom>
          <a:noFill/>
          <a:ln w="38100">
            <a:solidFill>
              <a:srgbClr val="FFFF00"/>
            </a:solidFill>
            <a:round/>
            <a:headEnd/>
            <a:tailEnd/>
          </a:ln>
        </p:spPr>
        <p:txBody>
          <a:bodyPr wrap="none" lIns="91330" tIns="45665" rIns="91330" bIns="45665" anchor="ctr"/>
          <a:lstStyle/>
          <a:p>
            <a:endParaRPr lang="es-CL">
              <a:solidFill>
                <a:prstClr val="black"/>
              </a:solidFill>
              <a:latin typeface="Calibri" pitchFamily="34" charset="0"/>
            </a:endParaRPr>
          </a:p>
        </p:txBody>
      </p:sp>
      <p:sp>
        <p:nvSpPr>
          <p:cNvPr id="2054" name="Text Box 5"/>
          <p:cNvSpPr txBox="1">
            <a:spLocks noChangeArrowheads="1"/>
          </p:cNvSpPr>
          <p:nvPr/>
        </p:nvSpPr>
        <p:spPr bwMode="auto">
          <a:xfrm>
            <a:off x="4343401" y="400066"/>
            <a:ext cx="1112132"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Cigotos</a:t>
            </a:r>
            <a:endParaRPr lang="es-ES" sz="2400" dirty="0">
              <a:solidFill>
                <a:srgbClr val="000066"/>
              </a:solidFill>
              <a:latin typeface="Calibri"/>
            </a:endParaRPr>
          </a:p>
        </p:txBody>
      </p:sp>
      <p:sp>
        <p:nvSpPr>
          <p:cNvPr id="2055" name="Text Box 6"/>
          <p:cNvSpPr txBox="1">
            <a:spLocks noChangeArrowheads="1"/>
          </p:cNvSpPr>
          <p:nvPr/>
        </p:nvSpPr>
        <p:spPr bwMode="auto">
          <a:xfrm>
            <a:off x="3779914" y="4011928"/>
            <a:ext cx="1310804"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Gametos</a:t>
            </a:r>
            <a:endParaRPr lang="es-ES" sz="2400" dirty="0">
              <a:solidFill>
                <a:srgbClr val="000066"/>
              </a:solidFill>
              <a:latin typeface="Calibri"/>
            </a:endParaRPr>
          </a:p>
        </p:txBody>
      </p:sp>
      <p:sp>
        <p:nvSpPr>
          <p:cNvPr id="2056" name="Text Box 7"/>
          <p:cNvSpPr txBox="1">
            <a:spLocks noChangeArrowheads="1"/>
          </p:cNvSpPr>
          <p:nvPr/>
        </p:nvSpPr>
        <p:spPr bwMode="auto">
          <a:xfrm>
            <a:off x="6804249" y="3363853"/>
            <a:ext cx="2088232" cy="461554"/>
          </a:xfrm>
          <a:prstGeom prst="rect">
            <a:avLst/>
          </a:prstGeom>
          <a:solidFill>
            <a:srgbClr val="FFFF99"/>
          </a:solidFill>
          <a:ln w="19050">
            <a:solidFill>
              <a:srgbClr val="FFFF00"/>
            </a:solidFill>
            <a:miter lim="800000"/>
            <a:headEnd/>
            <a:tailEnd/>
          </a:ln>
        </p:spPr>
        <p:txBody>
          <a:bodyPr wrap="square" lIns="91330" tIns="45665" rIns="91330" bIns="45665">
            <a:spAutoFit/>
          </a:bodyPr>
          <a:lstStyle/>
          <a:p>
            <a:r>
              <a:rPr lang="es-MX" sz="2400" dirty="0">
                <a:solidFill>
                  <a:srgbClr val="000066"/>
                </a:solidFill>
                <a:latin typeface="Calibri"/>
              </a:rPr>
              <a:t>Apareamientos</a:t>
            </a:r>
            <a:endParaRPr lang="es-ES" sz="2400" dirty="0">
              <a:solidFill>
                <a:srgbClr val="000066"/>
              </a:solidFill>
              <a:latin typeface="Calibri"/>
            </a:endParaRPr>
          </a:p>
        </p:txBody>
      </p:sp>
      <p:sp>
        <p:nvSpPr>
          <p:cNvPr id="2059" name="Text Box 10"/>
          <p:cNvSpPr txBox="1">
            <a:spLocks noChangeArrowheads="1"/>
          </p:cNvSpPr>
          <p:nvPr/>
        </p:nvSpPr>
        <p:spPr bwMode="auto">
          <a:xfrm>
            <a:off x="838203" y="2914652"/>
            <a:ext cx="1142338"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Adultos</a:t>
            </a:r>
            <a:endParaRPr lang="es-ES" sz="2400" dirty="0">
              <a:solidFill>
                <a:srgbClr val="000066"/>
              </a:solidFill>
              <a:latin typeface="Calibri"/>
            </a:endParaRPr>
          </a:p>
        </p:txBody>
      </p:sp>
      <p:sp>
        <p:nvSpPr>
          <p:cNvPr id="2073" name="Text Box 24"/>
          <p:cNvSpPr txBox="1">
            <a:spLocks noChangeArrowheads="1"/>
          </p:cNvSpPr>
          <p:nvPr/>
        </p:nvSpPr>
        <p:spPr bwMode="auto">
          <a:xfrm>
            <a:off x="4572029" y="1707660"/>
            <a:ext cx="2450861" cy="1200217"/>
          </a:xfrm>
          <a:prstGeom prst="rect">
            <a:avLst/>
          </a:prstGeom>
          <a:noFill/>
          <a:ln w="9525">
            <a:noFill/>
            <a:miter lim="800000"/>
            <a:headEnd/>
            <a:tailEnd/>
          </a:ln>
        </p:spPr>
        <p:txBody>
          <a:bodyPr wrap="square" lIns="91330" tIns="45665" rIns="91330" bIns="45665">
            <a:spAutoFit/>
          </a:bodyPr>
          <a:lstStyle/>
          <a:p>
            <a:pPr algn="ctr"/>
            <a:r>
              <a:rPr lang="es-MX" sz="2400" dirty="0">
                <a:solidFill>
                  <a:srgbClr val="00FFFF"/>
                </a:solidFill>
                <a:latin typeface="Calibri"/>
              </a:rPr>
              <a:t>Una población de abejas en evolución </a:t>
            </a:r>
            <a:endParaRPr lang="es-ES" sz="2400" dirty="0">
              <a:solidFill>
                <a:srgbClr val="00FFFF"/>
              </a:solidFill>
              <a:latin typeface="Calibri"/>
            </a:endParaRPr>
          </a:p>
        </p:txBody>
      </p:sp>
      <p:sp>
        <p:nvSpPr>
          <p:cNvPr id="2075" name="Line 26"/>
          <p:cNvSpPr>
            <a:spLocks noChangeShapeType="1"/>
          </p:cNvSpPr>
          <p:nvPr/>
        </p:nvSpPr>
        <p:spPr bwMode="auto">
          <a:xfrm>
            <a:off x="2987827" y="3795908"/>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6" name="Line 27"/>
          <p:cNvSpPr>
            <a:spLocks noChangeShapeType="1"/>
          </p:cNvSpPr>
          <p:nvPr/>
        </p:nvSpPr>
        <p:spPr bwMode="auto">
          <a:xfrm flipV="1">
            <a:off x="6012160" y="3939923"/>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7" name="Line 28"/>
          <p:cNvSpPr>
            <a:spLocks noChangeShapeType="1"/>
          </p:cNvSpPr>
          <p:nvPr/>
        </p:nvSpPr>
        <p:spPr bwMode="auto">
          <a:xfrm flipH="1" flipV="1">
            <a:off x="8532442" y="1995687"/>
            <a:ext cx="72008" cy="36004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8" name="Line 29"/>
          <p:cNvSpPr>
            <a:spLocks noChangeShapeType="1"/>
          </p:cNvSpPr>
          <p:nvPr/>
        </p:nvSpPr>
        <p:spPr bwMode="auto">
          <a:xfrm flipH="1" flipV="1">
            <a:off x="6227792" y="844156"/>
            <a:ext cx="504825"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9" name="Line 30"/>
          <p:cNvSpPr>
            <a:spLocks noChangeShapeType="1"/>
          </p:cNvSpPr>
          <p:nvPr/>
        </p:nvSpPr>
        <p:spPr bwMode="auto">
          <a:xfrm flipH="1">
            <a:off x="3347864" y="843559"/>
            <a:ext cx="503238"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80" name="Line 31"/>
          <p:cNvSpPr>
            <a:spLocks noChangeShapeType="1"/>
          </p:cNvSpPr>
          <p:nvPr/>
        </p:nvSpPr>
        <p:spPr bwMode="auto">
          <a:xfrm flipH="1">
            <a:off x="1619251" y="2300991"/>
            <a:ext cx="422" cy="414809"/>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pic>
        <p:nvPicPr>
          <p:cNvPr id="33"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3059833" y="1707654"/>
            <a:ext cx="159224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Line 30"/>
          <p:cNvSpPr>
            <a:spLocks noChangeShapeType="1"/>
          </p:cNvSpPr>
          <p:nvPr/>
        </p:nvSpPr>
        <p:spPr bwMode="auto">
          <a:xfrm flipH="1">
            <a:off x="1907704" y="1456483"/>
            <a:ext cx="432048" cy="32318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5" name="Line 28"/>
          <p:cNvSpPr>
            <a:spLocks noChangeShapeType="1"/>
          </p:cNvSpPr>
          <p:nvPr/>
        </p:nvSpPr>
        <p:spPr bwMode="auto">
          <a:xfrm flipH="1" flipV="1">
            <a:off x="7668345" y="1275607"/>
            <a:ext cx="360040" cy="288032"/>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6" name="Line 28"/>
          <p:cNvSpPr>
            <a:spLocks noChangeShapeType="1"/>
          </p:cNvSpPr>
          <p:nvPr/>
        </p:nvSpPr>
        <p:spPr bwMode="auto">
          <a:xfrm flipV="1">
            <a:off x="8316419" y="2859782"/>
            <a:ext cx="288032" cy="279648"/>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18" name="Text Box 9"/>
          <p:cNvSpPr txBox="1">
            <a:spLocks noChangeArrowheads="1"/>
          </p:cNvSpPr>
          <p:nvPr/>
        </p:nvSpPr>
        <p:spPr bwMode="auto">
          <a:xfrm>
            <a:off x="1187624" y="1101974"/>
            <a:ext cx="1579056"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latin typeface="Calibri"/>
              </a:rPr>
              <a:t>SELECCIÓN</a:t>
            </a:r>
            <a:endParaRPr lang="es-ES" sz="2400" b="1" dirty="0">
              <a:solidFill>
                <a:srgbClr val="FF0000"/>
              </a:solidFill>
              <a:latin typeface="Calibri"/>
            </a:endParaRPr>
          </a:p>
        </p:txBody>
      </p:sp>
      <p:sp>
        <p:nvSpPr>
          <p:cNvPr id="19" name="Text Box 8"/>
          <p:cNvSpPr txBox="1">
            <a:spLocks noChangeArrowheads="1"/>
          </p:cNvSpPr>
          <p:nvPr/>
        </p:nvSpPr>
        <p:spPr bwMode="auto">
          <a:xfrm>
            <a:off x="6732253" y="987591"/>
            <a:ext cx="2210639"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latin typeface="Calibri"/>
              </a:rPr>
              <a:t>DERIVA GÉNICA</a:t>
            </a:r>
            <a:endParaRPr lang="es-ES" sz="2400" b="1" dirty="0">
              <a:solidFill>
                <a:srgbClr val="FF0000"/>
              </a:solidFill>
              <a:latin typeface="Calibri"/>
            </a:endParaRPr>
          </a:p>
        </p:txBody>
      </p:sp>
      <p:sp>
        <p:nvSpPr>
          <p:cNvPr id="20" name="Text Box 2"/>
          <p:cNvSpPr txBox="1">
            <a:spLocks noChangeArrowheads="1"/>
          </p:cNvSpPr>
          <p:nvPr/>
        </p:nvSpPr>
        <p:spPr bwMode="auto">
          <a:xfrm>
            <a:off x="107505" y="3939902"/>
            <a:ext cx="1747221"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latin typeface="Calibri"/>
              </a:rPr>
              <a:t>MIGRACIÓN</a:t>
            </a:r>
            <a:endParaRPr lang="es-ES" sz="2400" b="1" dirty="0">
              <a:solidFill>
                <a:srgbClr val="FF0000"/>
              </a:solidFill>
              <a:latin typeface="Calibri"/>
            </a:endParaRPr>
          </a:p>
        </p:txBody>
      </p:sp>
      <p:sp>
        <p:nvSpPr>
          <p:cNvPr id="21" name="Text Box 3"/>
          <p:cNvSpPr txBox="1">
            <a:spLocks noChangeArrowheads="1"/>
          </p:cNvSpPr>
          <p:nvPr/>
        </p:nvSpPr>
        <p:spPr bwMode="auto">
          <a:xfrm>
            <a:off x="1403654" y="4515966"/>
            <a:ext cx="1649087"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latin typeface="Calibri"/>
              </a:rPr>
              <a:t>MUTACIÓN</a:t>
            </a:r>
            <a:endParaRPr lang="es-ES" sz="2400" b="1" dirty="0">
              <a:solidFill>
                <a:srgbClr val="FF0000"/>
              </a:solidFill>
              <a:latin typeface="Calibri"/>
            </a:endParaRPr>
          </a:p>
        </p:txBody>
      </p:sp>
      <p:sp>
        <p:nvSpPr>
          <p:cNvPr id="22" name="Freeform 11"/>
          <p:cNvSpPr>
            <a:spLocks/>
          </p:cNvSpPr>
          <p:nvPr/>
        </p:nvSpPr>
        <p:spPr bwMode="auto">
          <a:xfrm rot="19172898">
            <a:off x="1166194" y="3501764"/>
            <a:ext cx="1138589" cy="575415"/>
          </a:xfrm>
          <a:custGeom>
            <a:avLst/>
            <a:gdLst>
              <a:gd name="T0" fmla="*/ 0 w 720"/>
              <a:gd name="T1" fmla="*/ 0 h 336"/>
              <a:gd name="T2" fmla="*/ 967740069 w 720"/>
              <a:gd name="T3" fmla="*/ 241935011 h 336"/>
              <a:gd name="T4" fmla="*/ 1814512678 w 720"/>
              <a:gd name="T5" fmla="*/ 8467725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23" name="Freeform 12"/>
          <p:cNvSpPr>
            <a:spLocks/>
          </p:cNvSpPr>
          <p:nvPr/>
        </p:nvSpPr>
        <p:spPr bwMode="auto">
          <a:xfrm rot="18370292">
            <a:off x="2458259" y="3992353"/>
            <a:ext cx="843120" cy="543205"/>
          </a:xfrm>
          <a:custGeom>
            <a:avLst/>
            <a:gdLst>
              <a:gd name="T0" fmla="*/ 0 w 720"/>
              <a:gd name="T1" fmla="*/ 0 h 336"/>
              <a:gd name="T2" fmla="*/ 1101073117 w 720"/>
              <a:gd name="T3" fmla="*/ 493744212 h 336"/>
              <a:gd name="T4" fmla="*/ 2064512147 w 720"/>
              <a:gd name="T5" fmla="*/ 1728107082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24" name="Freeform 15"/>
          <p:cNvSpPr>
            <a:spLocks/>
          </p:cNvSpPr>
          <p:nvPr/>
        </p:nvSpPr>
        <p:spPr bwMode="auto">
          <a:xfrm rot="17433647" flipV="1">
            <a:off x="8014729" y="552192"/>
            <a:ext cx="332966" cy="413712"/>
          </a:xfrm>
          <a:custGeom>
            <a:avLst/>
            <a:gdLst>
              <a:gd name="T0" fmla="*/ 0 w 720"/>
              <a:gd name="T1" fmla="*/ 0 h 336"/>
              <a:gd name="T2" fmla="*/ 520429036 w 720"/>
              <a:gd name="T3" fmla="*/ 19749861 h 336"/>
              <a:gd name="T4" fmla="*/ 975804460 w 720"/>
              <a:gd name="T5" fmla="*/ 691242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25" name="Text Box 16"/>
          <p:cNvSpPr txBox="1">
            <a:spLocks noChangeArrowheads="1"/>
          </p:cNvSpPr>
          <p:nvPr/>
        </p:nvSpPr>
        <p:spPr bwMode="auto">
          <a:xfrm>
            <a:off x="5699868" y="0"/>
            <a:ext cx="3444132" cy="399998"/>
          </a:xfrm>
          <a:prstGeom prst="rect">
            <a:avLst/>
          </a:prstGeom>
          <a:noFill/>
          <a:ln w="9525">
            <a:noFill/>
            <a:miter lim="800000"/>
            <a:headEnd/>
            <a:tailEnd/>
          </a:ln>
        </p:spPr>
        <p:txBody>
          <a:bodyPr wrap="square" lIns="91330" tIns="45665" rIns="91330" bIns="45665">
            <a:spAutoFit/>
          </a:bodyPr>
          <a:lstStyle/>
          <a:p>
            <a:r>
              <a:rPr lang="es-MX" sz="2000" dirty="0">
                <a:solidFill>
                  <a:srgbClr val="FFFF00"/>
                </a:solidFill>
                <a:latin typeface="Calibri"/>
              </a:rPr>
              <a:t>Pérdida de diversidad genética</a:t>
            </a:r>
            <a:endParaRPr lang="es-ES" sz="2000" dirty="0">
              <a:solidFill>
                <a:srgbClr val="FFFF00"/>
              </a:solidFill>
              <a:latin typeface="Calibri"/>
            </a:endParaRPr>
          </a:p>
        </p:txBody>
      </p:sp>
      <p:sp>
        <p:nvSpPr>
          <p:cNvPr id="26" name="Text Box 19"/>
          <p:cNvSpPr txBox="1">
            <a:spLocks noChangeArrowheads="1"/>
          </p:cNvSpPr>
          <p:nvPr/>
        </p:nvSpPr>
        <p:spPr bwMode="auto">
          <a:xfrm>
            <a:off x="23652" y="267494"/>
            <a:ext cx="19050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latin typeface="Calibri"/>
              </a:rPr>
              <a:t>Competencia</a:t>
            </a:r>
            <a:endParaRPr lang="es-ES" sz="2000" dirty="0">
              <a:solidFill>
                <a:srgbClr val="FFFF00"/>
              </a:solidFill>
              <a:latin typeface="Calibri"/>
            </a:endParaRPr>
          </a:p>
        </p:txBody>
      </p:sp>
      <p:sp>
        <p:nvSpPr>
          <p:cNvPr id="27" name="Text Box 20"/>
          <p:cNvSpPr txBox="1">
            <a:spLocks noChangeArrowheads="1"/>
          </p:cNvSpPr>
          <p:nvPr/>
        </p:nvSpPr>
        <p:spPr bwMode="auto">
          <a:xfrm>
            <a:off x="1219200" y="-86928"/>
            <a:ext cx="9144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latin typeface="Calibri"/>
              </a:rPr>
              <a:t>Clima</a:t>
            </a:r>
            <a:endParaRPr lang="es-ES" sz="2000" dirty="0">
              <a:solidFill>
                <a:srgbClr val="FFFF00"/>
              </a:solidFill>
              <a:latin typeface="Calibri"/>
            </a:endParaRPr>
          </a:p>
        </p:txBody>
      </p:sp>
      <p:sp>
        <p:nvSpPr>
          <p:cNvPr id="28" name="Text Box 21"/>
          <p:cNvSpPr txBox="1">
            <a:spLocks noChangeArrowheads="1"/>
          </p:cNvSpPr>
          <p:nvPr/>
        </p:nvSpPr>
        <p:spPr bwMode="auto">
          <a:xfrm>
            <a:off x="2133600" y="51470"/>
            <a:ext cx="19812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latin typeface="Calibri"/>
              </a:rPr>
              <a:t>Enfermedades</a:t>
            </a:r>
            <a:endParaRPr lang="es-ES" sz="2000" dirty="0">
              <a:solidFill>
                <a:srgbClr val="FFFF00"/>
              </a:solidFill>
              <a:latin typeface="Calibri"/>
            </a:endParaRPr>
          </a:p>
        </p:txBody>
      </p:sp>
      <p:sp>
        <p:nvSpPr>
          <p:cNvPr id="29" name="Freeform 22"/>
          <p:cNvSpPr>
            <a:spLocks/>
          </p:cNvSpPr>
          <p:nvPr/>
        </p:nvSpPr>
        <p:spPr bwMode="auto">
          <a:xfrm rot="19430508" flipH="1">
            <a:off x="1963664" y="630424"/>
            <a:ext cx="810675" cy="210200"/>
          </a:xfrm>
          <a:custGeom>
            <a:avLst/>
            <a:gdLst>
              <a:gd name="T0" fmla="*/ 0 w 720"/>
              <a:gd name="T1" fmla="*/ 0 h 336"/>
              <a:gd name="T2" fmla="*/ 654240406 w 720"/>
              <a:gd name="T3" fmla="*/ 112380532 h 336"/>
              <a:gd name="T4" fmla="*/ 1226699966 w 720"/>
              <a:gd name="T5" fmla="*/ 39333079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30" name="Freeform 23"/>
          <p:cNvSpPr>
            <a:spLocks/>
          </p:cNvSpPr>
          <p:nvPr/>
        </p:nvSpPr>
        <p:spPr bwMode="auto">
          <a:xfrm rot="21327865">
            <a:off x="1648512" y="332088"/>
            <a:ext cx="158405" cy="734908"/>
          </a:xfrm>
          <a:custGeom>
            <a:avLst/>
            <a:gdLst>
              <a:gd name="T0" fmla="*/ 0 w 720"/>
              <a:gd name="T1" fmla="*/ 0 h 336"/>
              <a:gd name="T2" fmla="*/ 39792223 w 720"/>
              <a:gd name="T3" fmla="*/ 1426921617 h 336"/>
              <a:gd name="T4" fmla="*/ 74610621 w 720"/>
              <a:gd name="T5" fmla="*/ 214748364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31" name="Freeform 25"/>
          <p:cNvSpPr>
            <a:spLocks/>
          </p:cNvSpPr>
          <p:nvPr/>
        </p:nvSpPr>
        <p:spPr bwMode="auto">
          <a:xfrm rot="12415188" flipH="1" flipV="1">
            <a:off x="769743" y="789883"/>
            <a:ext cx="770464" cy="100748"/>
          </a:xfrm>
          <a:custGeom>
            <a:avLst/>
            <a:gdLst>
              <a:gd name="T0" fmla="*/ 0 w 720"/>
              <a:gd name="T1" fmla="*/ 0 h 336"/>
              <a:gd name="T2" fmla="*/ 430106653 w 720"/>
              <a:gd name="T3" fmla="*/ 19749861 h 336"/>
              <a:gd name="T4" fmla="*/ 806449991 w 720"/>
              <a:gd name="T5" fmla="*/ 691242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32" name="Freeform 22"/>
          <p:cNvSpPr>
            <a:spLocks/>
          </p:cNvSpPr>
          <p:nvPr/>
        </p:nvSpPr>
        <p:spPr bwMode="auto">
          <a:xfrm rot="18981745">
            <a:off x="584085" y="1103994"/>
            <a:ext cx="433803" cy="424429"/>
          </a:xfrm>
          <a:custGeom>
            <a:avLst/>
            <a:gdLst>
              <a:gd name="T0" fmla="*/ 0 w 720"/>
              <a:gd name="T1" fmla="*/ 0 h 336"/>
              <a:gd name="T2" fmla="*/ 654240406 w 720"/>
              <a:gd name="T3" fmla="*/ 112380532 h 336"/>
              <a:gd name="T4" fmla="*/ 1226699966 w 720"/>
              <a:gd name="T5" fmla="*/ 39333079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solidFill>
                <a:prstClr val="black"/>
              </a:solidFill>
              <a:latin typeface="Calibri"/>
            </a:endParaRPr>
          </a:p>
        </p:txBody>
      </p:sp>
      <p:sp>
        <p:nvSpPr>
          <p:cNvPr id="37" name="Text Box 19"/>
          <p:cNvSpPr txBox="1">
            <a:spLocks noChangeArrowheads="1"/>
          </p:cNvSpPr>
          <p:nvPr/>
        </p:nvSpPr>
        <p:spPr bwMode="auto">
          <a:xfrm>
            <a:off x="3117" y="1523680"/>
            <a:ext cx="19050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latin typeface="Calibri"/>
              </a:rPr>
              <a:t>Insecticidas</a:t>
            </a:r>
            <a:endParaRPr lang="es-ES" sz="2000" dirty="0">
              <a:solidFill>
                <a:srgbClr val="FFFF00"/>
              </a:solidFill>
              <a:latin typeface="Calibri"/>
            </a:endParaRPr>
          </a:p>
        </p:txBody>
      </p:sp>
    </p:spTree>
    <p:extLst>
      <p:ext uri="{BB962C8B-B14F-4D97-AF65-F5344CB8AC3E}">
        <p14:creationId xmlns:p14="http://schemas.microsoft.com/office/powerpoint/2010/main" val="4164869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body" idx="1"/>
          </p:nvPr>
        </p:nvSpPr>
        <p:spPr>
          <a:xfrm>
            <a:off x="1403648" y="2571751"/>
            <a:ext cx="6477000" cy="1402556"/>
          </a:xfrm>
          <a:noFill/>
          <a:ln w="19050">
            <a:solidFill>
              <a:srgbClr val="FF0000"/>
            </a:solidFill>
          </a:ln>
        </p:spPr>
        <p:txBody>
          <a:bodyPr>
            <a:normAutofit fontScale="85000" lnSpcReduction="20000"/>
          </a:bodyPr>
          <a:lstStyle/>
          <a:p>
            <a:pPr algn="ctr">
              <a:buFontTx/>
              <a:buNone/>
            </a:pPr>
            <a:r>
              <a:rPr lang="es-CL" sz="4000" dirty="0">
                <a:solidFill>
                  <a:srgbClr val="0000CC"/>
                </a:solidFill>
                <a:latin typeface="Arial" charset="0"/>
              </a:rPr>
              <a:t>Identificando</a:t>
            </a:r>
            <a:r>
              <a:rPr lang="en-US" sz="4000" dirty="0">
                <a:solidFill>
                  <a:srgbClr val="0000CC"/>
                </a:solidFill>
                <a:latin typeface="Arial" charset="0"/>
              </a:rPr>
              <a:t> el </a:t>
            </a:r>
            <a:r>
              <a:rPr lang="es-ES_tradnl" sz="4000" dirty="0">
                <a:solidFill>
                  <a:srgbClr val="0000CC"/>
                </a:solidFill>
                <a:latin typeface="Arial" charset="0"/>
              </a:rPr>
              <a:t>compromiso entre Adaptación y Diversidad Genética</a:t>
            </a:r>
            <a:endParaRPr lang="es-ES_tradnl" sz="4000" dirty="0">
              <a:solidFill>
                <a:srgbClr val="FF0000"/>
              </a:solidFill>
              <a:latin typeface="Arial" charset="0"/>
            </a:endParaRPr>
          </a:p>
        </p:txBody>
      </p:sp>
      <p:sp>
        <p:nvSpPr>
          <p:cNvPr id="520196" name="Rectangle 4"/>
          <p:cNvSpPr>
            <a:spLocks noChangeArrowheads="1"/>
          </p:cNvSpPr>
          <p:nvPr/>
        </p:nvSpPr>
        <p:spPr bwMode="auto">
          <a:xfrm>
            <a:off x="533400" y="285770"/>
            <a:ext cx="8001000" cy="1323328"/>
          </a:xfrm>
          <a:prstGeom prst="rect">
            <a:avLst/>
          </a:prstGeom>
          <a:noFill/>
          <a:ln w="9525">
            <a:noFill/>
            <a:miter lim="800000"/>
            <a:headEnd/>
            <a:tailEnd/>
          </a:ln>
          <a:effectLst/>
        </p:spPr>
        <p:txBody>
          <a:bodyPr lIns="91330" tIns="45665" rIns="91330" bIns="45665">
            <a:spAutoFit/>
          </a:bodyPr>
          <a:lstStyle/>
          <a:p>
            <a:pPr algn="ctr" eaLnBrk="1" hangingPunct="1">
              <a:spcBef>
                <a:spcPct val="20000"/>
              </a:spcBef>
            </a:pPr>
            <a:r>
              <a:rPr lang="es-CL" sz="4000" b="1" dirty="0"/>
              <a:t>Los Mecanismos Genéticos de la ADAPTACIÓN</a:t>
            </a:r>
          </a:p>
        </p:txBody>
      </p:sp>
    </p:spTree>
    <p:extLst>
      <p:ext uri="{BB962C8B-B14F-4D97-AF65-F5344CB8AC3E}">
        <p14:creationId xmlns:p14="http://schemas.microsoft.com/office/powerpoint/2010/main" val="1910021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2690" name="Rectangle 2"/>
          <p:cNvSpPr>
            <a:spLocks noGrp="1" noChangeArrowheads="1"/>
          </p:cNvSpPr>
          <p:nvPr>
            <p:ph type="title" idx="4294967295"/>
          </p:nvPr>
        </p:nvSpPr>
        <p:spPr>
          <a:xfrm>
            <a:off x="683568" y="195486"/>
            <a:ext cx="8229600" cy="857250"/>
          </a:xfrm>
        </p:spPr>
        <p:txBody>
          <a:bodyPr>
            <a:normAutofit fontScale="90000"/>
          </a:bodyPr>
          <a:lstStyle/>
          <a:p>
            <a:r>
              <a:rPr lang="es-ES" sz="4000" dirty="0">
                <a:solidFill>
                  <a:srgbClr val="FF0000"/>
                </a:solidFill>
                <a:latin typeface="Apple Symbols"/>
                <a:cs typeface="Apple Symbols"/>
              </a:rPr>
              <a:t>El rol de la variación genética en la evolución</a:t>
            </a:r>
          </a:p>
        </p:txBody>
      </p:sp>
      <p:sp>
        <p:nvSpPr>
          <p:cNvPr id="52227" name="Text Box 3"/>
          <p:cNvSpPr txBox="1">
            <a:spLocks noChangeArrowheads="1"/>
          </p:cNvSpPr>
          <p:nvPr/>
        </p:nvSpPr>
        <p:spPr bwMode="auto">
          <a:xfrm>
            <a:off x="539568" y="1851676"/>
            <a:ext cx="1598613" cy="923219"/>
          </a:xfrm>
          <a:prstGeom prst="rect">
            <a:avLst/>
          </a:prstGeom>
          <a:noFill/>
          <a:ln w="9525" algn="ctr">
            <a:noFill/>
            <a:miter lim="800000"/>
            <a:headEnd/>
            <a:tailEnd/>
          </a:ln>
        </p:spPr>
        <p:txBody>
          <a:bodyPr lIns="91330" tIns="45665" rIns="91330" bIns="45665">
            <a:spAutoFit/>
          </a:bodyPr>
          <a:lstStyle/>
          <a:p>
            <a:pPr algn="ctr"/>
            <a:r>
              <a:rPr lang="es-ES" dirty="0">
                <a:solidFill>
                  <a:srgbClr val="CCFF33"/>
                </a:solidFill>
              </a:rPr>
              <a:t>Frecuencias de los genotipos en la población</a:t>
            </a:r>
          </a:p>
        </p:txBody>
      </p:sp>
      <p:sp>
        <p:nvSpPr>
          <p:cNvPr id="52228" name="Text Box 4"/>
          <p:cNvSpPr txBox="1">
            <a:spLocks noChangeArrowheads="1"/>
          </p:cNvSpPr>
          <p:nvPr/>
        </p:nvSpPr>
        <p:spPr bwMode="auto">
          <a:xfrm>
            <a:off x="3347893" y="3868347"/>
            <a:ext cx="184444" cy="707775"/>
          </a:xfrm>
          <a:prstGeom prst="rect">
            <a:avLst/>
          </a:prstGeom>
          <a:noFill/>
          <a:ln w="9525" algn="ctr">
            <a:noFill/>
            <a:miter lim="800000"/>
            <a:headEnd/>
            <a:tailEnd/>
          </a:ln>
        </p:spPr>
        <p:txBody>
          <a:bodyPr wrap="none" lIns="91330" tIns="45665" rIns="91330" bIns="45665">
            <a:spAutoFit/>
          </a:bodyPr>
          <a:lstStyle/>
          <a:p>
            <a:pPr algn="ctr"/>
            <a:endParaRPr lang="es-CL" sz="4000">
              <a:solidFill>
                <a:srgbClr val="FFFF00"/>
              </a:solidFill>
            </a:endParaRPr>
          </a:p>
        </p:txBody>
      </p:sp>
      <p:sp>
        <p:nvSpPr>
          <p:cNvPr id="52229" name="Line 5"/>
          <p:cNvSpPr>
            <a:spLocks noChangeShapeType="1"/>
          </p:cNvSpPr>
          <p:nvPr/>
        </p:nvSpPr>
        <p:spPr bwMode="auto">
          <a:xfrm>
            <a:off x="2267744" y="2211744"/>
            <a:ext cx="0" cy="2106215"/>
          </a:xfrm>
          <a:prstGeom prst="line">
            <a:avLst/>
          </a:prstGeom>
          <a:noFill/>
          <a:ln w="57150">
            <a:solidFill>
              <a:srgbClr val="CC9900"/>
            </a:solidFill>
            <a:round/>
            <a:headEnd/>
            <a:tailEnd/>
          </a:ln>
        </p:spPr>
        <p:txBody>
          <a:bodyPr lIns="91330" tIns="45665" rIns="91330" bIns="45665" anchor="ctr"/>
          <a:lstStyle/>
          <a:p>
            <a:endParaRPr lang="es-CL"/>
          </a:p>
        </p:txBody>
      </p:sp>
      <p:sp>
        <p:nvSpPr>
          <p:cNvPr id="52230" name="Line 6"/>
          <p:cNvSpPr>
            <a:spLocks noChangeShapeType="1"/>
          </p:cNvSpPr>
          <p:nvPr/>
        </p:nvSpPr>
        <p:spPr bwMode="auto">
          <a:xfrm flipH="1">
            <a:off x="2267744" y="4299946"/>
            <a:ext cx="4849812" cy="5954"/>
          </a:xfrm>
          <a:prstGeom prst="line">
            <a:avLst/>
          </a:prstGeom>
          <a:noFill/>
          <a:ln w="57150">
            <a:solidFill>
              <a:srgbClr val="CC9900"/>
            </a:solidFill>
            <a:round/>
            <a:headEnd/>
            <a:tailEnd/>
          </a:ln>
        </p:spPr>
        <p:txBody>
          <a:bodyPr lIns="91330" tIns="45665" rIns="91330" bIns="45665" anchor="ctr"/>
          <a:lstStyle/>
          <a:p>
            <a:endParaRPr lang="es-CL"/>
          </a:p>
        </p:txBody>
      </p:sp>
      <p:sp>
        <p:nvSpPr>
          <p:cNvPr id="242695" name="Rectangle 7"/>
          <p:cNvSpPr>
            <a:spLocks noChangeArrowheads="1"/>
          </p:cNvSpPr>
          <p:nvPr/>
        </p:nvSpPr>
        <p:spPr bwMode="auto">
          <a:xfrm>
            <a:off x="4211990" y="2787779"/>
            <a:ext cx="555625" cy="1495425"/>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52232" name="Text Box 8"/>
          <p:cNvSpPr txBox="1">
            <a:spLocks noChangeArrowheads="1"/>
          </p:cNvSpPr>
          <p:nvPr/>
        </p:nvSpPr>
        <p:spPr bwMode="auto">
          <a:xfrm>
            <a:off x="6732355" y="4443964"/>
            <a:ext cx="696152" cy="369221"/>
          </a:xfrm>
          <a:prstGeom prst="rect">
            <a:avLst/>
          </a:prstGeom>
          <a:noFill/>
          <a:ln w="9525" algn="ctr">
            <a:noFill/>
            <a:miter lim="800000"/>
            <a:headEnd/>
            <a:tailEnd/>
          </a:ln>
        </p:spPr>
        <p:txBody>
          <a:bodyPr wrap="none" lIns="91330" tIns="45665" rIns="91330" bIns="45665">
            <a:spAutoFit/>
          </a:bodyPr>
          <a:lstStyle/>
          <a:p>
            <a:pPr algn="ctr"/>
            <a:r>
              <a:rPr lang="es-ES" dirty="0">
                <a:solidFill>
                  <a:srgbClr val="FFFF00"/>
                </a:solidFill>
              </a:rPr>
              <a:t>rasgo</a:t>
            </a:r>
            <a:endParaRPr lang="es-ES" baseline="-25000" dirty="0">
              <a:solidFill>
                <a:srgbClr val="FFFF00"/>
              </a:solidFill>
            </a:endParaRPr>
          </a:p>
        </p:txBody>
      </p:sp>
      <p:sp>
        <p:nvSpPr>
          <p:cNvPr id="242699" name="Text Box 11"/>
          <p:cNvSpPr txBox="1">
            <a:spLocks noChangeArrowheads="1"/>
          </p:cNvSpPr>
          <p:nvPr/>
        </p:nvSpPr>
        <p:spPr bwMode="auto">
          <a:xfrm>
            <a:off x="3131846" y="3147817"/>
            <a:ext cx="2091767" cy="707775"/>
          </a:xfrm>
          <a:prstGeom prst="rect">
            <a:avLst/>
          </a:prstGeom>
          <a:noFill/>
          <a:ln w="9525" algn="ctr">
            <a:noFill/>
            <a:miter lim="800000"/>
            <a:headEnd/>
            <a:tailEnd/>
          </a:ln>
        </p:spPr>
        <p:txBody>
          <a:bodyPr wrap="none" lIns="91330" tIns="45665" rIns="91330" bIns="45665">
            <a:spAutoFit/>
          </a:bodyPr>
          <a:lstStyle/>
          <a:p>
            <a:pPr algn="ctr"/>
            <a:r>
              <a:rPr lang="es-ES" sz="4000" dirty="0">
                <a:solidFill>
                  <a:srgbClr val="FFFF00"/>
                </a:solidFill>
              </a:rPr>
              <a:t>extinción</a:t>
            </a:r>
          </a:p>
        </p:txBody>
      </p:sp>
      <p:sp>
        <p:nvSpPr>
          <p:cNvPr id="242701" name="Rectangle 13"/>
          <p:cNvSpPr>
            <a:spLocks noChangeArrowheads="1"/>
          </p:cNvSpPr>
          <p:nvPr/>
        </p:nvSpPr>
        <p:spPr bwMode="auto">
          <a:xfrm>
            <a:off x="685800" y="914400"/>
            <a:ext cx="8229600" cy="857250"/>
          </a:xfrm>
          <a:prstGeom prst="rect">
            <a:avLst/>
          </a:prstGeom>
          <a:noFill/>
          <a:ln w="9525">
            <a:noFill/>
            <a:miter lim="800000"/>
            <a:headEnd/>
            <a:tailEnd/>
          </a:ln>
        </p:spPr>
        <p:txBody>
          <a:bodyPr lIns="91330" tIns="45665" rIns="91330" bIns="45665" anchor="ctr"/>
          <a:lstStyle/>
          <a:p>
            <a:pPr algn="ctr"/>
            <a:r>
              <a:rPr lang="es-ES" sz="4000" dirty="0">
                <a:solidFill>
                  <a:schemeClr val="bg1"/>
                </a:solidFill>
              </a:rPr>
              <a:t>Escenario I: baja V</a:t>
            </a:r>
            <a:r>
              <a:rPr lang="es-ES" sz="4000" baseline="-25000" dirty="0">
                <a:solidFill>
                  <a:schemeClr val="bg1"/>
                </a:solidFill>
              </a:rPr>
              <a:t>A</a:t>
            </a:r>
            <a:endParaRPr lang="en-US" sz="4000" baseline="-25000" dirty="0">
              <a:solidFill>
                <a:schemeClr val="bg1"/>
              </a:solidFill>
              <a:cs typeface="Arial" charset="0"/>
            </a:endParaRPr>
          </a:p>
        </p:txBody>
      </p:sp>
      <p:sp>
        <p:nvSpPr>
          <p:cNvPr id="242702" name="Line 14"/>
          <p:cNvSpPr>
            <a:spLocks noChangeShapeType="1"/>
          </p:cNvSpPr>
          <p:nvPr/>
        </p:nvSpPr>
        <p:spPr bwMode="auto">
          <a:xfrm>
            <a:off x="4139952" y="2571750"/>
            <a:ext cx="647700" cy="0"/>
          </a:xfrm>
          <a:prstGeom prst="line">
            <a:avLst/>
          </a:prstGeom>
          <a:noFill/>
          <a:ln w="57150">
            <a:solidFill>
              <a:srgbClr val="FFFF00"/>
            </a:solidFill>
            <a:round/>
            <a:headEnd type="triangle" w="med" len="med"/>
            <a:tailEnd type="triangle" w="med" len="med"/>
          </a:ln>
        </p:spPr>
        <p:txBody>
          <a:bodyPr lIns="91330" tIns="45665" rIns="91330" bIns="45665" anchor="ctr"/>
          <a:lstStyle/>
          <a:p>
            <a:endParaRPr lang="es-CL"/>
          </a:p>
        </p:txBody>
      </p:sp>
      <p:sp>
        <p:nvSpPr>
          <p:cNvPr id="242703" name="Text Box 15"/>
          <p:cNvSpPr txBox="1">
            <a:spLocks noChangeArrowheads="1"/>
          </p:cNvSpPr>
          <p:nvPr/>
        </p:nvSpPr>
        <p:spPr bwMode="auto">
          <a:xfrm>
            <a:off x="4284097" y="2067705"/>
            <a:ext cx="355564" cy="307665"/>
          </a:xfrm>
          <a:prstGeom prst="rect">
            <a:avLst/>
          </a:prstGeom>
          <a:noFill/>
          <a:ln w="9525" algn="ctr">
            <a:noFill/>
            <a:miter lim="800000"/>
            <a:headEnd/>
            <a:tailEnd/>
          </a:ln>
        </p:spPr>
        <p:txBody>
          <a:bodyPr wrap="none" lIns="91330" tIns="45665" rIns="91330" bIns="45665">
            <a:spAutoFit/>
          </a:bodyPr>
          <a:lstStyle/>
          <a:p>
            <a:pPr algn="ctr"/>
            <a:r>
              <a:rPr lang="es-ES" sz="1400" dirty="0">
                <a:solidFill>
                  <a:srgbClr val="FFFF00"/>
                </a:solidFill>
              </a:rPr>
              <a:t>V</a:t>
            </a:r>
            <a:r>
              <a:rPr lang="es-ES" sz="1400" baseline="-25000" dirty="0">
                <a:solidFill>
                  <a:srgbClr val="FFFF00"/>
                </a:solidFill>
              </a:rPr>
              <a:t>A</a:t>
            </a:r>
          </a:p>
        </p:txBody>
      </p:sp>
      <p:grpSp>
        <p:nvGrpSpPr>
          <p:cNvPr id="3" name="Agrupar 2"/>
          <p:cNvGrpSpPr/>
          <p:nvPr/>
        </p:nvGrpSpPr>
        <p:grpSpPr>
          <a:xfrm>
            <a:off x="5364104" y="2228867"/>
            <a:ext cx="3478749" cy="2019051"/>
            <a:chOff x="5364088" y="2228851"/>
            <a:chExt cx="3478749" cy="2019051"/>
          </a:xfrm>
        </p:grpSpPr>
        <p:sp>
          <p:nvSpPr>
            <p:cNvPr id="242698" name="Text Box 10"/>
            <p:cNvSpPr txBox="1">
              <a:spLocks noChangeArrowheads="1"/>
            </p:cNvSpPr>
            <p:nvPr/>
          </p:nvSpPr>
          <p:spPr bwMode="auto">
            <a:xfrm>
              <a:off x="6213016" y="2228851"/>
              <a:ext cx="2629821" cy="646331"/>
            </a:xfrm>
            <a:prstGeom prst="rect">
              <a:avLst/>
            </a:prstGeom>
            <a:noFill/>
            <a:ln w="9525" algn="ctr">
              <a:noFill/>
              <a:miter lim="800000"/>
              <a:headEnd/>
              <a:tailEnd/>
            </a:ln>
          </p:spPr>
          <p:txBody>
            <a:bodyPr wrap="none">
              <a:spAutoFit/>
            </a:bodyPr>
            <a:lstStyle/>
            <a:p>
              <a:pPr algn="ctr"/>
              <a:r>
                <a:rPr lang="es-ES" dirty="0">
                  <a:solidFill>
                    <a:schemeClr val="bg1"/>
                  </a:solidFill>
                </a:rPr>
                <a:t>Valores que maximizan la </a:t>
              </a:r>
            </a:p>
            <a:p>
              <a:pPr algn="ctr"/>
              <a:r>
                <a:rPr lang="es-ES" dirty="0">
                  <a:solidFill>
                    <a:schemeClr val="bg1"/>
                  </a:solidFill>
                </a:rPr>
                <a:t>Sobrevivencia/fecundidad</a:t>
              </a:r>
            </a:p>
          </p:txBody>
        </p:sp>
        <p:sp>
          <p:nvSpPr>
            <p:cNvPr id="17" name="Oval 14"/>
            <p:cNvSpPr>
              <a:spLocks noChangeArrowheads="1"/>
            </p:cNvSpPr>
            <p:nvPr/>
          </p:nvSpPr>
          <p:spPr bwMode="auto">
            <a:xfrm>
              <a:off x="5364088" y="3291830"/>
              <a:ext cx="1873250" cy="956072"/>
            </a:xfrm>
            <a:prstGeom prst="ellipse">
              <a:avLst/>
            </a:prstGeom>
            <a:noFill/>
            <a:ln w="38100" algn="ctr">
              <a:solidFill>
                <a:srgbClr val="FF0000"/>
              </a:solidFill>
              <a:round/>
              <a:headEnd/>
              <a:tailEnd/>
            </a:ln>
          </p:spPr>
          <p:txBody>
            <a:bodyPr wrap="none" anchor="ctr"/>
            <a:lstStyle/>
            <a:p>
              <a:pPr algn="ctr"/>
              <a:endParaRPr lang="es-CL" sz="4000">
                <a:solidFill>
                  <a:srgbClr val="FFFF00"/>
                </a:solidFill>
              </a:endParaRPr>
            </a:p>
          </p:txBody>
        </p:sp>
      </p:grpSp>
    </p:spTree>
    <p:extLst>
      <p:ext uri="{BB962C8B-B14F-4D97-AF65-F5344CB8AC3E}">
        <p14:creationId xmlns:p14="http://schemas.microsoft.com/office/powerpoint/2010/main" val="247730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242690"/>
                                        </p:tgtEl>
                                      </p:cBhvr>
                                    </p:animEffect>
                                    <p:set>
                                      <p:cBhvr>
                                        <p:cTn id="7" dur="1" fill="hold">
                                          <p:stCondLst>
                                            <p:cond delay="1999"/>
                                          </p:stCondLst>
                                        </p:cTn>
                                        <p:tgtEl>
                                          <p:spTgt spid="242690"/>
                                        </p:tgtEl>
                                        <p:attrNameLst>
                                          <p:attrName>style.visibility</p:attrName>
                                        </p:attrNameLst>
                                      </p:cBhvr>
                                      <p:to>
                                        <p:strVal val="hidden"/>
                                      </p:to>
                                    </p:set>
                                  </p:childTnLst>
                                </p:cTn>
                              </p:par>
                              <p:par>
                                <p:cTn id="8" presetID="53" presetClass="entr" presetSubtype="0" fill="hold" grpId="0" nodeType="withEffect">
                                  <p:stCondLst>
                                    <p:cond delay="0"/>
                                  </p:stCondLst>
                                  <p:childTnLst>
                                    <p:set>
                                      <p:cBhvr>
                                        <p:cTn id="9" dur="1" fill="hold">
                                          <p:stCondLst>
                                            <p:cond delay="0"/>
                                          </p:stCondLst>
                                        </p:cTn>
                                        <p:tgtEl>
                                          <p:spTgt spid="242701"/>
                                        </p:tgtEl>
                                        <p:attrNameLst>
                                          <p:attrName>style.visibility</p:attrName>
                                        </p:attrNameLst>
                                      </p:cBhvr>
                                      <p:to>
                                        <p:strVal val="visible"/>
                                      </p:to>
                                    </p:set>
                                    <p:anim calcmode="lin" valueType="num">
                                      <p:cBhvr>
                                        <p:cTn id="10" dur="500" fill="hold"/>
                                        <p:tgtEl>
                                          <p:spTgt spid="242701"/>
                                        </p:tgtEl>
                                        <p:attrNameLst>
                                          <p:attrName>ppt_w</p:attrName>
                                        </p:attrNameLst>
                                      </p:cBhvr>
                                      <p:tavLst>
                                        <p:tav tm="0">
                                          <p:val>
                                            <p:fltVal val="0"/>
                                          </p:val>
                                        </p:tav>
                                        <p:tav tm="100000">
                                          <p:val>
                                            <p:strVal val="#ppt_w"/>
                                          </p:val>
                                        </p:tav>
                                      </p:tavLst>
                                    </p:anim>
                                    <p:anim calcmode="lin" valueType="num">
                                      <p:cBhvr>
                                        <p:cTn id="11" dur="500" fill="hold"/>
                                        <p:tgtEl>
                                          <p:spTgt spid="242701"/>
                                        </p:tgtEl>
                                        <p:attrNameLst>
                                          <p:attrName>ppt_h</p:attrName>
                                        </p:attrNameLst>
                                      </p:cBhvr>
                                      <p:tavLst>
                                        <p:tav tm="0">
                                          <p:val>
                                            <p:fltVal val="0"/>
                                          </p:val>
                                        </p:tav>
                                        <p:tav tm="100000">
                                          <p:val>
                                            <p:strVal val="#ppt_h"/>
                                          </p:val>
                                        </p:tav>
                                      </p:tavLst>
                                    </p:anim>
                                    <p:animEffect transition="in" filter="fade">
                                      <p:cBhvr>
                                        <p:cTn id="12" dur="500"/>
                                        <p:tgtEl>
                                          <p:spTgt spid="242701"/>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2427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270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2000"/>
                                        <p:tgtEl>
                                          <p:spTgt spid="242695"/>
                                        </p:tgtEl>
                                      </p:cBhvr>
                                    </p:animEffect>
                                    <p:set>
                                      <p:cBhvr>
                                        <p:cTn id="25" dur="1" fill="hold">
                                          <p:stCondLst>
                                            <p:cond delay="1999"/>
                                          </p:stCondLst>
                                        </p:cTn>
                                        <p:tgtEl>
                                          <p:spTgt spid="242695"/>
                                        </p:tgtEl>
                                        <p:attrNameLst>
                                          <p:attrName>style.visibility</p:attrName>
                                        </p:attrNameLst>
                                      </p:cBhvr>
                                      <p:to>
                                        <p:strVal val="hidden"/>
                                      </p:to>
                                    </p:set>
                                  </p:childTnLst>
                                </p:cTn>
                              </p:par>
                              <p:par>
                                <p:cTn id="26" presetID="1" presetClass="entr" presetSubtype="0" fill="hold" grpId="0" nodeType="withEffect">
                                  <p:stCondLst>
                                    <p:cond delay="0"/>
                                  </p:stCondLst>
                                  <p:childTnLst>
                                    <p:set>
                                      <p:cBhvr>
                                        <p:cTn id="27" dur="1" fill="hold">
                                          <p:stCondLst>
                                            <p:cond delay="0"/>
                                          </p:stCondLst>
                                        </p:cTn>
                                        <p:tgtEl>
                                          <p:spTgt spid="242699"/>
                                        </p:tgtEl>
                                        <p:attrNameLst>
                                          <p:attrName>style.visibility</p:attrName>
                                        </p:attrNameLst>
                                      </p:cBhvr>
                                      <p:to>
                                        <p:strVal val="visible"/>
                                      </p:to>
                                    </p:set>
                                  </p:childTnLst>
                                </p:cTn>
                              </p:par>
                              <p:par>
                                <p:cTn id="28" presetID="10" presetClass="exit" presetSubtype="0" fill="hold" grpId="1" nodeType="withEffect">
                                  <p:stCondLst>
                                    <p:cond delay="0"/>
                                  </p:stCondLst>
                                  <p:childTnLst>
                                    <p:animEffect transition="out" filter="fade">
                                      <p:cBhvr>
                                        <p:cTn id="29" dur="2000"/>
                                        <p:tgtEl>
                                          <p:spTgt spid="242702"/>
                                        </p:tgtEl>
                                      </p:cBhvr>
                                    </p:animEffect>
                                    <p:set>
                                      <p:cBhvr>
                                        <p:cTn id="30" dur="1" fill="hold">
                                          <p:stCondLst>
                                            <p:cond delay="1999"/>
                                          </p:stCondLst>
                                        </p:cTn>
                                        <p:tgtEl>
                                          <p:spTgt spid="242702"/>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2000"/>
                                        <p:tgtEl>
                                          <p:spTgt spid="242703"/>
                                        </p:tgtEl>
                                      </p:cBhvr>
                                    </p:animEffect>
                                    <p:set>
                                      <p:cBhvr>
                                        <p:cTn id="33" dur="1" fill="hold">
                                          <p:stCondLst>
                                            <p:cond delay="1999"/>
                                          </p:stCondLst>
                                        </p:cTn>
                                        <p:tgtEl>
                                          <p:spTgt spid="24270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0" grpId="0"/>
      <p:bldP spid="242695" grpId="0" animBg="1"/>
      <p:bldP spid="242699" grpId="0"/>
      <p:bldP spid="242701" grpId="0"/>
      <p:bldP spid="242702" grpId="0" animBg="1"/>
      <p:bldP spid="242702" grpId="1" animBg="1"/>
      <p:bldP spid="242703" grpId="0"/>
      <p:bldP spid="242703"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539768" y="2691034"/>
            <a:ext cx="1598613" cy="923219"/>
          </a:xfrm>
          <a:prstGeom prst="rect">
            <a:avLst/>
          </a:prstGeom>
          <a:noFill/>
          <a:ln w="9525" algn="ctr">
            <a:noFill/>
            <a:miter lim="800000"/>
            <a:headEnd/>
            <a:tailEnd/>
          </a:ln>
        </p:spPr>
        <p:txBody>
          <a:bodyPr lIns="91330" tIns="45665" rIns="91330" bIns="45665">
            <a:spAutoFit/>
          </a:bodyPr>
          <a:lstStyle/>
          <a:p>
            <a:pPr algn="ctr"/>
            <a:r>
              <a:rPr lang="es-ES">
                <a:solidFill>
                  <a:srgbClr val="CCFF33"/>
                </a:solidFill>
              </a:rPr>
              <a:t>Frecuencias de los genotípos en la población</a:t>
            </a:r>
          </a:p>
        </p:txBody>
      </p:sp>
      <p:sp>
        <p:nvSpPr>
          <p:cNvPr id="53252" name="Line 4"/>
          <p:cNvSpPr>
            <a:spLocks noChangeShapeType="1"/>
          </p:cNvSpPr>
          <p:nvPr/>
        </p:nvSpPr>
        <p:spPr bwMode="auto">
          <a:xfrm>
            <a:off x="2268538" y="2313633"/>
            <a:ext cx="0" cy="2106215"/>
          </a:xfrm>
          <a:prstGeom prst="line">
            <a:avLst/>
          </a:prstGeom>
          <a:noFill/>
          <a:ln w="57150">
            <a:solidFill>
              <a:srgbClr val="CC9900"/>
            </a:solidFill>
            <a:round/>
            <a:headEnd/>
            <a:tailEnd/>
          </a:ln>
        </p:spPr>
        <p:txBody>
          <a:bodyPr lIns="91330" tIns="45665" rIns="91330" bIns="45665" anchor="ctr"/>
          <a:lstStyle/>
          <a:p>
            <a:endParaRPr lang="es-CL"/>
          </a:p>
        </p:txBody>
      </p:sp>
      <p:sp>
        <p:nvSpPr>
          <p:cNvPr id="53253" name="Line 5"/>
          <p:cNvSpPr>
            <a:spLocks noChangeShapeType="1"/>
          </p:cNvSpPr>
          <p:nvPr/>
        </p:nvSpPr>
        <p:spPr bwMode="auto">
          <a:xfrm flipH="1">
            <a:off x="2243138" y="4419817"/>
            <a:ext cx="4849812" cy="5954"/>
          </a:xfrm>
          <a:prstGeom prst="line">
            <a:avLst/>
          </a:prstGeom>
          <a:noFill/>
          <a:ln w="57150">
            <a:solidFill>
              <a:srgbClr val="CC9900"/>
            </a:solidFill>
            <a:round/>
            <a:headEnd/>
            <a:tailEnd/>
          </a:ln>
        </p:spPr>
        <p:txBody>
          <a:bodyPr lIns="91330" tIns="45665" rIns="91330" bIns="45665" anchor="ctr"/>
          <a:lstStyle/>
          <a:p>
            <a:endParaRPr lang="es-CL"/>
          </a:p>
        </p:txBody>
      </p:sp>
      <p:sp>
        <p:nvSpPr>
          <p:cNvPr id="243718" name="Rectangle 6"/>
          <p:cNvSpPr>
            <a:spLocks noChangeArrowheads="1"/>
          </p:cNvSpPr>
          <p:nvPr/>
        </p:nvSpPr>
        <p:spPr bwMode="auto">
          <a:xfrm>
            <a:off x="4211672" y="2918438"/>
            <a:ext cx="555625" cy="1495425"/>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53255" name="Text Box 7"/>
          <p:cNvSpPr txBox="1">
            <a:spLocks noChangeArrowheads="1"/>
          </p:cNvSpPr>
          <p:nvPr/>
        </p:nvSpPr>
        <p:spPr bwMode="auto">
          <a:xfrm>
            <a:off x="6467062" y="4528168"/>
            <a:ext cx="696152" cy="369221"/>
          </a:xfrm>
          <a:prstGeom prst="rect">
            <a:avLst/>
          </a:prstGeom>
          <a:noFill/>
          <a:ln w="9525" algn="ctr">
            <a:noFill/>
            <a:miter lim="800000"/>
            <a:headEnd/>
            <a:tailEnd/>
          </a:ln>
        </p:spPr>
        <p:txBody>
          <a:bodyPr wrap="none" lIns="91330" tIns="45665" rIns="91330" bIns="45665">
            <a:spAutoFit/>
          </a:bodyPr>
          <a:lstStyle/>
          <a:p>
            <a:pPr algn="ctr"/>
            <a:r>
              <a:rPr lang="es-ES">
                <a:solidFill>
                  <a:srgbClr val="FFFF00"/>
                </a:solidFill>
              </a:rPr>
              <a:t>rasgo</a:t>
            </a:r>
            <a:endParaRPr lang="es-ES" baseline="-25000">
              <a:solidFill>
                <a:srgbClr val="FFFF00"/>
              </a:solidFill>
            </a:endParaRPr>
          </a:p>
        </p:txBody>
      </p:sp>
      <p:sp>
        <p:nvSpPr>
          <p:cNvPr id="243720" name="Rectangle 8"/>
          <p:cNvSpPr>
            <a:spLocks noChangeArrowheads="1"/>
          </p:cNvSpPr>
          <p:nvPr/>
        </p:nvSpPr>
        <p:spPr bwMode="auto">
          <a:xfrm>
            <a:off x="3635403" y="3231575"/>
            <a:ext cx="555625" cy="1171575"/>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243721" name="Rectangle 9"/>
          <p:cNvSpPr>
            <a:spLocks noChangeArrowheads="1"/>
          </p:cNvSpPr>
          <p:nvPr/>
        </p:nvSpPr>
        <p:spPr bwMode="auto">
          <a:xfrm>
            <a:off x="3059139" y="3772148"/>
            <a:ext cx="555625" cy="631031"/>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243722" name="Rectangle 10"/>
          <p:cNvSpPr>
            <a:spLocks noChangeArrowheads="1"/>
          </p:cNvSpPr>
          <p:nvPr/>
        </p:nvSpPr>
        <p:spPr bwMode="auto">
          <a:xfrm>
            <a:off x="2484466" y="4149567"/>
            <a:ext cx="555625" cy="253603"/>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243723" name="Rectangle 11"/>
          <p:cNvSpPr>
            <a:spLocks noChangeArrowheads="1"/>
          </p:cNvSpPr>
          <p:nvPr/>
        </p:nvSpPr>
        <p:spPr bwMode="auto">
          <a:xfrm>
            <a:off x="4787933" y="3231575"/>
            <a:ext cx="555625" cy="1171575"/>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53260" name="Rectangle 12"/>
          <p:cNvSpPr>
            <a:spLocks noChangeArrowheads="1"/>
          </p:cNvSpPr>
          <p:nvPr/>
        </p:nvSpPr>
        <p:spPr bwMode="auto">
          <a:xfrm>
            <a:off x="5364185" y="3772148"/>
            <a:ext cx="555625" cy="631031"/>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53261" name="Rectangle 13"/>
          <p:cNvSpPr>
            <a:spLocks noChangeArrowheads="1"/>
          </p:cNvSpPr>
          <p:nvPr/>
        </p:nvSpPr>
        <p:spPr bwMode="auto">
          <a:xfrm>
            <a:off x="5940447" y="4149567"/>
            <a:ext cx="555625" cy="253603"/>
          </a:xfrm>
          <a:prstGeom prst="rect">
            <a:avLst/>
          </a:prstGeom>
          <a:solidFill>
            <a:srgbClr val="CCFFCC"/>
          </a:solidFill>
          <a:ln w="28575" algn="ctr">
            <a:solidFill>
              <a:srgbClr val="CC9900"/>
            </a:solidFill>
            <a:miter lim="800000"/>
            <a:headEnd/>
            <a:tailEnd/>
          </a:ln>
        </p:spPr>
        <p:txBody>
          <a:bodyPr wrap="none" lIns="91330" tIns="45665" rIns="91330" bIns="45665" anchor="ctr"/>
          <a:lstStyle/>
          <a:p>
            <a:pPr algn="ctr"/>
            <a:endParaRPr lang="es-CL" sz="4000">
              <a:solidFill>
                <a:srgbClr val="FFFF00"/>
              </a:solidFill>
            </a:endParaRPr>
          </a:p>
        </p:txBody>
      </p:sp>
      <p:sp>
        <p:nvSpPr>
          <p:cNvPr id="243726" name="Oval 14"/>
          <p:cNvSpPr>
            <a:spLocks noChangeArrowheads="1"/>
          </p:cNvSpPr>
          <p:nvPr/>
        </p:nvSpPr>
        <p:spPr bwMode="auto">
          <a:xfrm>
            <a:off x="5076826" y="3460171"/>
            <a:ext cx="1873250" cy="956072"/>
          </a:xfrm>
          <a:prstGeom prst="ellipse">
            <a:avLst/>
          </a:prstGeom>
          <a:noFill/>
          <a:ln w="38100" algn="ctr">
            <a:solidFill>
              <a:srgbClr val="FF0000"/>
            </a:solidFill>
            <a:round/>
            <a:headEnd/>
            <a:tailEnd/>
          </a:ln>
        </p:spPr>
        <p:txBody>
          <a:bodyPr wrap="none" lIns="91330" tIns="45665" rIns="91330" bIns="45665" anchor="ctr"/>
          <a:lstStyle/>
          <a:p>
            <a:pPr algn="ctr"/>
            <a:endParaRPr lang="es-CL" sz="4000">
              <a:solidFill>
                <a:srgbClr val="FFFF00"/>
              </a:solidFill>
            </a:endParaRPr>
          </a:p>
        </p:txBody>
      </p:sp>
      <p:sp>
        <p:nvSpPr>
          <p:cNvPr id="243727" name="Text Box 15"/>
          <p:cNvSpPr txBox="1">
            <a:spLocks noChangeArrowheads="1"/>
          </p:cNvSpPr>
          <p:nvPr/>
        </p:nvSpPr>
        <p:spPr bwMode="auto">
          <a:xfrm>
            <a:off x="6434170" y="3069659"/>
            <a:ext cx="2629599" cy="646220"/>
          </a:xfrm>
          <a:prstGeom prst="rect">
            <a:avLst/>
          </a:prstGeom>
          <a:noFill/>
          <a:ln w="9525" algn="ctr">
            <a:noFill/>
            <a:miter lim="800000"/>
            <a:headEnd/>
            <a:tailEnd/>
          </a:ln>
        </p:spPr>
        <p:txBody>
          <a:bodyPr wrap="none" lIns="91330" tIns="45665" rIns="91330" bIns="45665">
            <a:spAutoFit/>
          </a:bodyPr>
          <a:lstStyle/>
          <a:p>
            <a:r>
              <a:rPr lang="es-ES">
                <a:solidFill>
                  <a:schemeClr val="bg1"/>
                </a:solidFill>
              </a:rPr>
              <a:t> Valores que maximizan la </a:t>
            </a:r>
          </a:p>
          <a:p>
            <a:r>
              <a:rPr lang="es-ES">
                <a:solidFill>
                  <a:schemeClr val="bg1"/>
                </a:solidFill>
              </a:rPr>
              <a:t>Sobrevivencia/fecundidad</a:t>
            </a:r>
          </a:p>
        </p:txBody>
      </p:sp>
      <p:sp>
        <p:nvSpPr>
          <p:cNvPr id="243728" name="Text Box 16"/>
          <p:cNvSpPr txBox="1">
            <a:spLocks noChangeArrowheads="1"/>
          </p:cNvSpPr>
          <p:nvPr/>
        </p:nvSpPr>
        <p:spPr bwMode="auto">
          <a:xfrm>
            <a:off x="4204771" y="4562698"/>
            <a:ext cx="651945" cy="307665"/>
          </a:xfrm>
          <a:prstGeom prst="rect">
            <a:avLst/>
          </a:prstGeom>
          <a:noFill/>
          <a:ln w="9525" algn="ctr">
            <a:noFill/>
            <a:miter lim="800000"/>
            <a:headEnd/>
            <a:tailEnd/>
          </a:ln>
        </p:spPr>
        <p:txBody>
          <a:bodyPr wrap="none" lIns="91330" tIns="45665" rIns="91330" bIns="45665">
            <a:spAutoFit/>
          </a:bodyPr>
          <a:lstStyle/>
          <a:p>
            <a:pPr algn="ctr"/>
            <a:r>
              <a:rPr lang="es-ES" sz="1400" i="1">
                <a:solidFill>
                  <a:srgbClr val="FFFF00"/>
                </a:solidFill>
              </a:rPr>
              <a:t>Mean </a:t>
            </a:r>
            <a:endParaRPr lang="es-ES" sz="1400" i="1" baseline="-25000">
              <a:solidFill>
                <a:srgbClr val="FFFF00"/>
              </a:solidFill>
            </a:endParaRPr>
          </a:p>
        </p:txBody>
      </p:sp>
      <p:sp>
        <p:nvSpPr>
          <p:cNvPr id="243730" name="Rectangle 18"/>
          <p:cNvSpPr>
            <a:spLocks noChangeArrowheads="1"/>
          </p:cNvSpPr>
          <p:nvPr/>
        </p:nvSpPr>
        <p:spPr bwMode="auto">
          <a:xfrm>
            <a:off x="395536" y="1215345"/>
            <a:ext cx="8229600" cy="857250"/>
          </a:xfrm>
          <a:prstGeom prst="rect">
            <a:avLst/>
          </a:prstGeom>
          <a:noFill/>
          <a:ln w="9525">
            <a:noFill/>
            <a:miter lim="800000"/>
            <a:headEnd/>
            <a:tailEnd/>
          </a:ln>
        </p:spPr>
        <p:txBody>
          <a:bodyPr lIns="91330" tIns="45665" rIns="91330" bIns="45665" anchor="ctr"/>
          <a:lstStyle/>
          <a:p>
            <a:pPr algn="ctr"/>
            <a:r>
              <a:rPr lang="es-ES" sz="4000" dirty="0">
                <a:solidFill>
                  <a:schemeClr val="bg1"/>
                </a:solidFill>
              </a:rPr>
              <a:t>Escenario II: alta V</a:t>
            </a:r>
            <a:r>
              <a:rPr lang="es-ES" sz="4000" baseline="-25000" dirty="0">
                <a:solidFill>
                  <a:schemeClr val="bg1"/>
                </a:solidFill>
              </a:rPr>
              <a:t>A</a:t>
            </a:r>
            <a:endParaRPr lang="es-ES" sz="4000" dirty="0">
              <a:solidFill>
                <a:schemeClr val="bg1"/>
              </a:solidFill>
              <a:cs typeface="Arial" charset="0"/>
            </a:endParaRPr>
          </a:p>
        </p:txBody>
      </p:sp>
      <p:sp>
        <p:nvSpPr>
          <p:cNvPr id="243731" name="Line 19"/>
          <p:cNvSpPr>
            <a:spLocks noChangeShapeType="1"/>
          </p:cNvSpPr>
          <p:nvPr/>
        </p:nvSpPr>
        <p:spPr bwMode="auto">
          <a:xfrm>
            <a:off x="2987675" y="2691025"/>
            <a:ext cx="2952750" cy="0"/>
          </a:xfrm>
          <a:prstGeom prst="line">
            <a:avLst/>
          </a:prstGeom>
          <a:noFill/>
          <a:ln w="57150">
            <a:solidFill>
              <a:srgbClr val="FFFF00"/>
            </a:solidFill>
            <a:round/>
            <a:headEnd type="triangle" w="med" len="med"/>
            <a:tailEnd type="triangle" w="med" len="med"/>
          </a:ln>
        </p:spPr>
        <p:txBody>
          <a:bodyPr lIns="91330" tIns="45665" rIns="91330" bIns="45665" anchor="ctr"/>
          <a:lstStyle/>
          <a:p>
            <a:endParaRPr lang="es-CL"/>
          </a:p>
        </p:txBody>
      </p:sp>
      <p:sp>
        <p:nvSpPr>
          <p:cNvPr id="243732" name="Text Box 20"/>
          <p:cNvSpPr txBox="1">
            <a:spLocks noChangeArrowheads="1"/>
          </p:cNvSpPr>
          <p:nvPr/>
        </p:nvSpPr>
        <p:spPr bwMode="auto">
          <a:xfrm>
            <a:off x="4223578" y="2340991"/>
            <a:ext cx="355564" cy="307665"/>
          </a:xfrm>
          <a:prstGeom prst="rect">
            <a:avLst/>
          </a:prstGeom>
          <a:noFill/>
          <a:ln w="9525" algn="ctr">
            <a:noFill/>
            <a:miter lim="800000"/>
            <a:headEnd/>
            <a:tailEnd/>
          </a:ln>
        </p:spPr>
        <p:txBody>
          <a:bodyPr wrap="none" lIns="91330" tIns="45665" rIns="91330" bIns="45665">
            <a:spAutoFit/>
          </a:bodyPr>
          <a:lstStyle/>
          <a:p>
            <a:pPr algn="ctr"/>
            <a:r>
              <a:rPr lang="es-ES" sz="1400">
                <a:solidFill>
                  <a:srgbClr val="FFFF00"/>
                </a:solidFill>
              </a:rPr>
              <a:t>V</a:t>
            </a:r>
            <a:r>
              <a:rPr lang="es-ES" sz="1400" baseline="-25000">
                <a:solidFill>
                  <a:srgbClr val="FFFF00"/>
                </a:solidFill>
              </a:rPr>
              <a:t>A</a:t>
            </a:r>
          </a:p>
        </p:txBody>
      </p:sp>
      <p:sp>
        <p:nvSpPr>
          <p:cNvPr id="243733" name="Line 21"/>
          <p:cNvSpPr>
            <a:spLocks noChangeShapeType="1"/>
          </p:cNvSpPr>
          <p:nvPr/>
        </p:nvSpPr>
        <p:spPr bwMode="auto">
          <a:xfrm>
            <a:off x="5508643" y="2691025"/>
            <a:ext cx="1008063" cy="0"/>
          </a:xfrm>
          <a:prstGeom prst="line">
            <a:avLst/>
          </a:prstGeom>
          <a:noFill/>
          <a:ln w="57150">
            <a:solidFill>
              <a:srgbClr val="FFFF00"/>
            </a:solidFill>
            <a:round/>
            <a:headEnd type="triangle" w="med" len="med"/>
            <a:tailEnd type="triangle" w="med" len="med"/>
          </a:ln>
        </p:spPr>
        <p:txBody>
          <a:bodyPr lIns="91330" tIns="45665" rIns="91330" bIns="45665" anchor="ctr"/>
          <a:lstStyle/>
          <a:p>
            <a:endParaRPr lang="es-CL"/>
          </a:p>
        </p:txBody>
      </p:sp>
      <p:sp>
        <p:nvSpPr>
          <p:cNvPr id="21" name="Text Box 17"/>
          <p:cNvSpPr txBox="1">
            <a:spLocks noChangeArrowheads="1"/>
          </p:cNvSpPr>
          <p:nvPr/>
        </p:nvSpPr>
        <p:spPr bwMode="auto">
          <a:xfrm>
            <a:off x="2779603" y="3447079"/>
            <a:ext cx="2203727" cy="707775"/>
          </a:xfrm>
          <a:prstGeom prst="rect">
            <a:avLst/>
          </a:prstGeom>
          <a:noFill/>
          <a:ln w="9525" algn="ctr">
            <a:noFill/>
            <a:miter lim="800000"/>
            <a:headEnd/>
            <a:tailEnd/>
          </a:ln>
        </p:spPr>
        <p:txBody>
          <a:bodyPr wrap="none" lIns="91330" tIns="45665" rIns="91330" bIns="45665">
            <a:spAutoFit/>
          </a:bodyPr>
          <a:lstStyle/>
          <a:p>
            <a:pPr algn="ctr"/>
            <a:r>
              <a:rPr lang="es-ES" sz="4000" dirty="0">
                <a:solidFill>
                  <a:srgbClr val="FFFF00"/>
                </a:solidFill>
              </a:rPr>
              <a:t>evolución</a:t>
            </a:r>
          </a:p>
        </p:txBody>
      </p:sp>
      <p:sp>
        <p:nvSpPr>
          <p:cNvPr id="22" name="Rectangle 2"/>
          <p:cNvSpPr txBox="1">
            <a:spLocks noChangeArrowheads="1"/>
          </p:cNvSpPr>
          <p:nvPr/>
        </p:nvSpPr>
        <p:spPr>
          <a:xfrm>
            <a:off x="539552" y="267494"/>
            <a:ext cx="8229600" cy="857250"/>
          </a:xfrm>
          <a:prstGeom prst="rect">
            <a:avLst/>
          </a:prstGeom>
        </p:spPr>
        <p:txBody>
          <a:bodyPr vert="horz" lIns="91330" tIns="45665" rIns="91330" bIns="45665"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dirty="0">
                <a:solidFill>
                  <a:srgbClr val="FF0000"/>
                </a:solidFill>
                <a:latin typeface="Apple Symbols"/>
                <a:cs typeface="Apple Symbols"/>
              </a:rPr>
              <a:t>El rol de la variación genética en la evolución</a:t>
            </a:r>
          </a:p>
        </p:txBody>
      </p:sp>
    </p:spTree>
    <p:extLst>
      <p:ext uri="{BB962C8B-B14F-4D97-AF65-F5344CB8AC3E}">
        <p14:creationId xmlns:p14="http://schemas.microsoft.com/office/powerpoint/2010/main" val="233247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43730"/>
                                        </p:tgtEl>
                                        <p:attrNameLst>
                                          <p:attrName>style.visibility</p:attrName>
                                        </p:attrNameLst>
                                      </p:cBhvr>
                                      <p:to>
                                        <p:strVal val="visible"/>
                                      </p:to>
                                    </p:set>
                                    <p:anim calcmode="lin" valueType="num">
                                      <p:cBhvr>
                                        <p:cTn id="7" dur="500" fill="hold"/>
                                        <p:tgtEl>
                                          <p:spTgt spid="243730"/>
                                        </p:tgtEl>
                                        <p:attrNameLst>
                                          <p:attrName>ppt_w</p:attrName>
                                        </p:attrNameLst>
                                      </p:cBhvr>
                                      <p:tavLst>
                                        <p:tav tm="0">
                                          <p:val>
                                            <p:fltVal val="0"/>
                                          </p:val>
                                        </p:tav>
                                        <p:tav tm="100000">
                                          <p:val>
                                            <p:strVal val="#ppt_w"/>
                                          </p:val>
                                        </p:tav>
                                      </p:tavLst>
                                    </p:anim>
                                    <p:anim calcmode="lin" valueType="num">
                                      <p:cBhvr>
                                        <p:cTn id="8" dur="500" fill="hold"/>
                                        <p:tgtEl>
                                          <p:spTgt spid="243730"/>
                                        </p:tgtEl>
                                        <p:attrNameLst>
                                          <p:attrName>ppt_h</p:attrName>
                                        </p:attrNameLst>
                                      </p:cBhvr>
                                      <p:tavLst>
                                        <p:tav tm="0">
                                          <p:val>
                                            <p:fltVal val="0"/>
                                          </p:val>
                                        </p:tav>
                                        <p:tav tm="100000">
                                          <p:val>
                                            <p:strVal val="#ppt_h"/>
                                          </p:val>
                                        </p:tav>
                                      </p:tavLst>
                                    </p:anim>
                                    <p:animEffect transition="in" filter="fade">
                                      <p:cBhvr>
                                        <p:cTn id="9" dur="500"/>
                                        <p:tgtEl>
                                          <p:spTgt spid="243730"/>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43727"/>
                                        </p:tgtEl>
                                        <p:attrNameLst>
                                          <p:attrName>style.visibility</p:attrName>
                                        </p:attrNameLst>
                                      </p:cBhvr>
                                      <p:to>
                                        <p:strVal val="visible"/>
                                      </p:to>
                                    </p:set>
                                    <p:animEffect transition="in" filter="randombar(horizontal)">
                                      <p:cBhvr>
                                        <p:cTn id="14" dur="500"/>
                                        <p:tgtEl>
                                          <p:spTgt spid="243727"/>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43726"/>
                                        </p:tgtEl>
                                        <p:attrNameLst>
                                          <p:attrName>style.visibility</p:attrName>
                                        </p:attrNameLst>
                                      </p:cBhvr>
                                      <p:to>
                                        <p:strVal val="visible"/>
                                      </p:to>
                                    </p:set>
                                    <p:animEffect transition="in" filter="randombar(horizontal)">
                                      <p:cBhvr>
                                        <p:cTn id="17" dur="500"/>
                                        <p:tgtEl>
                                          <p:spTgt spid="2437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2000"/>
                                        <p:tgtEl>
                                          <p:spTgt spid="243722"/>
                                        </p:tgtEl>
                                      </p:cBhvr>
                                    </p:animEffect>
                                    <p:set>
                                      <p:cBhvr>
                                        <p:cTn id="22" dur="1" fill="hold">
                                          <p:stCondLst>
                                            <p:cond delay="1999"/>
                                          </p:stCondLst>
                                        </p:cTn>
                                        <p:tgtEl>
                                          <p:spTgt spid="243722"/>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2000"/>
                                        <p:tgtEl>
                                          <p:spTgt spid="243721"/>
                                        </p:tgtEl>
                                      </p:cBhvr>
                                    </p:animEffect>
                                    <p:set>
                                      <p:cBhvr>
                                        <p:cTn id="25" dur="1" fill="hold">
                                          <p:stCondLst>
                                            <p:cond delay="1999"/>
                                          </p:stCondLst>
                                        </p:cTn>
                                        <p:tgtEl>
                                          <p:spTgt spid="243721"/>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2000"/>
                                        <p:tgtEl>
                                          <p:spTgt spid="243720"/>
                                        </p:tgtEl>
                                      </p:cBhvr>
                                    </p:animEffect>
                                    <p:set>
                                      <p:cBhvr>
                                        <p:cTn id="28" dur="1" fill="hold">
                                          <p:stCondLst>
                                            <p:cond delay="1999"/>
                                          </p:stCondLst>
                                        </p:cTn>
                                        <p:tgtEl>
                                          <p:spTgt spid="243720"/>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2000"/>
                                        <p:tgtEl>
                                          <p:spTgt spid="243718"/>
                                        </p:tgtEl>
                                      </p:cBhvr>
                                    </p:animEffect>
                                    <p:set>
                                      <p:cBhvr>
                                        <p:cTn id="31" dur="1" fill="hold">
                                          <p:stCondLst>
                                            <p:cond delay="1999"/>
                                          </p:stCondLst>
                                        </p:cTn>
                                        <p:tgtEl>
                                          <p:spTgt spid="243718"/>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2000"/>
                                        <p:tgtEl>
                                          <p:spTgt spid="243723"/>
                                        </p:tgtEl>
                                      </p:cBhvr>
                                    </p:animEffect>
                                    <p:set>
                                      <p:cBhvr>
                                        <p:cTn id="34" dur="1" fill="hold">
                                          <p:stCondLst>
                                            <p:cond delay="1999"/>
                                          </p:stCondLst>
                                        </p:cTn>
                                        <p:tgtEl>
                                          <p:spTgt spid="243723"/>
                                        </p:tgtEl>
                                        <p:attrNameLst>
                                          <p:attrName>style.visibility</p:attrName>
                                        </p:attrNameLst>
                                      </p:cBhvr>
                                      <p:to>
                                        <p:strVal val="hidden"/>
                                      </p:to>
                                    </p:set>
                                  </p:childTnLst>
                                </p:cTn>
                              </p:par>
                              <p:par>
                                <p:cTn id="35" presetID="63" presetClass="path" presetSubtype="0" accel="50000" decel="50000" fill="hold" grpId="0" nodeType="withEffect">
                                  <p:stCondLst>
                                    <p:cond delay="0"/>
                                  </p:stCondLst>
                                  <p:childTnLst>
                                    <p:animMotion origin="layout" path="M 2.5E-6 -4.81481E-6 L 0.15538 -4.81481E-6 " pathEditMode="relative" rAng="0" ptsTypes="AA">
                                      <p:cBhvr>
                                        <p:cTn id="36" dur="2000" fill="hold"/>
                                        <p:tgtEl>
                                          <p:spTgt spid="243728"/>
                                        </p:tgtEl>
                                        <p:attrNameLst>
                                          <p:attrName>ppt_x</p:attrName>
                                          <p:attrName>ppt_y</p:attrName>
                                        </p:attrNameLst>
                                      </p:cBhvr>
                                      <p:rCtr x="78" y="0"/>
                                    </p:animMotion>
                                  </p:childTnLst>
                                </p:cTn>
                              </p:par>
                              <p:par>
                                <p:cTn id="37" presetID="10" presetClass="exit" presetSubtype="0" fill="hold" grpId="0" nodeType="withEffect">
                                  <p:stCondLst>
                                    <p:cond delay="0"/>
                                  </p:stCondLst>
                                  <p:childTnLst>
                                    <p:animEffect transition="out" filter="fade">
                                      <p:cBhvr>
                                        <p:cTn id="38" dur="2000"/>
                                        <p:tgtEl>
                                          <p:spTgt spid="243731"/>
                                        </p:tgtEl>
                                      </p:cBhvr>
                                    </p:animEffect>
                                    <p:set>
                                      <p:cBhvr>
                                        <p:cTn id="39" dur="1" fill="hold">
                                          <p:stCondLst>
                                            <p:cond delay="1999"/>
                                          </p:stCondLst>
                                        </p:cTn>
                                        <p:tgtEl>
                                          <p:spTgt spid="243731"/>
                                        </p:tgtEl>
                                        <p:attrNameLst>
                                          <p:attrName>style.visibility</p:attrName>
                                        </p:attrNameLst>
                                      </p:cBhvr>
                                      <p:to>
                                        <p:strVal val="hidden"/>
                                      </p:to>
                                    </p:set>
                                  </p:childTnLst>
                                </p:cTn>
                              </p:par>
                              <p:par>
                                <p:cTn id="40" presetID="63" presetClass="path" presetSubtype="0" accel="50000" decel="50000" fill="hold" grpId="0" nodeType="withEffect">
                                  <p:stCondLst>
                                    <p:cond delay="0"/>
                                  </p:stCondLst>
                                  <p:childTnLst>
                                    <p:animMotion origin="layout" path="M -1.38889E-6 7.40741E-7 L 0.17917 7.40741E-7 " pathEditMode="relative" rAng="0" ptsTypes="AA">
                                      <p:cBhvr>
                                        <p:cTn id="41" dur="2000" fill="hold"/>
                                        <p:tgtEl>
                                          <p:spTgt spid="243732"/>
                                        </p:tgtEl>
                                        <p:attrNameLst>
                                          <p:attrName>ppt_x</p:attrName>
                                          <p:attrName>ppt_y</p:attrName>
                                        </p:attrNameLst>
                                      </p:cBhvr>
                                      <p:rCtr x="90" y="0"/>
                                    </p:animMotion>
                                  </p:childTnLst>
                                </p:cTn>
                              </p:par>
                              <p:par>
                                <p:cTn id="42" presetID="1" presetClass="entr" presetSubtype="0" fill="hold" grpId="0" nodeType="withEffect">
                                  <p:stCondLst>
                                    <p:cond delay="0"/>
                                  </p:stCondLst>
                                  <p:childTnLst>
                                    <p:set>
                                      <p:cBhvr>
                                        <p:cTn id="43" dur="1" fill="hold">
                                          <p:stCondLst>
                                            <p:cond delay="0"/>
                                          </p:stCondLst>
                                        </p:cTn>
                                        <p:tgtEl>
                                          <p:spTgt spid="243733"/>
                                        </p:tgtEl>
                                        <p:attrNameLst>
                                          <p:attrName>style.visibility</p:attrName>
                                        </p:attrNameLst>
                                      </p:cBhvr>
                                      <p:to>
                                        <p:strVal val="visible"/>
                                      </p:to>
                                    </p:set>
                                  </p:childTnLst>
                                </p:cTn>
                              </p:par>
                            </p:childTnLst>
                          </p:cTn>
                        </p:par>
                        <p:par>
                          <p:cTn id="44" fill="hold">
                            <p:stCondLst>
                              <p:cond delay="2000"/>
                            </p:stCondLst>
                            <p:childTnLst>
                              <p:par>
                                <p:cTn id="45" presetID="53"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8" grpId="0" animBg="1"/>
      <p:bldP spid="243720" grpId="0" animBg="1"/>
      <p:bldP spid="243721" grpId="0" animBg="1"/>
      <p:bldP spid="243722" grpId="0" animBg="1"/>
      <p:bldP spid="243723" grpId="0" animBg="1"/>
      <p:bldP spid="243726" grpId="0" animBg="1"/>
      <p:bldP spid="243727" grpId="0"/>
      <p:bldP spid="243728" grpId="0"/>
      <p:bldP spid="243730" grpId="0"/>
      <p:bldP spid="243731" grpId="0" animBg="1"/>
      <p:bldP spid="243732" grpId="0"/>
      <p:bldP spid="243733"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67544" y="1203598"/>
            <a:ext cx="8178800" cy="3448050"/>
          </a:xfrm>
          <a:prstGeom prst="rect">
            <a:avLst/>
          </a:prstGeom>
        </p:spPr>
      </p:pic>
      <p:sp>
        <p:nvSpPr>
          <p:cNvPr id="3" name="4 Flecha derecha"/>
          <p:cNvSpPr/>
          <p:nvPr/>
        </p:nvSpPr>
        <p:spPr>
          <a:xfrm>
            <a:off x="1259632" y="195487"/>
            <a:ext cx="6500858" cy="80367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sz="2400" b="1" dirty="0">
                <a:solidFill>
                  <a:schemeClr val="bg1"/>
                </a:solidFill>
              </a:rPr>
              <a:t>EVOLUCIÓN</a:t>
            </a:r>
          </a:p>
        </p:txBody>
      </p:sp>
      <p:sp>
        <p:nvSpPr>
          <p:cNvPr id="2" name="CuadroTexto 1"/>
          <p:cNvSpPr txBox="1"/>
          <p:nvPr/>
        </p:nvSpPr>
        <p:spPr>
          <a:xfrm>
            <a:off x="539552" y="4659982"/>
            <a:ext cx="1190500" cy="369332"/>
          </a:xfrm>
          <a:prstGeom prst="rect">
            <a:avLst/>
          </a:prstGeom>
          <a:noFill/>
        </p:spPr>
        <p:txBody>
          <a:bodyPr wrap="none" rtlCol="0">
            <a:spAutoFit/>
          </a:bodyPr>
          <a:lstStyle/>
          <a:p>
            <a:r>
              <a:rPr lang="es-CL" dirty="0"/>
              <a:t>Terópodos</a:t>
            </a:r>
          </a:p>
        </p:txBody>
      </p:sp>
      <p:sp>
        <p:nvSpPr>
          <p:cNvPr id="5" name="CuadroTexto 4"/>
          <p:cNvSpPr txBox="1"/>
          <p:nvPr/>
        </p:nvSpPr>
        <p:spPr>
          <a:xfrm>
            <a:off x="7668345" y="4587974"/>
            <a:ext cx="633507" cy="369332"/>
          </a:xfrm>
          <a:prstGeom prst="rect">
            <a:avLst/>
          </a:prstGeom>
          <a:noFill/>
        </p:spPr>
        <p:txBody>
          <a:bodyPr wrap="none" rtlCol="0">
            <a:spAutoFit/>
          </a:bodyPr>
          <a:lstStyle/>
          <a:p>
            <a:r>
              <a:rPr lang="es-CL" dirty="0"/>
              <a:t>Aves</a:t>
            </a:r>
          </a:p>
        </p:txBody>
      </p:sp>
      <p:sp>
        <p:nvSpPr>
          <p:cNvPr id="6" name="4 Flecha derecha"/>
          <p:cNvSpPr/>
          <p:nvPr/>
        </p:nvSpPr>
        <p:spPr>
          <a:xfrm>
            <a:off x="1763688" y="4659984"/>
            <a:ext cx="5832648" cy="360040"/>
          </a:xfrm>
          <a:prstGeom prst="rightArrow">
            <a:avLst>
              <a:gd name="adj1" fmla="val 12266"/>
              <a:gd name="adj2" fmla="val 500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sz="2400" b="1" dirty="0">
              <a:solidFill>
                <a:schemeClr val="bg1"/>
              </a:solidFill>
            </a:endParaRPr>
          </a:p>
        </p:txBody>
      </p:sp>
    </p:spTree>
    <p:extLst>
      <p:ext uri="{BB962C8B-B14F-4D97-AF65-F5344CB8AC3E}">
        <p14:creationId xmlns:p14="http://schemas.microsoft.com/office/powerpoint/2010/main" val="1610180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n 3" descr="Captura de pantalla 2019-10-09 a las 21.55.23.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2535511"/>
            <a:ext cx="4896544" cy="2285054"/>
          </a:xfrm>
          <a:prstGeom prst="rect">
            <a:avLst/>
          </a:prstGeom>
        </p:spPr>
      </p:pic>
      <p:pic>
        <p:nvPicPr>
          <p:cNvPr id="6" name="Imagen 5" descr="Captura de pantalla 2019-10-10 a las 17.25.0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1" y="483521"/>
            <a:ext cx="6552728" cy="955757"/>
          </a:xfrm>
          <a:prstGeom prst="rect">
            <a:avLst/>
          </a:prstGeom>
        </p:spPr>
      </p:pic>
      <p:pic>
        <p:nvPicPr>
          <p:cNvPr id="7" name="Imagen 6" descr="Captura de pantalla 2019-10-11 a las 9.57.16.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80114" y="915568"/>
            <a:ext cx="2953965" cy="1800200"/>
          </a:xfrm>
          <a:prstGeom prst="rect">
            <a:avLst/>
          </a:prstGeom>
        </p:spPr>
      </p:pic>
    </p:spTree>
    <p:extLst>
      <p:ext uri="{BB962C8B-B14F-4D97-AF65-F5344CB8AC3E}">
        <p14:creationId xmlns:p14="http://schemas.microsoft.com/office/powerpoint/2010/main" val="294759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Resultado de imagen para abeja hd">
            <a:extLst>
              <a:ext uri="{FF2B5EF4-FFF2-40B4-BE49-F238E27FC236}">
                <a16:creationId xmlns:a16="http://schemas.microsoft.com/office/drawing/2014/main" id="{D51235AD-4A37-462C-BE5F-71236C93C0B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588" r="14412"/>
          <a:stretch/>
        </p:blipFill>
        <p:spPr bwMode="auto">
          <a:xfrm>
            <a:off x="20" y="11"/>
            <a:ext cx="9143980" cy="514349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Elipse 1">
            <a:extLst>
              <a:ext uri="{FF2B5EF4-FFF2-40B4-BE49-F238E27FC236}">
                <a16:creationId xmlns:a16="http://schemas.microsoft.com/office/drawing/2014/main" id="{5AE66E01-C704-40C2-86BE-A24C7E6EB99D}"/>
              </a:ext>
            </a:extLst>
          </p:cNvPr>
          <p:cNvSpPr/>
          <p:nvPr/>
        </p:nvSpPr>
        <p:spPr>
          <a:xfrm>
            <a:off x="2524836" y="3449477"/>
            <a:ext cx="2047164" cy="1770797"/>
          </a:xfrm>
          <a:prstGeom prst="ellipse">
            <a:avLst/>
          </a:prstGeom>
          <a:blipFill>
            <a:blip r:embed="rId3"/>
            <a:stretch>
              <a:fillRect/>
            </a:stretch>
          </a:blip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CL">
              <a:solidFill>
                <a:prstClr val="white"/>
              </a:solidFill>
              <a:latin typeface="Calibri"/>
            </a:endParaRPr>
          </a:p>
        </p:txBody>
      </p:sp>
      <p:pic>
        <p:nvPicPr>
          <p:cNvPr id="3"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2731170" y="3771900"/>
            <a:ext cx="1592240" cy="120015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7" name="Grupo 6">
            <a:extLst>
              <a:ext uri="{FF2B5EF4-FFF2-40B4-BE49-F238E27FC236}">
                <a16:creationId xmlns:a16="http://schemas.microsoft.com/office/drawing/2014/main" id="{BFE2EB0A-C2B6-40F2-BD6A-310E3C72DBD7}"/>
              </a:ext>
            </a:extLst>
          </p:cNvPr>
          <p:cNvGrpSpPr/>
          <p:nvPr/>
        </p:nvGrpSpPr>
        <p:grpSpPr>
          <a:xfrm>
            <a:off x="2600744" y="494422"/>
            <a:ext cx="7591764" cy="3562370"/>
            <a:chOff x="2600744" y="659229"/>
            <a:chExt cx="7591764" cy="4749827"/>
          </a:xfrm>
        </p:grpSpPr>
        <p:pic>
          <p:nvPicPr>
            <p:cNvPr id="3076" name="Picture 4" descr="Resultado de imagen para rociador de insecticidas">
              <a:extLst>
                <a:ext uri="{FF2B5EF4-FFF2-40B4-BE49-F238E27FC236}">
                  <a16:creationId xmlns:a16="http://schemas.microsoft.com/office/drawing/2014/main" id="{ED9CB543-B38F-4DB4-9D16-9E0EFFDE87A9}"/>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2000" l="10000" r="90000">
                          <a14:foregroundMark x1="61000" y1="92000" x2="61000" y2="92000"/>
                          <a14:foregroundMark x1="52500" y1="11500" x2="52500" y2="11500"/>
                        </a14:backgroundRemoval>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rot="20521873">
              <a:off x="5597526" y="736652"/>
              <a:ext cx="4594982" cy="459498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riángulo isósceles 5">
              <a:extLst>
                <a:ext uri="{FF2B5EF4-FFF2-40B4-BE49-F238E27FC236}">
                  <a16:creationId xmlns:a16="http://schemas.microsoft.com/office/drawing/2014/main" id="{B7A9577C-918A-41DC-9031-622929B3CB0F}"/>
                </a:ext>
              </a:extLst>
            </p:cNvPr>
            <p:cNvSpPr/>
            <p:nvPr/>
          </p:nvSpPr>
          <p:spPr>
            <a:xfrm rot="17377508">
              <a:off x="1948496" y="1311477"/>
              <a:ext cx="4749827" cy="3445332"/>
            </a:xfrm>
            <a:prstGeom prst="triangle">
              <a:avLst/>
            </a:prstGeom>
            <a:gradFill flip="none" rotWithShape="1">
              <a:gsLst>
                <a:gs pos="0">
                  <a:schemeClr val="accent2">
                    <a:lumMod val="75000"/>
                  </a:schemeClr>
                </a:gs>
                <a:gs pos="0">
                  <a:schemeClr val="accent2">
                    <a:lumMod val="40000"/>
                    <a:lumOff val="60000"/>
                  </a:schemeClr>
                </a:gs>
                <a:gs pos="53000">
                  <a:schemeClr val="accent2">
                    <a:lumMod val="60000"/>
                    <a:alpha val="50000"/>
                  </a:schemeClr>
                </a:gs>
              </a:gsLst>
              <a:path path="rect">
                <a:fillToRect l="100000" t="100000"/>
              </a:path>
              <a:tileRect r="-100000" b="-10000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CL">
                <a:solidFill>
                  <a:prstClr val="white"/>
                </a:solidFill>
                <a:latin typeface="Calibri"/>
              </a:endParaRPr>
            </a:p>
          </p:txBody>
        </p:sp>
      </p:grpSp>
      <p:sp>
        <p:nvSpPr>
          <p:cNvPr id="8" name="Rectángulo 7"/>
          <p:cNvSpPr/>
          <p:nvPr/>
        </p:nvSpPr>
        <p:spPr>
          <a:xfrm>
            <a:off x="251520" y="987574"/>
            <a:ext cx="2304256" cy="1515800"/>
          </a:xfrm>
          <a:prstGeom prst="rect">
            <a:avLst/>
          </a:prstGeom>
        </p:spPr>
        <p:txBody>
          <a:bodyPr wrap="square">
            <a:spAutoFit/>
          </a:bodyPr>
          <a:lstStyle/>
          <a:p>
            <a:pPr marL="63498" algn="ctr" eaLnBrk="0" hangingPunct="0">
              <a:spcBef>
                <a:spcPts val="300"/>
              </a:spcBef>
              <a:buClr>
                <a:srgbClr val="A04DA3"/>
              </a:buClr>
              <a:defRPr/>
            </a:pPr>
            <a:r>
              <a:rPr lang="es-CL" dirty="0">
                <a:effectLst>
                  <a:outerShdw blurRad="38100" dist="38100" dir="2700000" algn="tl">
                    <a:srgbClr val="C0C0C0"/>
                  </a:outerShdw>
                </a:effectLst>
                <a:latin typeface="Andalus" pitchFamily="2" charset="-78"/>
                <a:cs typeface="Andalus" pitchFamily="2" charset="-78"/>
              </a:rPr>
              <a:t>¿Estan muriendo las abejas por los insecticidas neonicotinoides?</a:t>
            </a:r>
          </a:p>
          <a:p>
            <a:pPr marL="63498" algn="ctr" eaLnBrk="0" hangingPunct="0">
              <a:spcBef>
                <a:spcPts val="300"/>
              </a:spcBef>
              <a:buClr>
                <a:srgbClr val="A04DA3"/>
              </a:buClr>
              <a:defRPr/>
            </a:pPr>
            <a:r>
              <a:rPr lang="es-CL" dirty="0">
                <a:effectLst>
                  <a:outerShdw blurRad="38100" dist="38100" dir="2700000" algn="tl">
                    <a:srgbClr val="C0C0C0"/>
                  </a:outerShdw>
                </a:effectLst>
                <a:latin typeface="Andalus" pitchFamily="2" charset="-78"/>
                <a:cs typeface="Andalus" pitchFamily="2" charset="-78"/>
              </a:rPr>
              <a:t>Mito o Realidad</a:t>
            </a:r>
            <a:endParaRPr lang="es-ES" dirty="0"/>
          </a:p>
        </p:txBody>
      </p:sp>
    </p:spTree>
    <p:extLst>
      <p:ext uri="{BB962C8B-B14F-4D97-AF65-F5344CB8AC3E}">
        <p14:creationId xmlns:p14="http://schemas.microsoft.com/office/powerpoint/2010/main" val="87817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2.77778E-7 -0.00023 C 0.0224 0.01296 0.00347 -0.04537 0.02188 -0.08819 C 0.0408 -0.13704 0.05885 -0.11088 0.0816 -0.14954 C 0.08524 -0.19421 0.07465 -0.19421 0.09358 -0.25 C 0.12153 -0.28495 0.16389 -0.26782 0.18715 -0.27847 " pathEditMode="relative" rAng="0" ptsTypes="AAAAA">
                                      <p:cBhvr>
                                        <p:cTn id="6" dur="4000" fill="hold"/>
                                        <p:tgtEl>
                                          <p:spTgt spid="3"/>
                                        </p:tgtEl>
                                        <p:attrNameLst>
                                          <p:attrName>ppt_x</p:attrName>
                                          <p:attrName>ppt_y</p:attrName>
                                        </p:attrNameLst>
                                      </p:cBhvr>
                                      <p:rCtr x="9358" y="-13819"/>
                                    </p:animMotion>
                                  </p:childTnLst>
                                </p:cTn>
                              </p:par>
                            </p:childTnLst>
                          </p:cTn>
                        </p:par>
                      </p:childTnLst>
                    </p:cTn>
                  </p:par>
                  <p:par>
                    <p:cTn id="7" fill="hold">
                      <p:stCondLst>
                        <p:cond delay="indefinite"/>
                      </p:stCondLst>
                      <p:childTnLst>
                        <p:par>
                          <p:cTn id="8" fill="hold">
                            <p:stCondLst>
                              <p:cond delay="0"/>
                            </p:stCondLst>
                            <p:childTnLst>
                              <p:par>
                                <p:cTn id="9" presetID="2" presetClass="entr" presetSubtype="3"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1+#ppt_w/2"/>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10800000">
                                      <p:cBhvr>
                                        <p:cTn id="16" dur="1000" fill="hold"/>
                                        <p:tgtEl>
                                          <p:spTgt spid="3"/>
                                        </p:tgtEl>
                                        <p:attrNameLst>
                                          <p:attrName>r</p:attrName>
                                        </p:attrNameLst>
                                      </p:cBhvr>
                                    </p:animRot>
                                  </p:childTnLst>
                                </p:cTn>
                              </p:par>
                              <p:par>
                                <p:cTn id="17" presetID="2" presetClass="exit" presetSubtype="4" fill="hold" nodeType="withEffect">
                                  <p:stCondLst>
                                    <p:cond delay="0"/>
                                  </p:stCondLst>
                                  <p:childTnLst>
                                    <p:anim calcmode="lin" valueType="num">
                                      <p:cBhvr additive="base">
                                        <p:cTn id="18" dur="2000"/>
                                        <p:tgtEl>
                                          <p:spTgt spid="3"/>
                                        </p:tgtEl>
                                        <p:attrNameLst>
                                          <p:attrName>ppt_x</p:attrName>
                                        </p:attrNameLst>
                                      </p:cBhvr>
                                      <p:tavLst>
                                        <p:tav tm="0">
                                          <p:val>
                                            <p:strVal val="ppt_x"/>
                                          </p:val>
                                        </p:tav>
                                        <p:tav tm="100000">
                                          <p:val>
                                            <p:strVal val="ppt_x"/>
                                          </p:val>
                                        </p:tav>
                                      </p:tavLst>
                                    </p:anim>
                                    <p:anim calcmode="lin" valueType="num">
                                      <p:cBhvr additive="base">
                                        <p:cTn id="19" dur="2000"/>
                                        <p:tgtEl>
                                          <p:spTgt spid="3"/>
                                        </p:tgtEl>
                                        <p:attrNameLst>
                                          <p:attrName>ppt_y</p:attrName>
                                        </p:attrNameLst>
                                      </p:cBhvr>
                                      <p:tavLst>
                                        <p:tav tm="0">
                                          <p:val>
                                            <p:strVal val="ppt_y"/>
                                          </p:val>
                                        </p:tav>
                                        <p:tav tm="100000">
                                          <p:val>
                                            <p:strVal val="1+ppt_h/2"/>
                                          </p:val>
                                        </p:tav>
                                      </p:tavLst>
                                    </p:anim>
                                    <p:set>
                                      <p:cBhvr>
                                        <p:cTn id="20"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extLst>
              <a:ext uri="{BEBA8EAE-BF5A-486C-A8C5-ECC9F3942E4B}">
                <a14:imgProps xmlns:a14="http://schemas.microsoft.com/office/drawing/2010/main">
                  <a14:imgLayer r:embed="rId4">
                    <a14:imgEffect>
                      <a14:colorTemperature colorTemp="6300"/>
                    </a14:imgEffect>
                    <a14:imgEffect>
                      <a14:saturation sat="400000"/>
                    </a14:imgEffect>
                  </a14:imgLayer>
                </a14:imgProps>
              </a:ext>
              <a:ext uri="{28A0092B-C50C-407E-A947-70E740481C1C}">
                <a14:useLocalDpi xmlns:a14="http://schemas.microsoft.com/office/drawing/2010/main" val="0"/>
              </a:ext>
            </a:extLst>
          </a:blip>
          <a:srcRect/>
          <a:tile tx="0" ty="0" sx="50000" sy="50000" flip="xy" algn="tr"/>
        </a:blipFill>
        <a:effectLst/>
      </p:bgPr>
    </p:bg>
    <p:spTree>
      <p:nvGrpSpPr>
        <p:cNvPr id="1" name=""/>
        <p:cNvGrpSpPr/>
        <p:nvPr/>
      </p:nvGrpSpPr>
      <p:grpSpPr>
        <a:xfrm>
          <a:off x="0" y="0"/>
          <a:ext cx="0" cy="0"/>
          <a:chOff x="0" y="0"/>
          <a:chExt cx="0" cy="0"/>
        </a:xfrm>
      </p:grpSpPr>
      <p:sp>
        <p:nvSpPr>
          <p:cNvPr id="20" name="Rectángulo 19">
            <a:extLst>
              <a:ext uri="{FF2B5EF4-FFF2-40B4-BE49-F238E27FC236}">
                <a16:creationId xmlns:a16="http://schemas.microsoft.com/office/drawing/2014/main" id="{A61ADCBA-EDD1-436F-B3E6-669AF7D40C3B}"/>
              </a:ext>
            </a:extLst>
          </p:cNvPr>
          <p:cNvSpPr/>
          <p:nvPr/>
        </p:nvSpPr>
        <p:spPr>
          <a:xfrm>
            <a:off x="-11740" y="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1" name="Rectángulo 20">
            <a:extLst>
              <a:ext uri="{FF2B5EF4-FFF2-40B4-BE49-F238E27FC236}">
                <a16:creationId xmlns:a16="http://schemas.microsoft.com/office/drawing/2014/main" id="{2330F351-80B5-411C-BEBB-BE48D1E9A743}"/>
              </a:ext>
            </a:extLst>
          </p:cNvPr>
          <p:cNvSpPr/>
          <p:nvPr/>
        </p:nvSpPr>
        <p:spPr>
          <a:xfrm>
            <a:off x="8955000" y="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3" name="Rectángulo 22">
            <a:extLst>
              <a:ext uri="{FF2B5EF4-FFF2-40B4-BE49-F238E27FC236}">
                <a16:creationId xmlns:a16="http://schemas.microsoft.com/office/drawing/2014/main" id="{EDF7514F-074A-4EDB-8A87-5C8A0B33B947}"/>
              </a:ext>
            </a:extLst>
          </p:cNvPr>
          <p:cNvSpPr/>
          <p:nvPr/>
        </p:nvSpPr>
        <p:spPr>
          <a:xfrm>
            <a:off x="-11740" y="0"/>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2" name="Rectángulo 21">
            <a:extLst>
              <a:ext uri="{FF2B5EF4-FFF2-40B4-BE49-F238E27FC236}">
                <a16:creationId xmlns:a16="http://schemas.microsoft.com/office/drawing/2014/main" id="{7F571B9D-4C7B-47AD-9089-0093E88185E1}"/>
              </a:ext>
            </a:extLst>
          </p:cNvPr>
          <p:cNvSpPr/>
          <p:nvPr/>
        </p:nvSpPr>
        <p:spPr>
          <a:xfrm>
            <a:off x="-11740" y="4967009"/>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8" name="CuadroTexto 7">
            <a:extLst>
              <a:ext uri="{FF2B5EF4-FFF2-40B4-BE49-F238E27FC236}">
                <a16:creationId xmlns:a16="http://schemas.microsoft.com/office/drawing/2014/main" id="{AC6917DF-F2DB-4EC1-B40A-786C6A9E6041}"/>
              </a:ext>
            </a:extLst>
          </p:cNvPr>
          <p:cNvSpPr txBox="1"/>
          <p:nvPr/>
        </p:nvSpPr>
        <p:spPr>
          <a:xfrm>
            <a:off x="177262" y="189000"/>
            <a:ext cx="8777740" cy="530898"/>
          </a:xfrm>
          <a:prstGeom prst="rect">
            <a:avLst/>
          </a:prstGeom>
          <a:solidFill>
            <a:schemeClr val="accent5">
              <a:lumMod val="20000"/>
              <a:lumOff val="80000"/>
              <a:alpha val="90000"/>
            </a:schemeClr>
          </a:solidFill>
          <a:ln>
            <a:noFill/>
          </a:ln>
        </p:spPr>
        <p:txBody>
          <a:bodyPr wrap="square" lIns="68545" tIns="34282" rIns="68545" bIns="34282" rtlCol="0">
            <a:spAutoFit/>
          </a:bodyPr>
          <a:lstStyle/>
          <a:p>
            <a:pPr defTabSz="685424"/>
            <a:r>
              <a:rPr lang="es-CL" sz="3000" dirty="0">
                <a:solidFill>
                  <a:srgbClr val="C87D0E"/>
                </a:solidFill>
                <a:effectLst>
                  <a:outerShdw blurRad="38100" dist="38100" dir="2700000" algn="tl">
                    <a:srgbClr val="000000">
                      <a:alpha val="43137"/>
                    </a:srgbClr>
                  </a:outerShdw>
                </a:effectLst>
                <a:latin typeface="Corbel"/>
              </a:rPr>
              <a:t>Pérdida de biodiversidad de insectos</a:t>
            </a:r>
          </a:p>
        </p:txBody>
      </p:sp>
    </p:spTree>
    <p:extLst>
      <p:ext uri="{BB962C8B-B14F-4D97-AF65-F5344CB8AC3E}">
        <p14:creationId xmlns:p14="http://schemas.microsoft.com/office/powerpoint/2010/main" val="4204181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80000"/>
            <a:lum/>
            <a:extLst>
              <a:ext uri="{BEBA8EAE-BF5A-486C-A8C5-ECC9F3942E4B}">
                <a14:imgProps xmlns:a14="http://schemas.microsoft.com/office/drawing/2010/main">
                  <a14:imgLayer r:embed="rId4">
                    <a14:imgEffect>
                      <a14:colorTemperature colorTemp="6300"/>
                    </a14:imgEffect>
                    <a14:imgEffect>
                      <a14:saturation sat="400000"/>
                    </a14:imgEffect>
                  </a14:imgLayer>
                </a14:imgProps>
              </a:ext>
              <a:ext uri="{28A0092B-C50C-407E-A947-70E740481C1C}">
                <a14:useLocalDpi xmlns:a14="http://schemas.microsoft.com/office/drawing/2010/main" val="0"/>
              </a:ext>
            </a:extLst>
          </a:blip>
          <a:srcRect/>
          <a:tile tx="0" ty="0" sx="50000" sy="50000" flip="xy" algn="tr"/>
        </a:blipFill>
        <a:effectLst/>
      </p:bgPr>
    </p:bg>
    <p:spTree>
      <p:nvGrpSpPr>
        <p:cNvPr id="1" name=""/>
        <p:cNvGrpSpPr/>
        <p:nvPr/>
      </p:nvGrpSpPr>
      <p:grpSpPr>
        <a:xfrm>
          <a:off x="0" y="0"/>
          <a:ext cx="0" cy="0"/>
          <a:chOff x="0" y="0"/>
          <a:chExt cx="0" cy="0"/>
        </a:xfrm>
      </p:grpSpPr>
      <p:sp>
        <p:nvSpPr>
          <p:cNvPr id="20" name="Rectángulo 19">
            <a:extLst>
              <a:ext uri="{FF2B5EF4-FFF2-40B4-BE49-F238E27FC236}">
                <a16:creationId xmlns:a16="http://schemas.microsoft.com/office/drawing/2014/main" id="{A61ADCBA-EDD1-436F-B3E6-669AF7D40C3B}"/>
              </a:ext>
            </a:extLst>
          </p:cNvPr>
          <p:cNvSpPr/>
          <p:nvPr/>
        </p:nvSpPr>
        <p:spPr>
          <a:xfrm>
            <a:off x="-11740" y="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1" name="Rectángulo 20">
            <a:extLst>
              <a:ext uri="{FF2B5EF4-FFF2-40B4-BE49-F238E27FC236}">
                <a16:creationId xmlns:a16="http://schemas.microsoft.com/office/drawing/2014/main" id="{2330F351-80B5-411C-BEBB-BE48D1E9A743}"/>
              </a:ext>
            </a:extLst>
          </p:cNvPr>
          <p:cNvSpPr/>
          <p:nvPr/>
        </p:nvSpPr>
        <p:spPr>
          <a:xfrm>
            <a:off x="8955000" y="-1350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3" name="Rectángulo 22">
            <a:extLst>
              <a:ext uri="{FF2B5EF4-FFF2-40B4-BE49-F238E27FC236}">
                <a16:creationId xmlns:a16="http://schemas.microsoft.com/office/drawing/2014/main" id="{EDF7514F-074A-4EDB-8A87-5C8A0B33B947}"/>
              </a:ext>
            </a:extLst>
          </p:cNvPr>
          <p:cNvSpPr/>
          <p:nvPr/>
        </p:nvSpPr>
        <p:spPr>
          <a:xfrm>
            <a:off x="30131" y="1712"/>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2" name="Rectángulo 21">
            <a:extLst>
              <a:ext uri="{FF2B5EF4-FFF2-40B4-BE49-F238E27FC236}">
                <a16:creationId xmlns:a16="http://schemas.microsoft.com/office/drawing/2014/main" id="{7F571B9D-4C7B-47AD-9089-0093E88185E1}"/>
              </a:ext>
            </a:extLst>
          </p:cNvPr>
          <p:cNvSpPr/>
          <p:nvPr/>
        </p:nvSpPr>
        <p:spPr>
          <a:xfrm>
            <a:off x="-11740" y="4967009"/>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grpSp>
        <p:nvGrpSpPr>
          <p:cNvPr id="7" name="Grupo 6">
            <a:extLst>
              <a:ext uri="{FF2B5EF4-FFF2-40B4-BE49-F238E27FC236}">
                <a16:creationId xmlns:a16="http://schemas.microsoft.com/office/drawing/2014/main" id="{4FAB4F53-D60D-4A26-A34E-8F9C489E0D1F}"/>
              </a:ext>
            </a:extLst>
          </p:cNvPr>
          <p:cNvGrpSpPr/>
          <p:nvPr/>
        </p:nvGrpSpPr>
        <p:grpSpPr>
          <a:xfrm>
            <a:off x="1062061" y="1286982"/>
            <a:ext cx="4139779" cy="3262222"/>
            <a:chOff x="652219" y="1414357"/>
            <a:chExt cx="5519705" cy="4349629"/>
          </a:xfrm>
        </p:grpSpPr>
        <p:pic>
          <p:nvPicPr>
            <p:cNvPr id="9" name="Imagen 8">
              <a:extLst>
                <a:ext uri="{FF2B5EF4-FFF2-40B4-BE49-F238E27FC236}">
                  <a16:creationId xmlns:a16="http://schemas.microsoft.com/office/drawing/2014/main" id="{B4C8F01A-A063-4769-8E32-37D3B594B584}"/>
                </a:ext>
              </a:extLst>
            </p:cNvPr>
            <p:cNvPicPr>
              <a:picLocks noChangeAspect="1"/>
            </p:cNvPicPr>
            <p:nvPr/>
          </p:nvPicPr>
          <p:blipFill>
            <a:blip r:embed="rId5"/>
            <a:stretch>
              <a:fillRect/>
            </a:stretch>
          </p:blipFill>
          <p:spPr>
            <a:xfrm>
              <a:off x="652219" y="1414357"/>
              <a:ext cx="5519705" cy="4349629"/>
            </a:xfrm>
            <a:prstGeom prst="rect">
              <a:avLst/>
            </a:prstGeom>
          </p:spPr>
        </p:pic>
        <p:sp>
          <p:nvSpPr>
            <p:cNvPr id="10" name="Rectángulo 9">
              <a:extLst>
                <a:ext uri="{FF2B5EF4-FFF2-40B4-BE49-F238E27FC236}">
                  <a16:creationId xmlns:a16="http://schemas.microsoft.com/office/drawing/2014/main" id="{E188CBD2-C586-4041-BA50-97DD49002DC1}"/>
                </a:ext>
              </a:extLst>
            </p:cNvPr>
            <p:cNvSpPr/>
            <p:nvPr/>
          </p:nvSpPr>
          <p:spPr>
            <a:xfrm>
              <a:off x="3820884" y="3041705"/>
              <a:ext cx="489858" cy="16981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424"/>
              <a:endParaRPr lang="es-CL" sz="1400">
                <a:solidFill>
                  <a:prstClr val="white"/>
                </a:solidFill>
                <a:latin typeface="Corbel"/>
              </a:endParaRPr>
            </a:p>
          </p:txBody>
        </p:sp>
        <p:cxnSp>
          <p:nvCxnSpPr>
            <p:cNvPr id="11" name="Conector recto 10">
              <a:extLst>
                <a:ext uri="{FF2B5EF4-FFF2-40B4-BE49-F238E27FC236}">
                  <a16:creationId xmlns:a16="http://schemas.microsoft.com/office/drawing/2014/main" id="{36D1B70C-004D-4020-ABF0-D2764378EE46}"/>
                </a:ext>
              </a:extLst>
            </p:cNvPr>
            <p:cNvCxnSpPr/>
            <p:nvPr/>
          </p:nvCxnSpPr>
          <p:spPr>
            <a:xfrm flipH="1">
              <a:off x="3621253" y="4927449"/>
              <a:ext cx="489857" cy="48985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2" name="CuadroTexto 11">
            <a:extLst>
              <a:ext uri="{FF2B5EF4-FFF2-40B4-BE49-F238E27FC236}">
                <a16:creationId xmlns:a16="http://schemas.microsoft.com/office/drawing/2014/main" id="{47D4FB8E-0931-4CA3-A758-F7990958AA36}"/>
              </a:ext>
            </a:extLst>
          </p:cNvPr>
          <p:cNvSpPr txBox="1"/>
          <p:nvPr/>
        </p:nvSpPr>
        <p:spPr>
          <a:xfrm>
            <a:off x="5384902" y="2080851"/>
            <a:ext cx="3387012" cy="996000"/>
          </a:xfrm>
          <a:prstGeom prst="roundRect">
            <a:avLst/>
          </a:prstGeom>
          <a:blipFill dpi="0" rotWithShape="1">
            <a:blip r:embed="rId6"/>
            <a:srcRect/>
            <a:tile tx="0" ty="0" sx="100000" sy="100000" flip="none" algn="tl"/>
          </a:blipFill>
        </p:spPr>
        <p:txBody>
          <a:bodyPr wrap="square" lIns="68545" tIns="34282" rIns="68545" bIns="34282" rtlCol="0">
            <a:spAutoFit/>
          </a:bodyPr>
          <a:lstStyle/>
          <a:p>
            <a:pPr defTabSz="685424"/>
            <a:r>
              <a:rPr lang="es-CL" dirty="0">
                <a:solidFill>
                  <a:srgbClr val="855309"/>
                </a:solidFill>
                <a:latin typeface="Corbel"/>
              </a:rPr>
              <a:t>Estimaciones de la pérdida del </a:t>
            </a:r>
            <a:r>
              <a:rPr lang="es-CL" b="1" dirty="0">
                <a:solidFill>
                  <a:srgbClr val="855309"/>
                </a:solidFill>
                <a:latin typeface="Corbel"/>
              </a:rPr>
              <a:t>40% de las especies </a:t>
            </a:r>
            <a:r>
              <a:rPr lang="es-CL" dirty="0">
                <a:solidFill>
                  <a:srgbClr val="855309"/>
                </a:solidFill>
                <a:latin typeface="Corbel"/>
              </a:rPr>
              <a:t>de insectos en las próximas décadas</a:t>
            </a:r>
          </a:p>
        </p:txBody>
      </p:sp>
      <p:sp>
        <p:nvSpPr>
          <p:cNvPr id="13" name="CuadroTexto 12">
            <a:extLst>
              <a:ext uri="{FF2B5EF4-FFF2-40B4-BE49-F238E27FC236}">
                <a16:creationId xmlns:a16="http://schemas.microsoft.com/office/drawing/2014/main" id="{91BA0D31-82E0-42D1-987B-A19563F6ED0C}"/>
              </a:ext>
            </a:extLst>
          </p:cNvPr>
          <p:cNvSpPr txBox="1"/>
          <p:nvPr/>
        </p:nvSpPr>
        <p:spPr>
          <a:xfrm>
            <a:off x="177260" y="4919582"/>
            <a:ext cx="4736310" cy="253900"/>
          </a:xfrm>
          <a:prstGeom prst="rect">
            <a:avLst/>
          </a:prstGeom>
          <a:noFill/>
        </p:spPr>
        <p:txBody>
          <a:bodyPr wrap="square" lIns="68545" tIns="34282" rIns="68545" bIns="34282" rtlCol="0">
            <a:spAutoFit/>
          </a:bodyPr>
          <a:lstStyle/>
          <a:p>
            <a:pPr defTabSz="685424"/>
            <a:r>
              <a:rPr lang="es-CL" sz="1200" dirty="0" err="1">
                <a:solidFill>
                  <a:prstClr val="black"/>
                </a:solidFill>
                <a:latin typeface="Corbel"/>
              </a:rPr>
              <a:t>Sanchez</a:t>
            </a:r>
            <a:r>
              <a:rPr lang="es-CL" sz="1200" dirty="0">
                <a:solidFill>
                  <a:prstClr val="black"/>
                </a:solidFill>
                <a:latin typeface="Corbel"/>
              </a:rPr>
              <a:t>-Bayo y </a:t>
            </a:r>
            <a:r>
              <a:rPr lang="es-CL" sz="1200" dirty="0" err="1">
                <a:solidFill>
                  <a:prstClr val="black"/>
                </a:solidFill>
                <a:latin typeface="Corbel"/>
              </a:rPr>
              <a:t>Wyckhuys</a:t>
            </a:r>
            <a:r>
              <a:rPr lang="es-CL" sz="1200" dirty="0">
                <a:solidFill>
                  <a:prstClr val="black"/>
                </a:solidFill>
                <a:latin typeface="Corbel"/>
              </a:rPr>
              <a:t>, 2019</a:t>
            </a:r>
          </a:p>
        </p:txBody>
      </p:sp>
      <p:sp>
        <p:nvSpPr>
          <p:cNvPr id="14" name="CuadroTexto 13">
            <a:extLst>
              <a:ext uri="{FF2B5EF4-FFF2-40B4-BE49-F238E27FC236}">
                <a16:creationId xmlns:a16="http://schemas.microsoft.com/office/drawing/2014/main" id="{4E1D592B-691A-4D35-BC68-102AC99B047C}"/>
              </a:ext>
            </a:extLst>
          </p:cNvPr>
          <p:cNvSpPr txBox="1"/>
          <p:nvPr/>
        </p:nvSpPr>
        <p:spPr>
          <a:xfrm>
            <a:off x="177262" y="189000"/>
            <a:ext cx="8777740" cy="530898"/>
          </a:xfrm>
          <a:prstGeom prst="rect">
            <a:avLst/>
          </a:prstGeom>
          <a:solidFill>
            <a:schemeClr val="accent5">
              <a:lumMod val="20000"/>
              <a:lumOff val="80000"/>
              <a:alpha val="90000"/>
            </a:schemeClr>
          </a:solidFill>
          <a:ln>
            <a:noFill/>
          </a:ln>
        </p:spPr>
        <p:txBody>
          <a:bodyPr wrap="square" lIns="68545" tIns="34282" rIns="68545" bIns="34282" rtlCol="0">
            <a:spAutoFit/>
          </a:bodyPr>
          <a:lstStyle/>
          <a:p>
            <a:pPr defTabSz="685424"/>
            <a:r>
              <a:rPr lang="es-CL" sz="3000" dirty="0">
                <a:solidFill>
                  <a:srgbClr val="C87D0E"/>
                </a:solidFill>
                <a:effectLst>
                  <a:outerShdw blurRad="38100" dist="38100" dir="2700000" algn="tl">
                    <a:srgbClr val="000000">
                      <a:alpha val="43137"/>
                    </a:srgbClr>
                  </a:outerShdw>
                </a:effectLst>
                <a:latin typeface="Corbel"/>
              </a:rPr>
              <a:t>Pérdida de biodiversidad de insectos</a:t>
            </a:r>
          </a:p>
        </p:txBody>
      </p:sp>
    </p:spTree>
    <p:extLst>
      <p:ext uri="{BB962C8B-B14F-4D97-AF65-F5344CB8AC3E}">
        <p14:creationId xmlns:p14="http://schemas.microsoft.com/office/powerpoint/2010/main" val="3644925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0" name="Rectángulo 19">
            <a:extLst>
              <a:ext uri="{FF2B5EF4-FFF2-40B4-BE49-F238E27FC236}">
                <a16:creationId xmlns:a16="http://schemas.microsoft.com/office/drawing/2014/main" id="{A61ADCBA-EDD1-436F-B3E6-669AF7D40C3B}"/>
              </a:ext>
            </a:extLst>
          </p:cNvPr>
          <p:cNvSpPr/>
          <p:nvPr/>
        </p:nvSpPr>
        <p:spPr>
          <a:xfrm>
            <a:off x="-11740" y="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1" name="Rectángulo 20">
            <a:extLst>
              <a:ext uri="{FF2B5EF4-FFF2-40B4-BE49-F238E27FC236}">
                <a16:creationId xmlns:a16="http://schemas.microsoft.com/office/drawing/2014/main" id="{2330F351-80B5-411C-BEBB-BE48D1E9A743}"/>
              </a:ext>
            </a:extLst>
          </p:cNvPr>
          <p:cNvSpPr/>
          <p:nvPr/>
        </p:nvSpPr>
        <p:spPr>
          <a:xfrm>
            <a:off x="8955000" y="-13500"/>
            <a:ext cx="189000" cy="515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3" name="Rectángulo 22">
            <a:extLst>
              <a:ext uri="{FF2B5EF4-FFF2-40B4-BE49-F238E27FC236}">
                <a16:creationId xmlns:a16="http://schemas.microsoft.com/office/drawing/2014/main" id="{EDF7514F-074A-4EDB-8A87-5C8A0B33B947}"/>
              </a:ext>
            </a:extLst>
          </p:cNvPr>
          <p:cNvSpPr/>
          <p:nvPr/>
        </p:nvSpPr>
        <p:spPr>
          <a:xfrm>
            <a:off x="30131" y="1712"/>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22" name="Rectángulo 21">
            <a:extLst>
              <a:ext uri="{FF2B5EF4-FFF2-40B4-BE49-F238E27FC236}">
                <a16:creationId xmlns:a16="http://schemas.microsoft.com/office/drawing/2014/main" id="{7F571B9D-4C7B-47AD-9089-0093E88185E1}"/>
              </a:ext>
            </a:extLst>
          </p:cNvPr>
          <p:cNvSpPr/>
          <p:nvPr/>
        </p:nvSpPr>
        <p:spPr>
          <a:xfrm>
            <a:off x="-11740" y="4967009"/>
            <a:ext cx="9072000" cy="18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45" tIns="34282" rIns="68545" bIns="34282" rtlCol="0" anchor="ctr"/>
          <a:lstStyle/>
          <a:p>
            <a:pPr algn="ctr" defTabSz="685424"/>
            <a:endParaRPr lang="es-CL" sz="1400">
              <a:solidFill>
                <a:prstClr val="white"/>
              </a:solidFill>
              <a:latin typeface="Corbel"/>
            </a:endParaRPr>
          </a:p>
        </p:txBody>
      </p:sp>
      <p:sp>
        <p:nvSpPr>
          <p:cNvPr id="14" name="CuadroTexto 13">
            <a:extLst>
              <a:ext uri="{FF2B5EF4-FFF2-40B4-BE49-F238E27FC236}">
                <a16:creationId xmlns:a16="http://schemas.microsoft.com/office/drawing/2014/main" id="{4E1D592B-691A-4D35-BC68-102AC99B047C}"/>
              </a:ext>
            </a:extLst>
          </p:cNvPr>
          <p:cNvSpPr txBox="1"/>
          <p:nvPr/>
        </p:nvSpPr>
        <p:spPr>
          <a:xfrm>
            <a:off x="177262" y="189000"/>
            <a:ext cx="8777740" cy="530898"/>
          </a:xfrm>
          <a:prstGeom prst="rect">
            <a:avLst/>
          </a:prstGeom>
          <a:solidFill>
            <a:schemeClr val="accent5">
              <a:lumMod val="20000"/>
              <a:lumOff val="80000"/>
              <a:alpha val="90000"/>
            </a:schemeClr>
          </a:solidFill>
          <a:ln>
            <a:noFill/>
          </a:ln>
        </p:spPr>
        <p:txBody>
          <a:bodyPr wrap="square" lIns="68545" tIns="34282" rIns="68545" bIns="34282" rtlCol="0">
            <a:spAutoFit/>
          </a:bodyPr>
          <a:lstStyle/>
          <a:p>
            <a:pPr defTabSz="685424"/>
            <a:r>
              <a:rPr lang="es-CL" sz="3000" dirty="0">
                <a:solidFill>
                  <a:srgbClr val="C87D0E"/>
                </a:solidFill>
                <a:effectLst>
                  <a:outerShdw blurRad="38100" dist="38100" dir="2700000" algn="tl">
                    <a:srgbClr val="000000">
                      <a:alpha val="43137"/>
                    </a:srgbClr>
                  </a:outerShdw>
                </a:effectLst>
                <a:latin typeface="Corbel"/>
              </a:rPr>
              <a:t>Función ecosistémica</a:t>
            </a:r>
          </a:p>
        </p:txBody>
      </p:sp>
      <p:pic>
        <p:nvPicPr>
          <p:cNvPr id="20488" name="Picture 8" descr="http://www.abejasnativaschile.cl/wp-content/uploads/2015/08/megachile-sp.png">
            <a:extLst>
              <a:ext uri="{FF2B5EF4-FFF2-40B4-BE49-F238E27FC236}">
                <a16:creationId xmlns:a16="http://schemas.microsoft.com/office/drawing/2014/main" id="{C86F97D3-A066-43F1-A431-EFBC791D2808}"/>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6296" b="93951" l="10000" r="90000">
                        <a14:foregroundMark x1="54087" y1="78889" x2="55304" y2="78395"/>
                        <a14:foregroundMark x1="54087" y1="87778" x2="54087" y2="87778"/>
                        <a14:foregroundMark x1="54000" y1="87284" x2="55478" y2="82346"/>
                        <a14:foregroundMark x1="55652" y1="94074" x2="61043" y2="83333"/>
                        <a14:foregroundMark x1="80696" y1="26173" x2="77565" y2="17778"/>
                        <a14:foregroundMark x1="77565" y1="17778" x2="76696" y2="6296"/>
                        <a14:foregroundMark x1="78696" y1="29012" x2="74000" y2="15926"/>
                        <a14:foregroundMark x1="74000" y1="15926" x2="76696" y2="10000"/>
                        <a14:foregroundMark x1="76696" y1="10000" x2="77391" y2="11481"/>
                        <a14:foregroundMark x1="34870" y1="55926" x2="34870" y2="55926"/>
                        <a14:foregroundMark x1="45565" y1="65062" x2="40522" y2="65679"/>
                        <a14:foregroundMark x1="40522" y1="65679" x2="35478" y2="64321"/>
                        <a14:foregroundMark x1="33826" y1="57284" x2="38609" y2="59877"/>
                        <a14:foregroundMark x1="38609" y1="59877" x2="38609" y2="59877"/>
                        <a14:foregroundMark x1="30087" y1="54074" x2="32522" y2="58025"/>
                        <a14:foregroundMark x1="35043" y1="56790" x2="34348" y2="54074"/>
                        <a14:foregroundMark x1="34870" y1="32222" x2="31739" y2="29259"/>
                        <a14:foregroundMark x1="29217" y1="25679" x2="29217" y2="25679"/>
                        <a14:foregroundMark x1="33043" y1="33704" x2="29304" y2="28395"/>
                        <a14:foregroundMark x1="29304" y1="28395" x2="34261" y2="31111"/>
                        <a14:foregroundMark x1="34261" y1="31111" x2="34348" y2="31111"/>
                        <a14:foregroundMark x1="34870" y1="29506" x2="31652" y2="22963"/>
                        <a14:foregroundMark x1="31652" y1="22963" x2="29043" y2="29012"/>
                        <a14:foregroundMark x1="29043" y1="29012" x2="31565" y2="34198"/>
                        <a14:foregroundMark x1="35304" y1="29259" x2="32087" y2="22469"/>
                        <a14:foregroundMark x1="32087" y1="22469" x2="28957" y2="26173"/>
                        <a14:foregroundMark x1="34174" y1="26173" x2="29826" y2="21605"/>
                        <a14:foregroundMark x1="29826" y1="21605" x2="26174" y2="27654"/>
                        <a14:foregroundMark x1="26174" y1="27654" x2="30087" y2="31111"/>
                        <a14:foregroundMark x1="43913" y1="15432" x2="50957" y2="24815"/>
                        <a14:foregroundMark x1="26957" y1="28025" x2="30609" y2="22222"/>
                        <a14:foregroundMark x1="36957" y1="28025" x2="36957" y2="28025"/>
                        <a14:foregroundMark x1="27478" y1="28025" x2="27478" y2="28025"/>
                        <a14:foregroundMark x1="26522" y1="26790" x2="25130" y2="25432"/>
                        <a14:foregroundMark x1="25130" y1="25432" x2="25130" y2="25432"/>
                        <a14:foregroundMark x1="27478" y1="21605" x2="27478" y2="21605"/>
                        <a14:foregroundMark x1="27913" y1="17037" x2="26522" y2="16770"/>
                        <a14:foregroundMark x1="22435" y1="23580" x2="22435" y2="23580"/>
                        <a14:foregroundMark x1="22435" y1="23580" x2="22435" y2="23580"/>
                        <a14:foregroundMark x1="22435" y1="25432" x2="22435" y2="25432"/>
                        <a14:foregroundMark x1="22435" y1="25432" x2="22435" y2="25432"/>
                        <a14:foregroundMark x1="24261" y1="24198" x2="24261" y2="24198"/>
                        <a14:foregroundMark x1="23391" y1="17778" x2="23391" y2="17778"/>
                        <a14:backgroundMark x1="24696" y1="17778" x2="24696" y2="17778"/>
                        <a14:backgroundMark x1="26087" y1="17778" x2="26087" y2="17778"/>
                        <a14:backgroundMark x1="24696" y1="18395" x2="24696" y2="18395"/>
                        <a14:backgroundMark x1="24696" y1="18395" x2="24696" y2="18395"/>
                        <a14:backgroundMark x1="24696" y1="18395" x2="24696" y2="18395"/>
                        <a14:backgroundMark x1="24696" y1="19630" x2="22000" y2="22222"/>
                        <a14:backgroundMark x1="24696" y1="22222" x2="26087" y2="21605"/>
                        <a14:backgroundMark x1="29217" y1="19012" x2="29217" y2="19012"/>
                        <a14:backgroundMark x1="29217" y1="19012" x2="29739" y2="19012"/>
                        <a14:backgroundMark x1="29739" y1="19012" x2="29739" y2="19012"/>
                        <a14:backgroundMark x1="29217" y1="19012" x2="29217" y2="19012"/>
                        <a14:backgroundMark x1="28783" y1="19012" x2="28783" y2="19012"/>
                        <a14:backgroundMark x1="26522" y1="19012" x2="25130" y2="19012"/>
                        <a14:backgroundMark x1="24696" y1="19012" x2="32870" y2="18395"/>
                        <a14:backgroundMark x1="26087" y1="15185" x2="26087" y2="15185"/>
                        <a14:backgroundMark x1="27478" y1="18395" x2="24261" y2="16420"/>
                        <a14:backgroundMark x1="24696" y1="17037" x2="24696" y2="17037"/>
                        <a14:backgroundMark x1="27478" y1="17037" x2="27478" y2="17037"/>
                        <a14:backgroundMark x1="27913" y1="17037" x2="27913" y2="17037"/>
                        <a14:backgroundMark x1="26522" y1="15802" x2="26522" y2="15802"/>
                        <a14:backgroundMark x1="26087" y1="15802" x2="26087" y2="15802"/>
                        <a14:backgroundMark x1="25652" y1="15802" x2="25652" y2="15802"/>
                        <a14:backgroundMark x1="25130" y1="15802" x2="25130" y2="15802"/>
                        <a14:backgroundMark x1="25130" y1="15802" x2="26957" y2="15802"/>
                        <a14:backgroundMark x1="26957" y1="15802" x2="26957" y2="15802"/>
                        <a14:backgroundMark x1="25130" y1="17037" x2="23391" y2="17037"/>
                        <a14:backgroundMark x1="26087" y1="15185" x2="18783" y2="16420"/>
                      </a14:backgroundRemoval>
                    </a14:imgEffect>
                  </a14:imgLayer>
                </a14:imgProps>
              </a:ext>
              <a:ext uri="{28A0092B-C50C-407E-A947-70E740481C1C}">
                <a14:useLocalDpi xmlns:a14="http://schemas.microsoft.com/office/drawing/2010/main" val="0"/>
              </a:ext>
            </a:extLst>
          </a:blip>
          <a:srcRect l="19286" t="13948" r="29087" b="3802"/>
          <a:stretch/>
        </p:blipFill>
        <p:spPr bwMode="auto">
          <a:xfrm>
            <a:off x="7789681" y="205945"/>
            <a:ext cx="1165320" cy="1307705"/>
          </a:xfrm>
          <a:prstGeom prst="rect">
            <a:avLst/>
          </a:prstGeom>
          <a:noFill/>
          <a:extLst>
            <a:ext uri="{909E8E84-426E-40dd-AFC4-6F175D3DCCD1}">
              <a14:hiddenFill xmlns:a14="http://schemas.microsoft.com/office/drawing/2010/main" xmlns="">
                <a:solidFill>
                  <a:srgbClr val="FFFFFF"/>
                </a:solidFill>
              </a14:hiddenFill>
            </a:ext>
          </a:extLst>
        </p:spPr>
      </p:pic>
      <p:pic>
        <p:nvPicPr>
          <p:cNvPr id="20496" name="Picture 16" descr="Imagen relacionada">
            <a:extLst>
              <a:ext uri="{FF2B5EF4-FFF2-40B4-BE49-F238E27FC236}">
                <a16:creationId xmlns:a16="http://schemas.microsoft.com/office/drawing/2014/main" id="{D6A6DF63-6A80-42B4-BDC6-AA42D34AE4E2}"/>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7500" l="2500" r="98750">
                        <a14:foregroundMark x1="5625" y1="29219" x2="16250" y2="35625"/>
                        <a14:foregroundMark x1="2500" y1="56719" x2="9167" y2="57188"/>
                        <a14:foregroundMark x1="13333" y1="47813" x2="18333" y2="47969"/>
                        <a14:foregroundMark x1="13267" y1="47422" x2="14167" y2="47656"/>
                        <a14:foregroundMark x1="93125" y1="41250" x2="93125" y2="41250"/>
                        <a14:foregroundMark x1="93750" y1="48750" x2="93750" y2="48750"/>
                        <a14:foregroundMark x1="95000" y1="55937" x2="95000" y2="55937"/>
                        <a14:foregroundMark x1="96875" y1="66406" x2="96875" y2="66406"/>
                        <a14:foregroundMark x1="97500" y1="55781" x2="97500" y2="55781"/>
                        <a14:foregroundMark x1="98958" y1="65469" x2="98958" y2="65469"/>
                        <a14:foregroundMark x1="75000" y1="92500" x2="75000" y2="92500"/>
                        <a14:foregroundMark x1="65625" y1="95000" x2="65625" y2="95000"/>
                        <a14:foregroundMark x1="53542" y1="86094" x2="53542" y2="86094"/>
                        <a14:foregroundMark x1="29792" y1="82344" x2="29792" y2="82344"/>
                        <a14:foregroundMark x1="26458" y1="97500" x2="26458" y2="97500"/>
                        <a14:foregroundMark x1="12500" y1="93750" x2="12500" y2="93750"/>
                        <a14:foregroundMark x1="17292" y1="93438" x2="17292" y2="93438"/>
                        <a14:foregroundMark x1="18750" y1="92188" x2="18750" y2="92188"/>
                        <a14:foregroundMark x1="27292" y1="69219" x2="27292" y2="69219"/>
                        <a14:foregroundMark x1="12292" y1="47813" x2="12292" y2="47813"/>
                        <a14:foregroundMark x1="11250" y1="47813" x2="11250" y2="47813"/>
                        <a14:foregroundMark x1="12917" y1="47813" x2="12917" y2="47813"/>
                        <a14:foregroundMark x1="9686" y1="47031" x2="11875" y2="48125"/>
                        <a14:foregroundMark x1="8750" y1="46563" x2="9686" y2="47031"/>
                        <a14:backgroundMark x1="12708" y1="47344" x2="13333" y2="47344"/>
                        <a14:backgroundMark x1="14167" y1="48594" x2="14167" y2="48594"/>
                        <a14:backgroundMark x1="11667" y1="48281" x2="11667" y2="48281"/>
                        <a14:backgroundMark x1="8750" y1="47031" x2="8750" y2="47031"/>
                        <a14:backgroundMark x1="52708" y1="87500" x2="52708" y2="87500"/>
                      </a14:backgroundRemoval>
                    </a14:imgEffect>
                  </a14:imgLayer>
                </a14:imgProps>
              </a:ext>
              <a:ext uri="{28A0092B-C50C-407E-A947-70E740481C1C}">
                <a14:useLocalDpi xmlns:a14="http://schemas.microsoft.com/office/drawing/2010/main" val="0"/>
              </a:ext>
            </a:extLst>
          </a:blip>
          <a:srcRect/>
          <a:stretch>
            <a:fillRect/>
          </a:stretch>
        </p:blipFill>
        <p:spPr bwMode="auto">
          <a:xfrm>
            <a:off x="169371" y="2869539"/>
            <a:ext cx="1572377" cy="2096503"/>
          </a:xfrm>
          <a:prstGeom prst="rect">
            <a:avLst/>
          </a:prstGeom>
          <a:noFill/>
          <a:extLst>
            <a:ext uri="{909E8E84-426E-40dd-AFC4-6F175D3DCCD1}">
              <a14:hiddenFill xmlns:a14="http://schemas.microsoft.com/office/drawing/2010/main" xmlns="">
                <a:solidFill>
                  <a:srgbClr val="FFFFFF"/>
                </a:solidFill>
              </a14:hiddenFill>
            </a:ext>
          </a:extLst>
        </p:spPr>
      </p:pic>
      <p:pic>
        <p:nvPicPr>
          <p:cNvPr id="20498" name="Picture 18" descr="Resultado de imagen para apis mellifera flying">
            <a:extLst>
              <a:ext uri="{FF2B5EF4-FFF2-40B4-BE49-F238E27FC236}">
                <a16:creationId xmlns:a16="http://schemas.microsoft.com/office/drawing/2014/main" id="{605BC189-4535-4775-9C97-A44F871F81AA}"/>
              </a:ext>
            </a:extLst>
          </p:cNvPr>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rcRect l="12385" t="11388" r="13544" b="10857"/>
          <a:stretch/>
        </p:blipFill>
        <p:spPr bwMode="auto">
          <a:xfrm>
            <a:off x="1632865" y="3537112"/>
            <a:ext cx="773732" cy="577772"/>
          </a:xfrm>
          <a:prstGeom prst="rect">
            <a:avLst/>
          </a:prstGeom>
          <a:noFill/>
          <a:extLst>
            <a:ext uri="{909E8E84-426E-40dd-AFC4-6F175D3DCCD1}">
              <a14:hiddenFill xmlns:a14="http://schemas.microsoft.com/office/drawing/2010/main" xmlns="">
                <a:solidFill>
                  <a:srgbClr val="FFFFFF"/>
                </a:solidFill>
              </a14:hiddenFill>
            </a:ext>
          </a:extLst>
        </p:spPr>
      </p:pic>
      <p:pic>
        <p:nvPicPr>
          <p:cNvPr id="20502" name="Picture 22" descr="Resultado de imagen para Leptotes trigemmatus">
            <a:extLst>
              <a:ext uri="{FF2B5EF4-FFF2-40B4-BE49-F238E27FC236}">
                <a16:creationId xmlns:a16="http://schemas.microsoft.com/office/drawing/2014/main" id="{FEFA0C3A-A35B-4D56-8CE4-71F0C1627829}"/>
              </a:ext>
            </a:extLst>
          </p:cNvPr>
          <p:cNvPicPr>
            <a:picLocks noChangeAspect="1" noChangeArrowheads="1"/>
          </p:cNvPicPr>
          <p:nvPr/>
        </p:nvPicPr>
        <p:blipFill rotWithShape="1">
          <a:blip r:embed="rId9" cstate="print">
            <a:extLst>
              <a:ext uri="{BEBA8EAE-BF5A-486C-A8C5-ECC9F3942E4B}">
                <a14:imgProps xmlns:a14="http://schemas.microsoft.com/office/drawing/2010/main">
                  <a14:imgLayer r:embed="rId10">
                    <a14:imgEffect>
                      <a14:backgroundRemoval t="10000" b="90000" l="5926" r="90000">
                        <a14:foregroundMark x1="31759" y1="47407" x2="40926" y2="52840"/>
                        <a14:foregroundMark x1="30741" y1="46790" x2="30741" y2="46790"/>
                        <a14:foregroundMark x1="32315" y1="69877" x2="32315" y2="69877"/>
                        <a14:foregroundMark x1="33148" y1="69506" x2="27685" y2="67407"/>
                        <a14:foregroundMark x1="33519" y1="70247" x2="31944" y2="70370"/>
                        <a14:foregroundMark x1="35093" y1="69877" x2="35093" y2="69877"/>
                        <a14:foregroundMark x1="7593" y1="80000" x2="5926" y2="85802"/>
                        <a14:foregroundMark x1="13241" y1="80370" x2="13426" y2="81975"/>
                        <a14:foregroundMark x1="26389" y1="71235" x2="25000" y2="69012"/>
                        <a14:foregroundMark x1="32778" y1="71111" x2="32778" y2="71111"/>
                        <a14:foregroundMark x1="37315" y1="68889" x2="37315" y2="68889"/>
                        <a14:foregroundMark x1="26574" y1="70864" x2="26574" y2="70864"/>
                        <a14:foregroundMark x1="22500" y1="72593" x2="22500" y2="72593"/>
                        <a14:foregroundMark x1="22778" y1="73704" x2="22778" y2="73704"/>
                      </a14:backgroundRemoval>
                    </a14:imgEffect>
                  </a14:imgLayer>
                </a14:imgProps>
              </a:ext>
              <a:ext uri="{28A0092B-C50C-407E-A947-70E740481C1C}">
                <a14:useLocalDpi xmlns:a14="http://schemas.microsoft.com/office/drawing/2010/main" val="0"/>
              </a:ext>
            </a:extLst>
          </a:blip>
          <a:srcRect l="4952" t="13830" r="25417" b="17639"/>
          <a:stretch/>
        </p:blipFill>
        <p:spPr bwMode="auto">
          <a:xfrm>
            <a:off x="3896413" y="3641042"/>
            <a:ext cx="1795016" cy="1324997"/>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CuadroTexto 24">
            <a:extLst>
              <a:ext uri="{FF2B5EF4-FFF2-40B4-BE49-F238E27FC236}">
                <a16:creationId xmlns:a16="http://schemas.microsoft.com/office/drawing/2014/main" id="{2C32FCFF-6896-42F1-9E9C-D828E0EB035C}"/>
              </a:ext>
            </a:extLst>
          </p:cNvPr>
          <p:cNvSpPr txBox="1"/>
          <p:nvPr/>
        </p:nvSpPr>
        <p:spPr>
          <a:xfrm>
            <a:off x="3109624" y="2012854"/>
            <a:ext cx="2218136" cy="689533"/>
          </a:xfrm>
          <a:prstGeom prst="roundRect">
            <a:avLst/>
          </a:prstGeom>
          <a:blipFill dpi="0" rotWithShape="1">
            <a:blip r:embed="rId11"/>
            <a:srcRect/>
            <a:tile tx="0" ty="0" sx="100000" sy="100000" flip="none" algn="tl"/>
          </a:blipFill>
        </p:spPr>
        <p:txBody>
          <a:bodyPr wrap="square" lIns="68545" tIns="34282" rIns="68545" bIns="34282" rtlCol="0">
            <a:spAutoFit/>
          </a:bodyPr>
          <a:lstStyle/>
          <a:p>
            <a:pPr algn="just" defTabSz="685424"/>
            <a:r>
              <a:rPr lang="es-CL" dirty="0">
                <a:solidFill>
                  <a:srgbClr val="855309"/>
                </a:solidFill>
                <a:latin typeface="Corbel"/>
              </a:rPr>
              <a:t>Polinizan el 75% de los cultivos agrícolas </a:t>
            </a:r>
          </a:p>
        </p:txBody>
      </p:sp>
      <p:sp>
        <p:nvSpPr>
          <p:cNvPr id="26" name="CuadroTexto 25">
            <a:extLst>
              <a:ext uri="{FF2B5EF4-FFF2-40B4-BE49-F238E27FC236}">
                <a16:creationId xmlns:a16="http://schemas.microsoft.com/office/drawing/2014/main" id="{79BA4C10-A22A-4B87-A091-02BCE48F60A4}"/>
              </a:ext>
            </a:extLst>
          </p:cNvPr>
          <p:cNvSpPr txBox="1"/>
          <p:nvPr/>
        </p:nvSpPr>
        <p:spPr>
          <a:xfrm>
            <a:off x="5873553" y="2887064"/>
            <a:ext cx="2813248" cy="689533"/>
          </a:xfrm>
          <a:prstGeom prst="roundRect">
            <a:avLst/>
          </a:prstGeom>
          <a:blipFill dpi="0" rotWithShape="1">
            <a:blip r:embed="rId11"/>
            <a:srcRect/>
            <a:tile tx="0" ty="0" sx="100000" sy="100000" flip="none" algn="tl"/>
          </a:blipFill>
        </p:spPr>
        <p:txBody>
          <a:bodyPr wrap="square" lIns="68545" tIns="34282" rIns="68545" bIns="34282" rtlCol="0">
            <a:spAutoFit/>
          </a:bodyPr>
          <a:lstStyle/>
          <a:p>
            <a:pPr defTabSz="685424"/>
            <a:r>
              <a:rPr lang="es-CL" dirty="0">
                <a:solidFill>
                  <a:srgbClr val="855309"/>
                </a:solidFill>
                <a:latin typeface="Corbel"/>
              </a:rPr>
              <a:t>El 94% de las flores nativas dependen de insectos</a:t>
            </a:r>
          </a:p>
        </p:txBody>
      </p:sp>
      <p:sp>
        <p:nvSpPr>
          <p:cNvPr id="27" name="CuadroTexto 26">
            <a:extLst>
              <a:ext uri="{FF2B5EF4-FFF2-40B4-BE49-F238E27FC236}">
                <a16:creationId xmlns:a16="http://schemas.microsoft.com/office/drawing/2014/main" id="{610AFCA2-A6F3-45B2-A450-5FC2A9622FCD}"/>
              </a:ext>
            </a:extLst>
          </p:cNvPr>
          <p:cNvSpPr txBox="1"/>
          <p:nvPr/>
        </p:nvSpPr>
        <p:spPr>
          <a:xfrm>
            <a:off x="978215" y="1192681"/>
            <a:ext cx="2271935" cy="536299"/>
          </a:xfrm>
          <a:prstGeom prst="roundRect">
            <a:avLst/>
          </a:prstGeom>
          <a:blipFill dpi="0" rotWithShape="1">
            <a:blip r:embed="rId11"/>
            <a:srcRect/>
            <a:tile tx="0" ty="0" sx="100000" sy="100000" flip="none" algn="tl"/>
          </a:blipFill>
        </p:spPr>
        <p:txBody>
          <a:bodyPr wrap="square" lIns="68545" tIns="34282" rIns="68545" bIns="34282" rtlCol="0">
            <a:spAutoFit/>
          </a:bodyPr>
          <a:lstStyle/>
          <a:p>
            <a:pPr algn="ctr" defTabSz="685424"/>
            <a:r>
              <a:rPr lang="es-CL" sz="2700" dirty="0">
                <a:solidFill>
                  <a:srgbClr val="855309"/>
                </a:solidFill>
                <a:latin typeface="Corbel"/>
              </a:rPr>
              <a:t>Polinización </a:t>
            </a:r>
          </a:p>
        </p:txBody>
      </p:sp>
      <p:sp>
        <p:nvSpPr>
          <p:cNvPr id="28" name="CuadroTexto 27">
            <a:extLst>
              <a:ext uri="{FF2B5EF4-FFF2-40B4-BE49-F238E27FC236}">
                <a16:creationId xmlns:a16="http://schemas.microsoft.com/office/drawing/2014/main" id="{C28313FB-2DD9-4303-9182-1FACE48879D7}"/>
              </a:ext>
            </a:extLst>
          </p:cNvPr>
          <p:cNvSpPr txBox="1"/>
          <p:nvPr/>
        </p:nvSpPr>
        <p:spPr>
          <a:xfrm>
            <a:off x="177260" y="4919582"/>
            <a:ext cx="4736310" cy="253900"/>
          </a:xfrm>
          <a:prstGeom prst="rect">
            <a:avLst/>
          </a:prstGeom>
          <a:noFill/>
        </p:spPr>
        <p:txBody>
          <a:bodyPr wrap="square" lIns="68545" tIns="34282" rIns="68545" bIns="34282" rtlCol="0">
            <a:spAutoFit/>
          </a:bodyPr>
          <a:lstStyle/>
          <a:p>
            <a:pPr defTabSz="685424"/>
            <a:r>
              <a:rPr lang="es-CL" sz="1200" dirty="0">
                <a:solidFill>
                  <a:prstClr val="black"/>
                </a:solidFill>
                <a:latin typeface="Corbel"/>
              </a:rPr>
              <a:t>Klein </a:t>
            </a:r>
            <a:r>
              <a:rPr lang="es-CL" sz="1200" i="1" dirty="0">
                <a:solidFill>
                  <a:prstClr val="black"/>
                </a:solidFill>
                <a:latin typeface="Corbel"/>
              </a:rPr>
              <a:t>et al. 2007; </a:t>
            </a:r>
            <a:r>
              <a:rPr lang="es-CL" sz="1200" dirty="0" err="1">
                <a:solidFill>
                  <a:prstClr val="black"/>
                </a:solidFill>
                <a:latin typeface="Corbel"/>
              </a:rPr>
              <a:t>Ollerton</a:t>
            </a:r>
            <a:r>
              <a:rPr lang="es-CL" sz="1200" dirty="0">
                <a:solidFill>
                  <a:prstClr val="black"/>
                </a:solidFill>
                <a:latin typeface="Corbel"/>
              </a:rPr>
              <a:t> </a:t>
            </a:r>
            <a:r>
              <a:rPr lang="es-CL" sz="1200" i="1" dirty="0">
                <a:solidFill>
                  <a:prstClr val="black"/>
                </a:solidFill>
                <a:latin typeface="Corbel"/>
              </a:rPr>
              <a:t>et al. </a:t>
            </a:r>
            <a:r>
              <a:rPr lang="es-CL" sz="1200" dirty="0">
                <a:solidFill>
                  <a:prstClr val="black"/>
                </a:solidFill>
                <a:latin typeface="Corbel"/>
              </a:rPr>
              <a:t>2011</a:t>
            </a:r>
            <a:r>
              <a:rPr lang="es-CL" sz="1200" i="1" dirty="0">
                <a:solidFill>
                  <a:prstClr val="black"/>
                </a:solidFill>
                <a:latin typeface="Corbel"/>
              </a:rPr>
              <a:t> </a:t>
            </a:r>
            <a:endParaRPr lang="es-CL" sz="1200" dirty="0">
              <a:solidFill>
                <a:prstClr val="black"/>
              </a:solidFill>
              <a:latin typeface="Corbel"/>
            </a:endParaRPr>
          </a:p>
        </p:txBody>
      </p:sp>
      <p:pic>
        <p:nvPicPr>
          <p:cNvPr id="20504" name="Picture 24" descr="Resultado de imagen para botellita flor">
            <a:extLst>
              <a:ext uri="{FF2B5EF4-FFF2-40B4-BE49-F238E27FC236}">
                <a16:creationId xmlns:a16="http://schemas.microsoft.com/office/drawing/2014/main" id="{36C2C1FA-01ED-4132-A358-45E4368915FC}"/>
              </a:ext>
            </a:extLst>
          </p:cNvPr>
          <p:cNvPicPr>
            <a:picLocks noChangeAspect="1" noChangeArrowheads="1"/>
          </p:cNvPicPr>
          <p:nvPr/>
        </p:nvPicPr>
        <p:blipFill>
          <a:blip r:embed="rId12" cstate="print">
            <a:extLst>
              <a:ext uri="{BEBA8EAE-BF5A-486C-A8C5-ECC9F3942E4B}">
                <a14:imgProps xmlns:a14="http://schemas.microsoft.com/office/drawing/2010/main">
                  <a14:imgLayer r:embed="rId13">
                    <a14:imgEffect>
                      <a14:backgroundRemoval t="2381" b="89827" l="8525" r="90000">
                        <a14:foregroundMark x1="40820" y1="45022" x2="40820" y2="45022"/>
                        <a14:foregroundMark x1="11148" y1="67316" x2="11148" y2="67316"/>
                        <a14:foregroundMark x1="25738" y1="42424" x2="25738" y2="42424"/>
                        <a14:foregroundMark x1="53934" y1="14069" x2="53934" y2="14069"/>
                        <a14:foregroundMark x1="51148" y1="16450" x2="51148" y2="16450"/>
                        <a14:foregroundMark x1="51639" y1="22727" x2="51639" y2="22727"/>
                        <a14:foregroundMark x1="45082" y1="31818" x2="55902" y2="14069"/>
                        <a14:foregroundMark x1="55902" y1="14069" x2="64098" y2="17316"/>
                        <a14:foregroundMark x1="64098" y1="17316" x2="66066" y2="22294"/>
                        <a14:foregroundMark x1="65738" y1="9957" x2="57869" y2="5195"/>
                        <a14:foregroundMark x1="57869" y1="5195" x2="50656" y2="13203"/>
                        <a14:foregroundMark x1="50656" y1="13203" x2="50328" y2="18398"/>
                        <a14:foregroundMark x1="63279" y1="2381" x2="67705" y2="12554"/>
                        <a14:foregroundMark x1="70984" y1="13203" x2="70984" y2="13203"/>
                        <a14:foregroundMark x1="71803" y1="14286" x2="71803" y2="14286"/>
                        <a14:foregroundMark x1="73443" y1="16883" x2="73443" y2="16883"/>
                        <a14:foregroundMark x1="74590" y1="19913" x2="74590" y2="19913"/>
                        <a14:foregroundMark x1="8525" y1="60390" x2="8525" y2="60390"/>
                      </a14:backgroundRemoval>
                    </a14:imgEffect>
                  </a14:imgLayer>
                </a14:imgProps>
              </a:ext>
              <a:ext uri="{28A0092B-C50C-407E-A947-70E740481C1C}">
                <a14:useLocalDpi xmlns:a14="http://schemas.microsoft.com/office/drawing/2010/main" val="0"/>
              </a:ext>
            </a:extLst>
          </a:blip>
          <a:srcRect/>
          <a:stretch>
            <a:fillRect/>
          </a:stretch>
        </p:blipFill>
        <p:spPr bwMode="auto">
          <a:xfrm>
            <a:off x="81168" y="718917"/>
            <a:ext cx="1138443" cy="862231"/>
          </a:xfrm>
          <a:prstGeom prst="rect">
            <a:avLst/>
          </a:prstGeom>
          <a:noFill/>
          <a:extLst>
            <a:ext uri="{909E8E84-426E-40dd-AFC4-6F175D3DCCD1}">
              <a14:hiddenFill xmlns:a14="http://schemas.microsoft.com/office/drawing/2010/main" xmlns="">
                <a:solidFill>
                  <a:srgbClr val="FFFFFF"/>
                </a:solidFill>
              </a14:hiddenFill>
            </a:ext>
          </a:extLst>
        </p:spPr>
      </p:pic>
      <p:pic>
        <p:nvPicPr>
          <p:cNvPr id="20506" name="Picture 26" descr="Resultado de imagen para Licena del tamarugo">
            <a:extLst>
              <a:ext uri="{FF2B5EF4-FFF2-40B4-BE49-F238E27FC236}">
                <a16:creationId xmlns:a16="http://schemas.microsoft.com/office/drawing/2014/main" id="{101F6A6C-B234-4267-B227-5169B673A4AA}"/>
              </a:ext>
            </a:extLst>
          </p:cNvPr>
          <p:cNvPicPr>
            <a:picLocks noChangeAspect="1" noChangeArrowheads="1"/>
          </p:cNvPicPr>
          <p:nvPr/>
        </p:nvPicPr>
        <p:blipFill>
          <a:blip r:embed="rId14" cstate="print">
            <a:extLst>
              <a:ext uri="{BEBA8EAE-BF5A-486C-A8C5-ECC9F3942E4B}">
                <a14:imgProps xmlns:a14="http://schemas.microsoft.com/office/drawing/2010/main">
                  <a14:imgLayer r:embed="rId1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19654366">
            <a:off x="5651023" y="973179"/>
            <a:ext cx="1490581" cy="992801"/>
          </a:xfrm>
          <a:prstGeom prst="rect">
            <a:avLst/>
          </a:prstGeom>
          <a:noFill/>
          <a:extLst>
            <a:ext uri="{909E8E84-426E-40dd-AFC4-6F175D3DCCD1}">
              <a14:hiddenFill xmlns:a14="http://schemas.microsoft.com/office/drawing/2010/main" xmlns="">
                <a:solidFill>
                  <a:srgbClr val="FFFFFF"/>
                </a:solidFill>
              </a14:hiddenFill>
            </a:ext>
          </a:extLst>
        </p:spPr>
      </p:pic>
      <p:pic>
        <p:nvPicPr>
          <p:cNvPr id="20510" name="Picture 30" descr="Resultado de imagen para Astylus trifasciatus lado">
            <a:extLst>
              <a:ext uri="{FF2B5EF4-FFF2-40B4-BE49-F238E27FC236}">
                <a16:creationId xmlns:a16="http://schemas.microsoft.com/office/drawing/2014/main" id="{3EF6B4A0-D41D-40E6-83FA-68BBD8ED65DD}"/>
              </a:ext>
            </a:extLst>
          </p:cNvPr>
          <p:cNvPicPr>
            <a:picLocks noChangeAspect="1" noChangeArrowheads="1"/>
          </p:cNvPicPr>
          <p:nvPr/>
        </p:nvPicPr>
        <p:blipFill>
          <a:blip r:embed="rId16" cstate="print">
            <a:extLst>
              <a:ext uri="{BEBA8EAE-BF5A-486C-A8C5-ECC9F3942E4B}">
                <a14:imgProps xmlns:a14="http://schemas.microsoft.com/office/drawing/2010/main">
                  <a14:imgLayer r:embed="rId17">
                    <a14:imgEffect>
                      <a14:backgroundRemoval t="10000" b="90000" l="10000" r="90000">
                        <a14:foregroundMark x1="40833" y1="44375" x2="40833" y2="44375"/>
                        <a14:foregroundMark x1="38333" y1="46875" x2="38333" y2="46875"/>
                        <a14:foregroundMark x1="35208" y1="47292" x2="35208" y2="47292"/>
                        <a14:foregroundMark x1="34583" y1="50833" x2="46875" y2="40625"/>
                        <a14:foregroundMark x1="30625" y1="47292" x2="30625" y2="47292"/>
                        <a14:foregroundMark x1="59167" y1="63125" x2="59167" y2="63125"/>
                        <a14:foregroundMark x1="56042" y1="58542" x2="56042" y2="58542"/>
                        <a14:foregroundMark x1="55625" y1="57083" x2="55625" y2="57083"/>
                        <a14:foregroundMark x1="58125" y1="58542" x2="58125" y2="58542"/>
                        <a14:foregroundMark x1="25000" y1="47708" x2="25000" y2="47708"/>
                        <a14:backgroundMark x1="85000" y1="63333" x2="85000" y2="63333"/>
                        <a14:backgroundMark x1="72708" y1="58125" x2="72708" y2="58125"/>
                        <a14:backgroundMark x1="68958" y1="55417" x2="68958" y2="55417"/>
                        <a14:backgroundMark x1="64375" y1="55417" x2="64375" y2="55417"/>
                        <a14:backgroundMark x1="62917" y1="62083" x2="62917" y2="62083"/>
                        <a14:backgroundMark x1="66042" y1="64375" x2="66042" y2="64375"/>
                        <a14:backgroundMark x1="60625" y1="60208" x2="60625" y2="60208"/>
                        <a14:backgroundMark x1="51667" y1="61667" x2="51667" y2="61667"/>
                        <a14:backgroundMark x1="48542" y1="58125" x2="48542" y2="58125"/>
                        <a14:backgroundMark x1="51042" y1="57708" x2="51042" y2="57708"/>
                        <a14:backgroundMark x1="38750" y1="59167" x2="38750" y2="59167"/>
                        <a14:backgroundMark x1="56667" y1="55625" x2="56667" y2="55625"/>
                      </a14:backgroundRemoval>
                    </a14:imgEffect>
                  </a14:imgLayer>
                </a14:imgProps>
              </a:ext>
              <a:ext uri="{28A0092B-C50C-407E-A947-70E740481C1C}">
                <a14:useLocalDpi xmlns:a14="http://schemas.microsoft.com/office/drawing/2010/main" val="0"/>
              </a:ext>
            </a:extLst>
          </a:blip>
          <a:srcRect/>
          <a:stretch>
            <a:fillRect/>
          </a:stretch>
        </p:blipFill>
        <p:spPr bwMode="auto">
          <a:xfrm>
            <a:off x="3962896" y="1422249"/>
            <a:ext cx="1037083" cy="1037083"/>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CuadroTexto 33">
            <a:extLst>
              <a:ext uri="{FF2B5EF4-FFF2-40B4-BE49-F238E27FC236}">
                <a16:creationId xmlns:a16="http://schemas.microsoft.com/office/drawing/2014/main" id="{F965AFA9-FAF2-4E00-A4B5-1FB7CEA763A7}"/>
              </a:ext>
            </a:extLst>
          </p:cNvPr>
          <p:cNvSpPr txBox="1"/>
          <p:nvPr/>
        </p:nvSpPr>
        <p:spPr>
          <a:xfrm>
            <a:off x="3109624" y="2726611"/>
            <a:ext cx="2218136" cy="331988"/>
          </a:xfrm>
          <a:prstGeom prst="roundRect">
            <a:avLst/>
          </a:prstGeom>
          <a:blipFill dpi="0" rotWithShape="1">
            <a:blip r:embed="rId11"/>
            <a:srcRect/>
            <a:tile tx="0" ty="0" sx="100000" sy="100000" flip="none" algn="tl"/>
          </a:blipFill>
        </p:spPr>
        <p:txBody>
          <a:bodyPr wrap="square" lIns="68545" tIns="34282" rIns="68545" bIns="34282" rtlCol="0">
            <a:spAutoFit/>
          </a:bodyPr>
          <a:lstStyle/>
          <a:p>
            <a:pPr algn="just" defTabSz="685424"/>
            <a:r>
              <a:rPr lang="es-CL" sz="1500" dirty="0">
                <a:solidFill>
                  <a:srgbClr val="855309"/>
                </a:solidFill>
                <a:latin typeface="Corbel"/>
              </a:rPr>
              <a:t>Seguridad alimentaria</a:t>
            </a:r>
          </a:p>
        </p:txBody>
      </p:sp>
      <p:pic>
        <p:nvPicPr>
          <p:cNvPr id="20490" name="Picture 10" descr="http://www.abejasnativaschile.cl/wp-content/uploads/2015/08/corynura-sp.png">
            <a:extLst>
              <a:ext uri="{FF2B5EF4-FFF2-40B4-BE49-F238E27FC236}">
                <a16:creationId xmlns:a16="http://schemas.microsoft.com/office/drawing/2014/main" id="{843CDCCE-4E50-4F81-9B3D-2CE2BE02294E}"/>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ackgroundRemoval t="9951" b="99220" l="9952" r="89979">
                        <a14:foregroundMark x1="36904" y1="72780" x2="38424" y2="69463"/>
                        <a14:foregroundMark x1="36558" y1="72293" x2="38424" y2="68585"/>
                        <a14:foregroundMark x1="60263" y1="87707" x2="72564" y2="99220"/>
                        <a14:foregroundMark x1="60470" y1="64098" x2="72564" y2="97561"/>
                        <a14:foregroundMark x1="69730" y1="58439" x2="74499" y2="94049"/>
                        <a14:foregroundMark x1="70560" y1="59415" x2="76849" y2="83317"/>
                        <a14:foregroundMark x1="76849" y1="83317" x2="76849" y2="88878"/>
                        <a14:foregroundMark x1="69869" y1="54927" x2="66759" y2="60585"/>
                        <a14:foregroundMark x1="66759" y1="60585" x2="66068" y2="68780"/>
                        <a14:foregroundMark x1="66068" y1="68780" x2="67104" y2="71805"/>
                        <a14:foregroundMark x1="62405" y1="58049" x2="62405" y2="58049"/>
                        <a14:foregroundMark x1="65238" y1="56390" x2="65238" y2="56390"/>
                        <a14:foregroundMark x1="66551" y1="54732" x2="66551" y2="54732"/>
                        <a14:foregroundMark x1="64893" y1="55415" x2="64893" y2="55415"/>
                        <a14:foregroundMark x1="63096" y1="55220" x2="67934" y2="55220"/>
                        <a14:foregroundMark x1="55149" y1="54244" x2="55149" y2="54244"/>
                        <a14:foregroundMark x1="55632" y1="53366" x2="55632" y2="53366"/>
                        <a14:foregroundMark x1="55494" y1="52390" x2="55494" y2="52390"/>
                        <a14:foregroundMark x1="59433" y1="92195" x2="59433" y2="92195"/>
                        <a14:foregroundMark x1="61092" y1="94537" x2="61092" y2="94537"/>
                        <a14:foregroundMark x1="62267" y1="94732" x2="62267" y2="94732"/>
                        <a14:foregroundMark x1="37249" y1="75122" x2="38217" y2="68780"/>
                        <a14:backgroundMark x1="56462" y1="50537" x2="56462" y2="50537"/>
                        <a14:backgroundMark x1="57498" y1="57756" x2="57498" y2="57756"/>
                      </a14:backgroundRemoval>
                    </a14:imgEffect>
                  </a14:imgLayer>
                </a14:imgProps>
              </a:ext>
              <a:ext uri="{28A0092B-C50C-407E-A947-70E740481C1C}">
                <a14:useLocalDpi xmlns:a14="http://schemas.microsoft.com/office/drawing/2010/main" val="0"/>
              </a:ext>
            </a:extLst>
          </a:blip>
          <a:srcRect l="34102" t="36256" r="18414" b="6994"/>
          <a:stretch/>
        </p:blipFill>
        <p:spPr bwMode="auto">
          <a:xfrm>
            <a:off x="7849179" y="3940816"/>
            <a:ext cx="1211080" cy="10252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12" name="Picture 32" descr="Resultado de imagen para mariposas chilenas">
            <a:extLst>
              <a:ext uri="{FF2B5EF4-FFF2-40B4-BE49-F238E27FC236}">
                <a16:creationId xmlns:a16="http://schemas.microsoft.com/office/drawing/2014/main" id="{D6458621-3CED-43B7-A45A-1BE3855AC2FB}"/>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rot="1058098">
            <a:off x="1595808" y="1972552"/>
            <a:ext cx="1340062" cy="947630"/>
          </a:xfrm>
          <a:prstGeom prst="rect">
            <a:avLst/>
          </a:prstGeom>
          <a:noFill/>
          <a:extLst>
            <a:ext uri="{909E8E84-426E-40dd-AFC4-6F175D3DCCD1}">
              <a14:hiddenFill xmlns:a14="http://schemas.microsoft.com/office/drawing/2010/main" xmlns="">
                <a:solidFill>
                  <a:srgbClr val="FFFFFF"/>
                </a:solidFill>
              </a14:hiddenFill>
            </a:ext>
          </a:extLst>
        </p:spPr>
      </p:pic>
      <p:pic>
        <p:nvPicPr>
          <p:cNvPr id="20514" name="Picture 34" descr="Resultado de imagen para coleopteros chile">
            <a:extLst>
              <a:ext uri="{FF2B5EF4-FFF2-40B4-BE49-F238E27FC236}">
                <a16:creationId xmlns:a16="http://schemas.microsoft.com/office/drawing/2014/main" id="{7CC024B0-7D6D-43B8-9C4F-84C2C6D1376E}"/>
              </a:ext>
            </a:extLst>
          </p:cNvPr>
          <p:cNvPicPr>
            <a:picLocks noChangeAspect="1" noChangeArrowheads="1"/>
          </p:cNvPicPr>
          <p:nvPr/>
        </p:nvPicPr>
        <p:blipFill>
          <a:blip r:embed="rId21" cstate="print">
            <a:extLst>
              <a:ext uri="{BEBA8EAE-BF5A-486C-A8C5-ECC9F3942E4B}">
                <a14:imgProps xmlns:a14="http://schemas.microsoft.com/office/drawing/2010/main">
                  <a14:imgLayer r:embed="rId22">
                    <a14:imgEffect>
                      <a14:backgroundRemoval t="3125" b="95417" l="10000" r="90000">
                        <a14:foregroundMark x1="33611" y1="7917" x2="33611" y2="7917"/>
                        <a14:foregroundMark x1="27778" y1="3333" x2="27778" y2="3333"/>
                        <a14:foregroundMark x1="28056" y1="6667" x2="28056" y2="6667"/>
                        <a14:foregroundMark x1="72639" y1="95417" x2="72639" y2="95417"/>
                      </a14:backgroundRemoval>
                    </a14:imgEffect>
                  </a14:imgLayer>
                </a14:imgProps>
              </a:ext>
              <a:ext uri="{28A0092B-C50C-407E-A947-70E740481C1C}">
                <a14:useLocalDpi xmlns:a14="http://schemas.microsoft.com/office/drawing/2010/main" val="0"/>
              </a:ext>
            </a:extLst>
          </a:blip>
          <a:srcRect/>
          <a:stretch>
            <a:fillRect/>
          </a:stretch>
        </p:blipFill>
        <p:spPr bwMode="auto">
          <a:xfrm>
            <a:off x="7809420" y="2612479"/>
            <a:ext cx="706576" cy="4710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490103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148" name="Rectangle 70">
            <a:extLst>
              <a:ext uri="{FF2B5EF4-FFF2-40B4-BE49-F238E27FC236}">
                <a16:creationId xmlns:a16="http://schemas.microsoft.com/office/drawing/2014/main" id="{6C0DD7BF-8F3D-4D34-A37A-85563D3D62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3355" y="182881"/>
            <a:ext cx="8793480" cy="478345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9" name="CuadroTexto 8">
            <a:extLst>
              <a:ext uri="{FF2B5EF4-FFF2-40B4-BE49-F238E27FC236}">
                <a16:creationId xmlns:a16="http://schemas.microsoft.com/office/drawing/2014/main" id="{E11EB659-3C2B-4DE2-971E-0330EE2A2FCC}"/>
              </a:ext>
            </a:extLst>
          </p:cNvPr>
          <p:cNvSpPr txBox="1"/>
          <p:nvPr/>
        </p:nvSpPr>
        <p:spPr>
          <a:xfrm>
            <a:off x="173355" y="4919831"/>
            <a:ext cx="4736310" cy="253900"/>
          </a:xfrm>
          <a:prstGeom prst="rect">
            <a:avLst/>
          </a:prstGeom>
          <a:noFill/>
        </p:spPr>
        <p:txBody>
          <a:bodyPr wrap="square" lIns="68545" tIns="34282" rIns="68545" bIns="34282" rtlCol="0">
            <a:spAutoFit/>
          </a:bodyPr>
          <a:lstStyle/>
          <a:p>
            <a:pPr defTabSz="685424"/>
            <a:r>
              <a:rPr lang="es-CL" sz="1200" dirty="0" err="1">
                <a:solidFill>
                  <a:prstClr val="black"/>
                </a:solidFill>
                <a:latin typeface="Corbel"/>
              </a:rPr>
              <a:t>Potts</a:t>
            </a:r>
            <a:r>
              <a:rPr lang="es-CL" sz="1200" dirty="0">
                <a:solidFill>
                  <a:prstClr val="black"/>
                </a:solidFill>
                <a:latin typeface="Corbel"/>
              </a:rPr>
              <a:t> </a:t>
            </a:r>
            <a:r>
              <a:rPr lang="es-CL" sz="1200" i="1" dirty="0">
                <a:solidFill>
                  <a:prstClr val="black"/>
                </a:solidFill>
                <a:latin typeface="Corbel"/>
              </a:rPr>
              <a:t>et al.</a:t>
            </a:r>
            <a:r>
              <a:rPr lang="es-CL" sz="1200" dirty="0">
                <a:solidFill>
                  <a:prstClr val="black"/>
                </a:solidFill>
                <a:latin typeface="Corbel"/>
              </a:rPr>
              <a:t>, 2010; </a:t>
            </a:r>
            <a:r>
              <a:rPr lang="es-CL" sz="1200" dirty="0" err="1">
                <a:solidFill>
                  <a:prstClr val="black"/>
                </a:solidFill>
                <a:latin typeface="Corbel"/>
              </a:rPr>
              <a:t>Fig</a:t>
            </a:r>
            <a:r>
              <a:rPr lang="es-CL" sz="1200" dirty="0">
                <a:solidFill>
                  <a:prstClr val="black"/>
                </a:solidFill>
                <a:latin typeface="Corbel"/>
              </a:rPr>
              <a:t> modificada</a:t>
            </a:r>
          </a:p>
        </p:txBody>
      </p:sp>
      <p:sp>
        <p:nvSpPr>
          <p:cNvPr id="16" name="CuadroTexto 15">
            <a:extLst>
              <a:ext uri="{FF2B5EF4-FFF2-40B4-BE49-F238E27FC236}">
                <a16:creationId xmlns:a16="http://schemas.microsoft.com/office/drawing/2014/main" id="{ED192E5D-8253-4E2E-8CA9-794EBA1C4CCE}"/>
              </a:ext>
            </a:extLst>
          </p:cNvPr>
          <p:cNvSpPr txBox="1"/>
          <p:nvPr/>
        </p:nvSpPr>
        <p:spPr>
          <a:xfrm>
            <a:off x="177284" y="190710"/>
            <a:ext cx="8789575" cy="530898"/>
          </a:xfrm>
          <a:prstGeom prst="rect">
            <a:avLst/>
          </a:prstGeom>
          <a:solidFill>
            <a:schemeClr val="bg1">
              <a:lumMod val="95000"/>
            </a:schemeClr>
          </a:solidFill>
          <a:ln>
            <a:noFill/>
          </a:ln>
        </p:spPr>
        <p:txBody>
          <a:bodyPr wrap="square" lIns="68545" tIns="34282" rIns="68545" bIns="34282" rtlCol="0">
            <a:spAutoFit/>
          </a:bodyPr>
          <a:lstStyle/>
          <a:p>
            <a:pPr defTabSz="685424"/>
            <a:r>
              <a:rPr lang="es-CL" sz="3000" dirty="0">
                <a:solidFill>
                  <a:srgbClr val="C87D0E"/>
                </a:solidFill>
                <a:effectLst>
                  <a:outerShdw blurRad="38100" dist="38100" dir="2700000" algn="tl">
                    <a:srgbClr val="000000">
                      <a:alpha val="43137"/>
                    </a:srgbClr>
                  </a:outerShdw>
                </a:effectLst>
                <a:latin typeface="Corbel"/>
              </a:rPr>
              <a:t>Múltiples causas de la disminución de polinizadores</a:t>
            </a:r>
          </a:p>
        </p:txBody>
      </p:sp>
      <p:grpSp>
        <p:nvGrpSpPr>
          <p:cNvPr id="2" name="Grupo 1">
            <a:extLst>
              <a:ext uri="{FF2B5EF4-FFF2-40B4-BE49-F238E27FC236}">
                <a16:creationId xmlns:a16="http://schemas.microsoft.com/office/drawing/2014/main" id="{1A62FD5E-F906-4517-8FD9-75B25F22C4ED}"/>
              </a:ext>
            </a:extLst>
          </p:cNvPr>
          <p:cNvGrpSpPr/>
          <p:nvPr/>
        </p:nvGrpSpPr>
        <p:grpSpPr>
          <a:xfrm>
            <a:off x="996827" y="1493984"/>
            <a:ext cx="4051604" cy="2709078"/>
            <a:chOff x="5823612" y="1934150"/>
            <a:chExt cx="5402138" cy="3612104"/>
          </a:xfrm>
        </p:grpSpPr>
        <p:sp>
          <p:nvSpPr>
            <p:cNvPr id="18" name="Rectángulo: esquinas redondeadas 17">
              <a:extLst>
                <a:ext uri="{FF2B5EF4-FFF2-40B4-BE49-F238E27FC236}">
                  <a16:creationId xmlns:a16="http://schemas.microsoft.com/office/drawing/2014/main" id="{289EC994-E911-4CDF-9D6D-1B5531F08185}"/>
                </a:ext>
              </a:extLst>
            </p:cNvPr>
            <p:cNvSpPr/>
            <p:nvPr/>
          </p:nvSpPr>
          <p:spPr>
            <a:xfrm>
              <a:off x="7363034" y="1934150"/>
              <a:ext cx="1540933" cy="720000"/>
            </a:xfrm>
            <a:prstGeom prst="roundRect">
              <a:avLst/>
            </a:prstGeom>
            <a:solidFill>
              <a:srgbClr val="669900"/>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424"/>
              <a:r>
                <a:rPr lang="es-CL" sz="1400" dirty="0">
                  <a:solidFill>
                    <a:prstClr val="white"/>
                  </a:solidFill>
                  <a:latin typeface="Corbel"/>
                </a:rPr>
                <a:t>Estresores ambientales</a:t>
              </a:r>
            </a:p>
          </p:txBody>
        </p:sp>
        <p:sp>
          <p:nvSpPr>
            <p:cNvPr id="23" name="Rectángulo: esquinas redondeadas 22">
              <a:extLst>
                <a:ext uri="{FF2B5EF4-FFF2-40B4-BE49-F238E27FC236}">
                  <a16:creationId xmlns:a16="http://schemas.microsoft.com/office/drawing/2014/main" id="{79F53166-2495-4569-A4C7-EB9D7475C31C}"/>
                </a:ext>
              </a:extLst>
            </p:cNvPr>
            <p:cNvSpPr/>
            <p:nvPr/>
          </p:nvSpPr>
          <p:spPr>
            <a:xfrm>
              <a:off x="5823613" y="4826254"/>
              <a:ext cx="1418974" cy="720000"/>
            </a:xfrm>
            <a:prstGeom prst="roundRect">
              <a:avLst/>
            </a:prstGeom>
            <a:solidFill>
              <a:srgbClr val="6699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424"/>
              <a:r>
                <a:rPr lang="es-CL" sz="1400" dirty="0">
                  <a:solidFill>
                    <a:prstClr val="white"/>
                  </a:solidFill>
                  <a:latin typeface="Corbel"/>
                </a:rPr>
                <a:t>Pestes y patógenos</a:t>
              </a:r>
            </a:p>
          </p:txBody>
        </p:sp>
        <p:sp>
          <p:nvSpPr>
            <p:cNvPr id="24" name="Rectángulo: esquinas redondeadas 23">
              <a:extLst>
                <a:ext uri="{FF2B5EF4-FFF2-40B4-BE49-F238E27FC236}">
                  <a16:creationId xmlns:a16="http://schemas.microsoft.com/office/drawing/2014/main" id="{856288CC-0D6E-41E5-963A-994E98E6DE07}"/>
                </a:ext>
              </a:extLst>
            </p:cNvPr>
            <p:cNvSpPr/>
            <p:nvPr/>
          </p:nvSpPr>
          <p:spPr>
            <a:xfrm>
              <a:off x="9024417" y="4826254"/>
              <a:ext cx="2201333" cy="720000"/>
            </a:xfrm>
            <a:prstGeom prst="roundRect">
              <a:avLst/>
            </a:prstGeom>
            <a:solidFill>
              <a:srgbClr val="6699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424"/>
              <a:r>
                <a:rPr lang="es-CL" sz="1400" dirty="0">
                  <a:solidFill>
                    <a:prstClr val="white"/>
                  </a:solidFill>
                  <a:latin typeface="Corbel"/>
                </a:rPr>
                <a:t>Diversidad genética y vitalidad</a:t>
              </a:r>
            </a:p>
          </p:txBody>
        </p:sp>
        <p:sp>
          <p:nvSpPr>
            <p:cNvPr id="25" name="Rectángulo: esquinas redondeadas 24">
              <a:extLst>
                <a:ext uri="{FF2B5EF4-FFF2-40B4-BE49-F238E27FC236}">
                  <a16:creationId xmlns:a16="http://schemas.microsoft.com/office/drawing/2014/main" id="{62CCDF0D-6FB7-4B63-94BD-528427DEFF11}"/>
                </a:ext>
              </a:extLst>
            </p:cNvPr>
            <p:cNvSpPr/>
            <p:nvPr/>
          </p:nvSpPr>
          <p:spPr>
            <a:xfrm>
              <a:off x="7242587" y="3580756"/>
              <a:ext cx="1781830" cy="720000"/>
            </a:xfrm>
            <a:prstGeom prst="roundRect">
              <a:avLst/>
            </a:prstGeom>
            <a:solidFill>
              <a:srgbClr val="6699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685424"/>
              <a:r>
                <a:rPr lang="es-CL" sz="1400" dirty="0">
                  <a:solidFill>
                    <a:prstClr val="white"/>
                  </a:solidFill>
                  <a:latin typeface="Corbel"/>
                </a:rPr>
                <a:t>Polinizadores</a:t>
              </a:r>
            </a:p>
          </p:txBody>
        </p:sp>
        <p:cxnSp>
          <p:nvCxnSpPr>
            <p:cNvPr id="20" name="Conector recto de flecha 19">
              <a:extLst>
                <a:ext uri="{FF2B5EF4-FFF2-40B4-BE49-F238E27FC236}">
                  <a16:creationId xmlns:a16="http://schemas.microsoft.com/office/drawing/2014/main" id="{AB81DAF5-80C3-4FBA-A09F-F36C1174C4FE}"/>
                </a:ext>
              </a:extLst>
            </p:cNvPr>
            <p:cNvCxnSpPr>
              <a:cxnSpLocks/>
              <a:stCxn id="23" idx="3"/>
              <a:endCxn id="25" idx="2"/>
            </p:cNvCxnSpPr>
            <p:nvPr/>
          </p:nvCxnSpPr>
          <p:spPr>
            <a:xfrm flipV="1">
              <a:off x="7242587" y="4300756"/>
              <a:ext cx="890915" cy="885498"/>
            </a:xfrm>
            <a:prstGeom prst="straightConnector1">
              <a:avLst/>
            </a:prstGeom>
            <a:ln w="38100" cap="flat" cmpd="sng" algn="ctr">
              <a:solidFill>
                <a:srgbClr val="CC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Conector recto de flecha 27">
              <a:extLst>
                <a:ext uri="{FF2B5EF4-FFF2-40B4-BE49-F238E27FC236}">
                  <a16:creationId xmlns:a16="http://schemas.microsoft.com/office/drawing/2014/main" id="{8A037FD9-C7CE-40CF-8F13-CB0A98D265A2}"/>
                </a:ext>
              </a:extLst>
            </p:cNvPr>
            <p:cNvCxnSpPr>
              <a:cxnSpLocks/>
              <a:stCxn id="24" idx="1"/>
              <a:endCxn id="25" idx="2"/>
            </p:cNvCxnSpPr>
            <p:nvPr/>
          </p:nvCxnSpPr>
          <p:spPr>
            <a:xfrm flipH="1" flipV="1">
              <a:off x="8133502" y="4300756"/>
              <a:ext cx="890915" cy="885498"/>
            </a:xfrm>
            <a:prstGeom prst="straightConnector1">
              <a:avLst/>
            </a:prstGeom>
            <a:ln w="38100" cap="flat" cmpd="sng" algn="ctr">
              <a:solidFill>
                <a:srgbClr val="CC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Conector recto de flecha 30">
              <a:extLst>
                <a:ext uri="{FF2B5EF4-FFF2-40B4-BE49-F238E27FC236}">
                  <a16:creationId xmlns:a16="http://schemas.microsoft.com/office/drawing/2014/main" id="{DD55EE75-55F6-4328-BAC3-ADE1799A1641}"/>
                </a:ext>
              </a:extLst>
            </p:cNvPr>
            <p:cNvCxnSpPr>
              <a:cxnSpLocks/>
              <a:stCxn id="18" idx="2"/>
              <a:endCxn id="25" idx="0"/>
            </p:cNvCxnSpPr>
            <p:nvPr/>
          </p:nvCxnSpPr>
          <p:spPr>
            <a:xfrm>
              <a:off x="8133501" y="2654150"/>
              <a:ext cx="1" cy="926606"/>
            </a:xfrm>
            <a:prstGeom prst="straightConnector1">
              <a:avLst/>
            </a:prstGeom>
            <a:ln w="38100" cap="flat" cmpd="sng" algn="ctr">
              <a:solidFill>
                <a:srgbClr val="CC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4" name="Conector recto de flecha 43">
              <a:extLst>
                <a:ext uri="{FF2B5EF4-FFF2-40B4-BE49-F238E27FC236}">
                  <a16:creationId xmlns:a16="http://schemas.microsoft.com/office/drawing/2014/main" id="{66FAE8FA-7C38-4FBA-BFFC-F88BD2D10CBF}"/>
                </a:ext>
              </a:extLst>
            </p:cNvPr>
            <p:cNvCxnSpPr>
              <a:cxnSpLocks/>
              <a:stCxn id="18" idx="1"/>
              <a:endCxn id="23" idx="0"/>
            </p:cNvCxnSpPr>
            <p:nvPr/>
          </p:nvCxnSpPr>
          <p:spPr>
            <a:xfrm flipH="1">
              <a:off x="6533100" y="2294150"/>
              <a:ext cx="829934" cy="2532104"/>
            </a:xfrm>
            <a:prstGeom prst="straightConnector1">
              <a:avLst/>
            </a:prstGeom>
            <a:ln w="381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A9CD4833-D707-4A29-98F1-E6F3DB510B76}"/>
                </a:ext>
              </a:extLst>
            </p:cNvPr>
            <p:cNvCxnSpPr>
              <a:cxnSpLocks/>
              <a:stCxn id="18" idx="3"/>
              <a:endCxn id="24" idx="0"/>
            </p:cNvCxnSpPr>
            <p:nvPr/>
          </p:nvCxnSpPr>
          <p:spPr>
            <a:xfrm>
              <a:off x="8903967" y="2294150"/>
              <a:ext cx="1221117" cy="2532104"/>
            </a:xfrm>
            <a:prstGeom prst="straightConnector1">
              <a:avLst/>
            </a:prstGeom>
            <a:ln w="38100">
              <a:solidFill>
                <a:srgbClr val="7030A0"/>
              </a:solidFill>
              <a:round/>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8BEDAF48-0885-4DD7-A699-2B5351D74441}"/>
                </a:ext>
              </a:extLst>
            </p:cNvPr>
            <p:cNvCxnSpPr>
              <a:cxnSpLocks/>
              <a:stCxn id="23" idx="3"/>
              <a:endCxn id="24" idx="1"/>
            </p:cNvCxnSpPr>
            <p:nvPr/>
          </p:nvCxnSpPr>
          <p:spPr>
            <a:xfrm>
              <a:off x="7242587" y="5186254"/>
              <a:ext cx="1781830" cy="0"/>
            </a:xfrm>
            <a:prstGeom prst="straightConnector1">
              <a:avLst/>
            </a:prstGeom>
            <a:ln w="381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Conector: curvado 50">
              <a:extLst>
                <a:ext uri="{FF2B5EF4-FFF2-40B4-BE49-F238E27FC236}">
                  <a16:creationId xmlns:a16="http://schemas.microsoft.com/office/drawing/2014/main" id="{5F21BB42-AF09-462B-AB5A-6853187612B4}"/>
                </a:ext>
              </a:extLst>
            </p:cNvPr>
            <p:cNvCxnSpPr>
              <a:cxnSpLocks/>
              <a:stCxn id="23" idx="1"/>
              <a:endCxn id="23" idx="2"/>
            </p:cNvCxnSpPr>
            <p:nvPr/>
          </p:nvCxnSpPr>
          <p:spPr>
            <a:xfrm rot="10800000" flipH="1" flipV="1">
              <a:off x="5823612" y="5186254"/>
              <a:ext cx="709487" cy="360000"/>
            </a:xfrm>
            <a:prstGeom prst="curvedConnector4">
              <a:avLst>
                <a:gd name="adj1" fmla="val -32220"/>
                <a:gd name="adj2" fmla="val 163500"/>
              </a:avLst>
            </a:prstGeom>
            <a:ln w="38100">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7" name="Conector: curvado 56">
              <a:extLst>
                <a:ext uri="{FF2B5EF4-FFF2-40B4-BE49-F238E27FC236}">
                  <a16:creationId xmlns:a16="http://schemas.microsoft.com/office/drawing/2014/main" id="{3F630ECD-A7D3-4070-BD01-1DCD2D4313BF}"/>
                </a:ext>
              </a:extLst>
            </p:cNvPr>
            <p:cNvCxnSpPr>
              <a:cxnSpLocks/>
              <a:stCxn id="24" idx="2"/>
              <a:endCxn id="24" idx="3"/>
            </p:cNvCxnSpPr>
            <p:nvPr/>
          </p:nvCxnSpPr>
          <p:spPr>
            <a:xfrm rot="5400000" flipH="1" flipV="1">
              <a:off x="10495417" y="4815921"/>
              <a:ext cx="360000" cy="1100666"/>
            </a:xfrm>
            <a:prstGeom prst="curvedConnector4">
              <a:avLst>
                <a:gd name="adj1" fmla="val -63500"/>
                <a:gd name="adj2" fmla="val 120769"/>
              </a:avLst>
            </a:prstGeom>
            <a:ln w="38100">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Conector: curvado 59">
              <a:extLst>
                <a:ext uri="{FF2B5EF4-FFF2-40B4-BE49-F238E27FC236}">
                  <a16:creationId xmlns:a16="http://schemas.microsoft.com/office/drawing/2014/main" id="{B40B3172-1662-484D-AFFF-661854619AF2}"/>
                </a:ext>
              </a:extLst>
            </p:cNvPr>
            <p:cNvCxnSpPr>
              <a:cxnSpLocks/>
              <a:stCxn id="18" idx="1"/>
              <a:endCxn id="18" idx="3"/>
            </p:cNvCxnSpPr>
            <p:nvPr/>
          </p:nvCxnSpPr>
          <p:spPr>
            <a:xfrm rot="10800000" flipH="1">
              <a:off x="7363033" y="2294150"/>
              <a:ext cx="1540933" cy="12700"/>
            </a:xfrm>
            <a:prstGeom prst="curvedConnector5">
              <a:avLst>
                <a:gd name="adj1" fmla="val -14835"/>
                <a:gd name="adj2" fmla="val 4634646"/>
                <a:gd name="adj3" fmla="val 114835"/>
              </a:avLst>
            </a:prstGeom>
            <a:ln w="38100">
              <a:solidFill>
                <a:srgbClr val="FF99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169" name="Conector recto de flecha 6168">
              <a:extLst>
                <a:ext uri="{FF2B5EF4-FFF2-40B4-BE49-F238E27FC236}">
                  <a16:creationId xmlns:a16="http://schemas.microsoft.com/office/drawing/2014/main" id="{26E32514-E0D0-4FF0-AB20-BF84C9C38F24}"/>
                </a:ext>
              </a:extLst>
            </p:cNvPr>
            <p:cNvCxnSpPr/>
            <p:nvPr/>
          </p:nvCxnSpPr>
          <p:spPr>
            <a:xfrm>
              <a:off x="7413832" y="3741990"/>
              <a:ext cx="0" cy="39753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pic>
        <p:nvPicPr>
          <p:cNvPr id="2050" name="Picture 2" descr="Resultado de imagen para varroa">
            <a:extLst>
              <a:ext uri="{FF2B5EF4-FFF2-40B4-BE49-F238E27FC236}">
                <a16:creationId xmlns:a16="http://schemas.microsoft.com/office/drawing/2014/main" id="{28D92502-9623-43F8-8450-12C92F88BEA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9213" y="3148012"/>
            <a:ext cx="2322082" cy="1549160"/>
          </a:xfrm>
          <a:prstGeom prst="rect">
            <a:avLst/>
          </a:prstGeom>
          <a:noFill/>
          <a:extLst>
            <a:ext uri="{909E8E84-426E-40dd-AFC4-6F175D3DCCD1}">
              <a14:hiddenFill xmlns:a14="http://schemas.microsoft.com/office/drawing/2010/main" xmlns="">
                <a:solidFill>
                  <a:srgbClr val="FFFFFF"/>
                </a:solidFill>
              </a14:hiddenFill>
            </a:ext>
          </a:extLst>
        </p:spPr>
      </p:pic>
      <p:pic>
        <p:nvPicPr>
          <p:cNvPr id="2052" name="Picture 4" descr="Resultado de imagen para valle central chile">
            <a:extLst>
              <a:ext uri="{FF2B5EF4-FFF2-40B4-BE49-F238E27FC236}">
                <a16:creationId xmlns:a16="http://schemas.microsoft.com/office/drawing/2014/main" id="{88FA6AF0-2F6A-4FEF-9F2D-E36A3FA513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99989" y="2011958"/>
            <a:ext cx="2036652" cy="1527489"/>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Imagen 21">
            <a:extLst>
              <a:ext uri="{FF2B5EF4-FFF2-40B4-BE49-F238E27FC236}">
                <a16:creationId xmlns:a16="http://schemas.microsoft.com/office/drawing/2014/main" id="{15B68240-9439-4615-9BA7-1F64610B3ABC}"/>
              </a:ext>
            </a:extLst>
          </p:cNvPr>
          <p:cNvPicPr>
            <a:picLocks noChangeAspect="1"/>
          </p:cNvPicPr>
          <p:nvPr/>
        </p:nvPicPr>
        <p:blipFill>
          <a:blip r:embed="rId5"/>
          <a:stretch>
            <a:fillRect/>
          </a:stretch>
        </p:blipFill>
        <p:spPr>
          <a:xfrm>
            <a:off x="5882469" y="842110"/>
            <a:ext cx="2766310" cy="1303748"/>
          </a:xfrm>
          <a:prstGeom prst="rect">
            <a:avLst/>
          </a:prstGeom>
        </p:spPr>
      </p:pic>
    </p:spTree>
    <p:extLst>
      <p:ext uri="{BB962C8B-B14F-4D97-AF65-F5344CB8AC3E}">
        <p14:creationId xmlns:p14="http://schemas.microsoft.com/office/powerpoint/2010/main" val="526917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194" name="Picture 2" descr="https://www.nature.com/polopoly_fs/7.47589.1510140060!/image/US_neonicotinoid_use_chart_news_feature.jpg_gen/derivatives/landscape_630/US_neonicotinoid_use_chart_news_feature.jpg">
            <a:extLst>
              <a:ext uri="{FF2B5EF4-FFF2-40B4-BE49-F238E27FC236}">
                <a16:creationId xmlns:a16="http://schemas.microsoft.com/office/drawing/2014/main" id="{EE24F8BD-490D-439D-A844-AC7C8FCA70F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72023" y="901868"/>
            <a:ext cx="3854435" cy="3844799"/>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CuadroTexto 9">
            <a:extLst>
              <a:ext uri="{FF2B5EF4-FFF2-40B4-BE49-F238E27FC236}">
                <a16:creationId xmlns:a16="http://schemas.microsoft.com/office/drawing/2014/main" id="{C4276D79-C10E-41CD-A2B3-DD5E8D7389B9}"/>
              </a:ext>
            </a:extLst>
          </p:cNvPr>
          <p:cNvSpPr txBox="1"/>
          <p:nvPr/>
        </p:nvSpPr>
        <p:spPr>
          <a:xfrm>
            <a:off x="172221" y="188661"/>
            <a:ext cx="8788500" cy="530898"/>
          </a:xfrm>
          <a:prstGeom prst="rect">
            <a:avLst/>
          </a:prstGeom>
          <a:solidFill>
            <a:schemeClr val="accent5">
              <a:lumMod val="20000"/>
              <a:lumOff val="80000"/>
              <a:alpha val="90000"/>
            </a:schemeClr>
          </a:solidFill>
          <a:ln>
            <a:noFill/>
          </a:ln>
        </p:spPr>
        <p:txBody>
          <a:bodyPr wrap="square" lIns="68547" tIns="34282" rIns="68547" bIns="34282" rtlCol="0">
            <a:spAutoFit/>
          </a:bodyPr>
          <a:lstStyle/>
          <a:p>
            <a:pPr defTabSz="685441"/>
            <a:r>
              <a:rPr lang="es-CL" sz="3000" dirty="0">
                <a:solidFill>
                  <a:srgbClr val="C87D0E"/>
                </a:solidFill>
                <a:effectLst>
                  <a:outerShdw blurRad="38100" dist="38100" dir="2700000" algn="tl">
                    <a:srgbClr val="000000">
                      <a:alpha val="43137"/>
                    </a:srgbClr>
                  </a:outerShdw>
                </a:effectLst>
                <a:latin typeface="Corbel"/>
              </a:rPr>
              <a:t>Insecticidas neonicotinoides</a:t>
            </a:r>
          </a:p>
        </p:txBody>
      </p:sp>
      <p:sp>
        <p:nvSpPr>
          <p:cNvPr id="13" name="CuadroTexto 12">
            <a:extLst>
              <a:ext uri="{FF2B5EF4-FFF2-40B4-BE49-F238E27FC236}">
                <a16:creationId xmlns:a16="http://schemas.microsoft.com/office/drawing/2014/main" id="{590AB633-E442-42E5-B534-3C6A8CD4EE9E}"/>
              </a:ext>
            </a:extLst>
          </p:cNvPr>
          <p:cNvSpPr txBox="1"/>
          <p:nvPr/>
        </p:nvSpPr>
        <p:spPr>
          <a:xfrm>
            <a:off x="526828" y="1291567"/>
            <a:ext cx="3502397" cy="2285225"/>
          </a:xfrm>
          <a:prstGeom prst="rect">
            <a:avLst/>
          </a:prstGeom>
          <a:blipFill dpi="0" rotWithShape="1">
            <a:blip r:embed="rId4"/>
            <a:srcRect/>
            <a:tile tx="0" ty="0" sx="100000" sy="100000" flip="none" algn="tl"/>
          </a:blipFill>
        </p:spPr>
        <p:txBody>
          <a:bodyPr wrap="square" lIns="68547" tIns="34282" rIns="68547" bIns="34282" rtlCol="0">
            <a:spAutoFit/>
          </a:bodyPr>
          <a:lstStyle/>
          <a:p>
            <a:pPr marL="257045" indent="-257045" defTabSz="685441">
              <a:buFont typeface="Arial" panose="020B0604020202020204" pitchFamily="34" charset="0"/>
              <a:buChar char="•"/>
            </a:pPr>
            <a:r>
              <a:rPr lang="es-CL" dirty="0">
                <a:solidFill>
                  <a:srgbClr val="855309"/>
                </a:solidFill>
                <a:latin typeface="Corbel"/>
              </a:rPr>
              <a:t>Ampliamente utilizados por más de 30 años</a:t>
            </a:r>
          </a:p>
          <a:p>
            <a:pPr marL="257045" indent="-257045" defTabSz="685441">
              <a:buFont typeface="Arial" panose="020B0604020202020204" pitchFamily="34" charset="0"/>
              <a:buChar char="•"/>
            </a:pPr>
            <a:r>
              <a:rPr lang="es-CL" dirty="0">
                <a:solidFill>
                  <a:srgbClr val="855309"/>
                </a:solidFill>
                <a:latin typeface="Corbel"/>
              </a:rPr>
              <a:t>Control de plagas de insectos succionadores</a:t>
            </a:r>
          </a:p>
          <a:p>
            <a:pPr marL="257045" indent="-257045" defTabSz="685441">
              <a:buFont typeface="Arial" panose="020B0604020202020204" pitchFamily="34" charset="0"/>
              <a:buChar char="•"/>
            </a:pPr>
            <a:r>
              <a:rPr lang="es-CL" dirty="0">
                <a:solidFill>
                  <a:srgbClr val="855309"/>
                </a:solidFill>
                <a:latin typeface="Corbel"/>
              </a:rPr>
              <a:t>Baja toxicidad en mamíferos</a:t>
            </a:r>
          </a:p>
          <a:p>
            <a:pPr marL="257045" indent="-257045" defTabSz="685441">
              <a:buFont typeface="Arial" panose="020B0604020202020204" pitchFamily="34" charset="0"/>
              <a:buChar char="•"/>
            </a:pPr>
            <a:r>
              <a:rPr lang="es-CL" dirty="0">
                <a:solidFill>
                  <a:srgbClr val="855309"/>
                </a:solidFill>
                <a:latin typeface="Corbel"/>
              </a:rPr>
              <a:t>En Sudamérica más del 50% de la contaminación de colmenas corresponde a Imidacloprid .</a:t>
            </a:r>
          </a:p>
        </p:txBody>
      </p:sp>
      <p:sp>
        <p:nvSpPr>
          <p:cNvPr id="14" name="CuadroTexto 13">
            <a:extLst>
              <a:ext uri="{FF2B5EF4-FFF2-40B4-BE49-F238E27FC236}">
                <a16:creationId xmlns:a16="http://schemas.microsoft.com/office/drawing/2014/main" id="{4F2A8557-A158-404C-BA1D-8AEFB0A5926A}"/>
              </a:ext>
            </a:extLst>
          </p:cNvPr>
          <p:cNvSpPr txBox="1"/>
          <p:nvPr/>
        </p:nvSpPr>
        <p:spPr>
          <a:xfrm>
            <a:off x="173355" y="4919853"/>
            <a:ext cx="4736310" cy="438565"/>
          </a:xfrm>
          <a:prstGeom prst="rect">
            <a:avLst/>
          </a:prstGeom>
          <a:noFill/>
        </p:spPr>
        <p:txBody>
          <a:bodyPr wrap="square" lIns="68547" tIns="34282" rIns="68547" bIns="34282" rtlCol="0">
            <a:spAutoFit/>
          </a:bodyPr>
          <a:lstStyle/>
          <a:p>
            <a:pPr defTabSz="685441"/>
            <a:r>
              <a:rPr lang="es-CL" sz="1200" dirty="0" err="1">
                <a:solidFill>
                  <a:prstClr val="black"/>
                </a:solidFill>
                <a:latin typeface="Corbel"/>
              </a:rPr>
              <a:t>Cressey</a:t>
            </a:r>
            <a:r>
              <a:rPr lang="es-CL" sz="1200" dirty="0">
                <a:solidFill>
                  <a:prstClr val="black"/>
                </a:solidFill>
                <a:latin typeface="Corbel"/>
              </a:rPr>
              <a:t>, 2017; Mitchell </a:t>
            </a:r>
            <a:r>
              <a:rPr lang="es-CL" sz="1200" i="1" dirty="0">
                <a:solidFill>
                  <a:prstClr val="black"/>
                </a:solidFill>
                <a:latin typeface="Corbel"/>
              </a:rPr>
              <a:t>et al.</a:t>
            </a:r>
            <a:r>
              <a:rPr lang="es-CL" sz="1200" dirty="0">
                <a:solidFill>
                  <a:prstClr val="black"/>
                </a:solidFill>
                <a:latin typeface="Corbel"/>
              </a:rPr>
              <a:t> 2017; </a:t>
            </a:r>
            <a:r>
              <a:rPr lang="es-CL" sz="1200" dirty="0" err="1">
                <a:solidFill>
                  <a:prstClr val="black"/>
                </a:solidFill>
                <a:latin typeface="Corbel"/>
              </a:rPr>
              <a:t>Gervais</a:t>
            </a:r>
            <a:r>
              <a:rPr lang="es-CL" sz="1200" dirty="0">
                <a:solidFill>
                  <a:prstClr val="black"/>
                </a:solidFill>
                <a:latin typeface="Corbel"/>
              </a:rPr>
              <a:t> </a:t>
            </a:r>
            <a:r>
              <a:rPr lang="es-CL" sz="1200" i="1" dirty="0">
                <a:solidFill>
                  <a:prstClr val="black"/>
                </a:solidFill>
                <a:latin typeface="Corbel"/>
              </a:rPr>
              <a:t>et al.</a:t>
            </a:r>
            <a:r>
              <a:rPr lang="es-CL" sz="1200" dirty="0">
                <a:solidFill>
                  <a:prstClr val="black"/>
                </a:solidFill>
                <a:latin typeface="Corbel"/>
              </a:rPr>
              <a:t> 2010</a:t>
            </a:r>
          </a:p>
          <a:p>
            <a:pPr defTabSz="685441"/>
            <a:endParaRPr lang="es-CL" sz="1200" dirty="0">
              <a:solidFill>
                <a:prstClr val="black"/>
              </a:solidFill>
              <a:latin typeface="Corbel"/>
            </a:endParaRPr>
          </a:p>
        </p:txBody>
      </p:sp>
    </p:spTree>
    <p:extLst>
      <p:ext uri="{BB962C8B-B14F-4D97-AF65-F5344CB8AC3E}">
        <p14:creationId xmlns:p14="http://schemas.microsoft.com/office/powerpoint/2010/main" val="4118169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6"/>
          <p:cNvSpPr/>
          <p:nvPr/>
        </p:nvSpPr>
        <p:spPr>
          <a:xfrm>
            <a:off x="19" y="4539557"/>
            <a:ext cx="9217861" cy="578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1527" tIns="40764" rIns="81527" bIns="40764" rtlCol="0" anchor="ctr"/>
          <a:lstStyle/>
          <a:p>
            <a:pPr algn="ctr"/>
            <a:endParaRPr lang="es-CL">
              <a:solidFill>
                <a:schemeClr val="accent3">
                  <a:lumMod val="20000"/>
                  <a:lumOff val="80000"/>
                </a:schemeClr>
              </a:solidFill>
            </a:endParaRPr>
          </a:p>
        </p:txBody>
      </p:sp>
      <p:sp>
        <p:nvSpPr>
          <p:cNvPr id="16" name="Rectangle 15"/>
          <p:cNvSpPr/>
          <p:nvPr/>
        </p:nvSpPr>
        <p:spPr>
          <a:xfrm>
            <a:off x="202410" y="123414"/>
            <a:ext cx="8694646" cy="574767"/>
          </a:xfrm>
          <a:prstGeom prst="rect">
            <a:avLst/>
          </a:prstGeom>
        </p:spPr>
        <p:txBody>
          <a:bodyPr wrap="square" lIns="81527" tIns="40764" rIns="81527" bIns="40764">
            <a:spAutoFit/>
          </a:bodyPr>
          <a:lstStyle/>
          <a:p>
            <a:r>
              <a:rPr lang="es-CL" sz="3200" b="1" dirty="0">
                <a:solidFill>
                  <a:srgbClr val="C00000"/>
                </a:solidFill>
                <a:effectLst>
                  <a:outerShdw blurRad="38100" dist="38100" dir="2700000" algn="tl">
                    <a:srgbClr val="000000">
                      <a:alpha val="43137"/>
                    </a:srgbClr>
                  </a:outerShdw>
                </a:effectLst>
              </a:rPr>
              <a:t>¿Que son los neonicotinoides?</a:t>
            </a:r>
            <a:endParaRPr lang="es-CL" sz="2500" dirty="0">
              <a:solidFill>
                <a:srgbClr val="C00000"/>
              </a:solidFill>
            </a:endParaRPr>
          </a:p>
        </p:txBody>
      </p:sp>
      <p:pic>
        <p:nvPicPr>
          <p:cNvPr id="2" name="Imagen 1"/>
          <p:cNvPicPr>
            <a:picLocks noChangeAspect="1"/>
          </p:cNvPicPr>
          <p:nvPr/>
        </p:nvPicPr>
        <p:blipFill>
          <a:blip r:embed="rId2"/>
          <a:stretch>
            <a:fillRect/>
          </a:stretch>
        </p:blipFill>
        <p:spPr>
          <a:xfrm>
            <a:off x="5381880" y="878072"/>
            <a:ext cx="1584778" cy="926431"/>
          </a:xfrm>
          <a:prstGeom prst="rect">
            <a:avLst/>
          </a:prstGeom>
        </p:spPr>
      </p:pic>
      <p:sp>
        <p:nvSpPr>
          <p:cNvPr id="3" name="Rectángulo 2"/>
          <p:cNvSpPr/>
          <p:nvPr/>
        </p:nvSpPr>
        <p:spPr>
          <a:xfrm>
            <a:off x="7076964" y="1173050"/>
            <a:ext cx="1183918" cy="420878"/>
          </a:xfrm>
          <a:prstGeom prst="rect">
            <a:avLst/>
          </a:prstGeom>
        </p:spPr>
        <p:txBody>
          <a:bodyPr wrap="none" lIns="81527" tIns="40764" rIns="81527" bIns="40764">
            <a:spAutoFit/>
          </a:bodyPr>
          <a:lstStyle/>
          <a:p>
            <a:r>
              <a:rPr lang="es-CL" sz="2200" dirty="0">
                <a:ln w="12700">
                  <a:solidFill>
                    <a:srgbClr val="20C2AF"/>
                  </a:solidFill>
                  <a:prstDash val="solid"/>
                </a:ln>
                <a:solidFill>
                  <a:srgbClr val="000000"/>
                </a:solidFill>
                <a:latin typeface="Andalus" panose="02020603050405020304" pitchFamily="18" charset="-78"/>
                <a:cs typeface="Andalus" panose="02020603050405020304" pitchFamily="18" charset="-78"/>
              </a:rPr>
              <a:t>Nicotina</a:t>
            </a:r>
            <a:endParaRPr lang="es-CL" sz="2200" dirty="0">
              <a:solidFill>
                <a:srgbClr val="000000"/>
              </a:solidFill>
            </a:endParaRPr>
          </a:p>
        </p:txBody>
      </p:sp>
      <p:sp>
        <p:nvSpPr>
          <p:cNvPr id="4" name="Rectángulo 3"/>
          <p:cNvSpPr/>
          <p:nvPr/>
        </p:nvSpPr>
        <p:spPr>
          <a:xfrm>
            <a:off x="710224" y="3957262"/>
            <a:ext cx="2000485" cy="359323"/>
          </a:xfrm>
          <a:prstGeom prst="rect">
            <a:avLst/>
          </a:prstGeom>
        </p:spPr>
        <p:txBody>
          <a:bodyPr wrap="none" lIns="81527" tIns="40764" rIns="81527" bIns="40764">
            <a:spAutoFit/>
          </a:bodyPr>
          <a:lstStyle/>
          <a:p>
            <a:r>
              <a:rPr lang="es-CL" dirty="0"/>
              <a:t>Imidacloprid (1991)</a:t>
            </a:r>
          </a:p>
        </p:txBody>
      </p:sp>
      <p:sp>
        <p:nvSpPr>
          <p:cNvPr id="8" name="Rectángulo 7"/>
          <p:cNvSpPr/>
          <p:nvPr/>
        </p:nvSpPr>
        <p:spPr>
          <a:xfrm>
            <a:off x="3305658" y="3957262"/>
            <a:ext cx="4572000" cy="359323"/>
          </a:xfrm>
          <a:prstGeom prst="rect">
            <a:avLst/>
          </a:prstGeom>
        </p:spPr>
        <p:txBody>
          <a:bodyPr lIns="81527" tIns="40764" rIns="81527" bIns="40764">
            <a:spAutoFit/>
          </a:bodyPr>
          <a:lstStyle/>
          <a:p>
            <a:r>
              <a:rPr lang="it-IT" dirty="0" err="1"/>
              <a:t>Thiamethoxam</a:t>
            </a:r>
            <a:r>
              <a:rPr lang="it-IT" dirty="0"/>
              <a:t> (1998)</a:t>
            </a:r>
          </a:p>
        </p:txBody>
      </p:sp>
      <p:sp>
        <p:nvSpPr>
          <p:cNvPr id="9" name="Rectángulo 8"/>
          <p:cNvSpPr/>
          <p:nvPr/>
        </p:nvSpPr>
        <p:spPr>
          <a:xfrm>
            <a:off x="6512277" y="3957262"/>
            <a:ext cx="2095500" cy="359323"/>
          </a:xfrm>
          <a:prstGeom prst="rect">
            <a:avLst/>
          </a:prstGeom>
        </p:spPr>
        <p:txBody>
          <a:bodyPr wrap="square" lIns="81527" tIns="40764" rIns="81527" bIns="40764">
            <a:spAutoFit/>
          </a:bodyPr>
          <a:lstStyle/>
          <a:p>
            <a:r>
              <a:rPr lang="es-CL" dirty="0"/>
              <a:t>Clothianidin (2002)</a:t>
            </a:r>
          </a:p>
        </p:txBody>
      </p:sp>
      <p:pic>
        <p:nvPicPr>
          <p:cNvPr id="10" name="Imagen 9"/>
          <p:cNvPicPr>
            <a:picLocks noChangeAspect="1"/>
          </p:cNvPicPr>
          <p:nvPr/>
        </p:nvPicPr>
        <p:blipFill>
          <a:blip r:embed="rId3"/>
          <a:stretch>
            <a:fillRect/>
          </a:stretch>
        </p:blipFill>
        <p:spPr>
          <a:xfrm>
            <a:off x="1062585" y="2693462"/>
            <a:ext cx="1350963" cy="1095375"/>
          </a:xfrm>
          <a:prstGeom prst="rect">
            <a:avLst/>
          </a:prstGeom>
        </p:spPr>
      </p:pic>
      <p:pic>
        <p:nvPicPr>
          <p:cNvPr id="12" name="Imagen 11"/>
          <p:cNvPicPr>
            <a:picLocks noChangeAspect="1"/>
          </p:cNvPicPr>
          <p:nvPr/>
        </p:nvPicPr>
        <p:blipFill>
          <a:blip r:embed="rId4"/>
          <a:stretch>
            <a:fillRect/>
          </a:stretch>
        </p:blipFill>
        <p:spPr>
          <a:xfrm>
            <a:off x="3330204" y="2679758"/>
            <a:ext cx="2136555" cy="1056907"/>
          </a:xfrm>
          <a:prstGeom prst="rect">
            <a:avLst/>
          </a:prstGeom>
        </p:spPr>
      </p:pic>
      <p:pic>
        <p:nvPicPr>
          <p:cNvPr id="15" name="Imagen 14"/>
          <p:cNvPicPr>
            <a:picLocks noChangeAspect="1"/>
          </p:cNvPicPr>
          <p:nvPr/>
        </p:nvPicPr>
        <p:blipFill>
          <a:blip r:embed="rId5"/>
          <a:stretch>
            <a:fillRect/>
          </a:stretch>
        </p:blipFill>
        <p:spPr>
          <a:xfrm>
            <a:off x="6353734" y="2625750"/>
            <a:ext cx="2148212" cy="969598"/>
          </a:xfrm>
          <a:prstGeom prst="rect">
            <a:avLst/>
          </a:prstGeom>
        </p:spPr>
      </p:pic>
      <p:sp>
        <p:nvSpPr>
          <p:cNvPr id="18" name="Rectángulo 17"/>
          <p:cNvSpPr/>
          <p:nvPr/>
        </p:nvSpPr>
        <p:spPr>
          <a:xfrm>
            <a:off x="202472" y="4633865"/>
            <a:ext cx="8778583" cy="513211"/>
          </a:xfrm>
          <a:prstGeom prst="rect">
            <a:avLst/>
          </a:prstGeom>
        </p:spPr>
        <p:txBody>
          <a:bodyPr wrap="square" lIns="81527" tIns="40764" rIns="81527" bIns="40764">
            <a:spAutoFit/>
          </a:bodyPr>
          <a:lstStyle/>
          <a:p>
            <a:r>
              <a:rPr lang="es-CL" sz="1400" dirty="0"/>
              <a:t>Peter Jeschke &amp; Ralf Nauen (Bayer CropScience AG). Neonicotinoids – desde cero a heroe en la quimica de los insectIcidas. </a:t>
            </a:r>
            <a:r>
              <a:rPr lang="da-DK" sz="1400" dirty="0"/>
              <a:t>Pest </a:t>
            </a:r>
            <a:r>
              <a:rPr lang="da-DK" sz="1400" dirty="0" err="1"/>
              <a:t>Manag</a:t>
            </a:r>
            <a:r>
              <a:rPr lang="da-DK" sz="1400" dirty="0"/>
              <a:t> </a:t>
            </a:r>
            <a:r>
              <a:rPr lang="da-DK" sz="1400" dirty="0" err="1"/>
              <a:t>Sci</a:t>
            </a:r>
            <a:r>
              <a:rPr lang="da-DK" sz="1400" dirty="0"/>
              <a:t> 64:1084–1098 (2008).</a:t>
            </a:r>
            <a:endParaRPr lang="es-CL" sz="1400" dirty="0"/>
          </a:p>
        </p:txBody>
      </p:sp>
      <p:sp>
        <p:nvSpPr>
          <p:cNvPr id="5" name="CuadroTexto 4"/>
          <p:cNvSpPr txBox="1"/>
          <p:nvPr/>
        </p:nvSpPr>
        <p:spPr>
          <a:xfrm>
            <a:off x="245601" y="885582"/>
            <a:ext cx="4335959" cy="1190320"/>
          </a:xfrm>
          <a:prstGeom prst="rect">
            <a:avLst/>
          </a:prstGeom>
          <a:noFill/>
        </p:spPr>
        <p:txBody>
          <a:bodyPr wrap="square" lIns="81527" tIns="40764" rIns="81527" bIns="40764" rtlCol="0">
            <a:spAutoFit/>
          </a:bodyPr>
          <a:lstStyle/>
          <a:p>
            <a:pPr algn="just"/>
            <a:r>
              <a:rPr lang="es-ES" dirty="0"/>
              <a:t>Son una clase de insecticidas cuya estructura es similar a la nicotina. Tal como la nicotina, estos insecticidas son relativamente “no tóxicos” para los mamíferos.</a:t>
            </a:r>
          </a:p>
        </p:txBody>
      </p:sp>
    </p:spTree>
    <p:extLst>
      <p:ext uri="{BB962C8B-B14F-4D97-AF65-F5344CB8AC3E}">
        <p14:creationId xmlns:p14="http://schemas.microsoft.com/office/powerpoint/2010/main" val="2486738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 name="Rectangle 15"/>
          <p:cNvSpPr/>
          <p:nvPr/>
        </p:nvSpPr>
        <p:spPr>
          <a:xfrm>
            <a:off x="202423" y="123405"/>
            <a:ext cx="8800479" cy="467045"/>
          </a:xfrm>
          <a:prstGeom prst="rect">
            <a:avLst/>
          </a:prstGeom>
        </p:spPr>
        <p:txBody>
          <a:bodyPr wrap="square" lIns="81527" tIns="40764" rIns="81527" bIns="40764">
            <a:spAutoFit/>
          </a:bodyPr>
          <a:lstStyle/>
          <a:p>
            <a:r>
              <a:rPr lang="es-CL" sz="2500" b="1" dirty="0">
                <a:solidFill>
                  <a:schemeClr val="bg1"/>
                </a:solidFill>
                <a:effectLst>
                  <a:outerShdw blurRad="38100" dist="38100" dir="2700000" algn="tl">
                    <a:srgbClr val="000000">
                      <a:alpha val="43137"/>
                    </a:srgbClr>
                  </a:outerShdw>
                </a:effectLst>
              </a:rPr>
              <a:t>¿Cuál es el mecanismo de acción de los neonicotinoides?</a:t>
            </a:r>
            <a:endParaRPr lang="es-CL" dirty="0">
              <a:solidFill>
                <a:schemeClr val="bg1"/>
              </a:solidFill>
            </a:endParaRPr>
          </a:p>
        </p:txBody>
      </p:sp>
      <p:sp>
        <p:nvSpPr>
          <p:cNvPr id="17" name="Rectangle 16"/>
          <p:cNvSpPr/>
          <p:nvPr/>
        </p:nvSpPr>
        <p:spPr>
          <a:xfrm>
            <a:off x="-36494" y="4630209"/>
            <a:ext cx="9217619" cy="526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1527" tIns="40764" rIns="81527" bIns="40764" rtlCol="0" anchor="ctr"/>
          <a:lstStyle/>
          <a:p>
            <a:pPr algn="ctr"/>
            <a:r>
              <a:rPr lang="es-CL" sz="1400" dirty="0">
                <a:solidFill>
                  <a:srgbClr val="000000"/>
                </a:solidFill>
              </a:rPr>
              <a:t>Rondeau et al., Scientific Reports 2014 ; Tomé et al., PloS ONE 2012; </a:t>
            </a:r>
          </a:p>
          <a:p>
            <a:pPr algn="ctr"/>
            <a:r>
              <a:rPr lang="es-CL" sz="1400" dirty="0">
                <a:solidFill>
                  <a:srgbClr val="000000"/>
                </a:solidFill>
              </a:rPr>
              <a:t>Klein et al., </a:t>
            </a:r>
            <a:r>
              <a:rPr lang="hu-HU" sz="1400" dirty="0">
                <a:solidFill>
                  <a:srgbClr val="000000"/>
                </a:solidFill>
              </a:rPr>
              <a:t>Trends in Ecology &amp; Evolution, April 2017</a:t>
            </a:r>
            <a:endParaRPr lang="es-CL" sz="1400" dirty="0">
              <a:solidFill>
                <a:srgbClr val="000000"/>
              </a:solidFill>
            </a:endParaRPr>
          </a:p>
        </p:txBody>
      </p:sp>
      <p:pic>
        <p:nvPicPr>
          <p:cNvPr id="14" name="Picture 2" descr="Resultado de imagen para neonicotinoid target recep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8559" y="835690"/>
            <a:ext cx="7018953" cy="2761940"/>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12 CuadroTexto"/>
          <p:cNvSpPr txBox="1"/>
          <p:nvPr/>
        </p:nvSpPr>
        <p:spPr>
          <a:xfrm>
            <a:off x="1062524" y="3003705"/>
            <a:ext cx="3293508" cy="543989"/>
          </a:xfrm>
          <a:prstGeom prst="rect">
            <a:avLst/>
          </a:prstGeom>
          <a:solidFill>
            <a:schemeClr val="bg1"/>
          </a:solidFill>
        </p:spPr>
        <p:txBody>
          <a:bodyPr wrap="square" lIns="81527" tIns="40764" rIns="81527" bIns="40764" rtlCol="0">
            <a:spAutoFit/>
          </a:bodyPr>
          <a:lstStyle/>
          <a:p>
            <a:pPr algn="just"/>
            <a:r>
              <a:rPr lang="es-CL" sz="1000" b="1" dirty="0"/>
              <a:t>La Acetilcolinesterasa (AChE) rompe la acetilcolina (Ach), previniendo la sobre estimulación y bloqueo de los receptores de acetilcolina.</a:t>
            </a:r>
          </a:p>
        </p:txBody>
      </p:sp>
      <p:sp>
        <p:nvSpPr>
          <p:cNvPr id="20" name="12 CuadroTexto"/>
          <p:cNvSpPr txBox="1"/>
          <p:nvPr/>
        </p:nvSpPr>
        <p:spPr>
          <a:xfrm>
            <a:off x="4680005" y="3003705"/>
            <a:ext cx="3345821" cy="543989"/>
          </a:xfrm>
          <a:prstGeom prst="rect">
            <a:avLst/>
          </a:prstGeom>
          <a:solidFill>
            <a:schemeClr val="bg1"/>
          </a:solidFill>
        </p:spPr>
        <p:txBody>
          <a:bodyPr wrap="square" lIns="81527" tIns="40764" rIns="81527" bIns="40764" rtlCol="0">
            <a:spAutoFit/>
          </a:bodyPr>
          <a:lstStyle/>
          <a:p>
            <a:pPr algn="just"/>
            <a:r>
              <a:rPr lang="es-CL" sz="1000" b="1" dirty="0">
                <a:solidFill>
                  <a:srgbClr val="000000"/>
                </a:solidFill>
              </a:rPr>
              <a:t>La Acetilcolinesterasa (AChE)  NO puede romper a los NEONICOTINOIDES, produciendo sobre exitacion, parálisis y muerte.</a:t>
            </a:r>
          </a:p>
        </p:txBody>
      </p:sp>
      <p:sp>
        <p:nvSpPr>
          <p:cNvPr id="5" name="Rectángulo 4"/>
          <p:cNvSpPr/>
          <p:nvPr/>
        </p:nvSpPr>
        <p:spPr>
          <a:xfrm>
            <a:off x="576596" y="3759629"/>
            <a:ext cx="7866414" cy="728655"/>
          </a:xfrm>
          <a:prstGeom prst="rect">
            <a:avLst/>
          </a:prstGeom>
        </p:spPr>
        <p:txBody>
          <a:bodyPr wrap="square" lIns="81527" tIns="40764" rIns="81527" bIns="40764">
            <a:spAutoFit/>
          </a:bodyPr>
          <a:lstStyle/>
          <a:p>
            <a:pPr algn="just"/>
            <a:r>
              <a:rPr lang="es-CL" sz="1400" dirty="0">
                <a:solidFill>
                  <a:srgbClr val="FFFFFF"/>
                </a:solidFill>
              </a:rPr>
              <a:t>Su mecanismo de acción es mediante la unión de su compuesto activo con los receptores nicotínicos de la acetilcolina (nAChR) que en insectos se </a:t>
            </a:r>
            <a:r>
              <a:rPr lang="es-CL" sz="1400" b="1" dirty="0">
                <a:solidFill>
                  <a:srgbClr val="FFFFFF"/>
                </a:solidFill>
              </a:rPr>
              <a:t>encuentran exclusivamente en la zona del cerebro</a:t>
            </a:r>
            <a:r>
              <a:rPr lang="es-CL" sz="1400" dirty="0">
                <a:solidFill>
                  <a:srgbClr val="FFFFFF"/>
                </a:solidFill>
              </a:rPr>
              <a:t>, </a:t>
            </a:r>
            <a:r>
              <a:rPr lang="es-CL" sz="1400" b="1" dirty="0">
                <a:solidFill>
                  <a:srgbClr val="FFFFFF"/>
                </a:solidFill>
              </a:rPr>
              <a:t>provocando en ellos la activación de impulsos nerviosos de forma permanente en el insecto</a:t>
            </a:r>
            <a:r>
              <a:rPr lang="es-CL" sz="1400" dirty="0">
                <a:solidFill>
                  <a:srgbClr val="FFFFFF"/>
                </a:solidFill>
              </a:rPr>
              <a:t>. </a:t>
            </a:r>
            <a:endParaRPr lang="es-ES_tradnl" sz="1400" dirty="0">
              <a:solidFill>
                <a:srgbClr val="FFFFFF"/>
              </a:solidFill>
            </a:endParaRPr>
          </a:p>
        </p:txBody>
      </p:sp>
    </p:spTree>
    <p:extLst>
      <p:ext uri="{BB962C8B-B14F-4D97-AF65-F5344CB8AC3E}">
        <p14:creationId xmlns:p14="http://schemas.microsoft.com/office/powerpoint/2010/main" val="222326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Rectangle 16"/>
          <p:cNvSpPr/>
          <p:nvPr/>
        </p:nvSpPr>
        <p:spPr>
          <a:xfrm>
            <a:off x="-36494" y="4630209"/>
            <a:ext cx="9217619" cy="5262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1527" tIns="40764" rIns="81527" bIns="40764" rtlCol="0" anchor="ctr"/>
          <a:lstStyle/>
          <a:p>
            <a:pPr algn="ctr"/>
            <a:r>
              <a:rPr lang="es-CL" sz="1400" dirty="0">
                <a:solidFill>
                  <a:srgbClr val="000000"/>
                </a:solidFill>
              </a:rPr>
              <a:t>Rondeau et al., Scientific Reports 2014 ; Tomé et al., PloS ONE 2012; </a:t>
            </a:r>
          </a:p>
          <a:p>
            <a:pPr algn="ctr"/>
            <a:r>
              <a:rPr lang="es-CL" sz="1400" dirty="0">
                <a:solidFill>
                  <a:srgbClr val="000000"/>
                </a:solidFill>
              </a:rPr>
              <a:t>Klein et al., </a:t>
            </a:r>
            <a:r>
              <a:rPr lang="hu-HU" sz="1400" dirty="0">
                <a:solidFill>
                  <a:srgbClr val="000000"/>
                </a:solidFill>
              </a:rPr>
              <a:t>Trends in Ecology &amp; Evolution, April 2017</a:t>
            </a:r>
            <a:endParaRPr lang="es-CL" sz="1400" dirty="0">
              <a:solidFill>
                <a:srgbClr val="000000"/>
              </a:solidFill>
            </a:endParaRPr>
          </a:p>
        </p:txBody>
      </p:sp>
      <p:pic>
        <p:nvPicPr>
          <p:cNvPr id="6" name="Imagen 5"/>
          <p:cNvPicPr>
            <a:picLocks noChangeAspect="1"/>
          </p:cNvPicPr>
          <p:nvPr/>
        </p:nvPicPr>
        <p:blipFill>
          <a:blip r:embed="rId2"/>
          <a:stretch>
            <a:fillRect/>
          </a:stretch>
        </p:blipFill>
        <p:spPr>
          <a:xfrm>
            <a:off x="306637" y="1005939"/>
            <a:ext cx="5548274" cy="2702188"/>
          </a:xfrm>
          <a:prstGeom prst="rect">
            <a:avLst/>
          </a:prstGeom>
        </p:spPr>
      </p:pic>
      <p:sp>
        <p:nvSpPr>
          <p:cNvPr id="21" name="Rectangle 15"/>
          <p:cNvSpPr/>
          <p:nvPr/>
        </p:nvSpPr>
        <p:spPr>
          <a:xfrm>
            <a:off x="319534" y="118850"/>
            <a:ext cx="6665468" cy="851766"/>
          </a:xfrm>
          <a:prstGeom prst="rect">
            <a:avLst/>
          </a:prstGeom>
        </p:spPr>
        <p:txBody>
          <a:bodyPr wrap="square" lIns="81527" tIns="40764" rIns="81527" bIns="40764">
            <a:spAutoFit/>
          </a:bodyPr>
          <a:lstStyle/>
          <a:p>
            <a:r>
              <a:rPr lang="es-CL" sz="2500" b="1" dirty="0">
                <a:solidFill>
                  <a:schemeClr val="bg1"/>
                </a:solidFill>
                <a:effectLst>
                  <a:outerShdw blurRad="38100" dist="38100" dir="2700000" algn="tl">
                    <a:srgbClr val="000000">
                      <a:alpha val="43137"/>
                    </a:srgbClr>
                  </a:outerShdw>
                </a:effectLst>
              </a:rPr>
              <a:t>¿Dónde ocurre esta alteración? </a:t>
            </a:r>
          </a:p>
          <a:p>
            <a:r>
              <a:rPr lang="es-CL" sz="2500" b="1" dirty="0">
                <a:solidFill>
                  <a:schemeClr val="bg1"/>
                </a:solidFill>
                <a:effectLst>
                  <a:outerShdw blurRad="38100" dist="38100" dir="2700000" algn="tl">
                    <a:srgbClr val="000000">
                      <a:alpha val="43137"/>
                    </a:srgbClr>
                  </a:outerShdw>
                </a:effectLst>
              </a:rPr>
              <a:t>Receptores colinérgicos nicotínicos</a:t>
            </a:r>
            <a:endParaRPr lang="es-CL" dirty="0">
              <a:solidFill>
                <a:schemeClr val="bg1"/>
              </a:solidFill>
            </a:endParaRPr>
          </a:p>
        </p:txBody>
      </p:sp>
      <p:sp>
        <p:nvSpPr>
          <p:cNvPr id="7" name="Rectángulo 6"/>
          <p:cNvSpPr/>
          <p:nvPr/>
        </p:nvSpPr>
        <p:spPr>
          <a:xfrm>
            <a:off x="252644" y="3867595"/>
            <a:ext cx="8409846" cy="636322"/>
          </a:xfrm>
          <a:prstGeom prst="rect">
            <a:avLst/>
          </a:prstGeom>
        </p:spPr>
        <p:txBody>
          <a:bodyPr wrap="square" lIns="81527" tIns="40764" rIns="81527" bIns="40764">
            <a:spAutoFit/>
          </a:bodyPr>
          <a:lstStyle/>
          <a:p>
            <a:r>
              <a:rPr lang="es-CL" dirty="0">
                <a:solidFill>
                  <a:srgbClr val="FFFFFF"/>
                </a:solidFill>
              </a:rPr>
              <a:t>Corpora pendiculata o </a:t>
            </a:r>
            <a:r>
              <a:rPr lang="en-US" dirty="0">
                <a:solidFill>
                  <a:srgbClr val="FFFFFF"/>
                </a:solidFill>
              </a:rPr>
              <a:t>mushroom bodies</a:t>
            </a:r>
            <a:r>
              <a:rPr lang="es-ES_tradnl" dirty="0">
                <a:solidFill>
                  <a:srgbClr val="FFFFFF"/>
                </a:solidFill>
              </a:rPr>
              <a:t> (</a:t>
            </a:r>
            <a:r>
              <a:rPr lang="es-CL" dirty="0">
                <a:solidFill>
                  <a:srgbClr val="FFFFFF"/>
                </a:solidFill>
              </a:rPr>
              <a:t>MB) están involucrados en la clasificación de estímulos (olor, color), en el aprendizaje asociativo complejo y la memoria.</a:t>
            </a:r>
          </a:p>
        </p:txBody>
      </p:sp>
      <p:sp>
        <p:nvSpPr>
          <p:cNvPr id="8" name="Rectángulo 7"/>
          <p:cNvSpPr/>
          <p:nvPr/>
        </p:nvSpPr>
        <p:spPr>
          <a:xfrm>
            <a:off x="6029811" y="1653884"/>
            <a:ext cx="2871611" cy="1467319"/>
          </a:xfrm>
          <a:prstGeom prst="rect">
            <a:avLst/>
          </a:prstGeom>
        </p:spPr>
        <p:txBody>
          <a:bodyPr wrap="square" lIns="81527" tIns="40764" rIns="81527" bIns="40764">
            <a:spAutoFit/>
          </a:bodyPr>
          <a:lstStyle/>
          <a:p>
            <a:pPr algn="just"/>
            <a:r>
              <a:rPr lang="es-CL" b="1" dirty="0">
                <a:solidFill>
                  <a:srgbClr val="FF0000"/>
                </a:solidFill>
              </a:rPr>
              <a:t>“Neonicotinoides afectan partes claves del cerebro: Justo donde toda la información sensorial es integrada”</a:t>
            </a:r>
          </a:p>
        </p:txBody>
      </p:sp>
    </p:spTree>
    <p:extLst>
      <p:ext uri="{BB962C8B-B14F-4D97-AF65-F5344CB8AC3E}">
        <p14:creationId xmlns:p14="http://schemas.microsoft.com/office/powerpoint/2010/main" val="622422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99592" y="987580"/>
            <a:ext cx="7429552" cy="1230995"/>
          </a:xfrm>
          <a:prstGeom prst="rect">
            <a:avLst/>
          </a:prstGeom>
          <a:noFill/>
        </p:spPr>
        <p:txBody>
          <a:bodyPr wrap="square" lIns="91330" tIns="45665" rIns="91330" bIns="45665" rtlCol="0">
            <a:spAutoFit/>
          </a:bodyPr>
          <a:lstStyle/>
          <a:p>
            <a:endParaRPr lang="es-CL" dirty="0"/>
          </a:p>
          <a:p>
            <a:pPr algn="ctr"/>
            <a:r>
              <a:rPr lang="es-CL" sz="2800" b="1" dirty="0"/>
              <a:t>“Cambio progresivo en las frecuencias alélicas de una población en pocas generaciones “</a:t>
            </a:r>
          </a:p>
        </p:txBody>
      </p:sp>
      <p:sp>
        <p:nvSpPr>
          <p:cNvPr id="5" name="4 Flecha derecha"/>
          <p:cNvSpPr/>
          <p:nvPr/>
        </p:nvSpPr>
        <p:spPr>
          <a:xfrm>
            <a:off x="1331641" y="339502"/>
            <a:ext cx="6500858" cy="80367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sz="2400" b="1" dirty="0">
                <a:solidFill>
                  <a:schemeClr val="bg1"/>
                </a:solidFill>
              </a:rPr>
              <a:t>Microevolución</a:t>
            </a:r>
          </a:p>
        </p:txBody>
      </p:sp>
      <p:sp>
        <p:nvSpPr>
          <p:cNvPr id="7" name="6 CuadroTexto"/>
          <p:cNvSpPr txBox="1"/>
          <p:nvPr/>
        </p:nvSpPr>
        <p:spPr>
          <a:xfrm>
            <a:off x="0" y="4659982"/>
            <a:ext cx="9144000" cy="399998"/>
          </a:xfrm>
          <a:prstGeom prst="rect">
            <a:avLst/>
          </a:prstGeom>
          <a:noFill/>
        </p:spPr>
        <p:txBody>
          <a:bodyPr wrap="square" lIns="91330" tIns="45665" rIns="91330" bIns="45665" rtlCol="0">
            <a:spAutoFit/>
          </a:bodyPr>
          <a:lstStyle/>
          <a:p>
            <a:pPr algn="r"/>
            <a:r>
              <a:rPr lang="es-CL" sz="2000" b="1" dirty="0"/>
              <a:t>(Hardy 1908; </a:t>
            </a:r>
            <a:r>
              <a:rPr lang="es-CL" sz="2000" b="1" dirty="0" err="1"/>
              <a:t>Weinberg</a:t>
            </a:r>
            <a:r>
              <a:rPr lang="es-CL" sz="2000" b="1" dirty="0"/>
              <a:t> 1908; </a:t>
            </a:r>
            <a:r>
              <a:rPr lang="es-CL" sz="2000" b="1" dirty="0" err="1"/>
              <a:t>Dobzhansktyh</a:t>
            </a:r>
            <a:r>
              <a:rPr lang="es-CL" sz="2000" b="1" dirty="0"/>
              <a:t> 1937)</a:t>
            </a:r>
          </a:p>
        </p:txBody>
      </p:sp>
      <p:pic>
        <p:nvPicPr>
          <p:cNvPr id="2" name="Imagen 1" descr="Captura de pantalla 2019-10-08 a las 12.58.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2427735"/>
            <a:ext cx="7429500" cy="1841500"/>
          </a:xfrm>
          <a:prstGeom prst="rect">
            <a:avLst/>
          </a:prstGeom>
        </p:spPr>
      </p:pic>
    </p:spTree>
    <p:extLst>
      <p:ext uri="{BB962C8B-B14F-4D97-AF65-F5344CB8AC3E}">
        <p14:creationId xmlns:p14="http://schemas.microsoft.com/office/powerpoint/2010/main" val="1801361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15"/>
          <p:cNvSpPr/>
          <p:nvPr/>
        </p:nvSpPr>
        <p:spPr>
          <a:xfrm>
            <a:off x="255551" y="115853"/>
            <a:ext cx="8328554" cy="830886"/>
          </a:xfrm>
          <a:prstGeom prst="rect">
            <a:avLst/>
          </a:prstGeom>
        </p:spPr>
        <p:txBody>
          <a:bodyPr wrap="square" lIns="91330" tIns="45665" rIns="91330" bIns="45665">
            <a:spAutoFit/>
          </a:bodyPr>
          <a:lstStyle/>
          <a:p>
            <a:r>
              <a:rPr lang="es-CL" sz="2400" b="1" dirty="0">
                <a:solidFill>
                  <a:srgbClr val="C00000"/>
                </a:solidFill>
                <a:effectLst>
                  <a:outerShdw blurRad="38100" dist="38100" dir="2700000" algn="tl">
                    <a:srgbClr val="000000">
                      <a:alpha val="43137"/>
                    </a:srgbClr>
                  </a:outerShdw>
                </a:effectLst>
              </a:rPr>
              <a:t>¿Cuál es el real problema con los neonicotinoides?</a:t>
            </a:r>
          </a:p>
          <a:p>
            <a:r>
              <a:rPr lang="es-CL" sz="2400" b="1" dirty="0">
                <a:solidFill>
                  <a:srgbClr val="C00000"/>
                </a:solidFill>
                <a:effectLst>
                  <a:outerShdw blurRad="38100" dist="38100" dir="2700000" algn="tl">
                    <a:srgbClr val="000000">
                      <a:alpha val="43137"/>
                    </a:srgbClr>
                  </a:outerShdw>
                </a:effectLst>
              </a:rPr>
              <a:t>NEONICOTINOIDES: Insecticidas sistémicos</a:t>
            </a:r>
            <a:endParaRPr lang="es-CL" dirty="0">
              <a:solidFill>
                <a:srgbClr val="C00000"/>
              </a:solidFill>
            </a:endParaRPr>
          </a:p>
        </p:txBody>
      </p:sp>
      <p:sp>
        <p:nvSpPr>
          <p:cNvPr id="55" name="Rectángulo redondeado 54"/>
          <p:cNvSpPr/>
          <p:nvPr/>
        </p:nvSpPr>
        <p:spPr>
          <a:xfrm>
            <a:off x="5393950" y="1995141"/>
            <a:ext cx="3151184" cy="621000"/>
          </a:xfrm>
          <a:prstGeom prst="roundRect">
            <a:avLst>
              <a:gd name="adj" fmla="val 5000"/>
            </a:avLst>
          </a:prstGeom>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grpSp>
        <p:nvGrpSpPr>
          <p:cNvPr id="77" name="Grupo 1029"/>
          <p:cNvGrpSpPr/>
          <p:nvPr/>
        </p:nvGrpSpPr>
        <p:grpSpPr>
          <a:xfrm>
            <a:off x="5394011" y="2600067"/>
            <a:ext cx="3190151" cy="878501"/>
            <a:chOff x="5424729" y="2485982"/>
            <a:chExt cx="2520000" cy="1049991"/>
          </a:xfrm>
        </p:grpSpPr>
        <p:sp>
          <p:nvSpPr>
            <p:cNvPr id="80" name="Rectángulo redondeado 79"/>
            <p:cNvSpPr/>
            <p:nvPr/>
          </p:nvSpPr>
          <p:spPr>
            <a:xfrm>
              <a:off x="5424729" y="2707973"/>
              <a:ext cx="2520000" cy="828000"/>
            </a:xfrm>
            <a:prstGeom prst="roundRect">
              <a:avLst>
                <a:gd name="adj" fmla="val 5000"/>
              </a:avLst>
            </a:prstGeom>
          </p:spPr>
          <p:style>
            <a:lnRef idx="0">
              <a:schemeClr val="lt1">
                <a:hueOff val="0"/>
                <a:satOff val="0"/>
                <a:lumOff val="0"/>
                <a:alphaOff val="0"/>
              </a:schemeClr>
            </a:lnRef>
            <a:fillRef idx="3">
              <a:schemeClr val="accent2">
                <a:hueOff val="1560506"/>
                <a:satOff val="-1946"/>
                <a:lumOff val="458"/>
                <a:alphaOff val="0"/>
              </a:schemeClr>
            </a:fillRef>
            <a:effectRef idx="2">
              <a:schemeClr val="accent2">
                <a:hueOff val="1560506"/>
                <a:satOff val="-1946"/>
                <a:lumOff val="458"/>
                <a:alphaOff val="0"/>
              </a:schemeClr>
            </a:effectRef>
            <a:fontRef idx="minor">
              <a:schemeClr val="lt1"/>
            </a:fontRef>
          </p:style>
        </p:sp>
        <p:sp>
          <p:nvSpPr>
            <p:cNvPr id="79" name="Extracto 319"/>
            <p:cNvSpPr/>
            <p:nvPr/>
          </p:nvSpPr>
          <p:spPr>
            <a:xfrm rot="10800000">
              <a:off x="5480192" y="2485982"/>
              <a:ext cx="288000" cy="275373"/>
            </a:xfrm>
            <a:prstGeom prst="flowChartExtract">
              <a:avLst/>
            </a:prstGeom>
          </p:spPr>
          <p:style>
            <a:lnRef idx="1">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86" name="Rectángulo redondeado 85"/>
          <p:cNvSpPr/>
          <p:nvPr/>
        </p:nvSpPr>
        <p:spPr>
          <a:xfrm>
            <a:off x="5394011" y="3622458"/>
            <a:ext cx="3190151" cy="677484"/>
          </a:xfrm>
          <a:prstGeom prst="roundRect">
            <a:avLst>
              <a:gd name="adj" fmla="val 5000"/>
            </a:avLst>
          </a:prstGeom>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sp>
      <p:sp>
        <p:nvSpPr>
          <p:cNvPr id="95" name="Arco de bloque 94"/>
          <p:cNvSpPr/>
          <p:nvPr/>
        </p:nvSpPr>
        <p:spPr>
          <a:xfrm flipH="1">
            <a:off x="4944771" y="1516366"/>
            <a:ext cx="3404161" cy="3431648"/>
          </a:xfrm>
          <a:prstGeom prst="blockArc">
            <a:avLst>
              <a:gd name="adj1" fmla="val 19217494"/>
              <a:gd name="adj2" fmla="val 2131394"/>
              <a:gd name="adj3" fmla="val 1596"/>
            </a:avLst>
          </a:prstGeom>
          <a:ln>
            <a:solidFill>
              <a:srgbClr val="C00000"/>
            </a:solidFill>
          </a:ln>
        </p:spPr>
        <p:style>
          <a:lnRef idx="2">
            <a:schemeClr val="accent3">
              <a:hueOff val="0"/>
              <a:satOff val="0"/>
              <a:lumOff val="0"/>
              <a:alphaOff val="0"/>
            </a:schemeClr>
          </a:lnRef>
          <a:fillRef idx="0">
            <a:schemeClr val="accent2">
              <a:tint val="90000"/>
              <a:hueOff val="0"/>
              <a:satOff val="0"/>
              <a:lumOff val="0"/>
              <a:alphaOff val="0"/>
            </a:schemeClr>
          </a:fillRef>
          <a:effectRef idx="0">
            <a:schemeClr val="accent2">
              <a:tint val="90000"/>
              <a:hueOff val="0"/>
              <a:satOff val="0"/>
              <a:lumOff val="0"/>
              <a:alphaOff val="0"/>
            </a:schemeClr>
          </a:effectRef>
          <a:fontRef idx="minor">
            <a:schemeClr val="tx1">
              <a:hueOff val="0"/>
              <a:satOff val="0"/>
              <a:lumOff val="0"/>
              <a:alphaOff val="0"/>
            </a:schemeClr>
          </a:fontRef>
        </p:style>
      </p:sp>
      <p:pic>
        <p:nvPicPr>
          <p:cNvPr id="57" name="Imagen 56"/>
          <p:cNvPicPr>
            <a:picLocks noChangeAspect="1"/>
          </p:cNvPicPr>
          <p:nvPr/>
        </p:nvPicPr>
        <p:blipFill rotWithShape="1">
          <a:blip r:embed="rId3"/>
          <a:srcRect l="3373" t="7852" b="19735"/>
          <a:stretch/>
        </p:blipFill>
        <p:spPr>
          <a:xfrm>
            <a:off x="4211960" y="2884397"/>
            <a:ext cx="1080000" cy="469487"/>
          </a:xfrm>
          <a:prstGeom prst="rect">
            <a:avLst/>
          </a:prstGeom>
        </p:spPr>
      </p:pic>
      <p:sp>
        <p:nvSpPr>
          <p:cNvPr id="96" name="Rectangle 16"/>
          <p:cNvSpPr/>
          <p:nvPr/>
        </p:nvSpPr>
        <p:spPr>
          <a:xfrm>
            <a:off x="-36494" y="4515985"/>
            <a:ext cx="9217619" cy="6404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just"/>
            <a:r>
              <a:rPr lang="en-US" sz="1100" dirty="0" err="1">
                <a:solidFill>
                  <a:srgbClr val="FFFFFF"/>
                </a:solidFill>
              </a:rPr>
              <a:t>Bonmatin</a:t>
            </a:r>
            <a:r>
              <a:rPr lang="en-US" sz="1100" dirty="0">
                <a:solidFill>
                  <a:srgbClr val="FFFFFF"/>
                </a:solidFill>
              </a:rPr>
              <a:t>, J., et al., 2005. Quantification of </a:t>
            </a:r>
            <a:r>
              <a:rPr lang="en-US" sz="1100" dirty="0" err="1">
                <a:solidFill>
                  <a:srgbClr val="FFFFFF"/>
                </a:solidFill>
              </a:rPr>
              <a:t>Imidacloprid</a:t>
            </a:r>
            <a:r>
              <a:rPr lang="en-US" sz="1100" dirty="0">
                <a:solidFill>
                  <a:srgbClr val="FFFFFF"/>
                </a:solidFill>
              </a:rPr>
              <a:t> Uptake in Maize Crops. </a:t>
            </a:r>
            <a:r>
              <a:rPr lang="en-US" sz="1100" b="1" dirty="0">
                <a:solidFill>
                  <a:srgbClr val="FFFFFF"/>
                </a:solidFill>
              </a:rPr>
              <a:t>Journal of Agricultural and Food Chemistry</a:t>
            </a:r>
            <a:r>
              <a:rPr lang="en-US" sz="1100" dirty="0">
                <a:solidFill>
                  <a:srgbClr val="FFFFFF"/>
                </a:solidFill>
              </a:rPr>
              <a:t> 53: 5336-5341</a:t>
            </a:r>
            <a:r>
              <a:rPr lang="es-ES" sz="1100" dirty="0">
                <a:solidFill>
                  <a:srgbClr val="FFFFFF"/>
                </a:solidFill>
              </a:rPr>
              <a:t>; </a:t>
            </a:r>
          </a:p>
          <a:p>
            <a:pPr algn="just"/>
            <a:r>
              <a:rPr lang="es-ES" sz="1100" dirty="0" err="1">
                <a:solidFill>
                  <a:srgbClr val="FFFFFF"/>
                </a:solidFill>
              </a:rPr>
              <a:t>Rundlöf</a:t>
            </a:r>
            <a:r>
              <a:rPr lang="es-ES" sz="1100" dirty="0">
                <a:solidFill>
                  <a:srgbClr val="FFFFFF"/>
                </a:solidFill>
              </a:rPr>
              <a:t>, M., et al 2005. </a:t>
            </a:r>
            <a:r>
              <a:rPr lang="es-ES" sz="1100" dirty="0" err="1">
                <a:solidFill>
                  <a:srgbClr val="FFFFFF"/>
                </a:solidFill>
              </a:rPr>
              <a:t>Seed</a:t>
            </a:r>
            <a:r>
              <a:rPr lang="es-ES" sz="1100" dirty="0">
                <a:solidFill>
                  <a:srgbClr val="FFFFFF"/>
                </a:solidFill>
              </a:rPr>
              <a:t> </a:t>
            </a:r>
            <a:r>
              <a:rPr lang="es-ES" sz="1100" dirty="0" err="1">
                <a:solidFill>
                  <a:srgbClr val="FFFFFF"/>
                </a:solidFill>
              </a:rPr>
              <a:t>coating</a:t>
            </a:r>
            <a:r>
              <a:rPr lang="es-ES" sz="1100" dirty="0">
                <a:solidFill>
                  <a:srgbClr val="FFFFFF"/>
                </a:solidFill>
              </a:rPr>
              <a:t> </a:t>
            </a:r>
            <a:r>
              <a:rPr lang="es-ES" sz="1100" dirty="0" err="1">
                <a:solidFill>
                  <a:srgbClr val="FFFFFF"/>
                </a:solidFill>
              </a:rPr>
              <a:t>with</a:t>
            </a:r>
            <a:r>
              <a:rPr lang="es-ES" sz="1100" dirty="0">
                <a:solidFill>
                  <a:srgbClr val="FFFFFF"/>
                </a:solidFill>
              </a:rPr>
              <a:t> a </a:t>
            </a:r>
            <a:r>
              <a:rPr lang="es-ES" sz="1100" dirty="0" err="1">
                <a:solidFill>
                  <a:srgbClr val="FFFFFF"/>
                </a:solidFill>
              </a:rPr>
              <a:t>neonicotinoid</a:t>
            </a:r>
            <a:r>
              <a:rPr lang="es-ES" sz="1100" dirty="0">
                <a:solidFill>
                  <a:srgbClr val="FFFFFF"/>
                </a:solidFill>
              </a:rPr>
              <a:t> </a:t>
            </a:r>
            <a:r>
              <a:rPr lang="es-ES" sz="1100" dirty="0" err="1">
                <a:solidFill>
                  <a:srgbClr val="FFFFFF"/>
                </a:solidFill>
              </a:rPr>
              <a:t>insectcide</a:t>
            </a:r>
            <a:r>
              <a:rPr lang="es-ES" sz="1100" dirty="0">
                <a:solidFill>
                  <a:srgbClr val="FFFFFF"/>
                </a:solidFill>
              </a:rPr>
              <a:t> </a:t>
            </a:r>
            <a:r>
              <a:rPr lang="es-ES" sz="1100" dirty="0" err="1">
                <a:solidFill>
                  <a:srgbClr val="FFFFFF"/>
                </a:solidFill>
              </a:rPr>
              <a:t>negatively</a:t>
            </a:r>
            <a:r>
              <a:rPr lang="es-ES" sz="1100" dirty="0">
                <a:solidFill>
                  <a:srgbClr val="FFFFFF"/>
                </a:solidFill>
              </a:rPr>
              <a:t> </a:t>
            </a:r>
            <a:r>
              <a:rPr lang="es-ES" sz="1100" dirty="0" err="1">
                <a:solidFill>
                  <a:srgbClr val="FFFFFF"/>
                </a:solidFill>
              </a:rPr>
              <a:t>affects</a:t>
            </a:r>
            <a:r>
              <a:rPr lang="es-ES" sz="1100" dirty="0">
                <a:solidFill>
                  <a:srgbClr val="FFFFFF"/>
                </a:solidFill>
              </a:rPr>
              <a:t> wild </a:t>
            </a:r>
            <a:r>
              <a:rPr lang="es-ES" sz="1100" dirty="0" err="1">
                <a:solidFill>
                  <a:srgbClr val="FFFFFF"/>
                </a:solidFill>
              </a:rPr>
              <a:t>bees</a:t>
            </a:r>
            <a:r>
              <a:rPr lang="es-ES" sz="1100" dirty="0">
                <a:solidFill>
                  <a:srgbClr val="FFFFFF"/>
                </a:solidFill>
              </a:rPr>
              <a:t>. </a:t>
            </a:r>
            <a:r>
              <a:rPr lang="es-ES" sz="1100" b="1" dirty="0">
                <a:solidFill>
                  <a:srgbClr val="FFFFFF"/>
                </a:solidFill>
              </a:rPr>
              <a:t>NATURE</a:t>
            </a:r>
            <a:endParaRPr lang="es-CL" sz="1100" b="1" dirty="0">
              <a:solidFill>
                <a:srgbClr val="FFFFFF"/>
              </a:solidFill>
            </a:endParaRPr>
          </a:p>
        </p:txBody>
      </p:sp>
      <p:sp>
        <p:nvSpPr>
          <p:cNvPr id="3" name="CuadroTexto 2"/>
          <p:cNvSpPr txBox="1"/>
          <p:nvPr/>
        </p:nvSpPr>
        <p:spPr>
          <a:xfrm>
            <a:off x="476254" y="3643321"/>
            <a:ext cx="184444" cy="369221"/>
          </a:xfrm>
          <a:prstGeom prst="rect">
            <a:avLst/>
          </a:prstGeom>
          <a:noFill/>
        </p:spPr>
        <p:txBody>
          <a:bodyPr wrap="none" lIns="91330" tIns="45665" rIns="91330" bIns="45665" rtlCol="0">
            <a:spAutoFit/>
          </a:bodyPr>
          <a:lstStyle/>
          <a:p>
            <a:endParaRPr lang="es-ES" dirty="0"/>
          </a:p>
        </p:txBody>
      </p:sp>
      <p:pic>
        <p:nvPicPr>
          <p:cNvPr id="4" name="Imagen 3" descr="Captura de pantalla 2017-06-17 a las 19.47.45.png"/>
          <p:cNvPicPr>
            <a:picLocks noChangeAspect="1"/>
          </p:cNvPicPr>
          <p:nvPr/>
        </p:nvPicPr>
        <p:blipFill rotWithShape="1">
          <a:blip r:embed="rId4">
            <a:extLst>
              <a:ext uri="{28A0092B-C50C-407E-A947-70E740481C1C}">
                <a14:useLocalDpi xmlns:a14="http://schemas.microsoft.com/office/drawing/2010/main" val="0"/>
              </a:ext>
            </a:extLst>
          </a:blip>
          <a:srcRect l="5525" r="7628" b="19746"/>
          <a:stretch/>
        </p:blipFill>
        <p:spPr>
          <a:xfrm>
            <a:off x="255547" y="1011636"/>
            <a:ext cx="2356958" cy="1485953"/>
          </a:xfrm>
          <a:prstGeom prst="rect">
            <a:avLst/>
          </a:prstGeom>
        </p:spPr>
      </p:pic>
      <p:sp>
        <p:nvSpPr>
          <p:cNvPr id="7" name="CuadroTexto 6"/>
          <p:cNvSpPr txBox="1"/>
          <p:nvPr/>
        </p:nvSpPr>
        <p:spPr>
          <a:xfrm>
            <a:off x="5652236" y="2092306"/>
            <a:ext cx="2648150" cy="461554"/>
          </a:xfrm>
          <a:prstGeom prst="rect">
            <a:avLst/>
          </a:prstGeom>
          <a:noFill/>
        </p:spPr>
        <p:txBody>
          <a:bodyPr wrap="none" lIns="91330" tIns="45665" rIns="91330" bIns="45665" rtlCol="0">
            <a:spAutoFit/>
          </a:bodyPr>
          <a:lstStyle/>
          <a:p>
            <a:pPr algn="ctr"/>
            <a:r>
              <a:rPr lang="es-ES" sz="1200" dirty="0">
                <a:latin typeface="Avenir Black"/>
                <a:cs typeface="Avenir Black"/>
              </a:rPr>
              <a:t>Vida media de un </a:t>
            </a:r>
            <a:r>
              <a:rPr lang="es-ES" sz="1200" dirty="0" err="1">
                <a:latin typeface="Avenir Black"/>
                <a:cs typeface="Avenir Black"/>
              </a:rPr>
              <a:t>neonicotinoides</a:t>
            </a:r>
            <a:endParaRPr lang="es-ES" sz="1200" dirty="0">
              <a:latin typeface="Avenir Black"/>
              <a:cs typeface="Avenir Black"/>
            </a:endParaRPr>
          </a:p>
          <a:p>
            <a:pPr algn="ctr"/>
            <a:r>
              <a:rPr lang="es-ES" sz="1200" dirty="0">
                <a:latin typeface="Avenir Black"/>
                <a:cs typeface="Avenir Black"/>
              </a:rPr>
              <a:t>40 a 997 días</a:t>
            </a:r>
          </a:p>
        </p:txBody>
      </p:sp>
      <p:sp>
        <p:nvSpPr>
          <p:cNvPr id="34" name="CuadroTexto 33"/>
          <p:cNvSpPr txBox="1"/>
          <p:nvPr/>
        </p:nvSpPr>
        <p:spPr>
          <a:xfrm>
            <a:off x="5464161" y="2812382"/>
            <a:ext cx="3064936" cy="646220"/>
          </a:xfrm>
          <a:prstGeom prst="rect">
            <a:avLst/>
          </a:prstGeom>
          <a:noFill/>
        </p:spPr>
        <p:txBody>
          <a:bodyPr wrap="square" lIns="91330" tIns="45665" rIns="91330" bIns="45665" rtlCol="0">
            <a:spAutoFit/>
          </a:bodyPr>
          <a:lstStyle/>
          <a:p>
            <a:pPr algn="ctr"/>
            <a:r>
              <a:rPr lang="es-ES" sz="1200" dirty="0">
                <a:latin typeface="Avenir Black"/>
                <a:cs typeface="Avenir Black"/>
              </a:rPr>
              <a:t>Se ha detectado IMIDACLOPRID en dosis de 1 a 3,4 </a:t>
            </a:r>
            <a:r>
              <a:rPr lang="es-ES" sz="1200" dirty="0" err="1">
                <a:latin typeface="Avenir Black"/>
                <a:cs typeface="Avenir Black"/>
              </a:rPr>
              <a:t>ppb</a:t>
            </a:r>
            <a:endParaRPr lang="es-ES" sz="1200" dirty="0">
              <a:latin typeface="Avenir Black"/>
              <a:cs typeface="Avenir Black"/>
            </a:endParaRPr>
          </a:p>
          <a:p>
            <a:pPr algn="ctr"/>
            <a:r>
              <a:rPr lang="es-ES" sz="1200" dirty="0">
                <a:latin typeface="Avenir Black"/>
                <a:cs typeface="Avenir Black"/>
              </a:rPr>
              <a:t>en COLMENAS, suelo, flores y polen</a:t>
            </a:r>
          </a:p>
        </p:txBody>
      </p:sp>
      <p:sp>
        <p:nvSpPr>
          <p:cNvPr id="36" name="CuadroTexto 35"/>
          <p:cNvSpPr txBox="1"/>
          <p:nvPr/>
        </p:nvSpPr>
        <p:spPr>
          <a:xfrm>
            <a:off x="5480196" y="3748488"/>
            <a:ext cx="3064936" cy="461554"/>
          </a:xfrm>
          <a:prstGeom prst="rect">
            <a:avLst/>
          </a:prstGeom>
          <a:noFill/>
        </p:spPr>
        <p:txBody>
          <a:bodyPr wrap="square" lIns="91330" tIns="45665" rIns="91330" bIns="45665" rtlCol="0">
            <a:spAutoFit/>
          </a:bodyPr>
          <a:lstStyle/>
          <a:p>
            <a:pPr algn="ctr"/>
            <a:r>
              <a:rPr lang="es-ES" sz="1200" dirty="0">
                <a:latin typeface="Avenir Black"/>
                <a:cs typeface="Avenir Black"/>
              </a:rPr>
              <a:t>Efectos Fisiológicos y/o comportamiento con daños Sub-letales</a:t>
            </a:r>
          </a:p>
        </p:txBody>
      </p:sp>
      <p:sp>
        <p:nvSpPr>
          <p:cNvPr id="37" name="Extracto 319"/>
          <p:cNvSpPr/>
          <p:nvPr/>
        </p:nvSpPr>
        <p:spPr>
          <a:xfrm rot="10800000">
            <a:off x="5464211" y="3446301"/>
            <a:ext cx="364589" cy="230398"/>
          </a:xfrm>
          <a:prstGeom prst="flowChartExtract">
            <a:avLst/>
          </a:prstGeom>
        </p:spPr>
        <p:style>
          <a:lnRef idx="1">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9" name="Rectángulo 18"/>
          <p:cNvSpPr/>
          <p:nvPr/>
        </p:nvSpPr>
        <p:spPr>
          <a:xfrm>
            <a:off x="2708881" y="852665"/>
            <a:ext cx="6130347" cy="1077107"/>
          </a:xfrm>
          <a:prstGeom prst="rect">
            <a:avLst/>
          </a:prstGeom>
        </p:spPr>
        <p:txBody>
          <a:bodyPr wrap="square" lIns="91330" tIns="45665" rIns="91330" bIns="45665">
            <a:spAutoFit/>
          </a:bodyPr>
          <a:lstStyle/>
          <a:p>
            <a:pPr algn="just"/>
            <a:r>
              <a:rPr lang="es-CL" sz="1600" dirty="0">
                <a:solidFill>
                  <a:srgbClr val="000000"/>
                </a:solidFill>
              </a:rPr>
              <a:t>Las tecnologías de semillas utilizadas en la agricultura moderna han impulsado el uso de Insecticidas SISTÉMICOS, contaminando inadvertidamente todos los organos de las plantas, incluyendo el polen y el néctar. </a:t>
            </a:r>
          </a:p>
        </p:txBody>
      </p:sp>
    </p:spTree>
    <p:extLst>
      <p:ext uri="{BB962C8B-B14F-4D97-AF65-F5344CB8AC3E}">
        <p14:creationId xmlns:p14="http://schemas.microsoft.com/office/powerpoint/2010/main" val="3377446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aptura de pantalla 2017-06-18 a las 9.49.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552290"/>
          </a:xfrm>
          <a:prstGeom prst="rect">
            <a:avLst/>
          </a:prstGeom>
        </p:spPr>
      </p:pic>
      <p:pic>
        <p:nvPicPr>
          <p:cNvPr id="3" name="Imagen 2" descr="Captura de pantalla 2017-06-18 a las 9.50.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97899"/>
            <a:ext cx="9144000" cy="3345679"/>
          </a:xfrm>
          <a:prstGeom prst="rect">
            <a:avLst/>
          </a:prstGeom>
        </p:spPr>
      </p:pic>
      <p:sp>
        <p:nvSpPr>
          <p:cNvPr id="5" name="CuadroTexto 4"/>
          <p:cNvSpPr txBox="1"/>
          <p:nvPr/>
        </p:nvSpPr>
        <p:spPr>
          <a:xfrm>
            <a:off x="7164917" y="214325"/>
            <a:ext cx="1557140" cy="399998"/>
          </a:xfrm>
          <a:prstGeom prst="rect">
            <a:avLst/>
          </a:prstGeom>
          <a:noFill/>
        </p:spPr>
        <p:txBody>
          <a:bodyPr wrap="none" lIns="91330" tIns="45665" rIns="91330" bIns="45665" rtlCol="0">
            <a:spAutoFit/>
          </a:bodyPr>
          <a:lstStyle/>
          <a:p>
            <a:r>
              <a:rPr lang="es-ES" sz="2000" b="1" dirty="0" err="1"/>
              <a:t>Science</a:t>
            </a:r>
            <a:r>
              <a:rPr lang="es-ES" sz="2000" b="1" dirty="0"/>
              <a:t> 2014</a:t>
            </a:r>
          </a:p>
        </p:txBody>
      </p:sp>
      <p:grpSp>
        <p:nvGrpSpPr>
          <p:cNvPr id="6" name="Grupo 26">
            <a:extLst>
              <a:ext uri="{FF2B5EF4-FFF2-40B4-BE49-F238E27FC236}">
                <a16:creationId xmlns:a16="http://schemas.microsoft.com/office/drawing/2014/main" id="{AAA960EA-7554-4683-95E8-4CDC2D7F9F92}"/>
              </a:ext>
            </a:extLst>
          </p:cNvPr>
          <p:cNvGrpSpPr/>
          <p:nvPr/>
        </p:nvGrpSpPr>
        <p:grpSpPr>
          <a:xfrm>
            <a:off x="59208" y="1846126"/>
            <a:ext cx="9041693" cy="2986112"/>
            <a:chOff x="612000" y="1689950"/>
            <a:chExt cx="7920000" cy="3539250"/>
          </a:xfrm>
        </p:grpSpPr>
        <p:pic>
          <p:nvPicPr>
            <p:cNvPr id="7" name="Imagen 6">
              <a:extLst>
                <a:ext uri="{FF2B5EF4-FFF2-40B4-BE49-F238E27FC236}">
                  <a16:creationId xmlns:a16="http://schemas.microsoft.com/office/drawing/2014/main" id="{9C73B3FD-1E78-47C2-9615-8B44E24058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000" y="1689950"/>
              <a:ext cx="7920000" cy="3539250"/>
            </a:xfrm>
            <a:prstGeom prst="rect">
              <a:avLst/>
            </a:prstGeom>
          </p:spPr>
        </p:pic>
        <p:sp>
          <p:nvSpPr>
            <p:cNvPr id="8" name="Rectángulo: esquinas redondeadas 9">
              <a:extLst>
                <a:ext uri="{FF2B5EF4-FFF2-40B4-BE49-F238E27FC236}">
                  <a16:creationId xmlns:a16="http://schemas.microsoft.com/office/drawing/2014/main" id="{E46AB6E1-78BB-4FE0-9AD1-55CF070A9E2D}"/>
                </a:ext>
              </a:extLst>
            </p:cNvPr>
            <p:cNvSpPr/>
            <p:nvPr/>
          </p:nvSpPr>
          <p:spPr>
            <a:xfrm>
              <a:off x="4658065" y="1829008"/>
              <a:ext cx="2016224" cy="27352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1200" dirty="0">
                  <a:ln w="12700" cmpd="sng">
                    <a:solidFill>
                      <a:srgbClr val="C00000"/>
                    </a:solidFill>
                    <a:prstDash val="solid"/>
                  </a:ln>
                  <a:solidFill>
                    <a:srgbClr val="C00000"/>
                  </a:solidFill>
                  <a:latin typeface="Andalus" panose="02020603050405020304" pitchFamily="18" charset="-78"/>
                  <a:cs typeface="Andalus" panose="02020603050405020304" pitchFamily="18" charset="-78"/>
                </a:rPr>
                <a:t>Organismos no objetivo</a:t>
              </a:r>
            </a:p>
          </p:txBody>
        </p:sp>
        <p:sp>
          <p:nvSpPr>
            <p:cNvPr id="9" name="Rectángulo: esquinas redondeadas 10">
              <a:extLst>
                <a:ext uri="{FF2B5EF4-FFF2-40B4-BE49-F238E27FC236}">
                  <a16:creationId xmlns:a16="http://schemas.microsoft.com/office/drawing/2014/main" id="{541ECAB6-7412-47A4-9377-E656E810D0AF}"/>
                </a:ext>
              </a:extLst>
            </p:cNvPr>
            <p:cNvSpPr/>
            <p:nvPr/>
          </p:nvSpPr>
          <p:spPr>
            <a:xfrm>
              <a:off x="755576" y="2276872"/>
              <a:ext cx="1134000" cy="86409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1200" dirty="0">
                  <a:ln w="12700" cmpd="sng">
                    <a:solidFill>
                      <a:srgbClr val="C00000"/>
                    </a:solidFill>
                    <a:prstDash val="solid"/>
                  </a:ln>
                  <a:solidFill>
                    <a:srgbClr val="C00000"/>
                  </a:solidFill>
                  <a:latin typeface="Andalus" panose="02020603050405020304" pitchFamily="18" charset="-78"/>
                  <a:cs typeface="Andalus" panose="02020603050405020304" pitchFamily="18" charset="-78"/>
                </a:rPr>
                <a:t>Plaga objetivo</a:t>
              </a:r>
            </a:p>
            <a:p>
              <a:pPr algn="ctr"/>
              <a:r>
                <a:rPr lang="es-CL" sz="1100" dirty="0">
                  <a:solidFill>
                    <a:srgbClr val="C00000"/>
                  </a:solidFill>
                  <a:latin typeface="Andalus" panose="02020603050405020304" pitchFamily="18" charset="-78"/>
                  <a:cs typeface="Andalus" panose="02020603050405020304" pitchFamily="18" charset="-78"/>
                </a:rPr>
                <a:t>Chupadores</a:t>
              </a:r>
            </a:p>
            <a:p>
              <a:pPr algn="ctr"/>
              <a:r>
                <a:rPr lang="es-CL" sz="1100" dirty="0">
                  <a:solidFill>
                    <a:srgbClr val="C00000"/>
                  </a:solidFill>
                  <a:latin typeface="Andalus" panose="02020603050405020304" pitchFamily="18" charset="-78"/>
                  <a:cs typeface="Andalus" panose="02020603050405020304" pitchFamily="18" charset="-78"/>
                </a:rPr>
                <a:t>Masticadores</a:t>
              </a:r>
            </a:p>
          </p:txBody>
        </p:sp>
        <p:sp>
          <p:nvSpPr>
            <p:cNvPr id="10" name="Rectángulo: esquinas redondeadas 14">
              <a:extLst>
                <a:ext uri="{FF2B5EF4-FFF2-40B4-BE49-F238E27FC236}">
                  <a16:creationId xmlns:a16="http://schemas.microsoft.com/office/drawing/2014/main" id="{77BCDFBB-475B-4E9B-9C28-9030C78EA005}"/>
                </a:ext>
              </a:extLst>
            </p:cNvPr>
            <p:cNvSpPr/>
            <p:nvPr/>
          </p:nvSpPr>
          <p:spPr>
            <a:xfrm>
              <a:off x="776851" y="4090874"/>
              <a:ext cx="1164950" cy="605393"/>
            </a:xfrm>
            <a:prstGeom prst="roundRect">
              <a:avLst/>
            </a:prstGeom>
            <a:solidFill>
              <a:schemeClr val="bg2">
                <a:lumMod val="75000"/>
              </a:schemeClr>
            </a:solidFill>
          </p:spPr>
          <p:txBody>
            <a:bodyPr wrap="none" lIns="91440" tIns="45720" rIns="91440" bIns="45720" anchor="ctr">
              <a:spAutoFit/>
            </a:bodyPr>
            <a:lstStyle/>
            <a:p>
              <a:pPr algn="ctr"/>
              <a:r>
                <a:rPr lang="es-ES" sz="1200" dirty="0">
                  <a:ln w="12700" cmpd="sng">
                    <a:solidFill>
                      <a:schemeClr val="bg2">
                        <a:lumMod val="50000"/>
                      </a:schemeClr>
                    </a:solidFill>
                    <a:prstDash val="solid"/>
                  </a:ln>
                  <a:solidFill>
                    <a:schemeClr val="bg2">
                      <a:lumMod val="25000"/>
                    </a:schemeClr>
                  </a:solidFill>
                  <a:latin typeface="Andalus" panose="02020603050405020304" pitchFamily="18" charset="-78"/>
                  <a:cs typeface="Andalus" panose="02020603050405020304" pitchFamily="18" charset="-78"/>
                </a:rPr>
                <a:t>Absorción</a:t>
              </a:r>
              <a:r>
                <a:rPr lang="es-ES" sz="1200" b="1" dirty="0">
                  <a:ln w="12700" cmpd="sng">
                    <a:solidFill>
                      <a:schemeClr val="bg2">
                        <a:lumMod val="50000"/>
                      </a:schemeClr>
                    </a:solidFill>
                    <a:prstDash val="solid"/>
                  </a:ln>
                  <a:solidFill>
                    <a:schemeClr val="bg2">
                      <a:lumMod val="25000"/>
                    </a:schemeClr>
                  </a:solidFill>
                  <a:latin typeface="Andalus" panose="02020603050405020304" pitchFamily="18" charset="-78"/>
                  <a:cs typeface="Andalus" panose="02020603050405020304" pitchFamily="18" charset="-78"/>
                </a:rPr>
                <a:t> </a:t>
              </a:r>
              <a:r>
                <a:rPr lang="es-ES" sz="1200" dirty="0">
                  <a:ln w="12700" cmpd="sng">
                    <a:solidFill>
                      <a:schemeClr val="bg2">
                        <a:lumMod val="50000"/>
                      </a:schemeClr>
                    </a:solidFill>
                    <a:prstDash val="solid"/>
                  </a:ln>
                  <a:solidFill>
                    <a:schemeClr val="bg2">
                      <a:lumMod val="25000"/>
                    </a:schemeClr>
                  </a:solidFill>
                  <a:latin typeface="Andalus" panose="02020603050405020304" pitchFamily="18" charset="-78"/>
                  <a:cs typeface="Andalus" panose="02020603050405020304" pitchFamily="18" charset="-78"/>
                </a:rPr>
                <a:t>suelo</a:t>
              </a:r>
            </a:p>
            <a:p>
              <a:pPr algn="ctr"/>
              <a:r>
                <a:rPr lang="es-CL" sz="1200" dirty="0">
                  <a:solidFill>
                    <a:schemeClr val="bg2">
                      <a:lumMod val="25000"/>
                    </a:schemeClr>
                  </a:solidFill>
                  <a:latin typeface="Andalus" panose="02020603050405020304" pitchFamily="18" charset="-78"/>
                  <a:cs typeface="Andalus" panose="02020603050405020304" pitchFamily="18" charset="-78"/>
                </a:rPr>
                <a:t>80-98%</a:t>
              </a:r>
              <a:endParaRPr lang="es-ES" sz="1200" b="1" dirty="0">
                <a:ln w="12700" cmpd="sng">
                  <a:solidFill>
                    <a:schemeClr val="bg1">
                      <a:lumMod val="50000"/>
                    </a:schemeClr>
                  </a:solidFill>
                  <a:prstDash val="solid"/>
                </a:ln>
                <a:solidFill>
                  <a:schemeClr val="bg2">
                    <a:lumMod val="25000"/>
                  </a:schemeClr>
                </a:solidFill>
                <a:latin typeface="Andalus" panose="02020603050405020304" pitchFamily="18" charset="-78"/>
                <a:cs typeface="Andalus" panose="02020603050405020304" pitchFamily="18" charset="-78"/>
              </a:endParaRPr>
            </a:p>
          </p:txBody>
        </p:sp>
        <p:sp>
          <p:nvSpPr>
            <p:cNvPr id="11" name="Rectángulo: esquinas redondeadas 16">
              <a:extLst>
                <a:ext uri="{FF2B5EF4-FFF2-40B4-BE49-F238E27FC236}">
                  <a16:creationId xmlns:a16="http://schemas.microsoft.com/office/drawing/2014/main" id="{E0D83AD5-0CBA-46C0-AC1B-0ACBB4983468}"/>
                </a:ext>
              </a:extLst>
            </p:cNvPr>
            <p:cNvSpPr/>
            <p:nvPr/>
          </p:nvSpPr>
          <p:spPr>
            <a:xfrm>
              <a:off x="667330" y="3217112"/>
              <a:ext cx="1211276" cy="605393"/>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r>
                <a:rPr lang="es-ES" sz="1200" dirty="0">
                  <a:ln w="12700" cmpd="sng">
                    <a:solidFill>
                      <a:srgbClr val="46AAC5"/>
                    </a:solidFill>
                    <a:prstDash val="solid"/>
                  </a:ln>
                  <a:solidFill>
                    <a:schemeClr val="accent1">
                      <a:lumMod val="60000"/>
                      <a:lumOff val="40000"/>
                    </a:schemeClr>
                  </a:solidFill>
                  <a:latin typeface="Andalus" panose="02020603050405020304" pitchFamily="18" charset="-78"/>
                  <a:cs typeface="Andalus" panose="02020603050405020304" pitchFamily="18" charset="-78"/>
                </a:rPr>
                <a:t>Absorción planta</a:t>
              </a:r>
            </a:p>
            <a:p>
              <a:pPr algn="ctr"/>
              <a:r>
                <a:rPr lang="es-CL" sz="1200" dirty="0">
                  <a:solidFill>
                    <a:schemeClr val="accent1">
                      <a:lumMod val="75000"/>
                    </a:schemeClr>
                  </a:solidFill>
                  <a:latin typeface="Andalus" panose="02020603050405020304" pitchFamily="18" charset="-78"/>
                  <a:cs typeface="Andalus" panose="02020603050405020304" pitchFamily="18" charset="-78"/>
                </a:rPr>
                <a:t>2-20%</a:t>
              </a:r>
              <a:endParaRPr lang="es-ES" sz="1200" b="1" dirty="0">
                <a:ln w="12700" cmpd="sng">
                  <a:solidFill>
                    <a:schemeClr val="bg1">
                      <a:lumMod val="50000"/>
                    </a:schemeClr>
                  </a:solidFill>
                  <a:prstDash val="solid"/>
                </a:ln>
                <a:solidFill>
                  <a:schemeClr val="accent1">
                    <a:lumMod val="75000"/>
                  </a:schemeClr>
                </a:solidFill>
                <a:latin typeface="Andalus" panose="02020603050405020304" pitchFamily="18" charset="-78"/>
                <a:cs typeface="Andalus" panose="02020603050405020304" pitchFamily="18" charset="-78"/>
              </a:endParaRPr>
            </a:p>
          </p:txBody>
        </p:sp>
        <p:sp>
          <p:nvSpPr>
            <p:cNvPr id="12" name="Rectángulo: esquinas redondeadas 17">
              <a:extLst>
                <a:ext uri="{FF2B5EF4-FFF2-40B4-BE49-F238E27FC236}">
                  <a16:creationId xmlns:a16="http://schemas.microsoft.com/office/drawing/2014/main" id="{7C0514CD-181F-4AA8-8F2E-C982B4ACA4A0}"/>
                </a:ext>
              </a:extLst>
            </p:cNvPr>
            <p:cNvSpPr/>
            <p:nvPr/>
          </p:nvSpPr>
          <p:spPr>
            <a:xfrm>
              <a:off x="6974463" y="3629875"/>
              <a:ext cx="1449368" cy="363236"/>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r>
                <a:rPr lang="es-CL" sz="1200" dirty="0">
                  <a:solidFill>
                    <a:schemeClr val="accent1">
                      <a:lumMod val="75000"/>
                    </a:schemeClr>
                  </a:solidFill>
                  <a:latin typeface="Andalus" panose="02020603050405020304" pitchFamily="18" charset="-78"/>
                  <a:cs typeface="Andalus" panose="02020603050405020304" pitchFamily="18" charset="-78"/>
                </a:rPr>
                <a:t>Superficies acuáticas</a:t>
              </a:r>
              <a:endParaRPr lang="es-ES" sz="1200" dirty="0">
                <a:ln w="12700" cmpd="sng">
                  <a:solidFill>
                    <a:srgbClr val="46AAC5"/>
                  </a:solidFill>
                  <a:prstDash val="solid"/>
                </a:ln>
                <a:solidFill>
                  <a:schemeClr val="accent1">
                    <a:lumMod val="60000"/>
                    <a:lumOff val="40000"/>
                  </a:schemeClr>
                </a:solidFill>
                <a:latin typeface="Andalus" panose="02020603050405020304" pitchFamily="18" charset="-78"/>
                <a:cs typeface="Andalus" panose="02020603050405020304" pitchFamily="18" charset="-78"/>
              </a:endParaRPr>
            </a:p>
          </p:txBody>
        </p:sp>
        <p:sp>
          <p:nvSpPr>
            <p:cNvPr id="13" name="Rectángulo: esquinas redondeadas 18">
              <a:extLst>
                <a:ext uri="{FF2B5EF4-FFF2-40B4-BE49-F238E27FC236}">
                  <a16:creationId xmlns:a16="http://schemas.microsoft.com/office/drawing/2014/main" id="{6BF86F53-DBAA-4361-A6B8-9E67ADDAD9B7}"/>
                </a:ext>
              </a:extLst>
            </p:cNvPr>
            <p:cNvSpPr/>
            <p:nvPr/>
          </p:nvSpPr>
          <p:spPr>
            <a:xfrm>
              <a:off x="4139951" y="3717599"/>
              <a:ext cx="737245" cy="322876"/>
            </a:xfrm>
            <a:prstGeom prst="roundRect">
              <a:avLst/>
            </a:prstGeom>
            <a:solidFill>
              <a:schemeClr val="bg2">
                <a:lumMod val="75000"/>
              </a:schemeClr>
            </a:solidFill>
          </p:spPr>
          <p:txBody>
            <a:bodyPr wrap="square" lIns="91440" tIns="45720" rIns="91440" bIns="45720" anchor="ctr">
              <a:spAutoFit/>
            </a:bodyPr>
            <a:lstStyle/>
            <a:p>
              <a:pPr algn="ctr"/>
              <a:r>
                <a:rPr lang="es-CL" sz="1000" dirty="0">
                  <a:solidFill>
                    <a:schemeClr val="bg2">
                      <a:lumMod val="25000"/>
                    </a:schemeClr>
                  </a:solidFill>
                  <a:latin typeface="Andalus" panose="02020603050405020304" pitchFamily="18" charset="-78"/>
                  <a:cs typeface="Andalus" panose="02020603050405020304" pitchFamily="18" charset="-78"/>
                </a:rPr>
                <a:t>Semillas</a:t>
              </a:r>
              <a:endParaRPr lang="es-ES" sz="1000" b="1" dirty="0">
                <a:ln w="12700" cmpd="sng">
                  <a:solidFill>
                    <a:schemeClr val="bg1">
                      <a:lumMod val="50000"/>
                    </a:schemeClr>
                  </a:solidFill>
                  <a:prstDash val="solid"/>
                </a:ln>
                <a:solidFill>
                  <a:schemeClr val="bg2">
                    <a:lumMod val="25000"/>
                  </a:schemeClr>
                </a:solidFill>
                <a:latin typeface="Andalus" panose="02020603050405020304" pitchFamily="18" charset="-78"/>
                <a:cs typeface="Andalus" panose="02020603050405020304" pitchFamily="18" charset="-78"/>
              </a:endParaRPr>
            </a:p>
          </p:txBody>
        </p:sp>
        <p:sp>
          <p:nvSpPr>
            <p:cNvPr id="14" name="Rectángulo: esquinas redondeadas 19">
              <a:extLst>
                <a:ext uri="{FF2B5EF4-FFF2-40B4-BE49-F238E27FC236}">
                  <a16:creationId xmlns:a16="http://schemas.microsoft.com/office/drawing/2014/main" id="{3CC9313B-AB4F-464F-B78D-2BBC0FCE397A}"/>
                </a:ext>
              </a:extLst>
            </p:cNvPr>
            <p:cNvSpPr/>
            <p:nvPr/>
          </p:nvSpPr>
          <p:spPr>
            <a:xfrm>
              <a:off x="3051094" y="4019194"/>
              <a:ext cx="1066267" cy="363236"/>
            </a:xfrm>
            <a:prstGeom prst="roundRect">
              <a:avLst/>
            </a:prstGeom>
            <a:solidFill>
              <a:schemeClr val="bg2">
                <a:lumMod val="75000"/>
              </a:schemeClr>
            </a:solidFill>
          </p:spPr>
          <p:txBody>
            <a:bodyPr wrap="none" lIns="91440" tIns="45720" rIns="91440" bIns="45720" anchor="ctr">
              <a:spAutoFit/>
            </a:bodyPr>
            <a:lstStyle/>
            <a:p>
              <a:pPr algn="ctr"/>
              <a:r>
                <a:rPr lang="es-CL" sz="1200" dirty="0">
                  <a:solidFill>
                    <a:schemeClr val="bg2">
                      <a:lumMod val="25000"/>
                    </a:schemeClr>
                  </a:solidFill>
                  <a:latin typeface="Andalus" panose="02020603050405020304" pitchFamily="18" charset="-78"/>
                  <a:cs typeface="Andalus" panose="02020603050405020304" pitchFamily="18" charset="-78"/>
                </a:rPr>
                <a:t>Biota del suelo</a:t>
              </a:r>
              <a:endParaRPr lang="es-ES" sz="1200" b="1" dirty="0">
                <a:ln w="12700" cmpd="sng">
                  <a:solidFill>
                    <a:schemeClr val="bg1">
                      <a:lumMod val="50000"/>
                    </a:schemeClr>
                  </a:solidFill>
                  <a:prstDash val="solid"/>
                </a:ln>
                <a:solidFill>
                  <a:schemeClr val="bg2">
                    <a:lumMod val="25000"/>
                  </a:schemeClr>
                </a:solidFill>
                <a:latin typeface="Andalus" panose="02020603050405020304" pitchFamily="18" charset="-78"/>
                <a:cs typeface="Andalus" panose="02020603050405020304" pitchFamily="18" charset="-78"/>
              </a:endParaRPr>
            </a:p>
          </p:txBody>
        </p:sp>
        <p:sp>
          <p:nvSpPr>
            <p:cNvPr id="15" name="Rectángulo: esquinas redondeadas 20">
              <a:extLst>
                <a:ext uri="{FF2B5EF4-FFF2-40B4-BE49-F238E27FC236}">
                  <a16:creationId xmlns:a16="http://schemas.microsoft.com/office/drawing/2014/main" id="{A9E46CAB-5244-41AE-9A1F-F9F37F4E6B50}"/>
                </a:ext>
              </a:extLst>
            </p:cNvPr>
            <p:cNvSpPr/>
            <p:nvPr/>
          </p:nvSpPr>
          <p:spPr>
            <a:xfrm>
              <a:off x="4021889" y="4578168"/>
              <a:ext cx="806349" cy="363236"/>
            </a:xfrm>
            <a:prstGeom prst="roundRect">
              <a:avLst/>
            </a:prstGeom>
            <a:solidFill>
              <a:schemeClr val="bg2">
                <a:lumMod val="75000"/>
              </a:schemeClr>
            </a:solidFill>
          </p:spPr>
          <p:txBody>
            <a:bodyPr wrap="none" lIns="91440" tIns="45720" rIns="91440" bIns="45720" anchor="ctr">
              <a:spAutoFit/>
            </a:bodyPr>
            <a:lstStyle/>
            <a:p>
              <a:pPr algn="ctr"/>
              <a:r>
                <a:rPr lang="es-ES" sz="1200" dirty="0">
                  <a:ln w="12700" cmpd="sng">
                    <a:solidFill>
                      <a:schemeClr val="bg2">
                        <a:lumMod val="50000"/>
                      </a:schemeClr>
                    </a:solidFill>
                    <a:prstDash val="solid"/>
                  </a:ln>
                  <a:solidFill>
                    <a:schemeClr val="bg2">
                      <a:lumMod val="25000"/>
                    </a:schemeClr>
                  </a:solidFill>
                  <a:latin typeface="Andalus" panose="02020603050405020304" pitchFamily="18" charset="-78"/>
                  <a:cs typeface="Andalus" panose="02020603050405020304" pitchFamily="18" charset="-78"/>
                </a:rPr>
                <a:t>Lixiviación</a:t>
              </a:r>
            </a:p>
          </p:txBody>
        </p:sp>
        <p:sp>
          <p:nvSpPr>
            <p:cNvPr id="16" name="Rectángulo: esquinas redondeadas 21">
              <a:extLst>
                <a:ext uri="{FF2B5EF4-FFF2-40B4-BE49-F238E27FC236}">
                  <a16:creationId xmlns:a16="http://schemas.microsoft.com/office/drawing/2014/main" id="{ED281DCE-23AF-4493-AD36-C142DEE57692}"/>
                </a:ext>
              </a:extLst>
            </p:cNvPr>
            <p:cNvSpPr/>
            <p:nvPr/>
          </p:nvSpPr>
          <p:spPr>
            <a:xfrm>
              <a:off x="6732240" y="4498548"/>
              <a:ext cx="1692000" cy="363236"/>
            </a:xfrm>
            <a:prstGeom prst="roundRect">
              <a:avLst/>
            </a:prstGeom>
            <a:solidFill>
              <a:schemeClr val="bg2">
                <a:lumMod val="75000"/>
              </a:schemeClr>
            </a:solidFill>
          </p:spPr>
          <p:txBody>
            <a:bodyPr wrap="square" lIns="91440" tIns="45720" rIns="91440" bIns="45720" anchor="ctr">
              <a:spAutoFit/>
            </a:bodyPr>
            <a:lstStyle/>
            <a:p>
              <a:pPr algn="ctr"/>
              <a:r>
                <a:rPr lang="es-CL" sz="1200" dirty="0">
                  <a:solidFill>
                    <a:schemeClr val="bg2">
                      <a:lumMod val="25000"/>
                    </a:schemeClr>
                  </a:solidFill>
                  <a:latin typeface="Andalus" panose="02020603050405020304" pitchFamily="18" charset="-78"/>
                  <a:cs typeface="Andalus" panose="02020603050405020304" pitchFamily="18" charset="-78"/>
                </a:rPr>
                <a:t>Artrópodos acuáticos</a:t>
              </a:r>
            </a:p>
          </p:txBody>
        </p:sp>
        <p:sp>
          <p:nvSpPr>
            <p:cNvPr id="17" name="Rectángulo: esquinas redondeadas 22">
              <a:extLst>
                <a:ext uri="{FF2B5EF4-FFF2-40B4-BE49-F238E27FC236}">
                  <a16:creationId xmlns:a16="http://schemas.microsoft.com/office/drawing/2014/main" id="{9300A7F4-9D0A-49FA-9A9E-82AD39BBDB8A}"/>
                </a:ext>
              </a:extLst>
            </p:cNvPr>
            <p:cNvSpPr/>
            <p:nvPr/>
          </p:nvSpPr>
          <p:spPr>
            <a:xfrm>
              <a:off x="2645392" y="1982401"/>
              <a:ext cx="1327542" cy="363236"/>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es-CL" sz="1200" dirty="0">
                  <a:solidFill>
                    <a:schemeClr val="accent1">
                      <a:lumMod val="75000"/>
                    </a:schemeClr>
                  </a:solidFill>
                  <a:latin typeface="Andalus" panose="02020603050405020304" pitchFamily="18" charset="-78"/>
                  <a:cs typeface="Andalus" panose="02020603050405020304" pitchFamily="18" charset="-78"/>
                </a:rPr>
                <a:t>Polen, Néctar</a:t>
              </a:r>
              <a:endParaRPr lang="es-ES" sz="1200" b="1" dirty="0">
                <a:ln w="12700" cmpd="sng">
                  <a:solidFill>
                    <a:schemeClr val="bg1">
                      <a:lumMod val="50000"/>
                    </a:schemeClr>
                  </a:solidFill>
                  <a:prstDash val="solid"/>
                </a:ln>
                <a:solidFill>
                  <a:schemeClr val="accent1">
                    <a:lumMod val="75000"/>
                  </a:schemeClr>
                </a:solidFill>
                <a:latin typeface="Andalus" panose="02020603050405020304" pitchFamily="18" charset="-78"/>
                <a:cs typeface="Andalus" panose="02020603050405020304" pitchFamily="18" charset="-78"/>
              </a:endParaRPr>
            </a:p>
          </p:txBody>
        </p:sp>
        <p:sp>
          <p:nvSpPr>
            <p:cNvPr id="18" name="Rectángulo: esquinas redondeadas 23">
              <a:extLst>
                <a:ext uri="{FF2B5EF4-FFF2-40B4-BE49-F238E27FC236}">
                  <a16:creationId xmlns:a16="http://schemas.microsoft.com/office/drawing/2014/main" id="{5F55D715-44F3-495C-B4A6-D0F3CF55C64E}"/>
                </a:ext>
              </a:extLst>
            </p:cNvPr>
            <p:cNvSpPr/>
            <p:nvPr/>
          </p:nvSpPr>
          <p:spPr>
            <a:xfrm>
              <a:off x="4346604" y="3350312"/>
              <a:ext cx="875704" cy="363236"/>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r>
                <a:rPr lang="es-CL" sz="1200" dirty="0">
                  <a:ln w="12700" cmpd="sng">
                    <a:solidFill>
                      <a:srgbClr val="46AAC5"/>
                    </a:solidFill>
                    <a:prstDash val="solid"/>
                  </a:ln>
                  <a:solidFill>
                    <a:schemeClr val="accent1">
                      <a:lumMod val="60000"/>
                      <a:lumOff val="40000"/>
                    </a:schemeClr>
                  </a:solidFill>
                  <a:latin typeface="Andalus" panose="02020603050405020304" pitchFamily="18" charset="-78"/>
                  <a:cs typeface="Andalus" panose="02020603050405020304" pitchFamily="18" charset="-78"/>
                </a:rPr>
                <a:t>Escorrentía</a:t>
              </a:r>
              <a:endParaRPr lang="es-ES" sz="1200" b="1" dirty="0">
                <a:ln w="12700" cmpd="sng">
                  <a:solidFill>
                    <a:schemeClr val="bg1">
                      <a:lumMod val="50000"/>
                    </a:schemeClr>
                  </a:solidFill>
                  <a:prstDash val="solid"/>
                </a:ln>
                <a:solidFill>
                  <a:schemeClr val="accent1">
                    <a:lumMod val="75000"/>
                  </a:schemeClr>
                </a:solidFill>
                <a:latin typeface="Andalus" panose="02020603050405020304" pitchFamily="18" charset="-78"/>
                <a:cs typeface="Andalus" panose="02020603050405020304" pitchFamily="18" charset="-78"/>
              </a:endParaRPr>
            </a:p>
          </p:txBody>
        </p:sp>
        <p:sp>
          <p:nvSpPr>
            <p:cNvPr id="19" name="Rectángulo: esquinas redondeadas 24">
              <a:extLst>
                <a:ext uri="{FF2B5EF4-FFF2-40B4-BE49-F238E27FC236}">
                  <a16:creationId xmlns:a16="http://schemas.microsoft.com/office/drawing/2014/main" id="{199CA644-3B0D-4917-B94F-E5BD6C8B6C58}"/>
                </a:ext>
              </a:extLst>
            </p:cNvPr>
            <p:cNvSpPr/>
            <p:nvPr/>
          </p:nvSpPr>
          <p:spPr>
            <a:xfrm>
              <a:off x="4658065" y="2630190"/>
              <a:ext cx="1225555" cy="605393"/>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es-CL" sz="1200" dirty="0">
                  <a:solidFill>
                    <a:schemeClr val="accent1">
                      <a:lumMod val="75000"/>
                    </a:schemeClr>
                  </a:solidFill>
                  <a:latin typeface="Andalus" panose="02020603050405020304" pitchFamily="18" charset="-78"/>
                  <a:cs typeface="Andalus" panose="02020603050405020304" pitchFamily="18" charset="-78"/>
                </a:rPr>
                <a:t>Contaminación directa</a:t>
              </a:r>
              <a:endParaRPr lang="es-ES" sz="1200" b="1" dirty="0">
                <a:ln w="12700" cmpd="sng">
                  <a:solidFill>
                    <a:schemeClr val="bg1">
                      <a:lumMod val="50000"/>
                    </a:schemeClr>
                  </a:solidFill>
                  <a:prstDash val="solid"/>
                </a:ln>
                <a:solidFill>
                  <a:schemeClr val="accent1">
                    <a:lumMod val="75000"/>
                  </a:schemeClr>
                </a:solidFill>
                <a:latin typeface="Andalus" panose="02020603050405020304" pitchFamily="18" charset="-78"/>
                <a:cs typeface="Andalus" panose="02020603050405020304" pitchFamily="18" charset="-78"/>
              </a:endParaRPr>
            </a:p>
          </p:txBody>
        </p:sp>
        <p:sp>
          <p:nvSpPr>
            <p:cNvPr id="20" name="Rectángulo: esquinas redondeadas 25">
              <a:extLst>
                <a:ext uri="{FF2B5EF4-FFF2-40B4-BE49-F238E27FC236}">
                  <a16:creationId xmlns:a16="http://schemas.microsoft.com/office/drawing/2014/main" id="{9047595D-4C40-4E34-A3AA-7A8FC231D0F3}"/>
                </a:ext>
              </a:extLst>
            </p:cNvPr>
            <p:cNvSpPr/>
            <p:nvPr/>
          </p:nvSpPr>
          <p:spPr>
            <a:xfrm>
              <a:off x="6743038" y="2819666"/>
              <a:ext cx="1225555" cy="605393"/>
            </a:xfrm>
            <a:prstGeom prst="roundRect">
              <a:avLst/>
            </a:prstGeom>
            <a:solidFill>
              <a:schemeClr val="accent1">
                <a:lumMod val="20000"/>
                <a:lumOff val="80000"/>
              </a:schemeClr>
            </a:solidFill>
            <a:ln>
              <a:noFill/>
            </a:ln>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es-CL" sz="1200" dirty="0">
                  <a:solidFill>
                    <a:schemeClr val="accent1">
                      <a:lumMod val="75000"/>
                    </a:schemeClr>
                  </a:solidFill>
                  <a:latin typeface="Andalus" panose="02020603050405020304" pitchFamily="18" charset="-78"/>
                  <a:cs typeface="Andalus" panose="02020603050405020304" pitchFamily="18" charset="-78"/>
                </a:rPr>
                <a:t>Contaminación indirecta</a:t>
              </a:r>
              <a:endParaRPr lang="es-ES" sz="1200" b="1" dirty="0">
                <a:ln w="12700" cmpd="sng">
                  <a:solidFill>
                    <a:schemeClr val="bg1">
                      <a:lumMod val="50000"/>
                    </a:schemeClr>
                  </a:solidFill>
                  <a:prstDash val="solid"/>
                </a:ln>
                <a:solidFill>
                  <a:schemeClr val="accent1">
                    <a:lumMod val="75000"/>
                  </a:schemeClr>
                </a:solidFill>
                <a:latin typeface="Andalus" panose="02020603050405020304" pitchFamily="18" charset="-78"/>
                <a:cs typeface="Andalus" panose="02020603050405020304" pitchFamily="18" charset="-78"/>
              </a:endParaRPr>
            </a:p>
          </p:txBody>
        </p:sp>
      </p:grpSp>
    </p:spTree>
    <p:extLst>
      <p:ext uri="{BB962C8B-B14F-4D97-AF65-F5344CB8AC3E}">
        <p14:creationId xmlns:p14="http://schemas.microsoft.com/office/powerpoint/2010/main" val="3605948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Captura de pantalla 2017-10-27 a las 15.30.59.png"/>
          <p:cNvPicPr>
            <a:picLocks noChangeAspect="1"/>
          </p:cNvPicPr>
          <p:nvPr/>
        </p:nvPicPr>
        <p:blipFill rotWithShape="1">
          <a:blip r:embed="rId2">
            <a:extLst>
              <a:ext uri="{28A0092B-C50C-407E-A947-70E740481C1C}">
                <a14:useLocalDpi xmlns:a14="http://schemas.microsoft.com/office/drawing/2010/main" val="0"/>
              </a:ext>
            </a:extLst>
          </a:blip>
          <a:srcRect t="29253"/>
          <a:stretch/>
        </p:blipFill>
        <p:spPr>
          <a:xfrm>
            <a:off x="2987865" y="195486"/>
            <a:ext cx="5610077" cy="967488"/>
          </a:xfrm>
          <a:prstGeom prst="rect">
            <a:avLst/>
          </a:prstGeom>
        </p:spPr>
      </p:pic>
      <p:sp>
        <p:nvSpPr>
          <p:cNvPr id="7" name="CuadroTexto 6"/>
          <p:cNvSpPr txBox="1"/>
          <p:nvPr/>
        </p:nvSpPr>
        <p:spPr>
          <a:xfrm>
            <a:off x="215902" y="190506"/>
            <a:ext cx="1138130" cy="738553"/>
          </a:xfrm>
          <a:prstGeom prst="rect">
            <a:avLst/>
          </a:prstGeom>
          <a:noFill/>
        </p:spPr>
        <p:txBody>
          <a:bodyPr wrap="none" lIns="91330" tIns="45665" rIns="91330" bIns="45665" rtlCol="0">
            <a:spAutoFit/>
          </a:bodyPr>
          <a:lstStyle/>
          <a:p>
            <a:r>
              <a:rPr lang="es-ES" sz="2400" b="1" dirty="0" err="1">
                <a:solidFill>
                  <a:srgbClr val="FF0000"/>
                </a:solidFill>
              </a:rPr>
              <a:t>Science</a:t>
            </a:r>
            <a:r>
              <a:rPr lang="es-ES" dirty="0"/>
              <a:t> </a:t>
            </a:r>
          </a:p>
          <a:p>
            <a:r>
              <a:rPr lang="es-ES" dirty="0"/>
              <a:t>oct 2017</a:t>
            </a:r>
          </a:p>
        </p:txBody>
      </p:sp>
      <p:pic>
        <p:nvPicPr>
          <p:cNvPr id="8" name="Imagen 7" descr="Captura de pantalla 2017-10-27 a las 15.30.47.png"/>
          <p:cNvPicPr>
            <a:picLocks noChangeAspect="1"/>
          </p:cNvPicPr>
          <p:nvPr/>
        </p:nvPicPr>
        <p:blipFill rotWithShape="1">
          <a:blip r:embed="rId3">
            <a:extLst>
              <a:ext uri="{28A0092B-C50C-407E-A947-70E740481C1C}">
                <a14:useLocalDpi xmlns:a14="http://schemas.microsoft.com/office/drawing/2010/main" val="0"/>
              </a:ext>
            </a:extLst>
          </a:blip>
          <a:srcRect b="36625"/>
          <a:stretch/>
        </p:blipFill>
        <p:spPr>
          <a:xfrm>
            <a:off x="467585" y="1275607"/>
            <a:ext cx="8208091" cy="3594986"/>
          </a:xfrm>
          <a:prstGeom prst="rect">
            <a:avLst/>
          </a:prstGeom>
        </p:spPr>
      </p:pic>
    </p:spTree>
    <p:extLst>
      <p:ext uri="{BB962C8B-B14F-4D97-AF65-F5344CB8AC3E}">
        <p14:creationId xmlns:p14="http://schemas.microsoft.com/office/powerpoint/2010/main" val="48803706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uadroTexto 29">
            <a:extLst>
              <a:ext uri="{FF2B5EF4-FFF2-40B4-BE49-F238E27FC236}">
                <a16:creationId xmlns:a16="http://schemas.microsoft.com/office/drawing/2014/main" id="{2B4913E9-6B7D-4777-9A5E-C37592A13C03}"/>
              </a:ext>
            </a:extLst>
          </p:cNvPr>
          <p:cNvSpPr txBox="1"/>
          <p:nvPr/>
        </p:nvSpPr>
        <p:spPr>
          <a:xfrm>
            <a:off x="172221" y="188661"/>
            <a:ext cx="8788500" cy="530898"/>
          </a:xfrm>
          <a:prstGeom prst="rect">
            <a:avLst/>
          </a:prstGeom>
          <a:solidFill>
            <a:schemeClr val="accent5">
              <a:lumMod val="20000"/>
              <a:lumOff val="80000"/>
              <a:alpha val="90000"/>
            </a:schemeClr>
          </a:solidFill>
          <a:ln>
            <a:noFill/>
          </a:ln>
        </p:spPr>
        <p:txBody>
          <a:bodyPr wrap="square" lIns="68554" tIns="34282" rIns="68554" bIns="34282" rtlCol="0">
            <a:spAutoFit/>
          </a:bodyPr>
          <a:lstStyle/>
          <a:p>
            <a:pPr defTabSz="685527"/>
            <a:r>
              <a:rPr lang="es-CL" sz="3000" dirty="0">
                <a:solidFill>
                  <a:srgbClr val="C87D0E"/>
                </a:solidFill>
                <a:effectLst>
                  <a:outerShdw blurRad="38100" dist="38100" dir="2700000" algn="tl">
                    <a:srgbClr val="000000">
                      <a:alpha val="43137"/>
                    </a:srgbClr>
                  </a:outerShdw>
                </a:effectLst>
                <a:latin typeface="Corbel"/>
              </a:rPr>
              <a:t>Efectos subletales</a:t>
            </a:r>
          </a:p>
        </p:txBody>
      </p:sp>
      <p:sp>
        <p:nvSpPr>
          <p:cNvPr id="31" name="CuadroTexto 30">
            <a:extLst>
              <a:ext uri="{FF2B5EF4-FFF2-40B4-BE49-F238E27FC236}">
                <a16:creationId xmlns:a16="http://schemas.microsoft.com/office/drawing/2014/main" id="{C2CBC4E3-8043-4760-855C-763DB5EF335F}"/>
              </a:ext>
            </a:extLst>
          </p:cNvPr>
          <p:cNvSpPr txBox="1"/>
          <p:nvPr/>
        </p:nvSpPr>
        <p:spPr>
          <a:xfrm>
            <a:off x="173355" y="4919831"/>
            <a:ext cx="4736310" cy="253900"/>
          </a:xfrm>
          <a:prstGeom prst="rect">
            <a:avLst/>
          </a:prstGeom>
          <a:noFill/>
        </p:spPr>
        <p:txBody>
          <a:bodyPr wrap="square" lIns="68554" tIns="34282" rIns="68554" bIns="34282" rtlCol="0">
            <a:spAutoFit/>
          </a:bodyPr>
          <a:lstStyle/>
          <a:p>
            <a:pPr defTabSz="685527"/>
            <a:r>
              <a:rPr lang="es-CL" sz="1200" dirty="0">
                <a:solidFill>
                  <a:prstClr val="black"/>
                </a:solidFill>
                <a:latin typeface="Corbel"/>
              </a:rPr>
              <a:t>IPBES, 2016; Fig. modificada</a:t>
            </a:r>
          </a:p>
        </p:txBody>
      </p:sp>
      <p:grpSp>
        <p:nvGrpSpPr>
          <p:cNvPr id="2" name="Agrupar 1"/>
          <p:cNvGrpSpPr/>
          <p:nvPr/>
        </p:nvGrpSpPr>
        <p:grpSpPr>
          <a:xfrm>
            <a:off x="5167932" y="605251"/>
            <a:ext cx="3887918" cy="4229888"/>
            <a:chOff x="6890576" y="806987"/>
            <a:chExt cx="5183891" cy="5639850"/>
          </a:xfrm>
        </p:grpSpPr>
        <p:grpSp>
          <p:nvGrpSpPr>
            <p:cNvPr id="3" name="Grupo 2">
              <a:extLst>
                <a:ext uri="{FF2B5EF4-FFF2-40B4-BE49-F238E27FC236}">
                  <a16:creationId xmlns:a16="http://schemas.microsoft.com/office/drawing/2014/main" id="{8FDFAA0C-F07A-4995-A261-DB9E10CFB278}"/>
                </a:ext>
              </a:extLst>
            </p:cNvPr>
            <p:cNvGrpSpPr/>
            <p:nvPr/>
          </p:nvGrpSpPr>
          <p:grpSpPr>
            <a:xfrm>
              <a:off x="6890576" y="806987"/>
              <a:ext cx="5183891" cy="4950456"/>
              <a:chOff x="6924900" y="1070152"/>
              <a:chExt cx="5183891" cy="4950456"/>
            </a:xfrm>
          </p:grpSpPr>
          <p:sp>
            <p:nvSpPr>
              <p:cNvPr id="92" name="Hexágono 91">
                <a:extLst>
                  <a:ext uri="{FF2B5EF4-FFF2-40B4-BE49-F238E27FC236}">
                    <a16:creationId xmlns:a16="http://schemas.microsoft.com/office/drawing/2014/main" id="{F042F98B-1507-439A-BAE9-A592F007F44A}"/>
                  </a:ext>
                </a:extLst>
              </p:cNvPr>
              <p:cNvSpPr/>
              <p:nvPr/>
            </p:nvSpPr>
            <p:spPr>
              <a:xfrm>
                <a:off x="8223358" y="4253463"/>
                <a:ext cx="1359922" cy="1206895"/>
              </a:xfrm>
              <a:prstGeom prst="hexagon">
                <a:avLst/>
              </a:prstGeom>
              <a:solidFill>
                <a:srgbClr val="377CBB"/>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nchor="ctr"/>
              <a:lstStyle/>
              <a:p>
                <a:pPr algn="ctr" defTabSz="685527"/>
                <a:r>
                  <a:rPr lang="es-CL" sz="1100" dirty="0">
                    <a:solidFill>
                      <a:prstClr val="white"/>
                    </a:solidFill>
                    <a:latin typeface="Corbel"/>
                  </a:rPr>
                  <a:t>Fisiología digestiva</a:t>
                </a:r>
              </a:p>
            </p:txBody>
          </p:sp>
          <p:sp>
            <p:nvSpPr>
              <p:cNvPr id="70" name="Hexágono 69">
                <a:extLst>
                  <a:ext uri="{FF2B5EF4-FFF2-40B4-BE49-F238E27FC236}">
                    <a16:creationId xmlns:a16="http://schemas.microsoft.com/office/drawing/2014/main" id="{1B37F80F-94FF-46A4-B68C-435C7FB39B9B}"/>
                  </a:ext>
                </a:extLst>
              </p:cNvPr>
              <p:cNvSpPr/>
              <p:nvPr/>
            </p:nvSpPr>
            <p:spPr>
              <a:xfrm>
                <a:off x="9365052" y="1070152"/>
                <a:ext cx="1307520" cy="1206895"/>
              </a:xfrm>
              <a:prstGeom prst="hexagon">
                <a:avLst/>
              </a:prstGeom>
              <a:solidFill>
                <a:srgbClr val="77BB22"/>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4" name="Hexágono 73">
                <a:extLst>
                  <a:ext uri="{FF2B5EF4-FFF2-40B4-BE49-F238E27FC236}">
                    <a16:creationId xmlns:a16="http://schemas.microsoft.com/office/drawing/2014/main" id="{C0E01E4E-00FE-4324-80CF-D3F7A06414D5}"/>
                  </a:ext>
                </a:extLst>
              </p:cNvPr>
              <p:cNvSpPr/>
              <p:nvPr/>
            </p:nvSpPr>
            <p:spPr>
              <a:xfrm>
                <a:off x="10463443" y="1651206"/>
                <a:ext cx="1307520" cy="1206895"/>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7" name="Hexágono 8">
                <a:extLst>
                  <a:ext uri="{FF2B5EF4-FFF2-40B4-BE49-F238E27FC236}">
                    <a16:creationId xmlns:a16="http://schemas.microsoft.com/office/drawing/2014/main" id="{15F756E4-997D-4EFF-A0CB-AFCD4D714983}"/>
                  </a:ext>
                </a:extLst>
              </p:cNvPr>
              <p:cNvSpPr/>
              <p:nvPr/>
            </p:nvSpPr>
            <p:spPr>
              <a:xfrm>
                <a:off x="9383653" y="1251965"/>
                <a:ext cx="1260237"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Memoria</a:t>
                </a:r>
              </a:p>
            </p:txBody>
          </p:sp>
          <p:sp>
            <p:nvSpPr>
              <p:cNvPr id="79" name="Hexágono 78">
                <a:extLst>
                  <a:ext uri="{FF2B5EF4-FFF2-40B4-BE49-F238E27FC236}">
                    <a16:creationId xmlns:a16="http://schemas.microsoft.com/office/drawing/2014/main" id="{5FD4CAEB-EE5D-498F-BBEC-115E6537D124}"/>
                  </a:ext>
                </a:extLst>
              </p:cNvPr>
              <p:cNvSpPr/>
              <p:nvPr/>
            </p:nvSpPr>
            <p:spPr>
              <a:xfrm>
                <a:off x="7186439" y="2251992"/>
                <a:ext cx="1307520" cy="1206894"/>
              </a:xfrm>
              <a:prstGeom prst="hexagon">
                <a:avLst/>
              </a:prstGeom>
              <a:solidFill>
                <a:srgbClr val="D9627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1" name="Hexágono 80">
                <a:extLst>
                  <a:ext uri="{FF2B5EF4-FFF2-40B4-BE49-F238E27FC236}">
                    <a16:creationId xmlns:a16="http://schemas.microsoft.com/office/drawing/2014/main" id="{7DF53BBF-485E-4CFC-91E5-959BE79AC2B9}"/>
                  </a:ext>
                </a:extLst>
              </p:cNvPr>
              <p:cNvSpPr/>
              <p:nvPr/>
            </p:nvSpPr>
            <p:spPr>
              <a:xfrm>
                <a:off x="9341696" y="3599275"/>
                <a:ext cx="1307520" cy="1206895"/>
              </a:xfrm>
              <a:prstGeom prst="hexagon">
                <a:avLst/>
              </a:prstGeom>
              <a:solidFill>
                <a:srgbClr val="377CBB"/>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grpSp>
            <p:nvGrpSpPr>
              <p:cNvPr id="5" name="Grupo 4">
                <a:extLst>
                  <a:ext uri="{FF2B5EF4-FFF2-40B4-BE49-F238E27FC236}">
                    <a16:creationId xmlns:a16="http://schemas.microsoft.com/office/drawing/2014/main" id="{06A39FE2-F2F3-45EB-B37D-772FC9374FC9}"/>
                  </a:ext>
                </a:extLst>
              </p:cNvPr>
              <p:cNvGrpSpPr/>
              <p:nvPr/>
            </p:nvGrpSpPr>
            <p:grpSpPr>
              <a:xfrm>
                <a:off x="10463443" y="2999423"/>
                <a:ext cx="1307520" cy="1206895"/>
                <a:chOff x="11517845" y="3626682"/>
                <a:chExt cx="1307520" cy="1206895"/>
              </a:xfrm>
            </p:grpSpPr>
            <p:sp>
              <p:nvSpPr>
                <p:cNvPr id="78" name="Hexágono 77">
                  <a:extLst>
                    <a:ext uri="{FF2B5EF4-FFF2-40B4-BE49-F238E27FC236}">
                      <a16:creationId xmlns:a16="http://schemas.microsoft.com/office/drawing/2014/main" id="{350991A3-3596-4879-A81E-39FA9FC98D32}"/>
                    </a:ext>
                  </a:extLst>
                </p:cNvPr>
                <p:cNvSpPr/>
                <p:nvPr/>
              </p:nvSpPr>
              <p:spPr>
                <a:xfrm>
                  <a:off x="11517845" y="3626682"/>
                  <a:ext cx="1307520" cy="1206895"/>
                </a:xfrm>
                <a:prstGeom prst="hexagon">
                  <a:avLst/>
                </a:prstGeom>
                <a:solidFill>
                  <a:srgbClr val="BB909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2" name="Hexágono 8">
                  <a:extLst>
                    <a:ext uri="{FF2B5EF4-FFF2-40B4-BE49-F238E27FC236}">
                      <a16:creationId xmlns:a16="http://schemas.microsoft.com/office/drawing/2014/main" id="{DD5B45F4-6185-4CEC-A17C-544AD451B54D}"/>
                    </a:ext>
                  </a:extLst>
                </p:cNvPr>
                <p:cNvSpPr/>
                <p:nvPr/>
              </p:nvSpPr>
              <p:spPr>
                <a:xfrm>
                  <a:off x="11527608" y="3857139"/>
                  <a:ext cx="1260237"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Navegación</a:t>
                  </a:r>
                </a:p>
              </p:txBody>
            </p:sp>
          </p:grpSp>
          <p:sp>
            <p:nvSpPr>
              <p:cNvPr id="83" name="Hexágono 8">
                <a:extLst>
                  <a:ext uri="{FF2B5EF4-FFF2-40B4-BE49-F238E27FC236}">
                    <a16:creationId xmlns:a16="http://schemas.microsoft.com/office/drawing/2014/main" id="{E1097A5F-E56C-45FC-8010-191C4396E54B}"/>
                  </a:ext>
                </a:extLst>
              </p:cNvPr>
              <p:cNvSpPr/>
              <p:nvPr/>
            </p:nvSpPr>
            <p:spPr>
              <a:xfrm>
                <a:off x="6924900" y="2444013"/>
                <a:ext cx="1893724"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err="1">
                    <a:solidFill>
                      <a:prstClr val="white"/>
                    </a:solidFill>
                    <a:latin typeface="Corbel"/>
                    <a:cs typeface="Andalus" panose="02020603050405020304" pitchFamily="18" charset="-78"/>
                  </a:rPr>
                  <a:t>Sucept</a:t>
                </a:r>
                <a:r>
                  <a:rPr lang="es-CL" sz="1100" b="1" dirty="0">
                    <a:solidFill>
                      <a:prstClr val="white"/>
                    </a:solidFill>
                    <a:latin typeface="Corbel"/>
                    <a:cs typeface="Andalus" panose="02020603050405020304" pitchFamily="18" charset="-78"/>
                  </a:rPr>
                  <a:t>. a</a:t>
                </a:r>
              </a:p>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 </a:t>
                </a:r>
                <a:r>
                  <a:rPr lang="es-CL" sz="900" b="1" dirty="0">
                    <a:solidFill>
                      <a:prstClr val="white"/>
                    </a:solidFill>
                    <a:latin typeface="Corbel"/>
                    <a:cs typeface="Andalus" panose="02020603050405020304" pitchFamily="18" charset="-78"/>
                  </a:rPr>
                  <a:t>enfermedades</a:t>
                </a:r>
              </a:p>
            </p:txBody>
          </p:sp>
          <p:grpSp>
            <p:nvGrpSpPr>
              <p:cNvPr id="6" name="Grupo 5">
                <a:extLst>
                  <a:ext uri="{FF2B5EF4-FFF2-40B4-BE49-F238E27FC236}">
                    <a16:creationId xmlns:a16="http://schemas.microsoft.com/office/drawing/2014/main" id="{F820A8BD-428A-4175-902C-4938ABC3A4C9}"/>
                  </a:ext>
                </a:extLst>
              </p:cNvPr>
              <p:cNvGrpSpPr/>
              <p:nvPr/>
            </p:nvGrpSpPr>
            <p:grpSpPr>
              <a:xfrm>
                <a:off x="8273690" y="1654967"/>
                <a:ext cx="1309590" cy="1206895"/>
                <a:chOff x="9311562" y="2310067"/>
                <a:chExt cx="1309590" cy="1206895"/>
              </a:xfrm>
            </p:grpSpPr>
            <p:sp>
              <p:nvSpPr>
                <p:cNvPr id="80" name="Hexágono 79">
                  <a:extLst>
                    <a:ext uri="{FF2B5EF4-FFF2-40B4-BE49-F238E27FC236}">
                      <a16:creationId xmlns:a16="http://schemas.microsoft.com/office/drawing/2014/main" id="{B62BEE41-E46F-4A58-AF5C-C110E1A774D0}"/>
                    </a:ext>
                  </a:extLst>
                </p:cNvPr>
                <p:cNvSpPr/>
                <p:nvPr/>
              </p:nvSpPr>
              <p:spPr>
                <a:xfrm>
                  <a:off x="9313632" y="2310067"/>
                  <a:ext cx="1307520" cy="1206895"/>
                </a:xfrm>
                <a:prstGeom prst="hexagon">
                  <a:avLst/>
                </a:prstGeom>
                <a:solidFill>
                  <a:srgbClr val="BBB919"/>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4" name="Hexágono 8">
                  <a:extLst>
                    <a:ext uri="{FF2B5EF4-FFF2-40B4-BE49-F238E27FC236}">
                      <a16:creationId xmlns:a16="http://schemas.microsoft.com/office/drawing/2014/main" id="{C0F2DCF2-847C-4485-AE22-83C47706B202}"/>
                    </a:ext>
                  </a:extLst>
                </p:cNvPr>
                <p:cNvSpPr/>
                <p:nvPr/>
              </p:nvSpPr>
              <p:spPr>
                <a:xfrm>
                  <a:off x="9311562" y="2482744"/>
                  <a:ext cx="1260237"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050" b="1" dirty="0">
                      <a:solidFill>
                        <a:prstClr val="white"/>
                      </a:solidFill>
                      <a:latin typeface="Corbel"/>
                      <a:cs typeface="Andalus" panose="02020603050405020304" pitchFamily="18" charset="-78"/>
                    </a:rPr>
                    <a:t>Orientación</a:t>
                  </a:r>
                </a:p>
              </p:txBody>
            </p:sp>
          </p:grpSp>
          <p:sp>
            <p:nvSpPr>
              <p:cNvPr id="85" name="Hexágono 8">
                <a:extLst>
                  <a:ext uri="{FF2B5EF4-FFF2-40B4-BE49-F238E27FC236}">
                    <a16:creationId xmlns:a16="http://schemas.microsoft.com/office/drawing/2014/main" id="{762978D1-B9EB-4D4B-9DDA-AF4C711759C2}"/>
                  </a:ext>
                </a:extLst>
              </p:cNvPr>
              <p:cNvSpPr/>
              <p:nvPr/>
            </p:nvSpPr>
            <p:spPr>
              <a:xfrm>
                <a:off x="9343302" y="3790062"/>
                <a:ext cx="1260237"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Depresión </a:t>
                </a:r>
              </a:p>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S. Inmune</a:t>
                </a:r>
              </a:p>
            </p:txBody>
          </p:sp>
          <p:sp>
            <p:nvSpPr>
              <p:cNvPr id="88" name="Hexágono 87">
                <a:extLst>
                  <a:ext uri="{FF2B5EF4-FFF2-40B4-BE49-F238E27FC236}">
                    <a16:creationId xmlns:a16="http://schemas.microsoft.com/office/drawing/2014/main" id="{20E39373-D758-40DE-85E0-70D56AF7E2FF}"/>
                  </a:ext>
                </a:extLst>
              </p:cNvPr>
              <p:cNvSpPr/>
              <p:nvPr/>
            </p:nvSpPr>
            <p:spPr>
              <a:xfrm>
                <a:off x="10441073" y="4213861"/>
                <a:ext cx="1307520" cy="1206895"/>
              </a:xfrm>
              <a:prstGeom prst="hexagon">
                <a:avLst/>
              </a:prstGeom>
              <a:solidFill>
                <a:srgbClr val="46BB2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89" name="Hexágono 8">
                <a:extLst>
                  <a:ext uri="{FF2B5EF4-FFF2-40B4-BE49-F238E27FC236}">
                    <a16:creationId xmlns:a16="http://schemas.microsoft.com/office/drawing/2014/main" id="{A81CE5AF-3A56-457E-B1D6-428D82625C14}"/>
                  </a:ext>
                </a:extLst>
              </p:cNvPr>
              <p:cNvSpPr/>
              <p:nvPr/>
            </p:nvSpPr>
            <p:spPr>
              <a:xfrm>
                <a:off x="10370019" y="4389914"/>
                <a:ext cx="1482111"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Servicio de polinización</a:t>
                </a:r>
              </a:p>
            </p:txBody>
          </p:sp>
          <p:sp>
            <p:nvSpPr>
              <p:cNvPr id="90" name="Hexágono 89">
                <a:extLst>
                  <a:ext uri="{FF2B5EF4-FFF2-40B4-BE49-F238E27FC236}">
                    <a16:creationId xmlns:a16="http://schemas.microsoft.com/office/drawing/2014/main" id="{88F8E85D-1A73-4272-A4C8-DA9A1BFF7745}"/>
                  </a:ext>
                </a:extLst>
              </p:cNvPr>
              <p:cNvSpPr/>
              <p:nvPr/>
            </p:nvSpPr>
            <p:spPr>
              <a:xfrm>
                <a:off x="9348716" y="4813713"/>
                <a:ext cx="1307520" cy="1206895"/>
              </a:xfrm>
              <a:prstGeom prst="hexagon">
                <a:avLst/>
              </a:prstGeom>
              <a:solidFill>
                <a:srgbClr val="21BB8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1" name="Hexágono 8">
                <a:extLst>
                  <a:ext uri="{FF2B5EF4-FFF2-40B4-BE49-F238E27FC236}">
                    <a16:creationId xmlns:a16="http://schemas.microsoft.com/office/drawing/2014/main" id="{36C253BC-D302-4B3F-A00D-A23A0B76E8B2}"/>
                  </a:ext>
                </a:extLst>
              </p:cNvPr>
              <p:cNvSpPr/>
              <p:nvPr/>
            </p:nvSpPr>
            <p:spPr>
              <a:xfrm>
                <a:off x="9202889" y="4902461"/>
                <a:ext cx="1541062"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Es Bioacumulado</a:t>
                </a:r>
              </a:p>
            </p:txBody>
          </p:sp>
          <p:grpSp>
            <p:nvGrpSpPr>
              <p:cNvPr id="7" name="Grupo 6">
                <a:extLst>
                  <a:ext uri="{FF2B5EF4-FFF2-40B4-BE49-F238E27FC236}">
                    <a16:creationId xmlns:a16="http://schemas.microsoft.com/office/drawing/2014/main" id="{0113D9C6-383B-4531-A914-E1CE19BE5390}"/>
                  </a:ext>
                </a:extLst>
              </p:cNvPr>
              <p:cNvGrpSpPr/>
              <p:nvPr/>
            </p:nvGrpSpPr>
            <p:grpSpPr>
              <a:xfrm>
                <a:off x="9222133" y="2343341"/>
                <a:ext cx="1524631" cy="1206895"/>
                <a:chOff x="8111380" y="5484240"/>
                <a:chExt cx="1524631" cy="1206895"/>
              </a:xfrm>
            </p:grpSpPr>
            <p:sp>
              <p:nvSpPr>
                <p:cNvPr id="71" name="Hexágono 70">
                  <a:extLst>
                    <a:ext uri="{FF2B5EF4-FFF2-40B4-BE49-F238E27FC236}">
                      <a16:creationId xmlns:a16="http://schemas.microsoft.com/office/drawing/2014/main" id="{3C7BFC1C-E6CD-42AB-A157-9A349A660F5A}"/>
                    </a:ext>
                  </a:extLst>
                </p:cNvPr>
                <p:cNvSpPr/>
                <p:nvPr/>
              </p:nvSpPr>
              <p:spPr>
                <a:xfrm>
                  <a:off x="8270101" y="5484240"/>
                  <a:ext cx="1307520" cy="1206895"/>
                </a:xfrm>
                <a:prstGeom prst="hexagon">
                  <a:avLst/>
                </a:prstGeom>
                <a:solidFill>
                  <a:srgbClr val="3DBB98"/>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2" name="Hexágono 8">
                  <a:extLst>
                    <a:ext uri="{FF2B5EF4-FFF2-40B4-BE49-F238E27FC236}">
                      <a16:creationId xmlns:a16="http://schemas.microsoft.com/office/drawing/2014/main" id="{9FA2CE7A-EA2E-4F51-B73F-C71C77AAE60C}"/>
                    </a:ext>
                  </a:extLst>
                </p:cNvPr>
                <p:cNvSpPr/>
                <p:nvPr/>
              </p:nvSpPr>
              <p:spPr>
                <a:xfrm>
                  <a:off x="8111380" y="5663739"/>
                  <a:ext cx="1524631"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Comunicación</a:t>
                  </a:r>
                </a:p>
              </p:txBody>
            </p:sp>
          </p:grpSp>
          <p:sp>
            <p:nvSpPr>
              <p:cNvPr id="75" name="Hexágono 4">
                <a:extLst>
                  <a:ext uri="{FF2B5EF4-FFF2-40B4-BE49-F238E27FC236}">
                    <a16:creationId xmlns:a16="http://schemas.microsoft.com/office/drawing/2014/main" id="{D9C930C2-7E37-44B9-9594-3EFB5758AD4F}"/>
                  </a:ext>
                </a:extLst>
              </p:cNvPr>
              <p:cNvSpPr/>
              <p:nvPr/>
            </p:nvSpPr>
            <p:spPr>
              <a:xfrm>
                <a:off x="10196296" y="1831399"/>
                <a:ext cx="1912495" cy="833084"/>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Aprendizaje</a:t>
                </a:r>
                <a:endParaRPr lang="es-CL" sz="900" b="1" dirty="0">
                  <a:solidFill>
                    <a:prstClr val="white"/>
                  </a:solidFill>
                  <a:latin typeface="Corbel"/>
                  <a:cs typeface="Andalus" panose="02020603050405020304" pitchFamily="18" charset="-78"/>
                </a:endParaRPr>
              </a:p>
            </p:txBody>
          </p:sp>
        </p:grpSp>
        <p:sp>
          <p:nvSpPr>
            <p:cNvPr id="50" name="Hexágono 49">
              <a:extLst>
                <a:ext uri="{FF2B5EF4-FFF2-40B4-BE49-F238E27FC236}">
                  <a16:creationId xmlns:a16="http://schemas.microsoft.com/office/drawing/2014/main" id="{B62BEE41-E46F-4A58-AF5C-C110E1A774D0}"/>
                </a:ext>
              </a:extLst>
            </p:cNvPr>
            <p:cNvSpPr/>
            <p:nvPr/>
          </p:nvSpPr>
          <p:spPr>
            <a:xfrm>
              <a:off x="10396042" y="5239942"/>
              <a:ext cx="1307520" cy="1206895"/>
            </a:xfrm>
            <a:prstGeom prst="hexagon">
              <a:avLst/>
            </a:prstGeom>
            <a:solidFill>
              <a:srgbClr val="BBB919"/>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58" name="Hexágono 8">
              <a:extLst>
                <a:ext uri="{FF2B5EF4-FFF2-40B4-BE49-F238E27FC236}">
                  <a16:creationId xmlns:a16="http://schemas.microsoft.com/office/drawing/2014/main" id="{C0F2DCF2-847C-4485-AE22-83C47706B202}"/>
                </a:ext>
              </a:extLst>
            </p:cNvPr>
            <p:cNvSpPr/>
            <p:nvPr/>
          </p:nvSpPr>
          <p:spPr>
            <a:xfrm>
              <a:off x="10428296" y="5492713"/>
              <a:ext cx="1260237" cy="839556"/>
            </a:xfrm>
            <a:prstGeom prst="hexagon">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0">
              <a:scrgbClr r="0" g="0" b="0"/>
            </a:fillRef>
            <a:effectRef idx="0">
              <a:scrgbClr r="0" g="0" b="0"/>
            </a:effectRef>
            <a:fontRef idx="minor">
              <a:schemeClr val="lt1"/>
            </a:fontRef>
          </p:style>
          <p:txBody>
            <a:bodyPr spcFirstLastPara="0" vert="horz" wrap="square" lIns="0" tIns="11430" rIns="0" bIns="11430" numCol="1" spcCol="1270" anchor="ctr" anchorCtr="0">
              <a:noAutofit/>
            </a:bodyPr>
            <a:lstStyle/>
            <a:p>
              <a:pPr algn="ctr" defTabSz="299918">
                <a:lnSpc>
                  <a:spcPct val="90000"/>
                </a:lnSpc>
                <a:spcBef>
                  <a:spcPct val="0"/>
                </a:spcBef>
                <a:spcAft>
                  <a:spcPct val="35000"/>
                </a:spcAft>
              </a:pPr>
              <a:r>
                <a:rPr lang="es-CL" sz="1100" b="1" dirty="0">
                  <a:solidFill>
                    <a:prstClr val="white"/>
                  </a:solidFill>
                  <a:latin typeface="Corbel"/>
                  <a:cs typeface="Andalus" panose="02020603050405020304" pitchFamily="18" charset="-78"/>
                </a:rPr>
                <a:t>Termo-regulación</a:t>
              </a:r>
            </a:p>
          </p:txBody>
        </p:sp>
      </p:grpSp>
      <p:sp>
        <p:nvSpPr>
          <p:cNvPr id="59" name="Rectángulo 58"/>
          <p:cNvSpPr/>
          <p:nvPr/>
        </p:nvSpPr>
        <p:spPr>
          <a:xfrm>
            <a:off x="1835696" y="2139705"/>
            <a:ext cx="2452210" cy="738553"/>
          </a:xfrm>
          <a:prstGeom prst="rect">
            <a:avLst/>
          </a:prstGeom>
        </p:spPr>
        <p:txBody>
          <a:bodyPr wrap="square" lIns="91330" tIns="45665" rIns="91330" bIns="45665">
            <a:spAutoFit/>
          </a:bodyPr>
          <a:lstStyle/>
          <a:p>
            <a:pPr algn="ctr"/>
            <a:r>
              <a:rPr lang="es-CL" sz="1400" dirty="0">
                <a:ln w="12700">
                  <a:solidFill>
                    <a:srgbClr val="C00000"/>
                  </a:solidFill>
                  <a:prstDash val="solid"/>
                </a:ln>
                <a:solidFill>
                  <a:srgbClr val="C00000"/>
                </a:solidFill>
                <a:latin typeface="Andalus" panose="02020603050405020304" pitchFamily="18" charset="-78"/>
                <a:cs typeface="Andalus" panose="02020603050405020304" pitchFamily="18" charset="-78"/>
              </a:rPr>
              <a:t> Dosis Residual</a:t>
            </a:r>
          </a:p>
          <a:p>
            <a:pPr algn="ctr"/>
            <a:r>
              <a:rPr lang="es-CL" sz="1400" dirty="0">
                <a:ln w="12700">
                  <a:solidFill>
                    <a:srgbClr val="C00000"/>
                  </a:solidFill>
                  <a:prstDash val="solid"/>
                </a:ln>
                <a:solidFill>
                  <a:srgbClr val="C00000"/>
                </a:solidFill>
                <a:latin typeface="Andalus" panose="02020603050405020304" pitchFamily="18" charset="-78"/>
                <a:cs typeface="Andalus" panose="02020603050405020304" pitchFamily="18" charset="-78"/>
              </a:rPr>
              <a:t>De efecto SUB-LETAL</a:t>
            </a:r>
          </a:p>
          <a:p>
            <a:pPr algn="ctr"/>
            <a:endParaRPr lang="es-CL" sz="1400" dirty="0">
              <a:ln w="12700">
                <a:solidFill>
                  <a:srgbClr val="C00000"/>
                </a:solidFill>
                <a:prstDash val="solid"/>
              </a:ln>
              <a:solidFill>
                <a:srgbClr val="C00000"/>
              </a:solidFill>
              <a:latin typeface="Andalus" panose="02020603050405020304" pitchFamily="18" charset="-78"/>
              <a:cs typeface="Andalus" panose="02020603050405020304" pitchFamily="18" charset="-78"/>
            </a:endParaRPr>
          </a:p>
        </p:txBody>
      </p:sp>
      <p:sp>
        <p:nvSpPr>
          <p:cNvPr id="60" name="20 CuadroTexto"/>
          <p:cNvSpPr txBox="1"/>
          <p:nvPr/>
        </p:nvSpPr>
        <p:spPr>
          <a:xfrm>
            <a:off x="899593" y="2787777"/>
            <a:ext cx="4104456" cy="615442"/>
          </a:xfrm>
          <a:prstGeom prst="rect">
            <a:avLst/>
          </a:prstGeom>
          <a:noFill/>
        </p:spPr>
        <p:txBody>
          <a:bodyPr wrap="square" lIns="91330" tIns="45665" rIns="91330" bIns="45665" rtlCol="0">
            <a:spAutoFit/>
          </a:bodyPr>
          <a:lstStyle/>
          <a:p>
            <a:pPr algn="ctr"/>
            <a:r>
              <a:rPr lang="es-CL" sz="2000" b="1" dirty="0">
                <a:latin typeface="Verdana" pitchFamily="34" charset="0"/>
                <a:ea typeface="Verdana" pitchFamily="34" charset="0"/>
              </a:rPr>
              <a:t>2,5 ppb  </a:t>
            </a:r>
          </a:p>
          <a:p>
            <a:pPr algn="ctr"/>
            <a:r>
              <a:rPr lang="es-CL" sz="1400" dirty="0">
                <a:latin typeface="Verdana" pitchFamily="34" charset="0"/>
                <a:ea typeface="Verdana" pitchFamily="34" charset="0"/>
              </a:rPr>
              <a:t>(LD50 oral p/48h: 5.000 ppb)</a:t>
            </a:r>
          </a:p>
        </p:txBody>
      </p:sp>
      <p:grpSp>
        <p:nvGrpSpPr>
          <p:cNvPr id="61" name="Gráfico 44" descr="Repelente para insectos">
            <a:extLst>
              <a:ext uri="{FF2B5EF4-FFF2-40B4-BE49-F238E27FC236}">
                <a16:creationId xmlns:a16="http://schemas.microsoft.com/office/drawing/2014/main" id="{8BB7A9D2-15B8-F641-8FA4-3FE66CE776F3}"/>
              </a:ext>
            </a:extLst>
          </p:cNvPr>
          <p:cNvGrpSpPr/>
          <p:nvPr/>
        </p:nvGrpSpPr>
        <p:grpSpPr>
          <a:xfrm rot="2281894">
            <a:off x="1403647" y="2067691"/>
            <a:ext cx="342900" cy="838200"/>
            <a:chOff x="6381750" y="515376"/>
            <a:chExt cx="342900" cy="838200"/>
          </a:xfrm>
          <a:solidFill>
            <a:schemeClr val="tx1">
              <a:lumMod val="75000"/>
              <a:lumOff val="25000"/>
            </a:schemeClr>
          </a:solidFill>
        </p:grpSpPr>
        <p:sp>
          <p:nvSpPr>
            <p:cNvPr id="62" name="Forma libre 46">
              <a:extLst>
                <a:ext uri="{FF2B5EF4-FFF2-40B4-BE49-F238E27FC236}">
                  <a16:creationId xmlns:a16="http://schemas.microsoft.com/office/drawing/2014/main" id="{1C897D72-569B-8342-8544-40E5690534D5}"/>
                </a:ext>
              </a:extLst>
            </p:cNvPr>
            <p:cNvSpPr/>
            <p:nvPr/>
          </p:nvSpPr>
          <p:spPr>
            <a:xfrm>
              <a:off x="6515100" y="515376"/>
              <a:ext cx="76200" cy="104775"/>
            </a:xfrm>
            <a:custGeom>
              <a:avLst/>
              <a:gdLst>
                <a:gd name="connsiteX0" fmla="*/ 0 w 76200"/>
                <a:gd name="connsiteY0" fmla="*/ 85725 h 104775"/>
                <a:gd name="connsiteX1" fmla="*/ 38100 w 76200"/>
                <a:gd name="connsiteY1" fmla="*/ 104775 h 104775"/>
                <a:gd name="connsiteX2" fmla="*/ 76200 w 76200"/>
                <a:gd name="connsiteY2" fmla="*/ 85725 h 104775"/>
                <a:gd name="connsiteX3" fmla="*/ 76200 w 76200"/>
                <a:gd name="connsiteY3" fmla="*/ 57150 h 104775"/>
                <a:gd name="connsiteX4" fmla="*/ 57150 w 76200"/>
                <a:gd name="connsiteY4" fmla="*/ 38100 h 104775"/>
                <a:gd name="connsiteX5" fmla="*/ 76200 w 76200"/>
                <a:gd name="connsiteY5" fmla="*/ 19050 h 104775"/>
                <a:gd name="connsiteX6" fmla="*/ 76200 w 76200"/>
                <a:gd name="connsiteY6" fmla="*/ 0 h 104775"/>
                <a:gd name="connsiteX7" fmla="*/ 38100 w 76200"/>
                <a:gd name="connsiteY7" fmla="*/ 0 h 104775"/>
                <a:gd name="connsiteX8" fmla="*/ 0 w 76200"/>
                <a:gd name="connsiteY8" fmla="*/ 38100 h 104775"/>
                <a:gd name="connsiteX9" fmla="*/ 0 w 76200"/>
                <a:gd name="connsiteY9" fmla="*/ 85725 h 104775"/>
                <a:gd name="connsiteX10" fmla="*/ 0 w 76200"/>
                <a:gd name="connsiteY10" fmla="*/ 85725 h 104775"/>
                <a:gd name="connsiteX11" fmla="*/ 0 w 76200"/>
                <a:gd name="connsiteY11" fmla="*/ 85725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104775">
                  <a:moveTo>
                    <a:pt x="0" y="85725"/>
                  </a:moveTo>
                  <a:cubicBezTo>
                    <a:pt x="0" y="96203"/>
                    <a:pt x="17145" y="104775"/>
                    <a:pt x="38100" y="104775"/>
                  </a:cubicBezTo>
                  <a:cubicBezTo>
                    <a:pt x="59055" y="104775"/>
                    <a:pt x="76200" y="96203"/>
                    <a:pt x="76200" y="85725"/>
                  </a:cubicBezTo>
                  <a:lnTo>
                    <a:pt x="76200" y="57150"/>
                  </a:lnTo>
                  <a:cubicBezTo>
                    <a:pt x="65723" y="57150"/>
                    <a:pt x="57150" y="48578"/>
                    <a:pt x="57150" y="38100"/>
                  </a:cubicBezTo>
                  <a:cubicBezTo>
                    <a:pt x="57150" y="27623"/>
                    <a:pt x="65723" y="19050"/>
                    <a:pt x="76200" y="19050"/>
                  </a:cubicBezTo>
                  <a:lnTo>
                    <a:pt x="76200" y="0"/>
                  </a:lnTo>
                  <a:lnTo>
                    <a:pt x="38100" y="0"/>
                  </a:lnTo>
                  <a:cubicBezTo>
                    <a:pt x="17145" y="0"/>
                    <a:pt x="0" y="17145"/>
                    <a:pt x="0" y="38100"/>
                  </a:cubicBezTo>
                  <a:lnTo>
                    <a:pt x="0" y="85725"/>
                  </a:lnTo>
                  <a:lnTo>
                    <a:pt x="0" y="85725"/>
                  </a:lnTo>
                  <a:lnTo>
                    <a:pt x="0" y="85725"/>
                  </a:lnTo>
                  <a:close/>
                </a:path>
              </a:pathLst>
            </a:custGeom>
            <a:grpFill/>
            <a:ln w="9525" cap="flat">
              <a:noFill/>
              <a:prstDash val="solid"/>
              <a:miter/>
            </a:ln>
          </p:spPr>
          <p:txBody>
            <a:bodyPr rtlCol="0" anchor="ctr"/>
            <a:lstStyle/>
            <a:p>
              <a:endParaRPr lang="es-CL"/>
            </a:p>
          </p:txBody>
        </p:sp>
        <p:sp>
          <p:nvSpPr>
            <p:cNvPr id="63" name="Forma libre 47">
              <a:extLst>
                <a:ext uri="{FF2B5EF4-FFF2-40B4-BE49-F238E27FC236}">
                  <a16:creationId xmlns:a16="http://schemas.microsoft.com/office/drawing/2014/main" id="{7BAFB79A-95F9-1345-9FC5-2A492F5AD22D}"/>
                </a:ext>
              </a:extLst>
            </p:cNvPr>
            <p:cNvSpPr/>
            <p:nvPr/>
          </p:nvSpPr>
          <p:spPr>
            <a:xfrm>
              <a:off x="6381750" y="642058"/>
              <a:ext cx="342900" cy="200025"/>
            </a:xfrm>
            <a:custGeom>
              <a:avLst/>
              <a:gdLst>
                <a:gd name="connsiteX0" fmla="*/ 307658 w 342900"/>
                <a:gd name="connsiteY0" fmla="*/ 84773 h 200025"/>
                <a:gd name="connsiteX1" fmla="*/ 225743 w 342900"/>
                <a:gd name="connsiteY1" fmla="*/ 0 h 200025"/>
                <a:gd name="connsiteX2" fmla="*/ 171450 w 342900"/>
                <a:gd name="connsiteY2" fmla="*/ 16193 h 200025"/>
                <a:gd name="connsiteX3" fmla="*/ 117157 w 342900"/>
                <a:gd name="connsiteY3" fmla="*/ 0 h 200025"/>
                <a:gd name="connsiteX4" fmla="*/ 35243 w 342900"/>
                <a:gd name="connsiteY4" fmla="*/ 84773 h 200025"/>
                <a:gd name="connsiteX5" fmla="*/ 35243 w 342900"/>
                <a:gd name="connsiteY5" fmla="*/ 84773 h 200025"/>
                <a:gd name="connsiteX6" fmla="*/ 0 w 342900"/>
                <a:gd name="connsiteY6" fmla="*/ 130493 h 200025"/>
                <a:gd name="connsiteX7" fmla="*/ 171450 w 342900"/>
                <a:gd name="connsiteY7" fmla="*/ 206693 h 200025"/>
                <a:gd name="connsiteX8" fmla="*/ 342900 w 342900"/>
                <a:gd name="connsiteY8" fmla="*/ 130493 h 200025"/>
                <a:gd name="connsiteX9" fmla="*/ 307658 w 342900"/>
                <a:gd name="connsiteY9" fmla="*/ 84773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200025">
                  <a:moveTo>
                    <a:pt x="307658" y="84773"/>
                  </a:moveTo>
                  <a:cubicBezTo>
                    <a:pt x="295275" y="44768"/>
                    <a:pt x="264795" y="15240"/>
                    <a:pt x="225743" y="0"/>
                  </a:cubicBezTo>
                  <a:cubicBezTo>
                    <a:pt x="212408" y="10478"/>
                    <a:pt x="193358" y="16193"/>
                    <a:pt x="171450" y="16193"/>
                  </a:cubicBezTo>
                  <a:cubicBezTo>
                    <a:pt x="149543" y="16193"/>
                    <a:pt x="130493" y="10478"/>
                    <a:pt x="117157" y="0"/>
                  </a:cubicBezTo>
                  <a:cubicBezTo>
                    <a:pt x="78105" y="14288"/>
                    <a:pt x="47625" y="44768"/>
                    <a:pt x="35243" y="84773"/>
                  </a:cubicBezTo>
                  <a:lnTo>
                    <a:pt x="35243" y="84773"/>
                  </a:lnTo>
                  <a:cubicBezTo>
                    <a:pt x="13335" y="97155"/>
                    <a:pt x="0" y="113348"/>
                    <a:pt x="0" y="130493"/>
                  </a:cubicBezTo>
                  <a:cubicBezTo>
                    <a:pt x="0" y="172403"/>
                    <a:pt x="77152" y="206693"/>
                    <a:pt x="171450" y="206693"/>
                  </a:cubicBezTo>
                  <a:cubicBezTo>
                    <a:pt x="265748" y="206693"/>
                    <a:pt x="342900" y="172403"/>
                    <a:pt x="342900" y="130493"/>
                  </a:cubicBezTo>
                  <a:cubicBezTo>
                    <a:pt x="342900" y="113348"/>
                    <a:pt x="329565" y="97155"/>
                    <a:pt x="307658" y="84773"/>
                  </a:cubicBezTo>
                  <a:close/>
                </a:path>
              </a:pathLst>
            </a:custGeom>
            <a:grpFill/>
            <a:ln w="9525" cap="flat">
              <a:noFill/>
              <a:prstDash val="solid"/>
              <a:miter/>
            </a:ln>
          </p:spPr>
          <p:txBody>
            <a:bodyPr rtlCol="0" anchor="ctr"/>
            <a:lstStyle/>
            <a:p>
              <a:endParaRPr lang="es-CL"/>
            </a:p>
          </p:txBody>
        </p:sp>
        <p:sp>
          <p:nvSpPr>
            <p:cNvPr id="64" name="Forma libre 48">
              <a:extLst>
                <a:ext uri="{FF2B5EF4-FFF2-40B4-BE49-F238E27FC236}">
                  <a16:creationId xmlns:a16="http://schemas.microsoft.com/office/drawing/2014/main" id="{E93CC32B-DF9A-284C-A0E6-036DD0105D09}"/>
                </a:ext>
              </a:extLst>
            </p:cNvPr>
            <p:cNvSpPr/>
            <p:nvPr/>
          </p:nvSpPr>
          <p:spPr>
            <a:xfrm>
              <a:off x="6381750" y="841131"/>
              <a:ext cx="342900" cy="504825"/>
            </a:xfrm>
            <a:custGeom>
              <a:avLst/>
              <a:gdLst>
                <a:gd name="connsiteX0" fmla="*/ 307658 w 342900"/>
                <a:gd name="connsiteY0" fmla="*/ 20002 h 504825"/>
                <a:gd name="connsiteX1" fmla="*/ 171450 w 342900"/>
                <a:gd name="connsiteY1" fmla="*/ 45720 h 504825"/>
                <a:gd name="connsiteX2" fmla="*/ 35243 w 342900"/>
                <a:gd name="connsiteY2" fmla="*/ 20002 h 504825"/>
                <a:gd name="connsiteX3" fmla="*/ 0 w 342900"/>
                <a:gd name="connsiteY3" fmla="*/ 0 h 504825"/>
                <a:gd name="connsiteX4" fmla="*/ 0 w 342900"/>
                <a:gd name="connsiteY4" fmla="*/ 436245 h 504825"/>
                <a:gd name="connsiteX5" fmla="*/ 0 w 342900"/>
                <a:gd name="connsiteY5" fmla="*/ 436245 h 504825"/>
                <a:gd name="connsiteX6" fmla="*/ 171450 w 342900"/>
                <a:gd name="connsiteY6" fmla="*/ 512445 h 504825"/>
                <a:gd name="connsiteX7" fmla="*/ 342900 w 342900"/>
                <a:gd name="connsiteY7" fmla="*/ 436245 h 504825"/>
                <a:gd name="connsiteX8" fmla="*/ 342900 w 342900"/>
                <a:gd name="connsiteY8" fmla="*/ 436245 h 504825"/>
                <a:gd name="connsiteX9" fmla="*/ 342900 w 342900"/>
                <a:gd name="connsiteY9" fmla="*/ 0 h 504825"/>
                <a:gd name="connsiteX10" fmla="*/ 307658 w 342900"/>
                <a:gd name="connsiteY10" fmla="*/ 20002 h 504825"/>
                <a:gd name="connsiteX11" fmla="*/ 116205 w 342900"/>
                <a:gd name="connsiteY11" fmla="*/ 106680 h 504825"/>
                <a:gd name="connsiteX12" fmla="*/ 128588 w 342900"/>
                <a:gd name="connsiteY12" fmla="*/ 102870 h 504825"/>
                <a:gd name="connsiteX13" fmla="*/ 149543 w 342900"/>
                <a:gd name="connsiteY13" fmla="*/ 121920 h 504825"/>
                <a:gd name="connsiteX14" fmla="*/ 157163 w 342900"/>
                <a:gd name="connsiteY14" fmla="*/ 137160 h 504825"/>
                <a:gd name="connsiteX15" fmla="*/ 184785 w 342900"/>
                <a:gd name="connsiteY15" fmla="*/ 137160 h 504825"/>
                <a:gd name="connsiteX16" fmla="*/ 192405 w 342900"/>
                <a:gd name="connsiteY16" fmla="*/ 121920 h 504825"/>
                <a:gd name="connsiteX17" fmla="*/ 213360 w 342900"/>
                <a:gd name="connsiteY17" fmla="*/ 102870 h 504825"/>
                <a:gd name="connsiteX18" fmla="*/ 225743 w 342900"/>
                <a:gd name="connsiteY18" fmla="*/ 106680 h 504825"/>
                <a:gd name="connsiteX19" fmla="*/ 221933 w 342900"/>
                <a:gd name="connsiteY19" fmla="*/ 119063 h 504825"/>
                <a:gd name="connsiteX20" fmla="*/ 208598 w 342900"/>
                <a:gd name="connsiteY20" fmla="*/ 131445 h 504825"/>
                <a:gd name="connsiteX21" fmla="*/ 202883 w 342900"/>
                <a:gd name="connsiteY21" fmla="*/ 142875 h 504825"/>
                <a:gd name="connsiteX22" fmla="*/ 216218 w 342900"/>
                <a:gd name="connsiteY22" fmla="*/ 156210 h 504825"/>
                <a:gd name="connsiteX23" fmla="*/ 222885 w 342900"/>
                <a:gd name="connsiteY23" fmla="*/ 206693 h 504825"/>
                <a:gd name="connsiteX24" fmla="*/ 120015 w 342900"/>
                <a:gd name="connsiteY24" fmla="*/ 206693 h 504825"/>
                <a:gd name="connsiteX25" fmla="*/ 117157 w 342900"/>
                <a:gd name="connsiteY25" fmla="*/ 188595 h 504825"/>
                <a:gd name="connsiteX26" fmla="*/ 140970 w 342900"/>
                <a:gd name="connsiteY26" fmla="*/ 143827 h 504825"/>
                <a:gd name="connsiteX27" fmla="*/ 135255 w 342900"/>
                <a:gd name="connsiteY27" fmla="*/ 131445 h 504825"/>
                <a:gd name="connsiteX28" fmla="*/ 121920 w 342900"/>
                <a:gd name="connsiteY28" fmla="*/ 119063 h 504825"/>
                <a:gd name="connsiteX29" fmla="*/ 116205 w 342900"/>
                <a:gd name="connsiteY29" fmla="*/ 106680 h 504825"/>
                <a:gd name="connsiteX30" fmla="*/ 285750 w 342900"/>
                <a:gd name="connsiteY30" fmla="*/ 236220 h 504825"/>
                <a:gd name="connsiteX31" fmla="*/ 280035 w 342900"/>
                <a:gd name="connsiteY31" fmla="*/ 244793 h 504825"/>
                <a:gd name="connsiteX32" fmla="*/ 240983 w 342900"/>
                <a:gd name="connsiteY32" fmla="*/ 260985 h 504825"/>
                <a:gd name="connsiteX33" fmla="*/ 246698 w 342900"/>
                <a:gd name="connsiteY33" fmla="*/ 299085 h 504825"/>
                <a:gd name="connsiteX34" fmla="*/ 280035 w 342900"/>
                <a:gd name="connsiteY34" fmla="*/ 312420 h 504825"/>
                <a:gd name="connsiteX35" fmla="*/ 285750 w 342900"/>
                <a:gd name="connsiteY35" fmla="*/ 320993 h 504825"/>
                <a:gd name="connsiteX36" fmla="*/ 285750 w 342900"/>
                <a:gd name="connsiteY36" fmla="*/ 378143 h 504825"/>
                <a:gd name="connsiteX37" fmla="*/ 276225 w 342900"/>
                <a:gd name="connsiteY37" fmla="*/ 387668 h 504825"/>
                <a:gd name="connsiteX38" fmla="*/ 266700 w 342900"/>
                <a:gd name="connsiteY38" fmla="*/ 378143 h 504825"/>
                <a:gd name="connsiteX39" fmla="*/ 266700 w 342900"/>
                <a:gd name="connsiteY39" fmla="*/ 327660 h 504825"/>
                <a:gd name="connsiteX40" fmla="*/ 247650 w 342900"/>
                <a:gd name="connsiteY40" fmla="*/ 320040 h 504825"/>
                <a:gd name="connsiteX41" fmla="*/ 171450 w 342900"/>
                <a:gd name="connsiteY41" fmla="*/ 388620 h 504825"/>
                <a:gd name="connsiteX42" fmla="*/ 95250 w 342900"/>
                <a:gd name="connsiteY42" fmla="*/ 320040 h 504825"/>
                <a:gd name="connsiteX43" fmla="*/ 76200 w 342900"/>
                <a:gd name="connsiteY43" fmla="*/ 327660 h 504825"/>
                <a:gd name="connsiteX44" fmla="*/ 76200 w 342900"/>
                <a:gd name="connsiteY44" fmla="*/ 379095 h 504825"/>
                <a:gd name="connsiteX45" fmla="*/ 66675 w 342900"/>
                <a:gd name="connsiteY45" fmla="*/ 388620 h 504825"/>
                <a:gd name="connsiteX46" fmla="*/ 57150 w 342900"/>
                <a:gd name="connsiteY46" fmla="*/ 379095 h 504825"/>
                <a:gd name="connsiteX47" fmla="*/ 57150 w 342900"/>
                <a:gd name="connsiteY47" fmla="*/ 321945 h 504825"/>
                <a:gd name="connsiteX48" fmla="*/ 62865 w 342900"/>
                <a:gd name="connsiteY48" fmla="*/ 313372 h 504825"/>
                <a:gd name="connsiteX49" fmla="*/ 96202 w 342900"/>
                <a:gd name="connsiteY49" fmla="*/ 300037 h 504825"/>
                <a:gd name="connsiteX50" fmla="*/ 101918 w 342900"/>
                <a:gd name="connsiteY50" fmla="*/ 261937 h 504825"/>
                <a:gd name="connsiteX51" fmla="*/ 62865 w 342900"/>
                <a:gd name="connsiteY51" fmla="*/ 245745 h 504825"/>
                <a:gd name="connsiteX52" fmla="*/ 57150 w 342900"/>
                <a:gd name="connsiteY52" fmla="*/ 236220 h 504825"/>
                <a:gd name="connsiteX53" fmla="*/ 57150 w 342900"/>
                <a:gd name="connsiteY53" fmla="*/ 179070 h 504825"/>
                <a:gd name="connsiteX54" fmla="*/ 66675 w 342900"/>
                <a:gd name="connsiteY54" fmla="*/ 169545 h 504825"/>
                <a:gd name="connsiteX55" fmla="*/ 76200 w 342900"/>
                <a:gd name="connsiteY55" fmla="*/ 179070 h 504825"/>
                <a:gd name="connsiteX56" fmla="*/ 76200 w 342900"/>
                <a:gd name="connsiteY56" fmla="*/ 229552 h 504825"/>
                <a:gd name="connsiteX57" fmla="*/ 107632 w 342900"/>
                <a:gd name="connsiteY57" fmla="*/ 242888 h 504825"/>
                <a:gd name="connsiteX58" fmla="*/ 115252 w 342900"/>
                <a:gd name="connsiteY58" fmla="*/ 228600 h 504825"/>
                <a:gd name="connsiteX59" fmla="*/ 228600 w 342900"/>
                <a:gd name="connsiteY59" fmla="*/ 228600 h 504825"/>
                <a:gd name="connsiteX60" fmla="*/ 236220 w 342900"/>
                <a:gd name="connsiteY60" fmla="*/ 242888 h 504825"/>
                <a:gd name="connsiteX61" fmla="*/ 267653 w 342900"/>
                <a:gd name="connsiteY61" fmla="*/ 229552 h 504825"/>
                <a:gd name="connsiteX62" fmla="*/ 267653 w 342900"/>
                <a:gd name="connsiteY62" fmla="*/ 179070 h 504825"/>
                <a:gd name="connsiteX63" fmla="*/ 277178 w 342900"/>
                <a:gd name="connsiteY63" fmla="*/ 169545 h 504825"/>
                <a:gd name="connsiteX64" fmla="*/ 286703 w 342900"/>
                <a:gd name="connsiteY64" fmla="*/ 179070 h 504825"/>
                <a:gd name="connsiteX65" fmla="*/ 286703 w 342900"/>
                <a:gd name="connsiteY65" fmla="*/ 23622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42900" h="504825">
                  <a:moveTo>
                    <a:pt x="307658" y="20002"/>
                  </a:moveTo>
                  <a:cubicBezTo>
                    <a:pt x="270510" y="36195"/>
                    <a:pt x="221933" y="45720"/>
                    <a:pt x="171450" y="45720"/>
                  </a:cubicBezTo>
                  <a:cubicBezTo>
                    <a:pt x="120968" y="45720"/>
                    <a:pt x="72390" y="36195"/>
                    <a:pt x="35243" y="20002"/>
                  </a:cubicBezTo>
                  <a:cubicBezTo>
                    <a:pt x="20955" y="13335"/>
                    <a:pt x="9525" y="6668"/>
                    <a:pt x="0" y="0"/>
                  </a:cubicBezTo>
                  <a:lnTo>
                    <a:pt x="0" y="436245"/>
                  </a:lnTo>
                  <a:lnTo>
                    <a:pt x="0" y="436245"/>
                  </a:lnTo>
                  <a:cubicBezTo>
                    <a:pt x="0" y="478155"/>
                    <a:pt x="77152" y="512445"/>
                    <a:pt x="171450" y="512445"/>
                  </a:cubicBezTo>
                  <a:cubicBezTo>
                    <a:pt x="265748" y="512445"/>
                    <a:pt x="342900" y="478155"/>
                    <a:pt x="342900" y="436245"/>
                  </a:cubicBezTo>
                  <a:lnTo>
                    <a:pt x="342900" y="436245"/>
                  </a:lnTo>
                  <a:lnTo>
                    <a:pt x="342900" y="0"/>
                  </a:lnTo>
                  <a:cubicBezTo>
                    <a:pt x="333375" y="6668"/>
                    <a:pt x="321945" y="13335"/>
                    <a:pt x="307658" y="20002"/>
                  </a:cubicBezTo>
                  <a:close/>
                  <a:moveTo>
                    <a:pt x="116205" y="106680"/>
                  </a:moveTo>
                  <a:cubicBezTo>
                    <a:pt x="118110" y="101918"/>
                    <a:pt x="123825" y="100013"/>
                    <a:pt x="128588" y="102870"/>
                  </a:cubicBezTo>
                  <a:cubicBezTo>
                    <a:pt x="137160" y="106680"/>
                    <a:pt x="143827" y="113347"/>
                    <a:pt x="149543" y="121920"/>
                  </a:cubicBezTo>
                  <a:cubicBezTo>
                    <a:pt x="152400" y="126682"/>
                    <a:pt x="155258" y="132397"/>
                    <a:pt x="157163" y="137160"/>
                  </a:cubicBezTo>
                  <a:cubicBezTo>
                    <a:pt x="165735" y="135255"/>
                    <a:pt x="175260" y="134302"/>
                    <a:pt x="184785" y="137160"/>
                  </a:cubicBezTo>
                  <a:cubicBezTo>
                    <a:pt x="186690" y="132397"/>
                    <a:pt x="188595" y="127635"/>
                    <a:pt x="192405" y="121920"/>
                  </a:cubicBezTo>
                  <a:cubicBezTo>
                    <a:pt x="197168" y="113347"/>
                    <a:pt x="204788" y="107632"/>
                    <a:pt x="213360" y="102870"/>
                  </a:cubicBezTo>
                  <a:cubicBezTo>
                    <a:pt x="218123" y="100965"/>
                    <a:pt x="223838" y="102870"/>
                    <a:pt x="225743" y="106680"/>
                  </a:cubicBezTo>
                  <a:cubicBezTo>
                    <a:pt x="227648" y="111443"/>
                    <a:pt x="225743" y="117157"/>
                    <a:pt x="221933" y="119063"/>
                  </a:cubicBezTo>
                  <a:cubicBezTo>
                    <a:pt x="216218" y="121920"/>
                    <a:pt x="212408" y="125730"/>
                    <a:pt x="208598" y="131445"/>
                  </a:cubicBezTo>
                  <a:cubicBezTo>
                    <a:pt x="205740" y="135255"/>
                    <a:pt x="203835" y="139065"/>
                    <a:pt x="202883" y="142875"/>
                  </a:cubicBezTo>
                  <a:cubicBezTo>
                    <a:pt x="208598" y="146685"/>
                    <a:pt x="212408" y="150495"/>
                    <a:pt x="216218" y="156210"/>
                  </a:cubicBezTo>
                  <a:cubicBezTo>
                    <a:pt x="227648" y="174308"/>
                    <a:pt x="228600" y="192405"/>
                    <a:pt x="222885" y="206693"/>
                  </a:cubicBezTo>
                  <a:lnTo>
                    <a:pt x="120015" y="206693"/>
                  </a:lnTo>
                  <a:cubicBezTo>
                    <a:pt x="118110" y="200977"/>
                    <a:pt x="117157" y="195263"/>
                    <a:pt x="117157" y="188595"/>
                  </a:cubicBezTo>
                  <a:cubicBezTo>
                    <a:pt x="117157" y="169545"/>
                    <a:pt x="126682" y="153352"/>
                    <a:pt x="140970" y="143827"/>
                  </a:cubicBezTo>
                  <a:cubicBezTo>
                    <a:pt x="139065" y="140018"/>
                    <a:pt x="137160" y="135255"/>
                    <a:pt x="135255" y="131445"/>
                  </a:cubicBezTo>
                  <a:cubicBezTo>
                    <a:pt x="132398" y="126682"/>
                    <a:pt x="127635" y="121920"/>
                    <a:pt x="121920" y="119063"/>
                  </a:cubicBezTo>
                  <a:cubicBezTo>
                    <a:pt x="116205" y="117157"/>
                    <a:pt x="114300" y="111443"/>
                    <a:pt x="116205" y="106680"/>
                  </a:cubicBezTo>
                  <a:close/>
                  <a:moveTo>
                    <a:pt x="285750" y="236220"/>
                  </a:moveTo>
                  <a:cubicBezTo>
                    <a:pt x="285750" y="240030"/>
                    <a:pt x="283845" y="243840"/>
                    <a:pt x="280035" y="244793"/>
                  </a:cubicBezTo>
                  <a:lnTo>
                    <a:pt x="240983" y="260985"/>
                  </a:lnTo>
                  <a:cubicBezTo>
                    <a:pt x="243840" y="274320"/>
                    <a:pt x="245745" y="287655"/>
                    <a:pt x="246698" y="299085"/>
                  </a:cubicBezTo>
                  <a:lnTo>
                    <a:pt x="280035" y="312420"/>
                  </a:lnTo>
                  <a:cubicBezTo>
                    <a:pt x="283845" y="314325"/>
                    <a:pt x="285750" y="317183"/>
                    <a:pt x="285750" y="320993"/>
                  </a:cubicBezTo>
                  <a:lnTo>
                    <a:pt x="285750" y="378143"/>
                  </a:lnTo>
                  <a:cubicBezTo>
                    <a:pt x="285750" y="383858"/>
                    <a:pt x="281940" y="387668"/>
                    <a:pt x="276225" y="387668"/>
                  </a:cubicBezTo>
                  <a:cubicBezTo>
                    <a:pt x="270510" y="387668"/>
                    <a:pt x="266700" y="383858"/>
                    <a:pt x="266700" y="378143"/>
                  </a:cubicBezTo>
                  <a:lnTo>
                    <a:pt x="266700" y="327660"/>
                  </a:lnTo>
                  <a:lnTo>
                    <a:pt x="247650" y="320040"/>
                  </a:lnTo>
                  <a:cubicBezTo>
                    <a:pt x="243840" y="358140"/>
                    <a:pt x="211455" y="388620"/>
                    <a:pt x="171450" y="388620"/>
                  </a:cubicBezTo>
                  <a:cubicBezTo>
                    <a:pt x="131445" y="388620"/>
                    <a:pt x="100013" y="359093"/>
                    <a:pt x="95250" y="320040"/>
                  </a:cubicBezTo>
                  <a:lnTo>
                    <a:pt x="76200" y="327660"/>
                  </a:lnTo>
                  <a:lnTo>
                    <a:pt x="76200" y="379095"/>
                  </a:lnTo>
                  <a:cubicBezTo>
                    <a:pt x="76200" y="384810"/>
                    <a:pt x="72390" y="388620"/>
                    <a:pt x="66675" y="388620"/>
                  </a:cubicBezTo>
                  <a:cubicBezTo>
                    <a:pt x="60960" y="388620"/>
                    <a:pt x="57150" y="384810"/>
                    <a:pt x="57150" y="379095"/>
                  </a:cubicBezTo>
                  <a:lnTo>
                    <a:pt x="57150" y="321945"/>
                  </a:lnTo>
                  <a:cubicBezTo>
                    <a:pt x="57150" y="318135"/>
                    <a:pt x="59055" y="314325"/>
                    <a:pt x="62865" y="313372"/>
                  </a:cubicBezTo>
                  <a:lnTo>
                    <a:pt x="96202" y="300037"/>
                  </a:lnTo>
                  <a:cubicBezTo>
                    <a:pt x="97155" y="288608"/>
                    <a:pt x="99060" y="274320"/>
                    <a:pt x="101918" y="261937"/>
                  </a:cubicBezTo>
                  <a:lnTo>
                    <a:pt x="62865" y="245745"/>
                  </a:lnTo>
                  <a:cubicBezTo>
                    <a:pt x="59055" y="243840"/>
                    <a:pt x="57150" y="240030"/>
                    <a:pt x="57150" y="236220"/>
                  </a:cubicBezTo>
                  <a:lnTo>
                    <a:pt x="57150" y="179070"/>
                  </a:lnTo>
                  <a:cubicBezTo>
                    <a:pt x="57150" y="173355"/>
                    <a:pt x="60960" y="169545"/>
                    <a:pt x="66675" y="169545"/>
                  </a:cubicBezTo>
                  <a:cubicBezTo>
                    <a:pt x="72390" y="169545"/>
                    <a:pt x="76200" y="173355"/>
                    <a:pt x="76200" y="179070"/>
                  </a:cubicBezTo>
                  <a:lnTo>
                    <a:pt x="76200" y="229552"/>
                  </a:lnTo>
                  <a:lnTo>
                    <a:pt x="107632" y="242888"/>
                  </a:lnTo>
                  <a:cubicBezTo>
                    <a:pt x="109538" y="237172"/>
                    <a:pt x="112395" y="231458"/>
                    <a:pt x="115252" y="228600"/>
                  </a:cubicBezTo>
                  <a:lnTo>
                    <a:pt x="228600" y="228600"/>
                  </a:lnTo>
                  <a:cubicBezTo>
                    <a:pt x="231458" y="231458"/>
                    <a:pt x="233363" y="236220"/>
                    <a:pt x="236220" y="242888"/>
                  </a:cubicBezTo>
                  <a:lnTo>
                    <a:pt x="267653" y="229552"/>
                  </a:lnTo>
                  <a:lnTo>
                    <a:pt x="267653" y="179070"/>
                  </a:lnTo>
                  <a:cubicBezTo>
                    <a:pt x="267653" y="173355"/>
                    <a:pt x="271463" y="169545"/>
                    <a:pt x="277178" y="169545"/>
                  </a:cubicBezTo>
                  <a:cubicBezTo>
                    <a:pt x="282893" y="169545"/>
                    <a:pt x="286703" y="173355"/>
                    <a:pt x="286703" y="179070"/>
                  </a:cubicBezTo>
                  <a:lnTo>
                    <a:pt x="286703" y="236220"/>
                  </a:lnTo>
                  <a:close/>
                </a:path>
              </a:pathLst>
            </a:custGeom>
            <a:grpFill/>
            <a:ln w="9525" cap="flat">
              <a:noFill/>
              <a:prstDash val="solid"/>
              <a:miter/>
            </a:ln>
          </p:spPr>
          <p:txBody>
            <a:bodyPr rtlCol="0" anchor="ctr"/>
            <a:lstStyle/>
            <a:p>
              <a:endParaRPr lang="es-CL" dirty="0"/>
            </a:p>
          </p:txBody>
        </p:sp>
      </p:grpSp>
    </p:spTree>
    <p:extLst>
      <p:ext uri="{BB962C8B-B14F-4D97-AF65-F5344CB8AC3E}">
        <p14:creationId xmlns:p14="http://schemas.microsoft.com/office/powerpoint/2010/main" val="98504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31" y="51473"/>
            <a:ext cx="5076056" cy="639357"/>
          </a:xfrm>
        </p:spPr>
        <p:txBody>
          <a:bodyPr anchor="ctr">
            <a:normAutofit/>
          </a:bodyPr>
          <a:lstStyle/>
          <a:p>
            <a:pPr algn="l"/>
            <a:r>
              <a:rPr lang="es-ES" sz="3200" b="1" dirty="0">
                <a:solidFill>
                  <a:srgbClr val="349206"/>
                </a:solidFill>
                <a:latin typeface="Abadi MT Condensed Light"/>
                <a:cs typeface="Abadi MT Condensed Light"/>
              </a:rPr>
              <a:t>Aplicación tratamiento</a:t>
            </a:r>
          </a:p>
        </p:txBody>
      </p:sp>
      <p:pic>
        <p:nvPicPr>
          <p:cNvPr id="19" name="Picture 18" descr="exclu.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74" y="1059583"/>
            <a:ext cx="4516023" cy="2232248"/>
          </a:xfrm>
          <a:prstGeom prst="rect">
            <a:avLst/>
          </a:prstGeom>
        </p:spPr>
      </p:pic>
      <p:sp>
        <p:nvSpPr>
          <p:cNvPr id="104" name="TextBox 103"/>
          <p:cNvSpPr txBox="1"/>
          <p:nvPr/>
        </p:nvSpPr>
        <p:spPr>
          <a:xfrm>
            <a:off x="38100" y="3337024"/>
            <a:ext cx="3086100" cy="523176"/>
          </a:xfrm>
          <a:prstGeom prst="rect">
            <a:avLst/>
          </a:prstGeom>
          <a:noFill/>
        </p:spPr>
        <p:txBody>
          <a:bodyPr wrap="square" lIns="91396" tIns="45698" rIns="91396" bIns="45698" rtlCol="0">
            <a:spAutoFit/>
          </a:bodyPr>
          <a:lstStyle/>
          <a:p>
            <a:pPr algn="r"/>
            <a:r>
              <a:rPr lang="es-ES_tradnl" sz="2800" b="1" dirty="0">
                <a:solidFill>
                  <a:srgbClr val="399E03"/>
                </a:solidFill>
                <a:latin typeface="Abadi MT Condensed Light"/>
                <a:cs typeface="Abadi MT Condensed Light"/>
              </a:rPr>
              <a:t>Colección de muestras </a:t>
            </a:r>
            <a:endParaRPr lang="en-US" sz="2800" b="1" dirty="0">
              <a:solidFill>
                <a:srgbClr val="399E03"/>
              </a:solidFill>
              <a:latin typeface="Abadi MT Condensed Light"/>
              <a:cs typeface="Abadi MT Condensed Light"/>
            </a:endParaRPr>
          </a:p>
        </p:txBody>
      </p:sp>
      <p:pic>
        <p:nvPicPr>
          <p:cNvPr id="106" name="Picture 105" descr="cb42fcdd96b0a1b1b7e2f30b8d436d98.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6392786">
            <a:off x="3693174" y="3276784"/>
            <a:ext cx="443175" cy="630386"/>
          </a:xfrm>
          <a:prstGeom prst="rect">
            <a:avLst/>
          </a:prstGeom>
        </p:spPr>
      </p:pic>
      <p:grpSp>
        <p:nvGrpSpPr>
          <p:cNvPr id="5" name="Group 4"/>
          <p:cNvGrpSpPr/>
          <p:nvPr/>
        </p:nvGrpSpPr>
        <p:grpSpPr>
          <a:xfrm>
            <a:off x="179512" y="806886"/>
            <a:ext cx="2197100" cy="1116815"/>
            <a:chOff x="2146300" y="758814"/>
            <a:chExt cx="2387600" cy="1489086"/>
          </a:xfrm>
        </p:grpSpPr>
        <p:sp>
          <p:nvSpPr>
            <p:cNvPr id="3" name="Rectangle 2"/>
            <p:cNvSpPr/>
            <p:nvPr/>
          </p:nvSpPr>
          <p:spPr>
            <a:xfrm>
              <a:off x="2298700" y="758814"/>
              <a:ext cx="2235200" cy="14890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exclu.png"/>
            <p:cNvPicPr>
              <a:picLocks noChangeAspect="1"/>
            </p:cNvPicPr>
            <p:nvPr/>
          </p:nvPicPr>
          <p:blipFill rotWithShape="1">
            <a:blip r:embed="rId4" cstate="print">
              <a:extLst>
                <a:ext uri="{28A0092B-C50C-407E-A947-70E740481C1C}">
                  <a14:useLocalDpi xmlns:a14="http://schemas.microsoft.com/office/drawing/2010/main" val="0"/>
                </a:ext>
              </a:extLst>
            </a:blip>
            <a:srcRect l="10198" t="3226" r="63454" b="67178"/>
            <a:stretch/>
          </p:blipFill>
          <p:spPr>
            <a:xfrm>
              <a:off x="2146300" y="950835"/>
              <a:ext cx="1993900" cy="1212201"/>
            </a:xfrm>
            <a:prstGeom prst="rect">
              <a:avLst/>
            </a:prstGeom>
          </p:spPr>
        </p:pic>
      </p:grpSp>
      <p:pic>
        <p:nvPicPr>
          <p:cNvPr id="21" name="Picture 20" descr="toma muestras.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64088" y="1707654"/>
            <a:ext cx="3297462" cy="2918300"/>
          </a:xfrm>
          <a:prstGeom prst="rect">
            <a:avLst/>
          </a:prstGeom>
        </p:spPr>
      </p:pic>
      <p:sp>
        <p:nvSpPr>
          <p:cNvPr id="8" name="TextBox 7"/>
          <p:cNvSpPr txBox="1"/>
          <p:nvPr/>
        </p:nvSpPr>
        <p:spPr>
          <a:xfrm>
            <a:off x="6372201" y="4659988"/>
            <a:ext cx="2019046" cy="369287"/>
          </a:xfrm>
          <a:prstGeom prst="rect">
            <a:avLst/>
          </a:prstGeom>
          <a:noFill/>
        </p:spPr>
        <p:txBody>
          <a:bodyPr wrap="square" lIns="91396" tIns="45698" rIns="91396" bIns="45698" rtlCol="0">
            <a:spAutoFit/>
          </a:bodyPr>
          <a:lstStyle/>
          <a:p>
            <a:r>
              <a:rPr lang="es-ES" dirty="0">
                <a:solidFill>
                  <a:schemeClr val="tx2">
                    <a:lumMod val="60000"/>
                    <a:lumOff val="40000"/>
                  </a:schemeClr>
                </a:solidFill>
              </a:rPr>
              <a:t>(Día 1 adulta)</a:t>
            </a:r>
          </a:p>
        </p:txBody>
      </p:sp>
      <p:sp>
        <p:nvSpPr>
          <p:cNvPr id="20" name="TextBox 19"/>
          <p:cNvSpPr txBox="1"/>
          <p:nvPr/>
        </p:nvSpPr>
        <p:spPr>
          <a:xfrm rot="2986681">
            <a:off x="4660824" y="3948544"/>
            <a:ext cx="1514285" cy="369332"/>
          </a:xfrm>
          <a:prstGeom prst="rect">
            <a:avLst/>
          </a:prstGeom>
          <a:noFill/>
        </p:spPr>
        <p:txBody>
          <a:bodyPr wrap="square" lIns="91396" tIns="45698" rIns="91396" bIns="45698" rtlCol="0">
            <a:spAutoFit/>
          </a:bodyPr>
          <a:lstStyle/>
          <a:p>
            <a:r>
              <a:rPr lang="es-ES" dirty="0">
                <a:solidFill>
                  <a:schemeClr val="tx2">
                    <a:lumMod val="75000"/>
                  </a:schemeClr>
                </a:solidFill>
              </a:rPr>
              <a:t>(Día 7 adulta)</a:t>
            </a:r>
          </a:p>
        </p:txBody>
      </p:sp>
      <p:pic>
        <p:nvPicPr>
          <p:cNvPr id="23" name="Imagen 9" descr="Captura de pantalla 2017-04-20 a las 0.44.15.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00018" y="87224"/>
            <a:ext cx="4530743" cy="1151828"/>
          </a:xfrm>
          <a:prstGeom prst="rect">
            <a:avLst/>
          </a:prstGeom>
        </p:spPr>
      </p:pic>
    </p:spTree>
    <p:extLst>
      <p:ext uri="{BB962C8B-B14F-4D97-AF65-F5344CB8AC3E}">
        <p14:creationId xmlns:p14="http://schemas.microsoft.com/office/powerpoint/2010/main" val="3056783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8" grpId="0"/>
      <p:bldP spid="2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upo 29"/>
          <p:cNvGrpSpPr/>
          <p:nvPr/>
        </p:nvGrpSpPr>
        <p:grpSpPr>
          <a:xfrm>
            <a:off x="4283970" y="987576"/>
            <a:ext cx="1547992" cy="1081846"/>
            <a:chOff x="4386230" y="1160557"/>
            <a:chExt cx="1620000" cy="1442462"/>
          </a:xfrm>
        </p:grpSpPr>
        <p:sp>
          <p:nvSpPr>
            <p:cNvPr id="125" name="Rectángulo: esquinas redondeadas 124"/>
            <p:cNvSpPr/>
            <p:nvPr/>
          </p:nvSpPr>
          <p:spPr>
            <a:xfrm>
              <a:off x="4386230" y="1523019"/>
              <a:ext cx="1620000" cy="1080000"/>
            </a:xfrm>
            <a:prstGeom prst="roundRect">
              <a:avLst/>
            </a:prstGeom>
            <a:ln w="28575">
              <a:solidFill>
                <a:srgbClr val="FFC000"/>
              </a:solidFill>
            </a:ln>
          </p:spPr>
          <p:style>
            <a:lnRef idx="2">
              <a:schemeClr val="accent3"/>
            </a:lnRef>
            <a:fillRef idx="1">
              <a:schemeClr val="lt1"/>
            </a:fillRef>
            <a:effectRef idx="0">
              <a:schemeClr val="accent3"/>
            </a:effectRef>
            <a:fontRef idx="minor">
              <a:schemeClr val="dk1"/>
            </a:fontRef>
          </p:style>
          <p:txBody>
            <a:bodyPr rtlCol="0" anchor="t"/>
            <a:lstStyle/>
            <a:p>
              <a:pPr algn="ctr"/>
              <a:endParaRPr lang="es-CL" sz="1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endParaRPr>
            </a:p>
            <a:p>
              <a:pPr algn="ctr"/>
              <a:r>
                <a:rPr lang="es-CL" sz="11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Alimento Complementario</a:t>
              </a:r>
              <a:endParaRPr lang="es-CL" sz="900" dirty="0">
                <a:ln w="12700">
                  <a:solidFill>
                    <a:schemeClr val="bg1">
                      <a:lumMod val="50000"/>
                    </a:schemeClr>
                  </a:solidFill>
                  <a:prstDash val="solid"/>
                </a:ln>
                <a:solidFill>
                  <a:schemeClr val="bg1">
                    <a:lumMod val="50000"/>
                  </a:schemeClr>
                </a:solidFill>
              </a:endParaRPr>
            </a:p>
          </p:txBody>
        </p:sp>
        <p:sp>
          <p:nvSpPr>
            <p:cNvPr id="123" name="Elipse 122"/>
            <p:cNvSpPr/>
            <p:nvPr/>
          </p:nvSpPr>
          <p:spPr>
            <a:xfrm>
              <a:off x="5312177" y="2085006"/>
              <a:ext cx="468000" cy="468000"/>
            </a:xfrm>
            <a:prstGeom prst="ellipse">
              <a:avLst/>
            </a:prstGeom>
            <a:blipFill>
              <a:blip r:embed="rId3" cstate="print">
                <a:extLst>
                  <a:ext uri="{28A0092B-C50C-407E-A947-70E740481C1C}">
                    <a14:useLocalDpi xmlns:a14="http://schemas.microsoft.com/office/drawing/2010/main" val="0"/>
                  </a:ext>
                </a:extLst>
              </a:blip>
              <a:srcRect/>
              <a:stretch>
                <a:fillRect t="-39000" b="-39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4" name="Elipse 123"/>
            <p:cNvSpPr/>
            <p:nvPr/>
          </p:nvSpPr>
          <p:spPr>
            <a:xfrm>
              <a:off x="4643477" y="2087326"/>
              <a:ext cx="468000" cy="468000"/>
            </a:xfrm>
            <a:prstGeom prst="ellipse">
              <a:avLst/>
            </a:prstGeom>
            <a:blipFill>
              <a:blip r:embed="rId4" cstate="print">
                <a:extLst>
                  <a:ext uri="{28A0092B-C50C-407E-A947-70E740481C1C}">
                    <a14:useLocalDpi xmlns:a14="http://schemas.microsoft.com/office/drawing/2010/main" val="0"/>
                  </a:ext>
                </a:extLst>
              </a:blip>
              <a:srcRect/>
              <a:stretch>
                <a:fillRect t="-21000" b="-2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9" name="Rectángulo 128"/>
            <p:cNvSpPr/>
            <p:nvPr/>
          </p:nvSpPr>
          <p:spPr>
            <a:xfrm>
              <a:off x="4522119" y="1160557"/>
              <a:ext cx="1362693" cy="410370"/>
            </a:xfrm>
            <a:prstGeom prst="rect">
              <a:avLst/>
            </a:prstGeom>
          </p:spPr>
          <p:txBody>
            <a:bodyPr vert="horz" wrap="none">
              <a:spAutoFit/>
            </a:bodyPr>
            <a:lstStyle/>
            <a:p>
              <a:pPr algn="ct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Aclimatación</a:t>
              </a:r>
              <a:endParaRPr lang="es-CL" sz="1400" dirty="0">
                <a:ln w="12700">
                  <a:solidFill>
                    <a:schemeClr val="bg1">
                      <a:lumMod val="50000"/>
                    </a:schemeClr>
                  </a:solidFill>
                  <a:prstDash val="solid"/>
                </a:ln>
                <a:solidFill>
                  <a:schemeClr val="bg1">
                    <a:lumMod val="50000"/>
                  </a:schemeClr>
                </a:solidFill>
              </a:endParaRPr>
            </a:p>
          </p:txBody>
        </p:sp>
      </p:grpSp>
      <p:grpSp>
        <p:nvGrpSpPr>
          <p:cNvPr id="159" name="Grupo 158"/>
          <p:cNvGrpSpPr/>
          <p:nvPr/>
        </p:nvGrpSpPr>
        <p:grpSpPr>
          <a:xfrm>
            <a:off x="378372" y="3559958"/>
            <a:ext cx="1734688" cy="1463490"/>
            <a:chOff x="1775160" y="3832033"/>
            <a:chExt cx="1548706" cy="1951319"/>
          </a:xfrm>
        </p:grpSpPr>
        <p:sp>
          <p:nvSpPr>
            <p:cNvPr id="147" name="Rectángulo: esquinas redondeadas 146"/>
            <p:cNvSpPr/>
            <p:nvPr/>
          </p:nvSpPr>
          <p:spPr>
            <a:xfrm>
              <a:off x="1775160" y="5135352"/>
              <a:ext cx="1548706" cy="6480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s-CL" sz="1400" b="1" dirty="0" err="1">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Proteómica</a:t>
              </a:r>
              <a:endParaRPr lang="es-CL" sz="1100" dirty="0">
                <a:ln w="12700">
                  <a:solidFill>
                    <a:schemeClr val="bg1">
                      <a:lumMod val="50000"/>
                    </a:schemeClr>
                  </a:solidFill>
                  <a:prstDash val="solid"/>
                </a:ln>
                <a:solidFill>
                  <a:schemeClr val="bg1">
                    <a:lumMod val="50000"/>
                  </a:schemeClr>
                </a:solidFill>
              </a:endParaRPr>
            </a:p>
          </p:txBody>
        </p:sp>
        <p:sp>
          <p:nvSpPr>
            <p:cNvPr id="148" name="Rectángulo: esquinas redondeadas 147"/>
            <p:cNvSpPr/>
            <p:nvPr/>
          </p:nvSpPr>
          <p:spPr>
            <a:xfrm>
              <a:off x="1775160" y="4374581"/>
              <a:ext cx="1548706" cy="648000"/>
            </a:xfrm>
            <a:prstGeom prst="round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Transcriptómica</a:t>
              </a:r>
              <a:endParaRPr lang="es-CL" sz="1000" dirty="0">
                <a:ln w="12700">
                  <a:solidFill>
                    <a:schemeClr val="bg1">
                      <a:lumMod val="50000"/>
                    </a:schemeClr>
                  </a:solidFill>
                  <a:prstDash val="solid"/>
                </a:ln>
                <a:solidFill>
                  <a:schemeClr val="bg1">
                    <a:lumMod val="50000"/>
                  </a:schemeClr>
                </a:solidFill>
              </a:endParaRPr>
            </a:p>
          </p:txBody>
        </p:sp>
        <p:sp>
          <p:nvSpPr>
            <p:cNvPr id="152" name="Rectángulo 151"/>
            <p:cNvSpPr/>
            <p:nvPr/>
          </p:nvSpPr>
          <p:spPr>
            <a:xfrm rot="5400000">
              <a:off x="2364343" y="3650435"/>
              <a:ext cx="533480" cy="896676"/>
            </a:xfrm>
            <a:prstGeom prst="rect">
              <a:avLst/>
            </a:prstGeom>
          </p:spPr>
          <p:txBody>
            <a:bodyPr vert="vert270" wrap="square">
              <a:spAutoFit/>
            </a:bodyPr>
            <a:lstStyle/>
            <a:p>
              <a:pPr algn="ct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Análisis</a:t>
              </a:r>
              <a:endParaRPr lang="es-CL" sz="1400" dirty="0">
                <a:ln w="12700">
                  <a:solidFill>
                    <a:schemeClr val="bg1">
                      <a:lumMod val="50000"/>
                    </a:schemeClr>
                  </a:solidFill>
                  <a:prstDash val="solid"/>
                </a:ln>
                <a:solidFill>
                  <a:schemeClr val="bg1">
                    <a:lumMod val="50000"/>
                  </a:schemeClr>
                </a:solidFill>
              </a:endParaRPr>
            </a:p>
          </p:txBody>
        </p:sp>
      </p:grpSp>
      <p:grpSp>
        <p:nvGrpSpPr>
          <p:cNvPr id="1025" name="Grupo 1024"/>
          <p:cNvGrpSpPr/>
          <p:nvPr/>
        </p:nvGrpSpPr>
        <p:grpSpPr>
          <a:xfrm>
            <a:off x="6876274" y="1148817"/>
            <a:ext cx="1984743" cy="570581"/>
            <a:chOff x="6881912" y="1690971"/>
            <a:chExt cx="1440000" cy="648000"/>
          </a:xfrm>
        </p:grpSpPr>
        <p:sp>
          <p:nvSpPr>
            <p:cNvPr id="102" name="Rectángulo: esquinas redondeadas 101"/>
            <p:cNvSpPr/>
            <p:nvPr/>
          </p:nvSpPr>
          <p:spPr>
            <a:xfrm>
              <a:off x="6881912" y="1690971"/>
              <a:ext cx="1440000" cy="648000"/>
            </a:xfrm>
            <a:prstGeom prst="roundRect">
              <a:avLst/>
            </a:prstGeom>
            <a:ln w="28575">
              <a:solidFill>
                <a:srgbClr val="FF3E11"/>
              </a:solidFill>
            </a:ln>
          </p:spPr>
          <p:style>
            <a:lnRef idx="2">
              <a:schemeClr val="accent3"/>
            </a:lnRef>
            <a:fillRef idx="1">
              <a:schemeClr val="lt1"/>
            </a:fillRef>
            <a:effectRef idx="0">
              <a:schemeClr val="accent3"/>
            </a:effectRef>
            <a:fontRef idx="minor">
              <a:schemeClr val="dk1"/>
            </a:fontRef>
          </p:style>
          <p:txBody>
            <a:bodyPr rtlCol="0" anchor="ctr"/>
            <a:lstStyle/>
            <a:p>
              <a:pPr marL="364936" algn="ct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Huevos</a:t>
              </a:r>
              <a:r>
                <a:rPr lang="es-CL" sz="16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 </a:t>
              </a:r>
            </a:p>
          </p:txBody>
        </p:sp>
        <p:sp>
          <p:nvSpPr>
            <p:cNvPr id="103" name="Elipse 102" descr="Bee-Eggs-In-Cells.jpg"/>
            <p:cNvSpPr/>
            <p:nvPr/>
          </p:nvSpPr>
          <p:spPr>
            <a:xfrm>
              <a:off x="6960730" y="1767323"/>
              <a:ext cx="468000" cy="468000"/>
            </a:xfrm>
            <a:prstGeom prst="ellipse">
              <a:avLst/>
            </a:prstGeom>
            <a:blipFill rotWithShape="1">
              <a:blip r:embed="rId5" cstate="print">
                <a:extLst>
                  <a:ext uri="{28A0092B-C50C-407E-A947-70E740481C1C}">
                    <a14:useLocalDpi xmlns:a14="http://schemas.microsoft.com/office/drawing/2010/main" val="0"/>
                  </a:ext>
                </a:extLst>
              </a:blip>
              <a:srcRect/>
              <a:stretch>
                <a:fillRect l="-17000" r="-17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L" dirty="0"/>
            </a:p>
          </p:txBody>
        </p:sp>
      </p:grpSp>
      <p:grpSp>
        <p:nvGrpSpPr>
          <p:cNvPr id="1027" name="Grupo 1026"/>
          <p:cNvGrpSpPr/>
          <p:nvPr/>
        </p:nvGrpSpPr>
        <p:grpSpPr>
          <a:xfrm>
            <a:off x="6876258" y="1818008"/>
            <a:ext cx="1984768" cy="570581"/>
            <a:chOff x="6881912" y="2451745"/>
            <a:chExt cx="1440000" cy="648000"/>
          </a:xfrm>
        </p:grpSpPr>
        <p:sp>
          <p:nvSpPr>
            <p:cNvPr id="107" name="Rectángulo: esquinas redondeadas 106"/>
            <p:cNvSpPr/>
            <p:nvPr/>
          </p:nvSpPr>
          <p:spPr>
            <a:xfrm>
              <a:off x="6881912" y="2451745"/>
              <a:ext cx="1440000" cy="648000"/>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marL="274505" indent="90444" algn="ctr">
                <a:tabLst>
                  <a:tab pos="364936" algn="l"/>
                </a:tabLst>
              </a:pP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Larva </a:t>
              </a:r>
            </a:p>
          </p:txBody>
        </p:sp>
        <p:sp>
          <p:nvSpPr>
            <p:cNvPr id="108" name="Elipse 107" descr="image007.jpg"/>
            <p:cNvSpPr/>
            <p:nvPr/>
          </p:nvSpPr>
          <p:spPr>
            <a:xfrm>
              <a:off x="6910269" y="2529651"/>
              <a:ext cx="518462" cy="570094"/>
            </a:xfrm>
            <a:prstGeom prst="ellipse">
              <a:avLst/>
            </a:prstGeom>
            <a:blipFill rotWithShape="1">
              <a:blip r:embed="rId6" cstate="print">
                <a:extLst>
                  <a:ext uri="{28A0092B-C50C-407E-A947-70E740481C1C}">
                    <a14:useLocalDpi xmlns:a14="http://schemas.microsoft.com/office/drawing/2010/main" val="0"/>
                  </a:ext>
                </a:extLst>
              </a:blip>
              <a:srcRect/>
              <a:stretch>
                <a:fillRect l="-25000" r="-25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029" name="Grupo 1028"/>
          <p:cNvGrpSpPr/>
          <p:nvPr/>
        </p:nvGrpSpPr>
        <p:grpSpPr>
          <a:xfrm>
            <a:off x="6876256" y="2525356"/>
            <a:ext cx="1984742" cy="694094"/>
            <a:chOff x="6881912" y="3212519"/>
            <a:chExt cx="1440000" cy="648000"/>
          </a:xfrm>
        </p:grpSpPr>
        <p:sp>
          <p:nvSpPr>
            <p:cNvPr id="109" name="Rectángulo: esquinas redondeadas 108"/>
            <p:cNvSpPr/>
            <p:nvPr/>
          </p:nvSpPr>
          <p:spPr>
            <a:xfrm>
              <a:off x="6881912" y="3212519"/>
              <a:ext cx="1440000" cy="648000"/>
            </a:xfrm>
            <a:prstGeom prst="roundRect">
              <a:avLst/>
            </a:prstGeom>
            <a:ln w="28575">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marL="441092" algn="ctr" defTabSz="533124"/>
              <a:r>
                <a:rPr lang="es-CL" sz="13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Pupa </a:t>
              </a:r>
            </a:p>
            <a:p>
              <a:pPr marL="441092" algn="ctr" defTabSz="533124"/>
              <a:r>
                <a:rPr lang="es-CL" sz="13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cerrada</a:t>
              </a:r>
            </a:p>
          </p:txBody>
        </p:sp>
        <p:sp>
          <p:nvSpPr>
            <p:cNvPr id="110" name="Elipse 109" descr="sealed-brood-bee-larvae-and-eggs.jpg"/>
            <p:cNvSpPr/>
            <p:nvPr/>
          </p:nvSpPr>
          <p:spPr>
            <a:xfrm>
              <a:off x="6923861" y="3261263"/>
              <a:ext cx="504869" cy="505551"/>
            </a:xfrm>
            <a:prstGeom prst="ellipse">
              <a:avLst/>
            </a:prstGeom>
            <a:blipFill rotWithShape="1">
              <a:blip r:embed="rId7" cstate="print">
                <a:extLst>
                  <a:ext uri="{28A0092B-C50C-407E-A947-70E740481C1C}">
                    <a14:useLocalDpi xmlns:a14="http://schemas.microsoft.com/office/drawing/2010/main" val="0"/>
                  </a:ext>
                </a:extLst>
              </a:blip>
              <a:srcRect/>
              <a:stretch>
                <a:fillRect l="-2000" r="-2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030" name="Grupo 1029"/>
          <p:cNvGrpSpPr/>
          <p:nvPr/>
        </p:nvGrpSpPr>
        <p:grpSpPr>
          <a:xfrm>
            <a:off x="6876256" y="3365562"/>
            <a:ext cx="1984742" cy="614626"/>
            <a:chOff x="6881912" y="3973293"/>
            <a:chExt cx="1440000" cy="662343"/>
          </a:xfrm>
        </p:grpSpPr>
        <p:sp>
          <p:nvSpPr>
            <p:cNvPr id="115" name="Rectángulo: esquinas redondeadas 114"/>
            <p:cNvSpPr/>
            <p:nvPr/>
          </p:nvSpPr>
          <p:spPr>
            <a:xfrm>
              <a:off x="6881912" y="3973293"/>
              <a:ext cx="1440000" cy="648000"/>
            </a:xfrm>
            <a:prstGeom prst="roundRect">
              <a:avLst/>
            </a:prstGeom>
            <a:ln w="28575">
              <a:solidFill>
                <a:schemeClr val="accent1"/>
              </a:solidFill>
            </a:ln>
          </p:spPr>
          <p:style>
            <a:lnRef idx="2">
              <a:schemeClr val="accent3"/>
            </a:lnRef>
            <a:fillRef idx="1">
              <a:schemeClr val="lt1"/>
            </a:fillRef>
            <a:effectRef idx="0">
              <a:schemeClr val="accent3"/>
            </a:effectRef>
            <a:fontRef idx="minor">
              <a:schemeClr val="dk1"/>
            </a:fontRef>
          </p:style>
          <p:txBody>
            <a:bodyPr rtlCol="0" anchor="ctr"/>
            <a:lstStyle/>
            <a:p>
              <a:pPr marL="441092" algn="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  Exclusión</a:t>
              </a:r>
            </a:p>
          </p:txBody>
        </p:sp>
        <p:sp>
          <p:nvSpPr>
            <p:cNvPr id="116" name="Elipse 115">
              <a:hlinkClick r:id="" action="ppaction://noaction"/>
            </p:cNvPr>
            <p:cNvSpPr/>
            <p:nvPr/>
          </p:nvSpPr>
          <p:spPr>
            <a:xfrm>
              <a:off x="6881912" y="3987637"/>
              <a:ext cx="561437" cy="647999"/>
            </a:xfrm>
            <a:prstGeom prst="ellipse">
              <a:avLst/>
            </a:prstGeom>
            <a:blipFill>
              <a:blip r:embed="rId8"/>
              <a:srcRect/>
              <a:stretch>
                <a:fillRect l="-11000" r="-11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031" name="Grupo 1030"/>
          <p:cNvGrpSpPr/>
          <p:nvPr/>
        </p:nvGrpSpPr>
        <p:grpSpPr>
          <a:xfrm>
            <a:off x="6876256" y="4051420"/>
            <a:ext cx="1984766" cy="810236"/>
            <a:chOff x="6890782" y="4734064"/>
            <a:chExt cx="1772583" cy="648000"/>
          </a:xfrm>
        </p:grpSpPr>
        <p:sp>
          <p:nvSpPr>
            <p:cNvPr id="111" name="Rectángulo: esquinas redondeadas 110"/>
            <p:cNvSpPr/>
            <p:nvPr/>
          </p:nvSpPr>
          <p:spPr>
            <a:xfrm>
              <a:off x="6890782" y="4734064"/>
              <a:ext cx="1772583" cy="648000"/>
            </a:xfrm>
            <a:prstGeom prst="roundRect">
              <a:avLst/>
            </a:prstGeom>
            <a:ln w="28575">
              <a:solidFill>
                <a:srgbClr val="FF3E11"/>
              </a:solidFill>
            </a:ln>
          </p:spPr>
          <p:style>
            <a:lnRef idx="2">
              <a:schemeClr val="accent3"/>
            </a:lnRef>
            <a:fillRef idx="1">
              <a:schemeClr val="lt1"/>
            </a:fillRef>
            <a:effectRef idx="0">
              <a:schemeClr val="accent3"/>
            </a:effectRef>
            <a:fontRef idx="minor">
              <a:schemeClr val="dk1"/>
            </a:fontRef>
          </p:style>
          <p:txBody>
            <a:bodyPr rtlCol="0" anchor="ctr"/>
            <a:lstStyle/>
            <a:p>
              <a:pPr marL="441092" algn="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Emergencia</a:t>
              </a:r>
            </a:p>
            <a:p>
              <a:pPr marL="441092" algn="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Marcaje y Liberación</a:t>
              </a:r>
              <a:endParaRPr lang="es-CL" sz="1100" dirty="0">
                <a:ln w="12700">
                  <a:solidFill>
                    <a:schemeClr val="bg1">
                      <a:lumMod val="50000"/>
                    </a:schemeClr>
                  </a:solidFill>
                  <a:prstDash val="solid"/>
                </a:ln>
                <a:solidFill>
                  <a:schemeClr val="bg1">
                    <a:lumMod val="50000"/>
                  </a:schemeClr>
                </a:solidFill>
              </a:endParaRPr>
            </a:p>
          </p:txBody>
        </p:sp>
        <p:sp>
          <p:nvSpPr>
            <p:cNvPr id="112" name="Elipse 111" descr="imagesddd.jpg"/>
            <p:cNvSpPr/>
            <p:nvPr/>
          </p:nvSpPr>
          <p:spPr>
            <a:xfrm>
              <a:off x="6928879" y="4805554"/>
              <a:ext cx="824773" cy="510293"/>
            </a:xfrm>
            <a:prstGeom prst="ellipse">
              <a:avLst/>
            </a:prstGeom>
            <a:blipFill rotWithShape="1">
              <a:blip r:embed="rId9" cstate="print">
                <a:extLst>
                  <a:ext uri="{28A0092B-C50C-407E-A947-70E740481C1C}">
                    <a14:useLocalDpi xmlns:a14="http://schemas.microsoft.com/office/drawing/2010/main" val="0"/>
                  </a:ext>
                </a:extLst>
              </a:blip>
              <a:srcRect/>
              <a:stretch>
                <a:fillRect l="-25000" r="-25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136" name="Rectángulo 135"/>
          <p:cNvSpPr/>
          <p:nvPr/>
        </p:nvSpPr>
        <p:spPr>
          <a:xfrm>
            <a:off x="4957122" y="3749372"/>
            <a:ext cx="982672" cy="307732"/>
          </a:xfrm>
          <a:prstGeom prst="rect">
            <a:avLst/>
          </a:prstGeom>
        </p:spPr>
        <p:txBody>
          <a:bodyPr vert="horz" wrap="none" lIns="91396" tIns="45698" rIns="91396" bIns="45698">
            <a:spAutoFit/>
          </a:bodyPr>
          <a:lstStyle/>
          <a:p>
            <a:pPr algn="ct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Muestreo</a:t>
            </a:r>
            <a:endParaRPr lang="es-CL" sz="1400" dirty="0">
              <a:ln w="12700">
                <a:solidFill>
                  <a:schemeClr val="bg1">
                    <a:lumMod val="50000"/>
                  </a:schemeClr>
                </a:solidFill>
                <a:prstDash val="solid"/>
              </a:ln>
              <a:solidFill>
                <a:schemeClr val="bg1">
                  <a:lumMod val="50000"/>
                </a:schemeClr>
              </a:solidFill>
            </a:endParaRPr>
          </a:p>
        </p:txBody>
      </p:sp>
      <p:grpSp>
        <p:nvGrpSpPr>
          <p:cNvPr id="157" name="Grupo 156"/>
          <p:cNvGrpSpPr/>
          <p:nvPr/>
        </p:nvGrpSpPr>
        <p:grpSpPr>
          <a:xfrm>
            <a:off x="4608174" y="4051420"/>
            <a:ext cx="1940311" cy="810236"/>
            <a:chOff x="5340410" y="4734064"/>
            <a:chExt cx="1440000" cy="648000"/>
          </a:xfrm>
        </p:grpSpPr>
        <p:sp>
          <p:nvSpPr>
            <p:cNvPr id="113" name="Rectángulo: esquinas redondeadas 112"/>
            <p:cNvSpPr/>
            <p:nvPr/>
          </p:nvSpPr>
          <p:spPr>
            <a:xfrm>
              <a:off x="5340410" y="4734064"/>
              <a:ext cx="1440000" cy="648000"/>
            </a:xfrm>
            <a:prstGeom prst="roundRect">
              <a:avLst/>
            </a:prstGeom>
            <a:ln w="28575">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marL="364936" algn="r"/>
              <a:r>
                <a:rPr lang="es-CL" sz="14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Captura</a:t>
              </a:r>
            </a:p>
          </p:txBody>
        </p:sp>
        <p:sp>
          <p:nvSpPr>
            <p:cNvPr id="114" name="Elipse 113" descr="3680203701_59c4db276e_z.jpg"/>
            <p:cNvSpPr/>
            <p:nvPr/>
          </p:nvSpPr>
          <p:spPr>
            <a:xfrm>
              <a:off x="5427114" y="4824064"/>
              <a:ext cx="669468" cy="468000"/>
            </a:xfrm>
            <a:prstGeom prst="ellipse">
              <a:avLst/>
            </a:prstGeom>
            <a:blipFill>
              <a:blip r:embed="rId10" cstate="print">
                <a:extLst>
                  <a:ext uri="{28A0092B-C50C-407E-A947-70E740481C1C}">
                    <a14:useLocalDpi xmlns:a14="http://schemas.microsoft.com/office/drawing/2010/main" val="0"/>
                  </a:ext>
                </a:extLst>
              </a:blip>
              <a:srcRect/>
              <a:stretch>
                <a:fillRect l="-17000" r="-17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33" name="Grupo 32"/>
          <p:cNvGrpSpPr/>
          <p:nvPr/>
        </p:nvGrpSpPr>
        <p:grpSpPr>
          <a:xfrm>
            <a:off x="5777792" y="842346"/>
            <a:ext cx="2930298" cy="1944235"/>
            <a:chOff x="5903396" y="968429"/>
            <a:chExt cx="2930298" cy="2592313"/>
          </a:xfrm>
        </p:grpSpPr>
        <p:sp>
          <p:nvSpPr>
            <p:cNvPr id="121" name="Rectángulo 120"/>
            <p:cNvSpPr/>
            <p:nvPr/>
          </p:nvSpPr>
          <p:spPr>
            <a:xfrm>
              <a:off x="7189694" y="968429"/>
              <a:ext cx="1644000" cy="451405"/>
            </a:xfrm>
            <a:prstGeom prst="rect">
              <a:avLst/>
            </a:prstGeom>
          </p:spPr>
          <p:txBody>
            <a:bodyPr vert="horz" wrap="none">
              <a:spAutoFit/>
            </a:bodyPr>
            <a:lstStyle/>
            <a:p>
              <a:pPr algn="ctr"/>
              <a:r>
                <a:rPr lang="es-CL" sz="16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Sincronización</a:t>
              </a:r>
              <a:endParaRPr lang="es-CL" sz="1600" dirty="0">
                <a:ln w="12700">
                  <a:solidFill>
                    <a:schemeClr val="bg1">
                      <a:lumMod val="50000"/>
                    </a:schemeClr>
                  </a:solidFill>
                  <a:prstDash val="solid"/>
                </a:ln>
                <a:solidFill>
                  <a:schemeClr val="bg1">
                    <a:lumMod val="50000"/>
                  </a:schemeClr>
                </a:solidFill>
              </a:endParaRPr>
            </a:p>
          </p:txBody>
        </p:sp>
        <p:grpSp>
          <p:nvGrpSpPr>
            <p:cNvPr id="32" name="Grupo 31"/>
            <p:cNvGrpSpPr/>
            <p:nvPr/>
          </p:nvGrpSpPr>
          <p:grpSpPr>
            <a:xfrm>
              <a:off x="5903396" y="1276206"/>
              <a:ext cx="1008000" cy="2284536"/>
              <a:chOff x="5903396" y="1276206"/>
              <a:chExt cx="1008000" cy="2284536"/>
            </a:xfrm>
          </p:grpSpPr>
          <p:sp>
            <p:nvSpPr>
              <p:cNvPr id="138" name="Flecha: a la derecha 137"/>
              <p:cNvSpPr/>
              <p:nvPr/>
            </p:nvSpPr>
            <p:spPr>
              <a:xfrm flipV="1">
                <a:off x="5903396" y="1276206"/>
                <a:ext cx="1008000" cy="154800"/>
              </a:xfrm>
              <a:prstGeom prst="rightArrow">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sp>
            <p:nvSpPr>
              <p:cNvPr id="149" name="Flecha: a la derecha 148"/>
              <p:cNvSpPr/>
              <p:nvPr/>
            </p:nvSpPr>
            <p:spPr>
              <a:xfrm flipV="1">
                <a:off x="6325014" y="1470131"/>
                <a:ext cx="576000" cy="154800"/>
              </a:xfrm>
              <a:prstGeom prst="rightArrow">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sp>
            <p:nvSpPr>
              <p:cNvPr id="150" name="Rectángulo 149"/>
              <p:cNvSpPr/>
              <p:nvPr/>
            </p:nvSpPr>
            <p:spPr>
              <a:xfrm rot="5400000" flipV="1">
                <a:off x="5346230" y="2485668"/>
                <a:ext cx="2016000" cy="72000"/>
              </a:xfrm>
              <a:prstGeom prst="rect">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sp>
            <p:nvSpPr>
              <p:cNvPr id="151" name="Rectángulo 150"/>
              <p:cNvSpPr/>
              <p:nvPr/>
            </p:nvSpPr>
            <p:spPr>
              <a:xfrm rot="10800000" flipV="1">
                <a:off x="6102230" y="3488742"/>
                <a:ext cx="288000" cy="72000"/>
              </a:xfrm>
              <a:prstGeom prst="rect">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grpSp>
      </p:grpSp>
      <p:sp>
        <p:nvSpPr>
          <p:cNvPr id="117" name="Flecha: a la derecha 116"/>
          <p:cNvSpPr/>
          <p:nvPr/>
        </p:nvSpPr>
        <p:spPr>
          <a:xfrm rot="5400000">
            <a:off x="7762093" y="1691985"/>
            <a:ext cx="189000" cy="252000"/>
          </a:xfrm>
          <a:prstGeom prst="rightArrow">
            <a:avLst/>
          </a:prstGeom>
          <a:solidFill>
            <a:srgbClr val="FF3E11"/>
          </a:solidFill>
          <a:ln>
            <a:solidFill>
              <a:srgbClr val="FF3E11"/>
            </a:solidFill>
          </a:ln>
        </p:spPr>
        <p:style>
          <a:lnRef idx="1">
            <a:schemeClr val="accent3"/>
          </a:lnRef>
          <a:fillRef idx="3">
            <a:schemeClr val="accent3"/>
          </a:fillRef>
          <a:effectRef idx="2">
            <a:schemeClr val="accent3"/>
          </a:effectRef>
          <a:fontRef idx="minor">
            <a:schemeClr val="lt1"/>
          </a:fontRef>
        </p:style>
        <p:txBody>
          <a:bodyPr lIns="91396" tIns="45698" rIns="91396" bIns="45698" rtlCol="0" anchor="ctr"/>
          <a:lstStyle/>
          <a:p>
            <a:pPr algn="ctr"/>
            <a:endParaRPr lang="es-CL" sz="3000" dirty="0"/>
          </a:p>
        </p:txBody>
      </p:sp>
      <p:sp>
        <p:nvSpPr>
          <p:cNvPr id="122" name="Flecha: a la derecha 121"/>
          <p:cNvSpPr/>
          <p:nvPr/>
        </p:nvSpPr>
        <p:spPr>
          <a:xfrm rot="10800000">
            <a:off x="6504978" y="4393328"/>
            <a:ext cx="252000" cy="189000"/>
          </a:xfrm>
          <a:prstGeom prst="rightArrow">
            <a:avLst/>
          </a:prstGeom>
          <a:solidFill>
            <a:srgbClr val="FF3E11"/>
          </a:solidFill>
          <a:ln>
            <a:solidFill>
              <a:srgbClr val="FF3E11"/>
            </a:solidFill>
          </a:ln>
        </p:spPr>
        <p:style>
          <a:lnRef idx="1">
            <a:schemeClr val="accent3"/>
          </a:lnRef>
          <a:fillRef idx="3">
            <a:schemeClr val="accent3"/>
          </a:fillRef>
          <a:effectRef idx="2">
            <a:schemeClr val="accent3"/>
          </a:effectRef>
          <a:fontRef idx="minor">
            <a:schemeClr val="lt1"/>
          </a:fontRef>
        </p:style>
        <p:txBody>
          <a:bodyPr lIns="91396" tIns="45698" rIns="91396" bIns="45698" rtlCol="0" anchor="ctr"/>
          <a:lstStyle/>
          <a:p>
            <a:pPr algn="ctr"/>
            <a:endParaRPr lang="es-CL" sz="3000" dirty="0"/>
          </a:p>
        </p:txBody>
      </p:sp>
      <p:sp>
        <p:nvSpPr>
          <p:cNvPr id="119" name="Flecha: a la derecha 118"/>
          <p:cNvSpPr/>
          <p:nvPr/>
        </p:nvSpPr>
        <p:spPr>
          <a:xfrm rot="5400000">
            <a:off x="7762092" y="3158333"/>
            <a:ext cx="189000" cy="252000"/>
          </a:xfrm>
          <a:prstGeom prst="rightArrow">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lIns="91396" tIns="45698" rIns="91396" bIns="45698" rtlCol="0" anchor="ctr"/>
          <a:lstStyle/>
          <a:p>
            <a:pPr algn="ctr"/>
            <a:endParaRPr lang="es-CL" sz="3000" dirty="0"/>
          </a:p>
        </p:txBody>
      </p:sp>
      <p:pic>
        <p:nvPicPr>
          <p:cNvPr id="3" name="Imagen 2">
            <a:hlinkClick r:id="" action="ppaction://noaction"/>
          </p:cNvPr>
          <p:cNvPicPr>
            <a:picLocks noChangeAspect="1"/>
          </p:cNvPicPr>
          <p:nvPr/>
        </p:nvPicPr>
        <p:blipFill>
          <a:blip r:embed="rId11"/>
          <a:stretch>
            <a:fillRect/>
          </a:stretch>
        </p:blipFill>
        <p:spPr>
          <a:xfrm>
            <a:off x="467544" y="1203598"/>
            <a:ext cx="3374134" cy="1687544"/>
          </a:xfrm>
          <a:prstGeom prst="rect">
            <a:avLst/>
          </a:prstGeom>
        </p:spPr>
      </p:pic>
      <p:sp>
        <p:nvSpPr>
          <p:cNvPr id="120" name="Flecha: a la derecha 119"/>
          <p:cNvSpPr/>
          <p:nvPr/>
        </p:nvSpPr>
        <p:spPr>
          <a:xfrm rot="5400000">
            <a:off x="7762092" y="3904318"/>
            <a:ext cx="189000" cy="252000"/>
          </a:xfrm>
          <a:prstGeom prst="rightArrow">
            <a:avLst/>
          </a:prstGeom>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a:endParaRPr lang="es-CL" sz="3000" dirty="0"/>
          </a:p>
        </p:txBody>
      </p:sp>
      <p:sp>
        <p:nvSpPr>
          <p:cNvPr id="118" name="Flecha: a la derecha 117"/>
          <p:cNvSpPr/>
          <p:nvPr/>
        </p:nvSpPr>
        <p:spPr>
          <a:xfrm rot="5400000">
            <a:off x="7762092" y="2357066"/>
            <a:ext cx="189000" cy="252000"/>
          </a:xfrm>
          <a:prstGeom prst="rightArrow">
            <a:avLst/>
          </a:prstGeom>
          <a:solidFill>
            <a:srgbClr val="00B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lIns="91396" tIns="45698" rIns="91396" bIns="45698" rtlCol="0" anchor="ctr"/>
          <a:lstStyle/>
          <a:p>
            <a:pPr algn="ctr"/>
            <a:endParaRPr lang="es-CL" sz="3000" dirty="0"/>
          </a:p>
        </p:txBody>
      </p:sp>
      <p:grpSp>
        <p:nvGrpSpPr>
          <p:cNvPr id="25" name="Grupo 24"/>
          <p:cNvGrpSpPr/>
          <p:nvPr/>
        </p:nvGrpSpPr>
        <p:grpSpPr>
          <a:xfrm>
            <a:off x="428744" y="459976"/>
            <a:ext cx="2026515" cy="497767"/>
            <a:chOff x="261100" y="991340"/>
            <a:chExt cx="2026514" cy="663689"/>
          </a:xfrm>
        </p:grpSpPr>
        <p:pic>
          <p:nvPicPr>
            <p:cNvPr id="6" name="Imagen 5"/>
            <p:cNvPicPr>
              <a:picLocks noChangeAspect="1"/>
            </p:cNvPicPr>
            <p:nvPr/>
          </p:nvPicPr>
          <p:blipFill>
            <a:blip r:embed="rId12"/>
            <a:stretch>
              <a:fillRect/>
            </a:stretch>
          </p:blipFill>
          <p:spPr>
            <a:xfrm>
              <a:off x="261100" y="991340"/>
              <a:ext cx="663470" cy="663470"/>
            </a:xfrm>
            <a:prstGeom prst="rect">
              <a:avLst/>
            </a:prstGeom>
          </p:spPr>
        </p:pic>
        <p:sp>
          <p:nvSpPr>
            <p:cNvPr id="104" name="Rectángulo 103"/>
            <p:cNvSpPr/>
            <p:nvPr/>
          </p:nvSpPr>
          <p:spPr>
            <a:xfrm>
              <a:off x="1055650" y="1039476"/>
              <a:ext cx="1231964" cy="615553"/>
            </a:xfrm>
            <a:prstGeom prst="rect">
              <a:avLst/>
            </a:prstGeom>
            <a:solidFill>
              <a:schemeClr val="bg1"/>
            </a:solidFill>
          </p:spPr>
          <p:txBody>
            <a:bodyPr vert="horz" wrap="none">
              <a:spAutoFit/>
            </a:bodyPr>
            <a:lstStyle/>
            <a:p>
              <a:pPr algn="ctr"/>
              <a:r>
                <a:rPr lang="es-CL" sz="1200" b="1" i="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Apis mellifera </a:t>
              </a:r>
            </a:p>
            <a:p>
              <a:pPr algn="ct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raza cárnica</a:t>
              </a:r>
              <a:endParaRPr lang="es-CL" sz="1200" dirty="0">
                <a:ln w="12700">
                  <a:solidFill>
                    <a:schemeClr val="bg1">
                      <a:lumMod val="50000"/>
                    </a:schemeClr>
                  </a:solidFill>
                  <a:prstDash val="solid"/>
                </a:ln>
                <a:solidFill>
                  <a:schemeClr val="bg1">
                    <a:lumMod val="50000"/>
                  </a:schemeClr>
                </a:solidFill>
              </a:endParaRPr>
            </a:p>
          </p:txBody>
        </p:sp>
      </p:grpSp>
      <p:pic>
        <p:nvPicPr>
          <p:cNvPr id="4" name="Imagen 3"/>
          <p:cNvPicPr>
            <a:picLocks noChangeAspect="1"/>
          </p:cNvPicPr>
          <p:nvPr/>
        </p:nvPicPr>
        <p:blipFill>
          <a:blip r:embed="rId13"/>
          <a:stretch>
            <a:fillRect/>
          </a:stretch>
        </p:blipFill>
        <p:spPr>
          <a:xfrm>
            <a:off x="1907704" y="1289227"/>
            <a:ext cx="2222006" cy="168854"/>
          </a:xfrm>
          <a:prstGeom prst="rect">
            <a:avLst/>
          </a:prstGeom>
        </p:spPr>
      </p:pic>
      <p:grpSp>
        <p:nvGrpSpPr>
          <p:cNvPr id="155" name="Grupo 154"/>
          <p:cNvGrpSpPr/>
          <p:nvPr/>
        </p:nvGrpSpPr>
        <p:grpSpPr>
          <a:xfrm>
            <a:off x="3460997" y="303498"/>
            <a:ext cx="5400000" cy="270000"/>
            <a:chOff x="350520" y="833120"/>
            <a:chExt cx="4693920" cy="731520"/>
          </a:xfrm>
        </p:grpSpPr>
        <p:sp>
          <p:nvSpPr>
            <p:cNvPr id="156" name="Rectángulo redondeado 19"/>
            <p:cNvSpPr/>
            <p:nvPr/>
          </p:nvSpPr>
          <p:spPr>
            <a:xfrm>
              <a:off x="350520" y="833120"/>
              <a:ext cx="4693920" cy="731520"/>
            </a:xfrm>
            <a:prstGeom prst="roundRect">
              <a:avLst>
                <a:gd name="adj" fmla="val 10000"/>
              </a:avLst>
            </a:prstGeom>
            <a:solidFill>
              <a:srgbClr val="00B050"/>
            </a:solidFill>
          </p:spPr>
          <p:style>
            <a:lnRef idx="0">
              <a:schemeClr val="lt1">
                <a:hueOff val="0"/>
                <a:satOff val="0"/>
                <a:lumOff val="0"/>
                <a:alphaOff val="0"/>
              </a:schemeClr>
            </a:lnRef>
            <a:fillRef idx="3">
              <a:schemeClr val="accent3">
                <a:hueOff val="2812566"/>
                <a:satOff val="-4220"/>
                <a:lumOff val="-686"/>
                <a:alphaOff val="0"/>
              </a:schemeClr>
            </a:fillRef>
            <a:effectRef idx="3">
              <a:schemeClr val="accent3">
                <a:hueOff val="2812566"/>
                <a:satOff val="-4220"/>
                <a:lumOff val="-686"/>
                <a:alphaOff val="0"/>
              </a:schemeClr>
            </a:effectRef>
            <a:fontRef idx="minor">
              <a:schemeClr val="lt1"/>
            </a:fontRef>
          </p:style>
          <p:txBody>
            <a:bodyPr anchor="ctr"/>
            <a:lstStyle/>
            <a:p>
              <a:pPr algn="r" defTabSz="913925">
                <a:defRPr/>
              </a:pPr>
              <a:r>
                <a:rPr lang="es-CL" sz="1600" dirty="0">
                  <a:ln w="12700">
                    <a:solidFill>
                      <a:schemeClr val="bg1"/>
                    </a:solidFill>
                    <a:prstDash val="solid"/>
                  </a:ln>
                  <a:solidFill>
                    <a:schemeClr val="bg1"/>
                  </a:solidFill>
                  <a:latin typeface="Andalus" panose="02020603050405020304" pitchFamily="18" charset="-78"/>
                  <a:cs typeface="Andalus" panose="02020603050405020304" pitchFamily="18" charset="-78"/>
                </a:rPr>
                <a:t>Diseño experimental y toma de muestra</a:t>
              </a:r>
              <a:endParaRPr lang="es-CL" sz="1600" dirty="0">
                <a:solidFill>
                  <a:prstClr val="white"/>
                </a:solidFill>
                <a:effectLst>
                  <a:outerShdw blurRad="38100" dist="38100" dir="2700000" algn="tl">
                    <a:srgbClr val="000000">
                      <a:alpha val="43137"/>
                    </a:srgbClr>
                  </a:outerShdw>
                </a:effectLst>
                <a:latin typeface="Andalus" panose="02020603050405020304" pitchFamily="18" charset="-78"/>
                <a:cs typeface="Andalus" panose="02020603050405020304" pitchFamily="18" charset="-78"/>
              </a:endParaRPr>
            </a:p>
          </p:txBody>
        </p:sp>
        <p:sp>
          <p:nvSpPr>
            <p:cNvPr id="160" name="Rectángulo 159"/>
            <p:cNvSpPr/>
            <p:nvPr/>
          </p:nvSpPr>
          <p:spPr>
            <a:xfrm>
              <a:off x="371945" y="854545"/>
              <a:ext cx="3825062" cy="68866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algn="r" defTabSz="1377226">
                <a:lnSpc>
                  <a:spcPct val="90000"/>
                </a:lnSpc>
                <a:spcBef>
                  <a:spcPct val="0"/>
                </a:spcBef>
                <a:spcAft>
                  <a:spcPct val="35000"/>
                </a:spcAft>
                <a:defRPr/>
              </a:pPr>
              <a:endParaRPr lang="es-CL" sz="1600">
                <a:solidFill>
                  <a:prstClr val="white"/>
                </a:solidFill>
                <a:effectLst>
                  <a:outerShdw blurRad="38100" dist="38100" dir="2700000" algn="tl">
                    <a:srgbClr val="000000">
                      <a:alpha val="43137"/>
                    </a:srgbClr>
                  </a:outerShdw>
                </a:effectLst>
                <a:latin typeface="Andalus" panose="02020603050405020304" pitchFamily="18" charset="-78"/>
                <a:cs typeface="Andalus" panose="02020603050405020304" pitchFamily="18" charset="-78"/>
              </a:endParaRPr>
            </a:p>
          </p:txBody>
        </p:sp>
      </p:grpSp>
      <p:grpSp>
        <p:nvGrpSpPr>
          <p:cNvPr id="2" name="Grupo 1"/>
          <p:cNvGrpSpPr/>
          <p:nvPr/>
        </p:nvGrpSpPr>
        <p:grpSpPr>
          <a:xfrm>
            <a:off x="1581277" y="2283717"/>
            <a:ext cx="4449314" cy="812220"/>
            <a:chOff x="1581250" y="2806114"/>
            <a:chExt cx="4449313" cy="1082960"/>
          </a:xfrm>
        </p:grpSpPr>
        <p:grpSp>
          <p:nvGrpSpPr>
            <p:cNvPr id="31" name="Grupo 30"/>
            <p:cNvGrpSpPr/>
            <p:nvPr/>
          </p:nvGrpSpPr>
          <p:grpSpPr>
            <a:xfrm>
              <a:off x="1581250" y="2806114"/>
              <a:ext cx="4449313" cy="1082960"/>
              <a:chOff x="1706854" y="2795508"/>
              <a:chExt cx="4449313" cy="1082960"/>
            </a:xfrm>
          </p:grpSpPr>
          <p:sp>
            <p:nvSpPr>
              <p:cNvPr id="126" name="Rectángulo: esquinas redondeadas 125"/>
              <p:cNvSpPr/>
              <p:nvPr/>
            </p:nvSpPr>
            <p:spPr>
              <a:xfrm>
                <a:off x="4386230" y="3158468"/>
                <a:ext cx="1620000" cy="720000"/>
              </a:xfrm>
              <a:prstGeom prst="round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marL="361760" algn="ctr">
                  <a:tabLst>
                    <a:tab pos="364936" algn="l"/>
                  </a:tabLst>
                </a:pP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Imidacloprid</a:t>
                </a:r>
              </a:p>
              <a:p>
                <a:pPr marL="361760" algn="ctr">
                  <a:tabLst>
                    <a:tab pos="364936" algn="l"/>
                  </a:tabLst>
                </a:pPr>
                <a:r>
                  <a:rPr lang="es-CL" sz="10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(Concentración residual 2,5ppb)</a:t>
                </a:r>
                <a:endParaRPr lang="es-CL" sz="1000" dirty="0">
                  <a:ln w="12700">
                    <a:solidFill>
                      <a:schemeClr val="bg1">
                        <a:lumMod val="50000"/>
                      </a:schemeClr>
                    </a:solidFill>
                    <a:prstDash val="solid"/>
                  </a:ln>
                  <a:solidFill>
                    <a:schemeClr val="bg1">
                      <a:lumMod val="50000"/>
                    </a:schemeClr>
                  </a:solidFill>
                </a:endParaRPr>
              </a:p>
            </p:txBody>
          </p:sp>
          <p:sp>
            <p:nvSpPr>
              <p:cNvPr id="134" name="Rectángulo 133"/>
              <p:cNvSpPr/>
              <p:nvPr/>
            </p:nvSpPr>
            <p:spPr>
              <a:xfrm>
                <a:off x="4265530" y="2795508"/>
                <a:ext cx="1890637" cy="369332"/>
              </a:xfrm>
              <a:prstGeom prst="rect">
                <a:avLst/>
              </a:prstGeom>
            </p:spPr>
            <p:txBody>
              <a:bodyPr vert="horz" wrap="none">
                <a:spAutoFit/>
              </a:bodyPr>
              <a:lstStyle/>
              <a:p>
                <a:pPr algn="ct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Aplicación Tratamiento</a:t>
                </a:r>
                <a:endParaRPr lang="es-CL" sz="1200" dirty="0">
                  <a:ln w="12700">
                    <a:solidFill>
                      <a:schemeClr val="bg1">
                        <a:lumMod val="50000"/>
                      </a:schemeClr>
                    </a:solidFill>
                    <a:prstDash val="solid"/>
                  </a:ln>
                  <a:solidFill>
                    <a:schemeClr val="bg1">
                      <a:lumMod val="50000"/>
                    </a:schemeClr>
                  </a:solidFill>
                </a:endParaRPr>
              </a:p>
            </p:txBody>
          </p:sp>
          <p:grpSp>
            <p:nvGrpSpPr>
              <p:cNvPr id="27" name="Grupo 26"/>
              <p:cNvGrpSpPr/>
              <p:nvPr/>
            </p:nvGrpSpPr>
            <p:grpSpPr>
              <a:xfrm>
                <a:off x="1706854" y="3613154"/>
                <a:ext cx="2593893" cy="190208"/>
                <a:chOff x="1423608" y="3474351"/>
                <a:chExt cx="2593893" cy="190208"/>
              </a:xfrm>
            </p:grpSpPr>
            <p:sp>
              <p:nvSpPr>
                <p:cNvPr id="127" name="Flecha: a la derecha 126"/>
                <p:cNvSpPr/>
                <p:nvPr/>
              </p:nvSpPr>
              <p:spPr>
                <a:xfrm flipV="1">
                  <a:off x="1425501" y="3509759"/>
                  <a:ext cx="2592000" cy="154800"/>
                </a:xfrm>
                <a:prstGeom prst="rightArrow">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sp>
              <p:nvSpPr>
                <p:cNvPr id="135" name="Rectángulo 134"/>
                <p:cNvSpPr/>
                <p:nvPr/>
              </p:nvSpPr>
              <p:spPr>
                <a:xfrm rot="5400000" flipV="1">
                  <a:off x="1387608" y="3510351"/>
                  <a:ext cx="144000" cy="72000"/>
                </a:xfrm>
                <a:prstGeom prst="rect">
                  <a:avLst/>
                </a:prstGeom>
                <a:solidFill>
                  <a:srgbClr val="CBCBCB"/>
                </a:solidFill>
                <a:ln>
                  <a:solidFill>
                    <a:srgbClr val="CBCBCB"/>
                  </a:solidFill>
                </a:ln>
                <a:effectLst/>
              </p:spPr>
              <p:style>
                <a:lnRef idx="1">
                  <a:schemeClr val="accent3"/>
                </a:lnRef>
                <a:fillRef idx="2">
                  <a:schemeClr val="accent3"/>
                </a:fillRef>
                <a:effectRef idx="1">
                  <a:schemeClr val="accent3"/>
                </a:effectRef>
                <a:fontRef idx="minor">
                  <a:schemeClr val="dk1"/>
                </a:fontRef>
              </p:style>
              <p:txBody>
                <a:bodyPr rtlCol="0" anchor="ctr"/>
                <a:lstStyle/>
                <a:p>
                  <a:pPr algn="ctr"/>
                  <a:endParaRPr lang="es-CL" sz="3000" dirty="0"/>
                </a:p>
              </p:txBody>
            </p:sp>
          </p:grpSp>
        </p:grpSp>
        <p:grpSp>
          <p:nvGrpSpPr>
            <p:cNvPr id="67" name="Grupo 66"/>
            <p:cNvGrpSpPr/>
            <p:nvPr/>
          </p:nvGrpSpPr>
          <p:grpSpPr>
            <a:xfrm>
              <a:off x="4309516" y="3302624"/>
              <a:ext cx="468000" cy="485171"/>
              <a:chOff x="9341314" y="4124126"/>
              <a:chExt cx="558000" cy="578473"/>
            </a:xfrm>
          </p:grpSpPr>
          <p:sp>
            <p:nvSpPr>
              <p:cNvPr id="68" name="Elipse 67"/>
              <p:cNvSpPr/>
              <p:nvPr/>
            </p:nvSpPr>
            <p:spPr>
              <a:xfrm>
                <a:off x="9341314" y="4144599"/>
                <a:ext cx="558000" cy="558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70" name="Imagen 69"/>
              <p:cNvPicPr>
                <a:picLocks noChangeAspect="1"/>
              </p:cNvPicPr>
              <p:nvPr/>
            </p:nvPicPr>
            <p:blipFill rotWithShape="1">
              <a:blip r:embed="rId14">
                <a:extLst>
                  <a:ext uri="{BEBA8EAE-BF5A-486C-A8C5-ECC9F3942E4B}">
                    <a14:imgProps xmlns:a14="http://schemas.microsoft.com/office/drawing/2010/main">
                      <a14:imgLayer r:embed="rId15">
                        <a14:imgEffect>
                          <a14:backgroundRemoval t="0" b="100000" l="0" r="99460">
                            <a14:foregroundMark x1="46964" y1="45557" x2="46964" y2="45557"/>
                            <a14:foregroundMark x1="47503" y1="38082" x2="47503" y2="38082"/>
                            <a14:foregroundMark x1="47908" y1="33427" x2="47908" y2="33427"/>
                            <a14:foregroundMark x1="59514" y1="19605" x2="60999" y2="19605"/>
                            <a14:foregroundMark x1="64507" y1="20310" x2="64507" y2="20310"/>
                            <a14:foregroundMark x1="50607" y1="62059" x2="50607" y2="62059"/>
                            <a14:foregroundMark x1="43185" y1="64316" x2="43185" y2="64316"/>
                            <a14:foregroundMark x1="46154" y1="58674" x2="46154" y2="58674"/>
                            <a14:foregroundMark x1="48448" y1="75882" x2="48448" y2="75882"/>
                            <a14:foregroundMark x1="63968" y1="40056" x2="63968" y2="40056"/>
                            <a14:foregroundMark x1="67611" y1="36812" x2="67611" y2="36812"/>
                            <a14:foregroundMark x1="64912" y1="34556" x2="64912" y2="34556"/>
                            <a14:foregroundMark x1="67746" y1="30748" x2="67746" y2="30748"/>
                            <a14:foregroundMark x1="68556" y1="26939" x2="68556" y2="26939"/>
                            <a14:foregroundMark x1="48313" y1="55571" x2="48313" y2="55571"/>
                            <a14:foregroundMark x1="48583" y1="55007" x2="48583" y2="55007"/>
                            <a14:foregroundMark x1="48583" y1="55007" x2="48583" y2="55007"/>
                            <a14:foregroundMark x1="50202" y1="58815" x2="50202" y2="58815"/>
                            <a14:foregroundMark x1="45884" y1="61072" x2="45884" y2="61072"/>
                            <a14:foregroundMark x1="45884" y1="61072" x2="45884" y2="61072"/>
                            <a14:foregroundMark x1="46694" y1="66573" x2="46694" y2="66573"/>
                            <a14:foregroundMark x1="46694" y1="66573" x2="46694" y2="66573"/>
                            <a14:foregroundMark x1="50607" y1="66291" x2="50607" y2="66291"/>
                            <a14:foregroundMark x1="50607" y1="66291" x2="50607" y2="66291"/>
                            <a14:foregroundMark x1="28205" y1="41890" x2="26046" y2="41890"/>
                            <a14:foregroundMark x1="26046" y1="41890" x2="26046" y2="41890"/>
                            <a14:foregroundMark x1="25371" y1="54161" x2="25371" y2="54161"/>
                            <a14:foregroundMark x1="25371" y1="54161" x2="25371" y2="54161"/>
                            <a14:foregroundMark x1="25371" y1="54161" x2="25371" y2="54161"/>
                            <a14:foregroundMark x1="25371" y1="54161" x2="25371" y2="54161"/>
                            <a14:foregroundMark x1="25371" y1="54161" x2="25371" y2="54161"/>
                            <a14:foregroundMark x1="29015" y1="71086" x2="29015" y2="71086"/>
                            <a14:foregroundMark x1="29015" y1="71791" x2="29015" y2="71791"/>
                            <a14:foregroundMark x1="85560" y1="55712" x2="85560" y2="55712"/>
                            <a14:foregroundMark x1="81916" y1="55712" x2="81916" y2="55712"/>
                            <a14:foregroundMark x1="80432" y1="55712" x2="80432" y2="55712"/>
                            <a14:foregroundMark x1="69366" y1="69535" x2="69366" y2="69535"/>
                            <a14:foregroundMark x1="62078" y1="82511" x2="62078" y2="82511"/>
                            <a14:foregroundMark x1="53981" y1="88717" x2="53981" y2="88717"/>
                            <a14:foregroundMark x1="53981" y1="88717" x2="53981" y2="88717"/>
                            <a14:foregroundMark x1="53981" y1="88717" x2="53981" y2="88717"/>
                            <a14:foregroundMark x1="33333" y1="18054" x2="33333" y2="18054"/>
                            <a14:foregroundMark x1="35628" y1="20310" x2="35628" y2="20310"/>
                            <a14:foregroundMark x1="36302" y1="21862" x2="36302" y2="21862"/>
                            <a14:foregroundMark x1="37112" y1="21862" x2="37112" y2="21862"/>
                            <a14:foregroundMark x1="44399" y1="19605" x2="44399" y2="19605"/>
                          </a14:backgroundRemoval>
                        </a14:imgEffect>
                      </a14:imgLayer>
                    </a14:imgProps>
                  </a:ext>
                </a:extLst>
              </a:blip>
              <a:srcRect r="3069"/>
              <a:stretch/>
            </p:blipFill>
            <p:spPr>
              <a:xfrm>
                <a:off x="9346790" y="4124126"/>
                <a:ext cx="547049" cy="540000"/>
              </a:xfrm>
              <a:prstGeom prst="rect">
                <a:avLst/>
              </a:prstGeom>
            </p:spPr>
          </p:pic>
        </p:grpSp>
      </p:grpSp>
      <p:sp>
        <p:nvSpPr>
          <p:cNvPr id="66" name="Flecha: a la derecha 121"/>
          <p:cNvSpPr/>
          <p:nvPr/>
        </p:nvSpPr>
        <p:spPr>
          <a:xfrm rot="10800000">
            <a:off x="4348537" y="4367936"/>
            <a:ext cx="252000" cy="189000"/>
          </a:xfrm>
          <a:prstGeom prst="rightArrow">
            <a:avLst/>
          </a:prstGeom>
          <a:solidFill>
            <a:srgbClr val="FF3E11"/>
          </a:solidFill>
          <a:ln>
            <a:solidFill>
              <a:srgbClr val="FF3E11"/>
            </a:solidFill>
          </a:ln>
        </p:spPr>
        <p:style>
          <a:lnRef idx="1">
            <a:schemeClr val="accent3"/>
          </a:lnRef>
          <a:fillRef idx="3">
            <a:schemeClr val="accent3"/>
          </a:fillRef>
          <a:effectRef idx="2">
            <a:schemeClr val="accent3"/>
          </a:effectRef>
          <a:fontRef idx="minor">
            <a:schemeClr val="lt1"/>
          </a:fontRef>
        </p:style>
        <p:txBody>
          <a:bodyPr lIns="91396" tIns="45698" rIns="91396" bIns="45698" rtlCol="0" anchor="ctr"/>
          <a:lstStyle/>
          <a:p>
            <a:pPr algn="ctr"/>
            <a:endParaRPr lang="es-CL" sz="3000" dirty="0"/>
          </a:p>
        </p:txBody>
      </p:sp>
      <p:grpSp>
        <p:nvGrpSpPr>
          <p:cNvPr id="8" name="Agrupar 7"/>
          <p:cNvGrpSpPr/>
          <p:nvPr/>
        </p:nvGrpSpPr>
        <p:grpSpPr>
          <a:xfrm>
            <a:off x="2311400" y="4107322"/>
            <a:ext cx="1942371" cy="810236"/>
            <a:chOff x="2311400" y="5476427"/>
            <a:chExt cx="1942371" cy="1080314"/>
          </a:xfrm>
        </p:grpSpPr>
        <p:grpSp>
          <p:nvGrpSpPr>
            <p:cNvPr id="7" name="Agrupar 6"/>
            <p:cNvGrpSpPr/>
            <p:nvPr/>
          </p:nvGrpSpPr>
          <p:grpSpPr>
            <a:xfrm>
              <a:off x="2311400" y="5476427"/>
              <a:ext cx="1942371" cy="1080314"/>
              <a:chOff x="2311400" y="5476427"/>
              <a:chExt cx="1942371" cy="1080314"/>
            </a:xfrm>
          </p:grpSpPr>
          <p:sp>
            <p:nvSpPr>
              <p:cNvPr id="143" name="Rectángulo: esquinas redondeadas 142"/>
              <p:cNvSpPr/>
              <p:nvPr/>
            </p:nvSpPr>
            <p:spPr>
              <a:xfrm>
                <a:off x="2547028" y="5476427"/>
                <a:ext cx="1706743" cy="1080314"/>
              </a:xfrm>
              <a:prstGeom prst="roundRect">
                <a:avLst/>
              </a:prstGeom>
              <a:ln w="28575">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marL="355411" algn="r" defTabSz="533124"/>
                <a:r>
                  <a:rPr lang="es-CL" sz="11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  </a:t>
                </a:r>
                <a:r>
                  <a:rPr lang="es-CL" sz="1200" b="1" dirty="0">
                    <a:ln w="12700">
                      <a:solidFill>
                        <a:schemeClr val="bg1">
                          <a:lumMod val="50000"/>
                        </a:schemeClr>
                      </a:solidFill>
                      <a:prstDash val="solid"/>
                    </a:ln>
                    <a:solidFill>
                      <a:schemeClr val="bg1">
                        <a:lumMod val="50000"/>
                      </a:schemeClr>
                    </a:solidFill>
                    <a:latin typeface="Andalus" panose="02020603050405020304" pitchFamily="18" charset="-78"/>
                    <a:cs typeface="Andalus" panose="02020603050405020304" pitchFamily="18" charset="-78"/>
                  </a:rPr>
                  <a:t>(N-liq)&lt;</a:t>
                </a:r>
                <a:endParaRPr lang="es-CL" sz="1200" dirty="0">
                  <a:ln w="12700">
                    <a:solidFill>
                      <a:schemeClr val="bg1">
                        <a:lumMod val="50000"/>
                      </a:schemeClr>
                    </a:solidFill>
                    <a:prstDash val="solid"/>
                  </a:ln>
                  <a:solidFill>
                    <a:schemeClr val="bg1">
                      <a:lumMod val="50000"/>
                    </a:schemeClr>
                  </a:solidFill>
                </a:endParaRPr>
              </a:p>
            </p:txBody>
          </p:sp>
          <p:sp>
            <p:nvSpPr>
              <p:cNvPr id="145" name="Flecha: a la derecha 144"/>
              <p:cNvSpPr/>
              <p:nvPr/>
            </p:nvSpPr>
            <p:spPr>
              <a:xfrm rot="10800000">
                <a:off x="2311400" y="5806523"/>
                <a:ext cx="265493" cy="420122"/>
              </a:xfrm>
              <a:prstGeom prst="rightArrow">
                <a:avLst/>
              </a:prstGeom>
              <a:solidFill>
                <a:srgbClr val="FFC000"/>
              </a:solidFill>
              <a:ln>
                <a:solidFill>
                  <a:srgbClr val="FFC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s-CL" sz="3000" dirty="0"/>
              </a:p>
            </p:txBody>
          </p:sp>
        </p:grpSp>
        <p:pic>
          <p:nvPicPr>
            <p:cNvPr id="5" name="Imagen 4"/>
            <p:cNvPicPr>
              <a:picLocks noChangeAspect="1"/>
            </p:cNvPicPr>
            <p:nvPr/>
          </p:nvPicPr>
          <p:blipFill>
            <a:blip r:embed="rId16"/>
            <a:stretch>
              <a:fillRect/>
            </a:stretch>
          </p:blipFill>
          <p:spPr>
            <a:xfrm rot="236678">
              <a:off x="2641281" y="5548261"/>
              <a:ext cx="945342" cy="945342"/>
            </a:xfrm>
            <a:prstGeom prst="rect">
              <a:avLst/>
            </a:prstGeom>
          </p:spPr>
        </p:pic>
      </p:grpSp>
    </p:spTree>
    <p:extLst>
      <p:ext uri="{BB962C8B-B14F-4D97-AF65-F5344CB8AC3E}">
        <p14:creationId xmlns:p14="http://schemas.microsoft.com/office/powerpoint/2010/main" val="370349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4"/>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2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03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3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5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6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8"/>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17" grpId="0" animBg="1"/>
      <p:bldP spid="122" grpId="0" animBg="1"/>
      <p:bldP spid="119" grpId="0" animBg="1"/>
      <p:bldP spid="120" grpId="0" animBg="1"/>
      <p:bldP spid="118" grpId="0" animBg="1"/>
      <p:bldP spid="6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63705" y="267498"/>
            <a:ext cx="1967780" cy="923285"/>
          </a:xfrm>
          <a:prstGeom prst="rect">
            <a:avLst/>
          </a:prstGeom>
          <a:noFill/>
        </p:spPr>
        <p:txBody>
          <a:bodyPr wrap="none" lIns="91396" tIns="45698" rIns="91396" bIns="45698">
            <a:spAutoFit/>
          </a:bodyPr>
          <a:lstStyle/>
          <a:p>
            <a:r>
              <a:rPr lang="es-ES" b="1" dirty="0" err="1">
                <a:latin typeface="Andalus" panose="02020603050405020304" pitchFamily="18" charset="-78"/>
                <a:cs typeface="Andalus" panose="02020603050405020304" pitchFamily="18" charset="-78"/>
              </a:rPr>
              <a:t>Transcriptómica</a:t>
            </a:r>
            <a:endParaRPr lang="es-ES" b="1" dirty="0">
              <a:latin typeface="Andalus" panose="02020603050405020304" pitchFamily="18" charset="-78"/>
              <a:cs typeface="Andalus" panose="02020603050405020304" pitchFamily="18" charset="-78"/>
            </a:endParaRPr>
          </a:p>
          <a:p>
            <a:pPr algn="ctr"/>
            <a:r>
              <a:rPr lang="es-ES" b="1" dirty="0">
                <a:latin typeface="Andalus" panose="02020603050405020304" pitchFamily="18" charset="-78"/>
                <a:cs typeface="Andalus" panose="02020603050405020304" pitchFamily="18" charset="-78"/>
              </a:rPr>
              <a:t>        </a:t>
            </a:r>
          </a:p>
          <a:p>
            <a:pPr algn="ctr"/>
            <a:r>
              <a:rPr lang="es-ES" b="1" dirty="0">
                <a:latin typeface="Andalus" panose="02020603050405020304" pitchFamily="18" charset="-78"/>
                <a:cs typeface="Andalus" panose="02020603050405020304" pitchFamily="18" charset="-78"/>
              </a:rPr>
              <a:t>        </a:t>
            </a:r>
            <a:r>
              <a:rPr lang="es-ES" b="1" dirty="0" err="1">
                <a:latin typeface="Andalus" panose="02020603050405020304" pitchFamily="18" charset="-78"/>
                <a:cs typeface="Andalus" panose="02020603050405020304" pitchFamily="18" charset="-78"/>
              </a:rPr>
              <a:t>mRNA</a:t>
            </a:r>
            <a:endParaRPr lang="es-ES" b="1" dirty="0">
              <a:latin typeface="Andalus" panose="02020603050405020304" pitchFamily="18" charset="-78"/>
              <a:cs typeface="Andalus" panose="02020603050405020304" pitchFamily="18" charset="-78"/>
            </a:endParaRPr>
          </a:p>
        </p:txBody>
      </p:sp>
      <p:sp>
        <p:nvSpPr>
          <p:cNvPr id="3" name="Título 1"/>
          <p:cNvSpPr txBox="1">
            <a:spLocks/>
          </p:cNvSpPr>
          <p:nvPr/>
        </p:nvSpPr>
        <p:spPr>
          <a:xfrm>
            <a:off x="4763497" y="1576339"/>
            <a:ext cx="3707421" cy="1862186"/>
          </a:xfrm>
          <a:prstGeom prst="rect">
            <a:avLst/>
          </a:prstGeom>
        </p:spPr>
        <p:txBody>
          <a:bodyPr vert="horz" lIns="91396" tIns="45698" rIns="91396" bIns="4569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602" indent="-285602">
              <a:lnSpc>
                <a:spcPct val="130000"/>
              </a:lnSpc>
              <a:buFont typeface="Wingdings" panose="05000000000000000000" pitchFamily="2" charset="2"/>
              <a:buChar char="ü"/>
            </a:pPr>
            <a:r>
              <a:rPr lang="es-CL" sz="1400" dirty="0">
                <a:latin typeface="Andalus" panose="02020603050405020304" pitchFamily="18" charset="-78"/>
                <a:cs typeface="Andalus" panose="02020603050405020304" pitchFamily="18" charset="-78"/>
              </a:rPr>
              <a:t>Análisis: 5 réplicas por condición </a:t>
            </a:r>
          </a:p>
          <a:p>
            <a:pPr marL="285602" indent="-285602">
              <a:lnSpc>
                <a:spcPct val="130000"/>
              </a:lnSpc>
              <a:buFont typeface="Wingdings" panose="05000000000000000000" pitchFamily="2" charset="2"/>
              <a:buChar char="ü"/>
            </a:pPr>
            <a:r>
              <a:rPr lang="es-CL" sz="1400" dirty="0">
                <a:latin typeface="Andalus" panose="02020603050405020304" pitchFamily="18" charset="-78"/>
                <a:cs typeface="Andalus" panose="02020603050405020304" pitchFamily="18" charset="-78"/>
              </a:rPr>
              <a:t>Se obtuvieron 250M de lecturas single-read de 125pb</a:t>
            </a:r>
          </a:p>
          <a:p>
            <a:pPr marL="285602" indent="-285602">
              <a:lnSpc>
                <a:spcPct val="130000"/>
              </a:lnSpc>
              <a:buFont typeface="Wingdings" panose="05000000000000000000" pitchFamily="2" charset="2"/>
              <a:buChar char="ü"/>
            </a:pPr>
            <a:r>
              <a:rPr lang="es-CL" sz="1400" dirty="0">
                <a:latin typeface="Andalus" panose="02020603050405020304" pitchFamily="18" charset="-78"/>
                <a:cs typeface="Andalus" panose="02020603050405020304" pitchFamily="18" charset="-78"/>
              </a:rPr>
              <a:t>Se detectaron 13.430 genes, cubriendo el 87,7% de los genes propuestos para la especie </a:t>
            </a:r>
          </a:p>
        </p:txBody>
      </p:sp>
      <p:pic>
        <p:nvPicPr>
          <p:cNvPr id="5" name="Imagen 4"/>
          <p:cNvPicPr>
            <a:picLocks noChangeAspect="1"/>
          </p:cNvPicPr>
          <p:nvPr/>
        </p:nvPicPr>
        <p:blipFill>
          <a:blip r:embed="rId2"/>
          <a:stretch>
            <a:fillRect/>
          </a:stretch>
        </p:blipFill>
        <p:spPr>
          <a:xfrm>
            <a:off x="179521" y="195508"/>
            <a:ext cx="1595757" cy="748513"/>
          </a:xfrm>
          <a:prstGeom prst="rect">
            <a:avLst/>
          </a:prstGeom>
        </p:spPr>
      </p:pic>
      <p:pic>
        <p:nvPicPr>
          <p:cNvPr id="49" name="Imagen 48">
            <a:extLst>
              <a:ext uri="{FF2B5EF4-FFF2-40B4-BE49-F238E27FC236}">
                <a16:creationId xmlns:a16="http://schemas.microsoft.com/office/drawing/2014/main" id="{5CEA7FFF-3EE4-49C8-AAEB-02BE72C28C23}"/>
              </a:ext>
            </a:extLst>
          </p:cNvPr>
          <p:cNvPicPr>
            <a:picLocks noChangeAspect="1"/>
          </p:cNvPicPr>
          <p:nvPr/>
        </p:nvPicPr>
        <p:blipFill>
          <a:blip r:embed="rId3"/>
          <a:stretch>
            <a:fillRect/>
          </a:stretch>
        </p:blipFill>
        <p:spPr>
          <a:xfrm>
            <a:off x="683568" y="1347616"/>
            <a:ext cx="3466414" cy="2972252"/>
          </a:xfrm>
          <a:prstGeom prst="rect">
            <a:avLst/>
          </a:prstGeom>
        </p:spPr>
      </p:pic>
      <p:sp>
        <p:nvSpPr>
          <p:cNvPr id="79" name="Rectángulo 78">
            <a:extLst>
              <a:ext uri="{FF2B5EF4-FFF2-40B4-BE49-F238E27FC236}">
                <a16:creationId xmlns:a16="http://schemas.microsoft.com/office/drawing/2014/main" id="{1E4AE3F5-ABE2-43E9-81DC-16F3C78E2D30}"/>
              </a:ext>
            </a:extLst>
          </p:cNvPr>
          <p:cNvSpPr/>
          <p:nvPr/>
        </p:nvSpPr>
        <p:spPr>
          <a:xfrm>
            <a:off x="1358827" y="1707659"/>
            <a:ext cx="692909" cy="1406841"/>
          </a:xfrm>
          <a:prstGeom prst="rect">
            <a:avLst/>
          </a:prstGeom>
          <a:solidFill>
            <a:srgbClr val="5B9BD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rtlCol="0" anchor="ctr"/>
          <a:lstStyle/>
          <a:p>
            <a:pPr algn="ctr"/>
            <a:endParaRPr lang="es-CL"/>
          </a:p>
        </p:txBody>
      </p:sp>
      <p:sp>
        <p:nvSpPr>
          <p:cNvPr id="43" name="CuadroTexto 42"/>
          <p:cNvSpPr txBox="1"/>
          <p:nvPr/>
        </p:nvSpPr>
        <p:spPr>
          <a:xfrm>
            <a:off x="559239" y="1219218"/>
            <a:ext cx="181666" cy="307732"/>
          </a:xfrm>
          <a:prstGeom prst="rect">
            <a:avLst/>
          </a:prstGeom>
          <a:noFill/>
        </p:spPr>
        <p:txBody>
          <a:bodyPr wrap="square" lIns="91396" tIns="45698" rIns="91396" bIns="45698" rtlCol="0">
            <a:spAutoFit/>
          </a:bodyPr>
          <a:lstStyle/>
          <a:p>
            <a:r>
              <a:rPr lang="es-CL" sz="1400" dirty="0">
                <a:latin typeface="Andalus" panose="02020603050405020304" pitchFamily="18" charset="-78"/>
                <a:cs typeface="Andalus" panose="02020603050405020304" pitchFamily="18" charset="-78"/>
              </a:rPr>
              <a:t>A)</a:t>
            </a:r>
          </a:p>
        </p:txBody>
      </p:sp>
      <p:sp>
        <p:nvSpPr>
          <p:cNvPr id="35" name="Rectángulo 34">
            <a:extLst>
              <a:ext uri="{FF2B5EF4-FFF2-40B4-BE49-F238E27FC236}">
                <a16:creationId xmlns:a16="http://schemas.microsoft.com/office/drawing/2014/main" id="{5EFB0FAA-DA9F-48F0-9388-DE3E48B6E426}"/>
              </a:ext>
            </a:extLst>
          </p:cNvPr>
          <p:cNvSpPr/>
          <p:nvPr/>
        </p:nvSpPr>
        <p:spPr>
          <a:xfrm>
            <a:off x="3203876" y="1707654"/>
            <a:ext cx="896129" cy="1397310"/>
          </a:xfrm>
          <a:prstGeom prst="rect">
            <a:avLst/>
          </a:prstGeom>
          <a:solidFill>
            <a:srgbClr val="5B9BD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96" tIns="45698" rIns="91396" bIns="45698" rtlCol="0" anchor="ctr"/>
          <a:lstStyle/>
          <a:p>
            <a:pPr algn="ctr"/>
            <a:endParaRPr lang="es-CL"/>
          </a:p>
        </p:txBody>
      </p:sp>
      <p:cxnSp>
        <p:nvCxnSpPr>
          <p:cNvPr id="31" name="Conector recto 30">
            <a:extLst>
              <a:ext uri="{FF2B5EF4-FFF2-40B4-BE49-F238E27FC236}">
                <a16:creationId xmlns:a16="http://schemas.microsoft.com/office/drawing/2014/main" id="{9DB1A131-F1E3-408D-BB29-136751845702}"/>
              </a:ext>
            </a:extLst>
          </p:cNvPr>
          <p:cNvCxnSpPr>
            <a:cxnSpLocks/>
          </p:cNvCxnSpPr>
          <p:nvPr/>
        </p:nvCxnSpPr>
        <p:spPr>
          <a:xfrm>
            <a:off x="2051750" y="1779664"/>
            <a:ext cx="15301" cy="1260470"/>
          </a:xfrm>
          <a:prstGeom prst="line">
            <a:avLst/>
          </a:prstGeom>
          <a:ln w="19050">
            <a:solidFill>
              <a:schemeClr val="tx2"/>
            </a:solidFill>
            <a:prstDash val="dash"/>
          </a:ln>
        </p:spPr>
        <p:style>
          <a:lnRef idx="1">
            <a:schemeClr val="dk1"/>
          </a:lnRef>
          <a:fillRef idx="0">
            <a:schemeClr val="dk1"/>
          </a:fillRef>
          <a:effectRef idx="0">
            <a:schemeClr val="dk1"/>
          </a:effectRef>
          <a:fontRef idx="minor">
            <a:schemeClr val="tx1"/>
          </a:fontRef>
        </p:style>
      </p:cxnSp>
      <p:cxnSp>
        <p:nvCxnSpPr>
          <p:cNvPr id="33" name="Conector recto 32">
            <a:extLst>
              <a:ext uri="{FF2B5EF4-FFF2-40B4-BE49-F238E27FC236}">
                <a16:creationId xmlns:a16="http://schemas.microsoft.com/office/drawing/2014/main" id="{A4DA11E3-91A7-469D-9D8B-1F83347194F6}"/>
              </a:ext>
            </a:extLst>
          </p:cNvPr>
          <p:cNvCxnSpPr>
            <a:cxnSpLocks/>
          </p:cNvCxnSpPr>
          <p:nvPr/>
        </p:nvCxnSpPr>
        <p:spPr>
          <a:xfrm>
            <a:off x="3203848" y="1707658"/>
            <a:ext cx="0" cy="1368152"/>
          </a:xfrm>
          <a:prstGeom prst="line">
            <a:avLst/>
          </a:prstGeom>
          <a:ln w="19050">
            <a:solidFill>
              <a:schemeClr val="tx2"/>
            </a:solidFill>
            <a:prstDash val="dash"/>
          </a:ln>
        </p:spPr>
        <p:style>
          <a:lnRef idx="1">
            <a:schemeClr val="dk1"/>
          </a:lnRef>
          <a:fillRef idx="0">
            <a:schemeClr val="dk1"/>
          </a:fillRef>
          <a:effectRef idx="0">
            <a:schemeClr val="dk1"/>
          </a:effectRef>
          <a:fontRef idx="minor">
            <a:schemeClr val="tx1"/>
          </a:fontRef>
        </p:style>
      </p:cxnSp>
      <p:cxnSp>
        <p:nvCxnSpPr>
          <p:cNvPr id="34" name="Conector recto 33">
            <a:extLst>
              <a:ext uri="{FF2B5EF4-FFF2-40B4-BE49-F238E27FC236}">
                <a16:creationId xmlns:a16="http://schemas.microsoft.com/office/drawing/2014/main" id="{797DD913-7078-41EE-946D-AFAD97EF13B3}"/>
              </a:ext>
            </a:extLst>
          </p:cNvPr>
          <p:cNvCxnSpPr>
            <a:cxnSpLocks/>
          </p:cNvCxnSpPr>
          <p:nvPr/>
        </p:nvCxnSpPr>
        <p:spPr>
          <a:xfrm flipH="1" flipV="1">
            <a:off x="1331667" y="3075806"/>
            <a:ext cx="692909" cy="6"/>
          </a:xfrm>
          <a:prstGeom prst="line">
            <a:avLst/>
          </a:prstGeom>
          <a:ln w="19050">
            <a:solidFill>
              <a:schemeClr val="tx2"/>
            </a:solidFill>
            <a:prstDash val="dash"/>
          </a:ln>
        </p:spPr>
        <p:style>
          <a:lnRef idx="1">
            <a:schemeClr val="dk1"/>
          </a:lnRef>
          <a:fillRef idx="0">
            <a:schemeClr val="dk1"/>
          </a:fillRef>
          <a:effectRef idx="0">
            <a:schemeClr val="dk1"/>
          </a:effectRef>
          <a:fontRef idx="minor">
            <a:schemeClr val="tx1"/>
          </a:fontRef>
        </p:style>
      </p:cxnSp>
      <p:cxnSp>
        <p:nvCxnSpPr>
          <p:cNvPr id="36" name="Conector recto 35">
            <a:extLst>
              <a:ext uri="{FF2B5EF4-FFF2-40B4-BE49-F238E27FC236}">
                <a16:creationId xmlns:a16="http://schemas.microsoft.com/office/drawing/2014/main" id="{65210AE4-A74D-4E20-8F07-59293095643F}"/>
              </a:ext>
            </a:extLst>
          </p:cNvPr>
          <p:cNvCxnSpPr>
            <a:cxnSpLocks/>
          </p:cNvCxnSpPr>
          <p:nvPr/>
        </p:nvCxnSpPr>
        <p:spPr>
          <a:xfrm flipH="1">
            <a:off x="3203877" y="3075806"/>
            <a:ext cx="807229" cy="0"/>
          </a:xfrm>
          <a:prstGeom prst="line">
            <a:avLst/>
          </a:prstGeom>
          <a:ln w="19050">
            <a:solidFill>
              <a:schemeClr val="tx2"/>
            </a:solidFill>
            <a:prstDash val="dash"/>
          </a:ln>
        </p:spPr>
        <p:style>
          <a:lnRef idx="1">
            <a:schemeClr val="dk1"/>
          </a:lnRef>
          <a:fillRef idx="0">
            <a:schemeClr val="dk1"/>
          </a:fillRef>
          <a:effectRef idx="0">
            <a:schemeClr val="dk1"/>
          </a:effectRef>
          <a:fontRef idx="minor">
            <a:schemeClr val="tx1"/>
          </a:fontRef>
        </p:style>
      </p:cxnSp>
      <p:sp>
        <p:nvSpPr>
          <p:cNvPr id="56" name="Título 1"/>
          <p:cNvSpPr txBox="1">
            <a:spLocks/>
          </p:cNvSpPr>
          <p:nvPr/>
        </p:nvSpPr>
        <p:spPr>
          <a:xfrm>
            <a:off x="827587" y="4227955"/>
            <a:ext cx="3600400" cy="747943"/>
          </a:xfrm>
          <a:prstGeom prst="rect">
            <a:avLst/>
          </a:prstGeom>
        </p:spPr>
        <p:txBody>
          <a:bodyPr vert="horz" lIns="91396" tIns="45698" rIns="91396" bIns="45698"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602" indent="-285602" algn="just">
              <a:lnSpc>
                <a:spcPct val="130000"/>
              </a:lnSpc>
              <a:buFont typeface="Wingdings" panose="05000000000000000000" pitchFamily="2" charset="2"/>
              <a:buChar char="ü"/>
            </a:pPr>
            <a:r>
              <a:rPr lang="es-CL" sz="1200" dirty="0">
                <a:latin typeface="Andalus" panose="02020603050405020304" pitchFamily="18" charset="-78"/>
                <a:cs typeface="Andalus" panose="02020603050405020304" pitchFamily="18" charset="-78"/>
              </a:rPr>
              <a:t>41 transcritos con diferencias de expresión SUTILES, pero MUY significativas.</a:t>
            </a:r>
          </a:p>
        </p:txBody>
      </p:sp>
      <p:sp>
        <p:nvSpPr>
          <p:cNvPr id="17" name="Rectángulo 16"/>
          <p:cNvSpPr/>
          <p:nvPr/>
        </p:nvSpPr>
        <p:spPr>
          <a:xfrm>
            <a:off x="1809177" y="1067143"/>
            <a:ext cx="1861124" cy="285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96" tIns="45698" rIns="91396" bIns="45698" rtlCol="0" anchor="ctr"/>
          <a:lstStyle/>
          <a:p>
            <a:pPr algn="ctr"/>
            <a:endParaRPr lang="es-ES"/>
          </a:p>
        </p:txBody>
      </p:sp>
      <p:pic>
        <p:nvPicPr>
          <p:cNvPr id="22" name="Imagen 21" descr="DSC07575.JPG"/>
          <p:cNvPicPr>
            <a:picLocks noChangeAspect="1"/>
          </p:cNvPicPr>
          <p:nvPr/>
        </p:nvPicPr>
        <p:blipFill rotWithShape="1">
          <a:blip r:embed="rId4" cstate="print">
            <a:extLst>
              <a:ext uri="{28A0092B-C50C-407E-A947-70E740481C1C}">
                <a14:useLocalDpi xmlns:a14="http://schemas.microsoft.com/office/drawing/2010/main" val="0"/>
              </a:ext>
            </a:extLst>
          </a:blip>
          <a:srcRect l="62083" t="31042" r="6389" b="22084"/>
          <a:stretch/>
        </p:blipFill>
        <p:spPr>
          <a:xfrm>
            <a:off x="7812360" y="5619"/>
            <a:ext cx="1300368" cy="1085724"/>
          </a:xfrm>
          <a:prstGeom prst="ellipse">
            <a:avLst/>
          </a:prstGeom>
        </p:spPr>
      </p:pic>
      <p:sp>
        <p:nvSpPr>
          <p:cNvPr id="24" name="CuadroTexto 23"/>
          <p:cNvSpPr txBox="1"/>
          <p:nvPr/>
        </p:nvSpPr>
        <p:spPr>
          <a:xfrm>
            <a:off x="5528600" y="186470"/>
            <a:ext cx="2123547" cy="369287"/>
          </a:xfrm>
          <a:prstGeom prst="rect">
            <a:avLst/>
          </a:prstGeom>
          <a:noFill/>
        </p:spPr>
        <p:txBody>
          <a:bodyPr wrap="none" lIns="91396" tIns="45698" rIns="91396" bIns="45698" rtlCol="0">
            <a:spAutoFit/>
          </a:bodyPr>
          <a:lstStyle/>
          <a:p>
            <a:r>
              <a:rPr lang="es-ES" dirty="0"/>
              <a:t>Johanna </a:t>
            </a:r>
            <a:r>
              <a:rPr lang="es-ES" dirty="0" err="1"/>
              <a:t>Himelreichs</a:t>
            </a:r>
            <a:endParaRPr lang="es-ES" dirty="0"/>
          </a:p>
        </p:txBody>
      </p:sp>
      <p:pic>
        <p:nvPicPr>
          <p:cNvPr id="20" name="Imagen 19" descr="Captura de pantalla 2017-11-09 a las 19.24.3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4370" y="3795890"/>
            <a:ext cx="1187624" cy="1247775"/>
          </a:xfrm>
          <a:prstGeom prst="ellipse">
            <a:avLst/>
          </a:prstGeom>
        </p:spPr>
      </p:pic>
      <p:sp>
        <p:nvSpPr>
          <p:cNvPr id="21" name="CuadroTexto 20"/>
          <p:cNvSpPr txBox="1"/>
          <p:nvPr/>
        </p:nvSpPr>
        <p:spPr>
          <a:xfrm>
            <a:off x="6516225" y="4515973"/>
            <a:ext cx="1229522" cy="369287"/>
          </a:xfrm>
          <a:prstGeom prst="rect">
            <a:avLst/>
          </a:prstGeom>
          <a:noFill/>
        </p:spPr>
        <p:txBody>
          <a:bodyPr wrap="none" lIns="91396" tIns="45698" rIns="91396" bIns="45698" rtlCol="0">
            <a:spAutoFit/>
          </a:bodyPr>
          <a:lstStyle/>
          <a:p>
            <a:r>
              <a:rPr lang="es-ES" dirty="0" err="1"/>
              <a:t>Ronie</a:t>
            </a:r>
            <a:r>
              <a:rPr lang="es-ES" dirty="0"/>
              <a:t> Haro</a:t>
            </a:r>
          </a:p>
        </p:txBody>
      </p:sp>
    </p:spTree>
    <p:extLst>
      <p:ext uri="{BB962C8B-B14F-4D97-AF65-F5344CB8AC3E}">
        <p14:creationId xmlns:p14="http://schemas.microsoft.com/office/powerpoint/2010/main" val="182466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43" grpId="0"/>
      <p:bldP spid="35" grpId="0" animBg="1"/>
      <p:bldP spid="56" grpId="0"/>
      <p:bldP spid="1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Chart 4">
            <a:extLst>
              <a:ext uri="{FF2B5EF4-FFF2-40B4-BE49-F238E27FC236}">
                <a16:creationId xmlns:a16="http://schemas.microsoft.com/office/drawing/2014/main" id="{00000000-0008-0000-0000-000005000000}"/>
              </a:ext>
            </a:extLst>
          </p:cNvPr>
          <p:cNvGraphicFramePr>
            <a:graphicFrameLocks/>
          </p:cNvGraphicFramePr>
          <p:nvPr>
            <p:extLst>
              <p:ext uri="{D42A27DB-BD31-4B8C-83A1-F6EECF244321}">
                <p14:modId xmlns:p14="http://schemas.microsoft.com/office/powerpoint/2010/main" val="2882521585"/>
              </p:ext>
            </p:extLst>
          </p:nvPr>
        </p:nvGraphicFramePr>
        <p:xfrm>
          <a:off x="539401" y="1545936"/>
          <a:ext cx="3961142" cy="2700000"/>
        </p:xfrm>
        <a:graphic>
          <a:graphicData uri="http://schemas.openxmlformats.org/drawingml/2006/chart">
            <c:chart xmlns:c="http://schemas.openxmlformats.org/drawingml/2006/chart" xmlns:r="http://schemas.openxmlformats.org/officeDocument/2006/relationships" r:id="rId3"/>
          </a:graphicData>
        </a:graphic>
      </p:graphicFrame>
      <p:sp>
        <p:nvSpPr>
          <p:cNvPr id="13" name="Título 1"/>
          <p:cNvSpPr txBox="1">
            <a:spLocks/>
          </p:cNvSpPr>
          <p:nvPr/>
        </p:nvSpPr>
        <p:spPr>
          <a:xfrm>
            <a:off x="1588799" y="3071278"/>
            <a:ext cx="1129747" cy="762254"/>
          </a:xfrm>
          <a:prstGeom prst="rect">
            <a:avLst/>
          </a:prstGeom>
        </p:spPr>
        <p:txBody>
          <a:bodyPr vert="horz" lIns="91396" tIns="45698" rIns="91396" bIns="4569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35</a:t>
            </a:r>
          </a:p>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Menos </a:t>
            </a:r>
          </a:p>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Abundante</a:t>
            </a:r>
          </a:p>
        </p:txBody>
      </p:sp>
      <p:sp>
        <p:nvSpPr>
          <p:cNvPr id="14" name="Título 1"/>
          <p:cNvSpPr txBox="1">
            <a:spLocks/>
          </p:cNvSpPr>
          <p:nvPr/>
        </p:nvSpPr>
        <p:spPr>
          <a:xfrm>
            <a:off x="2972427" y="3170801"/>
            <a:ext cx="1048043" cy="563130"/>
          </a:xfrm>
          <a:prstGeom prst="rect">
            <a:avLst/>
          </a:prstGeom>
        </p:spPr>
        <p:txBody>
          <a:bodyPr vert="horz" lIns="91396" tIns="45698" rIns="91396" bIns="45698"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13</a:t>
            </a:r>
          </a:p>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Más </a:t>
            </a:r>
          </a:p>
          <a:p>
            <a:pPr algn="ctr">
              <a:lnSpc>
                <a:spcPct val="100000"/>
              </a:lnSpc>
            </a:pPr>
            <a:r>
              <a:rPr lang="es-CL" sz="12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Abundante</a:t>
            </a:r>
          </a:p>
        </p:txBody>
      </p:sp>
      <p:sp>
        <p:nvSpPr>
          <p:cNvPr id="18" name="Título 1"/>
          <p:cNvSpPr txBox="1">
            <a:spLocks/>
          </p:cNvSpPr>
          <p:nvPr/>
        </p:nvSpPr>
        <p:spPr>
          <a:xfrm>
            <a:off x="5874243" y="2485161"/>
            <a:ext cx="2015673" cy="375832"/>
          </a:xfrm>
          <a:prstGeom prst="rect">
            <a:avLst/>
          </a:prstGeom>
        </p:spPr>
        <p:txBody>
          <a:bodyPr vert="horz" lIns="91396" tIns="45698" rIns="91396" bIns="45698"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es-CL" sz="1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48 proteínas con </a:t>
            </a:r>
          </a:p>
          <a:p>
            <a:pPr algn="ctr">
              <a:lnSpc>
                <a:spcPct val="110000"/>
              </a:lnSpc>
            </a:pPr>
            <a:r>
              <a:rPr lang="es-CL" sz="1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diferencias de abundancia significativas</a:t>
            </a:r>
          </a:p>
          <a:p>
            <a:pPr algn="ctr">
              <a:lnSpc>
                <a:spcPct val="110000"/>
              </a:lnSpc>
            </a:pPr>
            <a:endParaRPr lang="es-CL" sz="1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p:txBody>
      </p:sp>
      <p:grpSp>
        <p:nvGrpSpPr>
          <p:cNvPr id="23" name="Grupo 22"/>
          <p:cNvGrpSpPr/>
          <p:nvPr/>
        </p:nvGrpSpPr>
        <p:grpSpPr>
          <a:xfrm>
            <a:off x="188322" y="385296"/>
            <a:ext cx="1844317" cy="593555"/>
            <a:chOff x="286362" y="1079576"/>
            <a:chExt cx="1844317" cy="791406"/>
          </a:xfrm>
        </p:grpSpPr>
        <p:pic>
          <p:nvPicPr>
            <p:cNvPr id="24" name="Picture 2" descr="Example of in-line LC-MS/MS system."/>
            <p:cNvPicPr>
              <a:picLocks noChangeAspect="1" noChangeArrowheads="1"/>
            </p:cNvPicPr>
            <p:nvPr/>
          </p:nvPicPr>
          <p:blipFill rotWithShape="1">
            <a:blip r:embed="rId4" cstate="print">
              <a:grayscl/>
              <a:extLst>
                <a:ext uri="{28A0092B-C50C-407E-A947-70E740481C1C}">
                  <a14:useLocalDpi xmlns:a14="http://schemas.microsoft.com/office/drawing/2010/main" val="0"/>
                </a:ext>
              </a:extLst>
            </a:blip>
            <a:srcRect l="5074" t="3144" r="31249" b="20797"/>
            <a:stretch/>
          </p:blipFill>
          <p:spPr bwMode="auto">
            <a:xfrm>
              <a:off x="286362" y="1079576"/>
              <a:ext cx="1197390" cy="684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25" name="Grupo 24"/>
            <p:cNvGrpSpPr/>
            <p:nvPr/>
          </p:nvGrpSpPr>
          <p:grpSpPr>
            <a:xfrm>
              <a:off x="1360634" y="1088995"/>
              <a:ext cx="770045" cy="781987"/>
              <a:chOff x="1401578" y="1184531"/>
              <a:chExt cx="770045" cy="781987"/>
            </a:xfrm>
          </p:grpSpPr>
          <p:pic>
            <p:nvPicPr>
              <p:cNvPr id="26" name="Imagen 25"/>
              <p:cNvPicPr>
                <a:picLocks noChangeAspect="1"/>
              </p:cNvPicPr>
              <p:nvPr/>
            </p:nvPicPr>
            <p:blipFill rotWithShape="1">
              <a:blip r:embed="rId5"/>
              <a:srcRect t="12509"/>
              <a:stretch/>
            </p:blipFill>
            <p:spPr>
              <a:xfrm rot="17991037">
                <a:off x="1649959" y="1444854"/>
                <a:ext cx="540000" cy="503328"/>
              </a:xfrm>
              <a:prstGeom prst="rect">
                <a:avLst/>
              </a:prstGeom>
            </p:spPr>
          </p:pic>
          <p:pic>
            <p:nvPicPr>
              <p:cNvPr id="27" name="Imagen 26"/>
              <p:cNvPicPr>
                <a:picLocks noChangeAspect="1"/>
              </p:cNvPicPr>
              <p:nvPr/>
            </p:nvPicPr>
            <p:blipFill rotWithShape="1">
              <a:blip r:embed="rId6">
                <a:extLst>
                  <a:ext uri="{BEBA8EAE-BF5A-486C-A8C5-ECC9F3942E4B}">
                    <a14:imgProps xmlns:a14="http://schemas.microsoft.com/office/drawing/2010/main">
                      <a14:imgLayer r:embed="rId7">
                        <a14:imgEffect>
                          <a14:backgroundRemoval t="8219" b="33425" l="18352" r="42322">
                            <a14:backgroundMark x1="39513" y1="26027" x2="39513" y2="26027"/>
                            <a14:backgroundMark x1="35393" y1="10411" x2="35393" y2="10411"/>
                          </a14:backgroundRemoval>
                        </a14:imgEffect>
                      </a14:imgLayer>
                    </a14:imgProps>
                  </a:ext>
                </a:extLst>
              </a:blip>
              <a:srcRect l="19261" t="8958" r="57033" b="67198"/>
              <a:stretch/>
            </p:blipFill>
            <p:spPr>
              <a:xfrm rot="20048547">
                <a:off x="1401578" y="1184531"/>
                <a:ext cx="648000" cy="445500"/>
              </a:xfrm>
              <a:prstGeom prst="rect">
                <a:avLst/>
              </a:prstGeom>
            </p:spPr>
          </p:pic>
        </p:grpSp>
      </p:grpSp>
      <p:pic>
        <p:nvPicPr>
          <p:cNvPr id="29" name="Imagen 28"/>
          <p:cNvPicPr>
            <a:picLocks noChangeAspect="1"/>
          </p:cNvPicPr>
          <p:nvPr/>
        </p:nvPicPr>
        <p:blipFill>
          <a:blip r:embed="rId8"/>
          <a:stretch>
            <a:fillRect/>
          </a:stretch>
        </p:blipFill>
        <p:spPr>
          <a:xfrm>
            <a:off x="3908853" y="4245936"/>
            <a:ext cx="5060956" cy="814860"/>
          </a:xfrm>
          <a:prstGeom prst="rect">
            <a:avLst/>
          </a:prstGeom>
        </p:spPr>
      </p:pic>
      <p:cxnSp>
        <p:nvCxnSpPr>
          <p:cNvPr id="6" name="Conector recto 5">
            <a:extLst>
              <a:ext uri="{FF2B5EF4-FFF2-40B4-BE49-F238E27FC236}">
                <a16:creationId xmlns:a16="http://schemas.microsoft.com/office/drawing/2014/main" id="{B3A24943-0AB6-4EAC-8737-42697C01DD43}"/>
              </a:ext>
            </a:extLst>
          </p:cNvPr>
          <p:cNvCxnSpPr/>
          <p:nvPr/>
        </p:nvCxnSpPr>
        <p:spPr>
          <a:xfrm>
            <a:off x="2771800" y="1545936"/>
            <a:ext cx="0" cy="2214000"/>
          </a:xfrm>
          <a:prstGeom prst="line">
            <a:avLst/>
          </a:prstGeom>
          <a:ln w="19050">
            <a:solidFill>
              <a:schemeClr val="tx2"/>
            </a:solidFill>
            <a:prstDash val="dash"/>
          </a:ln>
        </p:spPr>
        <p:style>
          <a:lnRef idx="1">
            <a:schemeClr val="dk1"/>
          </a:lnRef>
          <a:fillRef idx="0">
            <a:schemeClr val="dk1"/>
          </a:fillRef>
          <a:effectRef idx="0">
            <a:schemeClr val="dk1"/>
          </a:effectRef>
          <a:fontRef idx="minor">
            <a:schemeClr val="tx1"/>
          </a:fontRef>
        </p:style>
      </p:cxnSp>
      <p:sp>
        <p:nvSpPr>
          <p:cNvPr id="17" name="Rectángulo 16"/>
          <p:cNvSpPr/>
          <p:nvPr/>
        </p:nvSpPr>
        <p:spPr>
          <a:xfrm>
            <a:off x="2140262" y="179339"/>
            <a:ext cx="1860817" cy="461620"/>
          </a:xfrm>
          <a:prstGeom prst="rect">
            <a:avLst/>
          </a:prstGeom>
          <a:noFill/>
        </p:spPr>
        <p:txBody>
          <a:bodyPr wrap="none" lIns="91396" tIns="45698" rIns="91396" bIns="45698">
            <a:spAutoFit/>
          </a:bodyPr>
          <a:lstStyle/>
          <a:p>
            <a:r>
              <a:rPr lang="es-ES" sz="2400" b="1" dirty="0" err="1">
                <a:latin typeface="Andalus" panose="02020603050405020304" pitchFamily="18" charset="-78"/>
                <a:cs typeface="Andalus" panose="02020603050405020304" pitchFamily="18" charset="-78"/>
              </a:rPr>
              <a:t>Proteómica</a:t>
            </a:r>
            <a:endParaRPr lang="es-ES" sz="2400" b="1" dirty="0">
              <a:latin typeface="Andalus" panose="02020603050405020304" pitchFamily="18" charset="-78"/>
              <a:cs typeface="Andalus" panose="02020603050405020304" pitchFamily="18" charset="-78"/>
            </a:endParaRPr>
          </a:p>
        </p:txBody>
      </p:sp>
      <p:sp>
        <p:nvSpPr>
          <p:cNvPr id="19" name="Título 1"/>
          <p:cNvSpPr txBox="1">
            <a:spLocks/>
          </p:cNvSpPr>
          <p:nvPr/>
        </p:nvSpPr>
        <p:spPr>
          <a:xfrm>
            <a:off x="2972426" y="671959"/>
            <a:ext cx="4385309" cy="747943"/>
          </a:xfrm>
          <a:prstGeom prst="rect">
            <a:avLst/>
          </a:prstGeom>
        </p:spPr>
        <p:txBody>
          <a:bodyPr vert="horz" lIns="91396" tIns="45698" rIns="91396" bIns="4569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602" indent="-285602">
              <a:lnSpc>
                <a:spcPct val="130000"/>
              </a:lnSpc>
              <a:buFont typeface="Wingdings" panose="05000000000000000000" pitchFamily="2" charset="2"/>
              <a:buChar char="ü"/>
            </a:pPr>
            <a:r>
              <a:rPr lang="es-CL" sz="1400" dirty="0">
                <a:latin typeface="Andalus" panose="02020603050405020304" pitchFamily="18" charset="-78"/>
                <a:cs typeface="Andalus" panose="02020603050405020304" pitchFamily="18" charset="-78"/>
              </a:rPr>
              <a:t>Análisis: 3 réplicas por condición </a:t>
            </a:r>
          </a:p>
          <a:p>
            <a:pPr marL="285602" indent="-285602">
              <a:lnSpc>
                <a:spcPct val="130000"/>
              </a:lnSpc>
              <a:buFont typeface="Wingdings" panose="05000000000000000000" pitchFamily="2" charset="2"/>
              <a:buChar char="ü"/>
            </a:pPr>
            <a:r>
              <a:rPr lang="es-CL" sz="1400" dirty="0">
                <a:latin typeface="Andalus" panose="02020603050405020304" pitchFamily="18" charset="-78"/>
                <a:cs typeface="Andalus" panose="02020603050405020304" pitchFamily="18" charset="-78"/>
              </a:rPr>
              <a:t>Se obtuvieron 3196 proteínas</a:t>
            </a:r>
          </a:p>
        </p:txBody>
      </p:sp>
      <p:pic>
        <p:nvPicPr>
          <p:cNvPr id="22" name="Imagen 21" descr="DSC07575.JPG"/>
          <p:cNvPicPr>
            <a:picLocks noChangeAspect="1"/>
          </p:cNvPicPr>
          <p:nvPr/>
        </p:nvPicPr>
        <p:blipFill rotWithShape="1">
          <a:blip r:embed="rId9" cstate="print">
            <a:extLst>
              <a:ext uri="{28A0092B-C50C-407E-A947-70E740481C1C}">
                <a14:useLocalDpi xmlns:a14="http://schemas.microsoft.com/office/drawing/2010/main" val="0"/>
              </a:ext>
            </a:extLst>
          </a:blip>
          <a:srcRect l="62083" t="31042" r="6389" b="22084"/>
          <a:stretch/>
        </p:blipFill>
        <p:spPr>
          <a:xfrm>
            <a:off x="7956376" y="5619"/>
            <a:ext cx="1156352" cy="1085724"/>
          </a:xfrm>
          <a:prstGeom prst="ellipse">
            <a:avLst/>
          </a:prstGeom>
        </p:spPr>
      </p:pic>
      <p:pic>
        <p:nvPicPr>
          <p:cNvPr id="16" name="Imagen 15" descr="Captura de pantalla 2017-11-09 a las 19.24.37.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76256" y="51474"/>
            <a:ext cx="959514" cy="1008112"/>
          </a:xfrm>
          <a:prstGeom prst="ellipse">
            <a:avLst/>
          </a:prstGeom>
        </p:spPr>
      </p:pic>
    </p:spTree>
    <p:extLst>
      <p:ext uri="{BB962C8B-B14F-4D97-AF65-F5344CB8AC3E}">
        <p14:creationId xmlns:p14="http://schemas.microsoft.com/office/powerpoint/2010/main" val="291561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53" presetClass="entr" presetSubtype="16"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500"/>
                            </p:stCondLst>
                            <p:childTnLst>
                              <p:par>
                                <p:cTn id="23" presetID="53" presetClass="entr" presetSubtype="16" fill="hold" grpId="0" nodeType="afterEffect">
                                  <p:stCondLst>
                                    <p:cond delay="10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 grpId="0">
        <p:bldAsOne/>
      </p:bldGraphic>
      <p:bldP spid="13" grpId="0"/>
      <p:bldP spid="14" grpId="0"/>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riángulo rectángulo 17">
            <a:extLst>
              <a:ext uri="{FF2B5EF4-FFF2-40B4-BE49-F238E27FC236}">
                <a16:creationId xmlns:a16="http://schemas.microsoft.com/office/drawing/2014/main" id="{425F4174-B261-450A-8FDE-8E9D23396A7B}"/>
              </a:ext>
            </a:extLst>
          </p:cNvPr>
          <p:cNvSpPr/>
          <p:nvPr/>
        </p:nvSpPr>
        <p:spPr>
          <a:xfrm>
            <a:off x="1774983" y="632406"/>
            <a:ext cx="2466011" cy="2857660"/>
          </a:xfrm>
          <a:custGeom>
            <a:avLst/>
            <a:gdLst>
              <a:gd name="connsiteX0" fmla="*/ 0 w 2520280"/>
              <a:gd name="connsiteY0" fmla="*/ 2322164 h 2322164"/>
              <a:gd name="connsiteX1" fmla="*/ 0 w 2520280"/>
              <a:gd name="connsiteY1" fmla="*/ 0 h 2322164"/>
              <a:gd name="connsiteX2" fmla="*/ 2520280 w 2520280"/>
              <a:gd name="connsiteY2" fmla="*/ 2322164 h 2322164"/>
              <a:gd name="connsiteX3" fmla="*/ 0 w 2520280"/>
              <a:gd name="connsiteY3" fmla="*/ 2322164 h 2322164"/>
              <a:gd name="connsiteX0" fmla="*/ 157163 w 2677443"/>
              <a:gd name="connsiteY0" fmla="*/ 2293589 h 2293589"/>
              <a:gd name="connsiteX1" fmla="*/ 0 w 2677443"/>
              <a:gd name="connsiteY1" fmla="*/ 0 h 2293589"/>
              <a:gd name="connsiteX2" fmla="*/ 2677443 w 2677443"/>
              <a:gd name="connsiteY2" fmla="*/ 2293589 h 2293589"/>
              <a:gd name="connsiteX3" fmla="*/ 157163 w 2677443"/>
              <a:gd name="connsiteY3" fmla="*/ 2293589 h 2293589"/>
              <a:gd name="connsiteX0" fmla="*/ 400050 w 2920330"/>
              <a:gd name="connsiteY0" fmla="*/ 2136426 h 2136426"/>
              <a:gd name="connsiteX1" fmla="*/ 0 w 2920330"/>
              <a:gd name="connsiteY1" fmla="*/ 0 h 2136426"/>
              <a:gd name="connsiteX2" fmla="*/ 2920330 w 2920330"/>
              <a:gd name="connsiteY2" fmla="*/ 2136426 h 2136426"/>
              <a:gd name="connsiteX3" fmla="*/ 400050 w 2920330"/>
              <a:gd name="connsiteY3" fmla="*/ 2136426 h 2136426"/>
              <a:gd name="connsiteX0" fmla="*/ 400050 w 2777455"/>
              <a:gd name="connsiteY0" fmla="*/ 2136426 h 2136426"/>
              <a:gd name="connsiteX1" fmla="*/ 0 w 2777455"/>
              <a:gd name="connsiteY1" fmla="*/ 0 h 2136426"/>
              <a:gd name="connsiteX2" fmla="*/ 2777455 w 2777455"/>
              <a:gd name="connsiteY2" fmla="*/ 1807814 h 2136426"/>
              <a:gd name="connsiteX3" fmla="*/ 400050 w 2777455"/>
              <a:gd name="connsiteY3" fmla="*/ 2136426 h 2136426"/>
              <a:gd name="connsiteX0" fmla="*/ 400050 w 2677443"/>
              <a:gd name="connsiteY0" fmla="*/ 2136426 h 2136426"/>
              <a:gd name="connsiteX1" fmla="*/ 0 w 2677443"/>
              <a:gd name="connsiteY1" fmla="*/ 0 h 2136426"/>
              <a:gd name="connsiteX2" fmla="*/ 2677443 w 2677443"/>
              <a:gd name="connsiteY2" fmla="*/ 1850676 h 2136426"/>
              <a:gd name="connsiteX3" fmla="*/ 400050 w 2677443"/>
              <a:gd name="connsiteY3" fmla="*/ 2136426 h 2136426"/>
              <a:gd name="connsiteX0" fmla="*/ 431800 w 2677443"/>
              <a:gd name="connsiteY0" fmla="*/ 2111026 h 2111026"/>
              <a:gd name="connsiteX1" fmla="*/ 0 w 2677443"/>
              <a:gd name="connsiteY1" fmla="*/ 0 h 2111026"/>
              <a:gd name="connsiteX2" fmla="*/ 2677443 w 2677443"/>
              <a:gd name="connsiteY2" fmla="*/ 1850676 h 2111026"/>
              <a:gd name="connsiteX3" fmla="*/ 431800 w 2677443"/>
              <a:gd name="connsiteY3" fmla="*/ 2111026 h 2111026"/>
              <a:gd name="connsiteX0" fmla="*/ 425450 w 2677443"/>
              <a:gd name="connsiteY0" fmla="*/ 2104676 h 2104676"/>
              <a:gd name="connsiteX1" fmla="*/ 0 w 2677443"/>
              <a:gd name="connsiteY1" fmla="*/ 0 h 2104676"/>
              <a:gd name="connsiteX2" fmla="*/ 2677443 w 2677443"/>
              <a:gd name="connsiteY2" fmla="*/ 1850676 h 2104676"/>
              <a:gd name="connsiteX3" fmla="*/ 425450 w 2677443"/>
              <a:gd name="connsiteY3" fmla="*/ 2104676 h 2104676"/>
              <a:gd name="connsiteX0" fmla="*/ 425450 w 2458790"/>
              <a:gd name="connsiteY0" fmla="*/ 2104676 h 2104676"/>
              <a:gd name="connsiteX1" fmla="*/ 0 w 2458790"/>
              <a:gd name="connsiteY1" fmla="*/ 0 h 2104676"/>
              <a:gd name="connsiteX2" fmla="*/ 2458790 w 2458790"/>
              <a:gd name="connsiteY2" fmla="*/ 1900559 h 2104676"/>
              <a:gd name="connsiteX3" fmla="*/ 425450 w 2458790"/>
              <a:gd name="connsiteY3" fmla="*/ 2104676 h 2104676"/>
              <a:gd name="connsiteX0" fmla="*/ 425450 w 2683643"/>
              <a:gd name="connsiteY0" fmla="*/ 2104676 h 2104676"/>
              <a:gd name="connsiteX1" fmla="*/ 0 w 2683643"/>
              <a:gd name="connsiteY1" fmla="*/ 0 h 2104676"/>
              <a:gd name="connsiteX2" fmla="*/ 2683643 w 2683643"/>
              <a:gd name="connsiteY2" fmla="*/ 1660716 h 2104676"/>
              <a:gd name="connsiteX3" fmla="*/ 425450 w 2683643"/>
              <a:gd name="connsiteY3" fmla="*/ 2104676 h 2104676"/>
              <a:gd name="connsiteX0" fmla="*/ 0 w 2258193"/>
              <a:gd name="connsiteY0" fmla="*/ 2494420 h 2494420"/>
              <a:gd name="connsiteX1" fmla="*/ 458969 w 2258193"/>
              <a:gd name="connsiteY1" fmla="*/ 0 h 2494420"/>
              <a:gd name="connsiteX2" fmla="*/ 2258193 w 2258193"/>
              <a:gd name="connsiteY2" fmla="*/ 2050460 h 2494420"/>
              <a:gd name="connsiteX3" fmla="*/ 0 w 2258193"/>
              <a:gd name="connsiteY3" fmla="*/ 2494420 h 2494420"/>
              <a:gd name="connsiteX0" fmla="*/ 0 w 2258193"/>
              <a:gd name="connsiteY0" fmla="*/ 2284557 h 2284557"/>
              <a:gd name="connsiteX1" fmla="*/ 518930 w 2258193"/>
              <a:gd name="connsiteY1" fmla="*/ 0 h 2284557"/>
              <a:gd name="connsiteX2" fmla="*/ 2258193 w 2258193"/>
              <a:gd name="connsiteY2" fmla="*/ 1840597 h 2284557"/>
              <a:gd name="connsiteX3" fmla="*/ 0 w 2258193"/>
              <a:gd name="connsiteY3" fmla="*/ 2284557 h 2284557"/>
              <a:gd name="connsiteX0" fmla="*/ 0 w 2258193"/>
              <a:gd name="connsiteY0" fmla="*/ 2314537 h 2314537"/>
              <a:gd name="connsiteX1" fmla="*/ 503940 w 2258193"/>
              <a:gd name="connsiteY1" fmla="*/ 0 h 2314537"/>
              <a:gd name="connsiteX2" fmla="*/ 2258193 w 2258193"/>
              <a:gd name="connsiteY2" fmla="*/ 1870577 h 2314537"/>
              <a:gd name="connsiteX3" fmla="*/ 0 w 2258193"/>
              <a:gd name="connsiteY3" fmla="*/ 2314537 h 2314537"/>
              <a:gd name="connsiteX0" fmla="*/ 0 w 2258193"/>
              <a:gd name="connsiteY0" fmla="*/ 2550064 h 2550064"/>
              <a:gd name="connsiteX1" fmla="*/ 587068 w 2258193"/>
              <a:gd name="connsiteY1" fmla="*/ 0 h 2550064"/>
              <a:gd name="connsiteX2" fmla="*/ 2258193 w 2258193"/>
              <a:gd name="connsiteY2" fmla="*/ 2106104 h 2550064"/>
              <a:gd name="connsiteX3" fmla="*/ 0 w 2258193"/>
              <a:gd name="connsiteY3" fmla="*/ 2550064 h 2550064"/>
              <a:gd name="connsiteX0" fmla="*/ 0 w 2369029"/>
              <a:gd name="connsiteY0" fmla="*/ 2550064 h 2550064"/>
              <a:gd name="connsiteX1" fmla="*/ 587068 w 2369029"/>
              <a:gd name="connsiteY1" fmla="*/ 0 h 2550064"/>
              <a:gd name="connsiteX2" fmla="*/ 2369029 w 2369029"/>
              <a:gd name="connsiteY2" fmla="*/ 1981413 h 2550064"/>
              <a:gd name="connsiteX3" fmla="*/ 0 w 2369029"/>
              <a:gd name="connsiteY3" fmla="*/ 2550064 h 2550064"/>
              <a:gd name="connsiteX0" fmla="*/ 0 w 2369029"/>
              <a:gd name="connsiteY0" fmla="*/ 3090391 h 3090391"/>
              <a:gd name="connsiteX1" fmla="*/ 2041796 w 2369029"/>
              <a:gd name="connsiteY1" fmla="*/ 0 h 3090391"/>
              <a:gd name="connsiteX2" fmla="*/ 2369029 w 2369029"/>
              <a:gd name="connsiteY2" fmla="*/ 2521740 h 3090391"/>
              <a:gd name="connsiteX3" fmla="*/ 0 w 2369029"/>
              <a:gd name="connsiteY3" fmla="*/ 3090391 h 3090391"/>
              <a:gd name="connsiteX0" fmla="*/ 0 w 2064229"/>
              <a:gd name="connsiteY0" fmla="*/ 3090391 h 3588540"/>
              <a:gd name="connsiteX1" fmla="*/ 2041796 w 2064229"/>
              <a:gd name="connsiteY1" fmla="*/ 0 h 3588540"/>
              <a:gd name="connsiteX2" fmla="*/ 2064229 w 2064229"/>
              <a:gd name="connsiteY2" fmla="*/ 3588540 h 3588540"/>
              <a:gd name="connsiteX3" fmla="*/ 0 w 2064229"/>
              <a:gd name="connsiteY3" fmla="*/ 3090391 h 3588540"/>
              <a:gd name="connsiteX0" fmla="*/ 0 w 2216629"/>
              <a:gd name="connsiteY0" fmla="*/ 3090391 h 3643958"/>
              <a:gd name="connsiteX1" fmla="*/ 2041796 w 2216629"/>
              <a:gd name="connsiteY1" fmla="*/ 0 h 3643958"/>
              <a:gd name="connsiteX2" fmla="*/ 2216629 w 2216629"/>
              <a:gd name="connsiteY2" fmla="*/ 3643958 h 3643958"/>
              <a:gd name="connsiteX3" fmla="*/ 0 w 2216629"/>
              <a:gd name="connsiteY3" fmla="*/ 3090391 h 3643958"/>
              <a:gd name="connsiteX0" fmla="*/ 0 w 2216629"/>
              <a:gd name="connsiteY0" fmla="*/ 3104245 h 3657812"/>
              <a:gd name="connsiteX1" fmla="*/ 2166486 w 2216629"/>
              <a:gd name="connsiteY1" fmla="*/ 0 h 3657812"/>
              <a:gd name="connsiteX2" fmla="*/ 2216629 w 2216629"/>
              <a:gd name="connsiteY2" fmla="*/ 3657812 h 3657812"/>
              <a:gd name="connsiteX3" fmla="*/ 0 w 2216629"/>
              <a:gd name="connsiteY3" fmla="*/ 3104245 h 3657812"/>
              <a:gd name="connsiteX0" fmla="*/ 0 w 2216629"/>
              <a:gd name="connsiteY0" fmla="*/ 3145809 h 3699376"/>
              <a:gd name="connsiteX1" fmla="*/ 2138777 w 2216629"/>
              <a:gd name="connsiteY1" fmla="*/ 0 h 3699376"/>
              <a:gd name="connsiteX2" fmla="*/ 2216629 w 2216629"/>
              <a:gd name="connsiteY2" fmla="*/ 3699376 h 3699376"/>
              <a:gd name="connsiteX3" fmla="*/ 0 w 2216629"/>
              <a:gd name="connsiteY3" fmla="*/ 3145809 h 3699376"/>
              <a:gd name="connsiteX0" fmla="*/ 0 w 2216629"/>
              <a:gd name="connsiteY0" fmla="*/ 3312064 h 3865631"/>
              <a:gd name="connsiteX1" fmla="*/ 2027941 w 2216629"/>
              <a:gd name="connsiteY1" fmla="*/ 0 h 3865631"/>
              <a:gd name="connsiteX2" fmla="*/ 2216629 w 2216629"/>
              <a:gd name="connsiteY2" fmla="*/ 3865631 h 3865631"/>
              <a:gd name="connsiteX3" fmla="*/ 0 w 2216629"/>
              <a:gd name="connsiteY3" fmla="*/ 3312064 h 3865631"/>
              <a:gd name="connsiteX0" fmla="*/ 0 w 2466011"/>
              <a:gd name="connsiteY0" fmla="*/ 3312064 h 3671667"/>
              <a:gd name="connsiteX1" fmla="*/ 2027941 w 2466011"/>
              <a:gd name="connsiteY1" fmla="*/ 0 h 3671667"/>
              <a:gd name="connsiteX2" fmla="*/ 2466011 w 2466011"/>
              <a:gd name="connsiteY2" fmla="*/ 3671667 h 3671667"/>
              <a:gd name="connsiteX3" fmla="*/ 0 w 2466011"/>
              <a:gd name="connsiteY3" fmla="*/ 3312064 h 3671667"/>
              <a:gd name="connsiteX0" fmla="*/ 0 w 2466011"/>
              <a:gd name="connsiteY0" fmla="*/ 3450610 h 3810213"/>
              <a:gd name="connsiteX1" fmla="*/ 2083359 w 2466011"/>
              <a:gd name="connsiteY1" fmla="*/ 0 h 3810213"/>
              <a:gd name="connsiteX2" fmla="*/ 2466011 w 2466011"/>
              <a:gd name="connsiteY2" fmla="*/ 3810213 h 3810213"/>
              <a:gd name="connsiteX3" fmla="*/ 0 w 2466011"/>
              <a:gd name="connsiteY3" fmla="*/ 3450610 h 3810213"/>
            </a:gdLst>
            <a:ahLst/>
            <a:cxnLst>
              <a:cxn ang="0">
                <a:pos x="connsiteX0" y="connsiteY0"/>
              </a:cxn>
              <a:cxn ang="0">
                <a:pos x="connsiteX1" y="connsiteY1"/>
              </a:cxn>
              <a:cxn ang="0">
                <a:pos x="connsiteX2" y="connsiteY2"/>
              </a:cxn>
              <a:cxn ang="0">
                <a:pos x="connsiteX3" y="connsiteY3"/>
              </a:cxn>
            </a:cxnLst>
            <a:rect l="l" t="t" r="r" b="b"/>
            <a:pathLst>
              <a:path w="2466011" h="3810213">
                <a:moveTo>
                  <a:pt x="0" y="3450610"/>
                </a:moveTo>
                <a:lnTo>
                  <a:pt x="2083359" y="0"/>
                </a:lnTo>
                <a:lnTo>
                  <a:pt x="2466011" y="3810213"/>
                </a:lnTo>
                <a:lnTo>
                  <a:pt x="0" y="3450610"/>
                </a:lnTo>
                <a:close/>
              </a:path>
            </a:pathLst>
          </a:custGeom>
          <a:gradFill>
            <a:gsLst>
              <a:gs pos="0">
                <a:schemeClr val="accent1">
                  <a:tint val="50000"/>
                  <a:satMod val="300000"/>
                  <a:alpha val="25000"/>
                </a:schemeClr>
              </a:gs>
              <a:gs pos="0">
                <a:schemeClr val="accent1">
                  <a:tint val="37000"/>
                  <a:satMod val="300000"/>
                  <a:alpha val="25000"/>
                </a:schemeClr>
              </a:gs>
              <a:gs pos="100000">
                <a:schemeClr val="accent1">
                  <a:tint val="15000"/>
                  <a:satMod val="350000"/>
                </a:schemeClr>
              </a:gs>
            </a:gsLst>
          </a:gradFill>
          <a:ln>
            <a:noFill/>
          </a:ln>
        </p:spPr>
        <p:style>
          <a:lnRef idx="1">
            <a:schemeClr val="accent1"/>
          </a:lnRef>
          <a:fillRef idx="2">
            <a:schemeClr val="accent1"/>
          </a:fillRef>
          <a:effectRef idx="1">
            <a:schemeClr val="accent1"/>
          </a:effectRef>
          <a:fontRef idx="minor">
            <a:schemeClr val="dk1"/>
          </a:fontRef>
        </p:style>
        <p:txBody>
          <a:bodyPr lIns="91396" tIns="45698" rIns="91396" bIns="45698" rtlCol="0" anchor="ctr"/>
          <a:lstStyle/>
          <a:p>
            <a:pPr algn="ctr"/>
            <a:endParaRPr lang="es-CL"/>
          </a:p>
        </p:txBody>
      </p:sp>
      <p:grpSp>
        <p:nvGrpSpPr>
          <p:cNvPr id="68" name="Grupo 67">
            <a:extLst>
              <a:ext uri="{FF2B5EF4-FFF2-40B4-BE49-F238E27FC236}">
                <a16:creationId xmlns:a16="http://schemas.microsoft.com/office/drawing/2014/main" id="{00C90C17-4C30-429B-8D19-B8E65B544371}"/>
              </a:ext>
            </a:extLst>
          </p:cNvPr>
          <p:cNvGrpSpPr/>
          <p:nvPr/>
        </p:nvGrpSpPr>
        <p:grpSpPr>
          <a:xfrm>
            <a:off x="3697584" y="480812"/>
            <a:ext cx="5194896" cy="3009045"/>
            <a:chOff x="260828" y="1908714"/>
            <a:chExt cx="5194896" cy="4012060"/>
          </a:xfrm>
        </p:grpSpPr>
        <p:sp>
          <p:nvSpPr>
            <p:cNvPr id="69" name="Rectángulo redondeado 1036">
              <a:extLst>
                <a:ext uri="{FF2B5EF4-FFF2-40B4-BE49-F238E27FC236}">
                  <a16:creationId xmlns:a16="http://schemas.microsoft.com/office/drawing/2014/main" id="{D10432D2-D2C7-4274-A27C-9B644440F4D3}"/>
                </a:ext>
              </a:extLst>
            </p:cNvPr>
            <p:cNvSpPr/>
            <p:nvPr/>
          </p:nvSpPr>
          <p:spPr>
            <a:xfrm>
              <a:off x="260828" y="1908714"/>
              <a:ext cx="5194896" cy="4012060"/>
            </a:xfrm>
            <a:prstGeom prst="roundRect">
              <a:avLst/>
            </a:prstGeom>
            <a:solidFill>
              <a:schemeClr val="bg1"/>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s-CL"/>
            </a:p>
          </p:txBody>
        </p:sp>
        <p:pic>
          <p:nvPicPr>
            <p:cNvPr id="70" name="Imagen 69">
              <a:extLst>
                <a:ext uri="{FF2B5EF4-FFF2-40B4-BE49-F238E27FC236}">
                  <a16:creationId xmlns:a16="http://schemas.microsoft.com/office/drawing/2014/main" id="{A8E834DE-48CE-4B34-A9CA-672B02825DDC}"/>
                </a:ext>
              </a:extLst>
            </p:cNvPr>
            <p:cNvPicPr>
              <a:picLocks noChangeAspect="1"/>
            </p:cNvPicPr>
            <p:nvPr/>
          </p:nvPicPr>
          <p:blipFill rotWithShape="1">
            <a:blip r:embed="rId3"/>
            <a:srcRect l="1642" t="1744" r="3158" b="826"/>
            <a:stretch/>
          </p:blipFill>
          <p:spPr>
            <a:xfrm>
              <a:off x="395535" y="1988840"/>
              <a:ext cx="4896545" cy="3888432"/>
            </a:xfrm>
            <a:prstGeom prst="rect">
              <a:avLst/>
            </a:prstGeom>
          </p:spPr>
        </p:pic>
      </p:grpSp>
      <p:pic>
        <p:nvPicPr>
          <p:cNvPr id="2" name="Imagen 1"/>
          <p:cNvPicPr>
            <a:picLocks noChangeAspect="1"/>
          </p:cNvPicPr>
          <p:nvPr/>
        </p:nvPicPr>
        <p:blipFill>
          <a:blip r:embed="rId4" cstate="print">
            <a:extLst>
              <a:ext uri="{BEBA8EAE-BF5A-486C-A8C5-ECC9F3942E4B}">
                <a14:imgProps xmlns:a14="http://schemas.microsoft.com/office/drawing/2010/main">
                  <a14:imgLayer r:embed="rId5">
                    <a14:imgEffect>
                      <a14:backgroundRemoval t="2653" b="100000" l="1505" r="100000">
                        <a14:foregroundMark x1="33681" y1="84218" x2="33681" y2="84218"/>
                        <a14:foregroundMark x1="35648" y1="81963" x2="35648" y2="81963"/>
                        <a14:foregroundMark x1="35995" y1="80769" x2="35995" y2="79310"/>
                        <a14:foregroundMark x1="35995" y1="78515" x2="36343" y2="77454"/>
                        <a14:foregroundMark x1="36921" y1="75464" x2="36921" y2="75464"/>
                        <a14:foregroundMark x1="37269" y1="75199" x2="37963" y2="72149"/>
                        <a14:foregroundMark x1="38657" y1="70557" x2="40278" y2="68700"/>
                        <a14:foregroundMark x1="42940" y1="67905" x2="42940" y2="67905"/>
                        <a14:foregroundMark x1="43866" y1="66446" x2="43866" y2="66446"/>
                        <a14:foregroundMark x1="44907" y1="65252" x2="44907" y2="65252"/>
                        <a14:foregroundMark x1="44907" y1="59549" x2="44907" y2="59549"/>
                        <a14:foregroundMark x1="43866" y1="56897" x2="43866" y2="56897"/>
                        <a14:foregroundMark x1="39236" y1="84218" x2="39236" y2="84218"/>
                        <a14:foregroundMark x1="39236" y1="85013" x2="39931" y2="82759"/>
                        <a14:foregroundMark x1="40278" y1="80769" x2="41319" y2="78117"/>
                        <a14:foregroundMark x1="41551" y1="77851" x2="41898" y2="75199"/>
                        <a14:foregroundMark x1="42245" y1="74005" x2="42245" y2="74005"/>
                        <a14:foregroundMark x1="42245" y1="74005" x2="42245" y2="74005"/>
                        <a14:foregroundMark x1="42245" y1="74005" x2="42940" y2="72812"/>
                        <a14:foregroundMark x1="43866" y1="77454" x2="45255" y2="77851"/>
                        <a14:foregroundMark x1="47222" y1="77851" x2="47222" y2="77851"/>
                        <a14:foregroundMark x1="47222" y1="78117" x2="47222" y2="78117"/>
                        <a14:foregroundMark x1="47222" y1="78117" x2="47222" y2="78117"/>
                        <a14:foregroundMark x1="48264" y1="77851" x2="48264" y2="77851"/>
                        <a14:foregroundMark x1="49537" y1="76658" x2="49537" y2="76658"/>
                        <a14:foregroundMark x1="57523" y1="72812" x2="57523" y2="72812"/>
                        <a14:foregroundMark x1="57176" y1="74403" x2="58102" y2="74801"/>
                        <a14:foregroundMark x1="61458" y1="79310" x2="61458" y2="79310"/>
                        <a14:foregroundMark x1="61806" y1="80106" x2="61806" y2="80106"/>
                        <a14:foregroundMark x1="61806" y1="82759" x2="61111" y2="85411"/>
                        <a14:foregroundMark x1="60417" y1="87268" x2="60417" y2="87268"/>
                        <a14:foregroundMark x1="58796" y1="89125" x2="57755" y2="92175"/>
                        <a14:foregroundMark x1="57755" y1="92573" x2="57755" y2="92573"/>
                        <a14:foregroundMark x1="57523" y1="94430" x2="57523" y2="94430"/>
                        <a14:foregroundMark x1="56134" y1="95225" x2="56134" y2="95225"/>
                        <a14:foregroundMark x1="53819" y1="81963" x2="53819" y2="81963"/>
                        <a14:foregroundMark x1="52546" y1="81565" x2="51157" y2="81565"/>
                        <a14:foregroundMark x1="50579" y1="81565" x2="50579" y2="81565"/>
                        <a14:foregroundMark x1="56134" y1="77056" x2="56134" y2="77056"/>
                        <a14:foregroundMark x1="56134" y1="77056" x2="56134" y2="77056"/>
                        <a14:foregroundMark x1="55440" y1="75862" x2="55440" y2="75862"/>
                        <a14:foregroundMark x1="55440" y1="74801" x2="55440" y2="74801"/>
                        <a14:foregroundMark x1="59144" y1="72812" x2="60069" y2="73607"/>
                        <a14:foregroundMark x1="60069" y1="73607" x2="60069" y2="73607"/>
                        <a14:foregroundMark x1="60417" y1="74801" x2="62153" y2="75199"/>
                        <a14:foregroundMark x1="64120" y1="73210" x2="64120" y2="73210"/>
                        <a14:foregroundMark x1="63426" y1="70557" x2="63426" y2="70557"/>
                        <a14:foregroundMark x1="71065" y1="63793" x2="69329" y2="64191"/>
                        <a14:foregroundMark x1="67708" y1="66446" x2="67708" y2="66446"/>
                        <a14:foregroundMark x1="68403" y1="66844" x2="70718" y2="67905"/>
                        <a14:foregroundMark x1="73958" y1="70159" x2="73958" y2="70159"/>
                        <a14:foregroundMark x1="73958" y1="72546" x2="73958" y2="72546"/>
                        <a14:foregroundMark x1="73727" y1="73607" x2="73727" y2="73607"/>
                        <a14:foregroundMark x1="73958" y1="75862" x2="73958" y2="75862"/>
                        <a14:foregroundMark x1="75000" y1="78515" x2="75000" y2="78515"/>
                        <a14:foregroundMark x1="75347" y1="78912" x2="76620" y2="79310"/>
                        <a14:foregroundMark x1="77662" y1="81963" x2="77662" y2="81963"/>
                        <a14:foregroundMark x1="79282" y1="76658" x2="79282" y2="76658"/>
                        <a14:foregroundMark x1="79630" y1="76658" x2="82292" y2="76658"/>
                        <a14:foregroundMark x1="83565" y1="77851" x2="83565" y2="77851"/>
                        <a14:foregroundMark x1="83912" y1="78912" x2="83912" y2="78912"/>
                        <a14:foregroundMark x1="84954" y1="80106" x2="84954" y2="80106"/>
                        <a14:foregroundMark x1="85301" y1="80504" x2="85301" y2="80504"/>
                        <a14:foregroundMark x1="78935" y1="74403" x2="76968" y2="74403"/>
                        <a14:foregroundMark x1="76620" y1="74403" x2="75347" y2="72546"/>
                        <a14:foregroundMark x1="74653" y1="70955" x2="74653" y2="69894"/>
                        <a14:foregroundMark x1="75347" y1="66446" x2="75347" y2="66446"/>
                        <a14:foregroundMark x1="74306" y1="62997" x2="74306" y2="62997"/>
                        <a14:foregroundMark x1="74306" y1="62997" x2="76273" y2="64191"/>
                        <a14:foregroundMark x1="76968" y1="64191" x2="78009" y2="64589"/>
                        <a14:foregroundMark x1="78935" y1="64589" x2="78935" y2="64589"/>
                        <a14:foregroundMark x1="79630" y1="64589" x2="79630" y2="64589"/>
                        <a14:foregroundMark x1="80671" y1="63793" x2="80671" y2="63793"/>
                        <a14:foregroundMark x1="81250" y1="62997" x2="81250" y2="62997"/>
                        <a14:foregroundMark x1="83565" y1="62997" x2="83565" y2="62997"/>
                        <a14:foregroundMark x1="88542" y1="62202" x2="88542" y2="62202"/>
                        <a14:foregroundMark x1="76042" y1="57692" x2="76042" y2="57692"/>
                        <a14:foregroundMark x1="75000" y1="57294" x2="75000" y2="57294"/>
                        <a14:foregroundMark x1="74653" y1="54642" x2="74653" y2="54642"/>
                        <a14:foregroundMark x1="74653" y1="53979" x2="74653" y2="52785"/>
                        <a14:foregroundMark x1="74653" y1="51326" x2="74653" y2="51326"/>
                        <a14:foregroundMark x1="74653" y1="51326" x2="73958" y2="49735"/>
                        <a14:foregroundMark x1="73958" y1="47480" x2="73958" y2="47480"/>
                        <a14:foregroundMark x1="73958" y1="47480" x2="73032" y2="46021"/>
                        <a14:foregroundMark x1="72685" y1="45225" x2="72685" y2="45225"/>
                        <a14:foregroundMark x1="72685" y1="43634" x2="72685" y2="43634"/>
                        <a14:foregroundMark x1="72685" y1="42971" x2="72685" y2="42971"/>
                        <a14:foregroundMark x1="72685" y1="42573" x2="72685" y2="42573"/>
                        <a14:foregroundMark x1="72685" y1="39125" x2="72685" y2="39125"/>
                        <a14:foregroundMark x1="72338" y1="38727" x2="72338" y2="38727"/>
                        <a14:foregroundMark x1="79282" y1="44430" x2="79282" y2="44430"/>
                        <a14:foregroundMark x1="79282" y1="44430" x2="79282" y2="44430"/>
                        <a14:foregroundMark x1="79282" y1="44430" x2="79282" y2="44430"/>
                        <a14:foregroundMark x1="79282" y1="45623" x2="79630" y2="47480"/>
                        <a14:foregroundMark x1="80324" y1="49735" x2="82639" y2="50531"/>
                        <a14:foregroundMark x1="82986" y1="50928" x2="82986" y2="50928"/>
                        <a14:foregroundMark x1="84606" y1="50531" x2="84606" y2="50531"/>
                        <a14:foregroundMark x1="86921" y1="49735" x2="89583" y2="49735"/>
                        <a14:foregroundMark x1="90509" y1="49337" x2="90509" y2="49337"/>
                        <a14:foregroundMark x1="90509" y1="49337" x2="90509" y2="49337"/>
                        <a14:foregroundMark x1="90509" y1="49337" x2="90509" y2="49337"/>
                        <a14:foregroundMark x1="90856" y1="53183" x2="90856" y2="53183"/>
                        <a14:foregroundMark x1="91204" y1="53581" x2="91204" y2="53581"/>
                        <a14:foregroundMark x1="91204" y1="53979" x2="91204" y2="53979"/>
                        <a14:foregroundMark x1="90856" y1="54642" x2="85880" y2="56233"/>
                        <a14:foregroundMark x1="85532" y1="56631" x2="84954" y2="58090"/>
                        <a14:foregroundMark x1="85301" y1="58488" x2="86227" y2="57692"/>
                        <a14:foregroundMark x1="85532" y1="61936" x2="85532" y2="61936"/>
                        <a14:foregroundMark x1="92245" y1="55438" x2="92245" y2="55438"/>
                        <a14:foregroundMark x1="93519" y1="55438" x2="94560" y2="55438"/>
                        <a14:foregroundMark x1="94792" y1="55438" x2="94792" y2="55438"/>
                        <a14:foregroundMark x1="95139" y1="55040" x2="95139" y2="55040"/>
                        <a14:foregroundMark x1="95139" y1="55040" x2="95139" y2="55040"/>
                        <a14:foregroundMark x1="31713" y1="84615" x2="31713" y2="84615"/>
                        <a14:foregroundMark x1="31713" y1="84748" x2="31713" y2="84748"/>
                        <a14:foregroundMark x1="31713" y1="84748" x2="31713" y2="84748"/>
                        <a14:foregroundMark x1="32870" y1="84218" x2="32870" y2="84218"/>
                        <a14:foregroundMark x1="33218" y1="83952" x2="33218" y2="83952"/>
                        <a14:foregroundMark x1="33912" y1="83422" x2="33912" y2="83422"/>
                        <a14:foregroundMark x1="34259" y1="83289" x2="34259" y2="83289"/>
                        <a14:foregroundMark x1="32986" y1="77719" x2="32986" y2="77719"/>
                        <a14:foregroundMark x1="32986" y1="77719" x2="33565" y2="77719"/>
                        <a14:foregroundMark x1="33565" y1="77719" x2="34375" y2="77719"/>
                        <a14:foregroundMark x1="34606" y1="77719" x2="35417" y2="77321"/>
                        <a14:foregroundMark x1="35417" y1="77321" x2="35417" y2="77321"/>
                        <a14:foregroundMark x1="35417" y1="77188" x2="35417" y2="77188"/>
                        <a14:foregroundMark x1="34028" y1="72414" x2="34028" y2="72414"/>
                        <a14:foregroundMark x1="34954" y1="72812" x2="34954" y2="72812"/>
                        <a14:foregroundMark x1="35417" y1="73607" x2="35417" y2="74271"/>
                        <a14:foregroundMark x1="35764" y1="74668" x2="35764" y2="74668"/>
                        <a14:foregroundMark x1="36111" y1="74801" x2="36111" y2="74801"/>
                        <a14:foregroundMark x1="81019" y1="66844" x2="81019" y2="66844"/>
                        <a14:foregroundMark x1="80787" y1="67241" x2="80787" y2="67241"/>
                        <a14:foregroundMark x1="80324" y1="67241" x2="79977" y2="66578"/>
                        <a14:foregroundMark x1="79630" y1="65782" x2="79630" y2="65782"/>
                        <a14:foregroundMark x1="68519" y1="68568" x2="68519" y2="68568"/>
                        <a14:foregroundMark x1="68171" y1="68966" x2="68056" y2="69496"/>
                        <a14:foregroundMark x1="67708" y1="69496" x2="67708" y2="69496"/>
                        <a14:foregroundMark x1="59144" y1="45623" x2="59144" y2="45623"/>
                        <a14:foregroundMark x1="59722" y1="45491" x2="59722" y2="45491"/>
                        <a14:foregroundMark x1="60301" y1="46419" x2="60301" y2="46419"/>
                        <a14:foregroundMark x1="98380" y1="54509" x2="98380" y2="54509"/>
                        <a14:foregroundMark x1="98380" y1="54642" x2="96991" y2="55438"/>
                        <a14:foregroundMark x1="96759" y1="55438" x2="96759" y2="55438"/>
                        <a14:foregroundMark x1="96412" y1="55836" x2="96412" y2="55836"/>
                        <a14:foregroundMark x1="92130" y1="51592" x2="92130" y2="51592"/>
                        <a14:foregroundMark x1="92245" y1="51194" x2="92245" y2="51194"/>
                        <a14:foregroundMark x1="93171" y1="60875" x2="93171" y2="60875"/>
                        <a14:foregroundMark x1="93171" y1="60875" x2="93287" y2="61538"/>
                        <a14:foregroundMark x1="93634" y1="61936" x2="94444" y2="62334"/>
                      </a14:backgroundRemoval>
                    </a14:imgEffect>
                  </a14:imgLayer>
                </a14:imgProps>
              </a:ext>
              <a:ext uri="{28A0092B-C50C-407E-A947-70E740481C1C}">
                <a14:useLocalDpi xmlns:a14="http://schemas.microsoft.com/office/drawing/2010/main" val="0"/>
              </a:ext>
            </a:extLst>
          </a:blip>
          <a:stretch>
            <a:fillRect/>
          </a:stretch>
        </p:blipFill>
        <p:spPr>
          <a:xfrm rot="765259">
            <a:off x="-85507" y="2259886"/>
            <a:ext cx="3989940" cy="2611412"/>
          </a:xfrm>
          <a:prstGeom prst="rect">
            <a:avLst/>
          </a:prstGeom>
        </p:spPr>
      </p:pic>
      <p:sp>
        <p:nvSpPr>
          <p:cNvPr id="4" name="Rectángulo 3"/>
          <p:cNvSpPr/>
          <p:nvPr/>
        </p:nvSpPr>
        <p:spPr>
          <a:xfrm>
            <a:off x="611562" y="123484"/>
            <a:ext cx="3736832" cy="400065"/>
          </a:xfrm>
          <a:prstGeom prst="rect">
            <a:avLst/>
          </a:prstGeom>
          <a:noFill/>
        </p:spPr>
        <p:txBody>
          <a:bodyPr wrap="none" lIns="91396" tIns="45698" rIns="91396" bIns="45698">
            <a:spAutoFit/>
          </a:bodyPr>
          <a:lstStyle/>
          <a:p>
            <a:r>
              <a:rPr lang="es-ES" sz="20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Efecto directo del insecticida</a:t>
            </a:r>
          </a:p>
        </p:txBody>
      </p:sp>
      <p:sp>
        <p:nvSpPr>
          <p:cNvPr id="96" name="Rectángulo 95"/>
          <p:cNvSpPr/>
          <p:nvPr/>
        </p:nvSpPr>
        <p:spPr>
          <a:xfrm>
            <a:off x="708619" y="467076"/>
            <a:ext cx="2377485" cy="338510"/>
          </a:xfrm>
          <a:prstGeom prst="rect">
            <a:avLst/>
          </a:prstGeom>
          <a:noFill/>
        </p:spPr>
        <p:txBody>
          <a:bodyPr wrap="none" lIns="91396" tIns="45698" rIns="91396" bIns="45698">
            <a:spAutoFit/>
          </a:bodyPr>
          <a:lstStyle/>
          <a:p>
            <a:pPr marL="285602" indent="-285602">
              <a:buFont typeface="Arial" panose="020B0604020202020204" pitchFamily="34" charset="0"/>
              <a:buChar char="•"/>
            </a:pPr>
            <a:r>
              <a:rPr lang="es-ES" sz="16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Potencial de acción</a:t>
            </a:r>
          </a:p>
        </p:txBody>
      </p:sp>
      <p:pic>
        <p:nvPicPr>
          <p:cNvPr id="46" name="Imagen 45"/>
          <p:cNvPicPr>
            <a:picLocks noChangeAspect="1"/>
          </p:cNvPicPr>
          <p:nvPr/>
        </p:nvPicPr>
        <p:blipFill rotWithShape="1">
          <a:blip r:embed="rId6">
            <a:extLst>
              <a:ext uri="{BEBA8EAE-BF5A-486C-A8C5-ECC9F3942E4B}">
                <a14:imgProps xmlns:a14="http://schemas.microsoft.com/office/drawing/2010/main">
                  <a14:imgLayer r:embed="rId7">
                    <a14:imgEffect>
                      <a14:backgroundRemoval t="0" b="100000" l="0" r="99460">
                        <a14:foregroundMark x1="46964" y1="45557" x2="46964" y2="45557"/>
                        <a14:foregroundMark x1="47503" y1="38082" x2="47503" y2="38082"/>
                        <a14:foregroundMark x1="47908" y1="33427" x2="47908" y2="33427"/>
                        <a14:foregroundMark x1="59514" y1="19605" x2="60999" y2="19605"/>
                        <a14:foregroundMark x1="64507" y1="20310" x2="64507" y2="20310"/>
                        <a14:foregroundMark x1="50607" y1="62059" x2="50607" y2="62059"/>
                        <a14:foregroundMark x1="43185" y1="64316" x2="43185" y2="64316"/>
                        <a14:foregroundMark x1="46154" y1="58674" x2="46154" y2="58674"/>
                        <a14:foregroundMark x1="48448" y1="75882" x2="48448" y2="75882"/>
                        <a14:foregroundMark x1="63968" y1="40056" x2="63968" y2="40056"/>
                        <a14:foregroundMark x1="67611" y1="36812" x2="67611" y2="36812"/>
                        <a14:foregroundMark x1="64912" y1="34556" x2="64912" y2="34556"/>
                        <a14:foregroundMark x1="67746" y1="30748" x2="67746" y2="30748"/>
                        <a14:foregroundMark x1="68556" y1="26939" x2="68556" y2="26939"/>
                        <a14:foregroundMark x1="48313" y1="55571" x2="48313" y2="55571"/>
                        <a14:foregroundMark x1="48583" y1="55007" x2="48583" y2="55007"/>
                        <a14:foregroundMark x1="48583" y1="55007" x2="48583" y2="55007"/>
                        <a14:foregroundMark x1="50202" y1="58815" x2="50202" y2="58815"/>
                        <a14:foregroundMark x1="45884" y1="61072" x2="45884" y2="61072"/>
                        <a14:foregroundMark x1="45884" y1="61072" x2="45884" y2="61072"/>
                        <a14:foregroundMark x1="46694" y1="66573" x2="46694" y2="66573"/>
                        <a14:foregroundMark x1="46694" y1="66573" x2="46694" y2="66573"/>
                        <a14:foregroundMark x1="50607" y1="66291" x2="50607" y2="66291"/>
                        <a14:foregroundMark x1="50607" y1="66291" x2="50607" y2="66291"/>
                      </a14:backgroundRemoval>
                    </a14:imgEffect>
                  </a14:imgLayer>
                </a14:imgProps>
              </a:ext>
            </a:extLst>
          </a:blip>
          <a:srcRect r="3069"/>
          <a:stretch/>
        </p:blipFill>
        <p:spPr>
          <a:xfrm>
            <a:off x="107513" y="195486"/>
            <a:ext cx="474109" cy="351000"/>
          </a:xfrm>
          <a:prstGeom prst="rect">
            <a:avLst/>
          </a:prstGeom>
          <a:ln w="6350">
            <a:noFill/>
          </a:ln>
        </p:spPr>
      </p:pic>
      <p:sp>
        <p:nvSpPr>
          <p:cNvPr id="43" name="Elipse 42">
            <a:hlinkClick r:id="rId8" action="ppaction://hlinksldjump"/>
            <a:extLst>
              <a:ext uri="{FF2B5EF4-FFF2-40B4-BE49-F238E27FC236}">
                <a16:creationId xmlns:a16="http://schemas.microsoft.com/office/drawing/2014/main" id="{110CB023-D856-4EDE-B67B-6863342BF94F}"/>
              </a:ext>
            </a:extLst>
          </p:cNvPr>
          <p:cNvSpPr/>
          <p:nvPr/>
        </p:nvSpPr>
        <p:spPr>
          <a:xfrm flipV="1">
            <a:off x="8851705" y="146280"/>
            <a:ext cx="115200" cy="81000"/>
          </a:xfrm>
          <a:prstGeom prst="ellipse">
            <a:avLst/>
          </a:prstGeom>
        </p:spPr>
        <p:style>
          <a:lnRef idx="1">
            <a:schemeClr val="accent4"/>
          </a:lnRef>
          <a:fillRef idx="2">
            <a:schemeClr val="accent4"/>
          </a:fillRef>
          <a:effectRef idx="1">
            <a:schemeClr val="accent4"/>
          </a:effectRef>
          <a:fontRef idx="minor">
            <a:schemeClr val="dk1"/>
          </a:fontRef>
        </p:style>
      </p:sp>
      <p:sp>
        <p:nvSpPr>
          <p:cNvPr id="59" name="Rectángulo 58">
            <a:extLst>
              <a:ext uri="{FF2B5EF4-FFF2-40B4-BE49-F238E27FC236}">
                <a16:creationId xmlns:a16="http://schemas.microsoft.com/office/drawing/2014/main" id="{74221737-B200-4661-99EE-AE340CFFF347}"/>
              </a:ext>
            </a:extLst>
          </p:cNvPr>
          <p:cNvSpPr/>
          <p:nvPr/>
        </p:nvSpPr>
        <p:spPr>
          <a:xfrm>
            <a:off x="114142" y="4516100"/>
            <a:ext cx="4126849" cy="230788"/>
          </a:xfrm>
          <a:prstGeom prst="rect">
            <a:avLst/>
          </a:prstGeom>
        </p:spPr>
        <p:txBody>
          <a:bodyPr wrap="square" lIns="91396" tIns="45698" rIns="91396" bIns="45698">
            <a:spAutoFit/>
          </a:bodyPr>
          <a:lstStyle/>
          <a:p>
            <a:pPr algn="ctr"/>
            <a:r>
              <a:rPr lang="da-DK" sz="900" dirty="0">
                <a:latin typeface="Andalus" panose="02020603050405020304" pitchFamily="18" charset="-78"/>
                <a:cs typeface="Andalus" panose="02020603050405020304" pitchFamily="18" charset="-78"/>
              </a:rPr>
              <a:t> </a:t>
            </a:r>
            <a:endParaRPr lang="es-CL" sz="900" dirty="0">
              <a:latin typeface="Andalus" panose="02020603050405020304" pitchFamily="18" charset="-78"/>
              <a:cs typeface="Andalus" panose="02020603050405020304" pitchFamily="18" charset="-78"/>
            </a:endParaRPr>
          </a:p>
        </p:txBody>
      </p:sp>
      <p:sp>
        <p:nvSpPr>
          <p:cNvPr id="75" name="Rectángulo 74">
            <a:extLst>
              <a:ext uri="{FF2B5EF4-FFF2-40B4-BE49-F238E27FC236}">
                <a16:creationId xmlns:a16="http://schemas.microsoft.com/office/drawing/2014/main" id="{A0DD86B6-F84B-4BC9-AEAB-803A3A568F7B}"/>
              </a:ext>
            </a:extLst>
          </p:cNvPr>
          <p:cNvSpPr/>
          <p:nvPr/>
        </p:nvSpPr>
        <p:spPr>
          <a:xfrm rot="4950871">
            <a:off x="5761050" y="1516452"/>
            <a:ext cx="1826440" cy="369287"/>
          </a:xfrm>
          <a:prstGeom prst="rect">
            <a:avLst/>
          </a:prstGeom>
          <a:noFill/>
        </p:spPr>
        <p:txBody>
          <a:bodyPr wrap="none" lIns="91396" tIns="45698" rIns="91396" bIns="45698">
            <a:spAutoFit/>
          </a:bodyPr>
          <a:lstStyle/>
          <a:p>
            <a:pPr algn="ctr"/>
            <a:r>
              <a:rPr lang="es-ES" b="1" dirty="0">
                <a:ln w="22225">
                  <a:solidFill>
                    <a:schemeClr val="accent1"/>
                  </a:solidFill>
                  <a:prstDash val="solid"/>
                </a:ln>
                <a:solidFill>
                  <a:srgbClr val="00B0F0"/>
                </a:solidFill>
                <a:latin typeface="Andalus" panose="02020603050405020304" pitchFamily="18" charset="-78"/>
                <a:cs typeface="Andalus" panose="02020603050405020304" pitchFamily="18" charset="-78"/>
              </a:rPr>
              <a:t>Repolarización</a:t>
            </a:r>
          </a:p>
        </p:txBody>
      </p:sp>
      <p:pic>
        <p:nvPicPr>
          <p:cNvPr id="76" name="Imagen 75">
            <a:extLst>
              <a:ext uri="{FF2B5EF4-FFF2-40B4-BE49-F238E27FC236}">
                <a16:creationId xmlns:a16="http://schemas.microsoft.com/office/drawing/2014/main" id="{C97C9FB3-3ECB-4927-9F01-72C1ECEE1928}"/>
              </a:ext>
            </a:extLst>
          </p:cNvPr>
          <p:cNvPicPr>
            <a:picLocks noChangeAspect="1"/>
          </p:cNvPicPr>
          <p:nvPr/>
        </p:nvPicPr>
        <p:blipFill>
          <a:blip r:embed="rId9"/>
          <a:stretch>
            <a:fillRect/>
          </a:stretch>
        </p:blipFill>
        <p:spPr>
          <a:xfrm>
            <a:off x="4572000" y="1779662"/>
            <a:ext cx="881280" cy="459000"/>
          </a:xfrm>
          <a:prstGeom prst="rect">
            <a:avLst/>
          </a:prstGeom>
        </p:spPr>
      </p:pic>
      <p:pic>
        <p:nvPicPr>
          <p:cNvPr id="77" name="Imagen 76">
            <a:extLst>
              <a:ext uri="{FF2B5EF4-FFF2-40B4-BE49-F238E27FC236}">
                <a16:creationId xmlns:a16="http://schemas.microsoft.com/office/drawing/2014/main" id="{C04627A7-0961-461F-A554-8ED58E25B476}"/>
              </a:ext>
            </a:extLst>
          </p:cNvPr>
          <p:cNvPicPr>
            <a:picLocks noChangeAspect="1"/>
          </p:cNvPicPr>
          <p:nvPr/>
        </p:nvPicPr>
        <p:blipFill>
          <a:blip r:embed="rId10"/>
          <a:stretch>
            <a:fillRect/>
          </a:stretch>
        </p:blipFill>
        <p:spPr>
          <a:xfrm>
            <a:off x="6804252" y="771551"/>
            <a:ext cx="838209" cy="405000"/>
          </a:xfrm>
          <a:prstGeom prst="rect">
            <a:avLst/>
          </a:prstGeom>
        </p:spPr>
      </p:pic>
      <p:pic>
        <p:nvPicPr>
          <p:cNvPr id="78" name="Imagen 77">
            <a:extLst>
              <a:ext uri="{FF2B5EF4-FFF2-40B4-BE49-F238E27FC236}">
                <a16:creationId xmlns:a16="http://schemas.microsoft.com/office/drawing/2014/main" id="{D582D13B-10DC-4E0B-97AE-20372DC13901}"/>
              </a:ext>
            </a:extLst>
          </p:cNvPr>
          <p:cNvPicPr>
            <a:picLocks noChangeAspect="1"/>
          </p:cNvPicPr>
          <p:nvPr/>
        </p:nvPicPr>
        <p:blipFill>
          <a:blip r:embed="rId9"/>
          <a:stretch>
            <a:fillRect/>
          </a:stretch>
        </p:blipFill>
        <p:spPr>
          <a:xfrm>
            <a:off x="5148064" y="2787774"/>
            <a:ext cx="622080" cy="324000"/>
          </a:xfrm>
          <a:prstGeom prst="rect">
            <a:avLst/>
          </a:prstGeom>
        </p:spPr>
      </p:pic>
      <p:sp>
        <p:nvSpPr>
          <p:cNvPr id="79" name="Rectángulo 78">
            <a:extLst>
              <a:ext uri="{FF2B5EF4-FFF2-40B4-BE49-F238E27FC236}">
                <a16:creationId xmlns:a16="http://schemas.microsoft.com/office/drawing/2014/main" id="{D413F35C-8067-4A2A-A39B-1C3052F9768B}"/>
              </a:ext>
            </a:extLst>
          </p:cNvPr>
          <p:cNvSpPr/>
          <p:nvPr/>
        </p:nvSpPr>
        <p:spPr>
          <a:xfrm rot="17317084">
            <a:off x="4817317" y="1549705"/>
            <a:ext cx="1758125" cy="338510"/>
          </a:xfrm>
          <a:prstGeom prst="rect">
            <a:avLst/>
          </a:prstGeom>
          <a:noFill/>
        </p:spPr>
        <p:txBody>
          <a:bodyPr wrap="none" lIns="91396" tIns="45698" rIns="91396" bIns="45698">
            <a:spAutoFit/>
          </a:bodyPr>
          <a:lstStyle/>
          <a:p>
            <a:pPr algn="ctr"/>
            <a:r>
              <a:rPr lang="es-ES" sz="1600" b="1" dirty="0">
                <a:ln w="22225">
                  <a:solidFill>
                    <a:schemeClr val="accent1"/>
                  </a:solidFill>
                  <a:prstDash val="solid"/>
                </a:ln>
                <a:solidFill>
                  <a:srgbClr val="00B0F0"/>
                </a:solidFill>
                <a:latin typeface="Andalus" panose="02020603050405020304" pitchFamily="18" charset="-78"/>
                <a:cs typeface="Andalus" panose="02020603050405020304" pitchFamily="18" charset="-78"/>
              </a:rPr>
              <a:t>Despolarización</a:t>
            </a:r>
          </a:p>
        </p:txBody>
      </p:sp>
      <p:grpSp>
        <p:nvGrpSpPr>
          <p:cNvPr id="80" name="Grupo 79">
            <a:extLst>
              <a:ext uri="{FF2B5EF4-FFF2-40B4-BE49-F238E27FC236}">
                <a16:creationId xmlns:a16="http://schemas.microsoft.com/office/drawing/2014/main" id="{4C502AD9-BBFD-40D9-A678-B9878B88BEA6}"/>
              </a:ext>
            </a:extLst>
          </p:cNvPr>
          <p:cNvGrpSpPr/>
          <p:nvPr/>
        </p:nvGrpSpPr>
        <p:grpSpPr>
          <a:xfrm>
            <a:off x="5796136" y="2499777"/>
            <a:ext cx="1172642" cy="507831"/>
            <a:chOff x="2288214" y="4675202"/>
            <a:chExt cx="1326080" cy="595193"/>
          </a:xfrm>
        </p:grpSpPr>
        <p:sp>
          <p:nvSpPr>
            <p:cNvPr id="83" name="CuadroTexto 82">
              <a:extLst>
                <a:ext uri="{FF2B5EF4-FFF2-40B4-BE49-F238E27FC236}">
                  <a16:creationId xmlns:a16="http://schemas.microsoft.com/office/drawing/2014/main" id="{ABE7A30A-9D3E-480C-9DBD-77B23BCACAFD}"/>
                </a:ext>
              </a:extLst>
            </p:cNvPr>
            <p:cNvSpPr txBox="1"/>
            <p:nvPr/>
          </p:nvSpPr>
          <p:spPr>
            <a:xfrm>
              <a:off x="2451864" y="4675202"/>
              <a:ext cx="1162430" cy="595193"/>
            </a:xfrm>
            <a:prstGeom prst="rect">
              <a:avLst/>
            </a:prstGeom>
            <a:solidFill>
              <a:schemeClr val="bg1"/>
            </a:solidFill>
          </p:spPr>
          <p:txBody>
            <a:bodyPr wrap="square" rtlCol="0">
              <a:spAutoFit/>
            </a:bodyPr>
            <a:lstStyle/>
            <a:p>
              <a:pPr algn="r"/>
              <a:r>
                <a:rPr lang="es-CL" sz="900" i="1" dirty="0">
                  <a:latin typeface="Andalus" panose="02020603050405020304" pitchFamily="18" charset="-78"/>
                  <a:cs typeface="Andalus" panose="02020603050405020304" pitchFamily="18" charset="-78"/>
                </a:rPr>
                <a:t>UNC-79 </a:t>
              </a:r>
              <a:r>
                <a:rPr lang="es-CL" sz="900" dirty="0">
                  <a:latin typeface="Andalus" panose="02020603050405020304" pitchFamily="18" charset="-78"/>
                  <a:cs typeface="Andalus" panose="02020603050405020304" pitchFamily="18" charset="-78"/>
                </a:rPr>
                <a:t>(t </a:t>
              </a:r>
              <a:r>
                <a:rPr lang="es-CL" sz="700" dirty="0">
                  <a:latin typeface="Andalus" panose="02020603050405020304" pitchFamily="18" charset="-78"/>
                  <a:cs typeface="Andalus" panose="02020603050405020304" pitchFamily="18" charset="-78"/>
                </a:rPr>
                <a:t>1,92</a:t>
              </a:r>
              <a:r>
                <a:rPr lang="es-CL" sz="900" dirty="0">
                  <a:latin typeface="Andalus" panose="02020603050405020304" pitchFamily="18" charset="-78"/>
                  <a:cs typeface="Andalus" panose="02020603050405020304" pitchFamily="18" charset="-78"/>
                </a:rPr>
                <a:t>)</a:t>
              </a:r>
              <a:r>
                <a:rPr lang="es-CL" sz="900" i="1" dirty="0">
                  <a:latin typeface="Andalus" panose="02020603050405020304" pitchFamily="18" charset="-78"/>
                  <a:cs typeface="Andalus" panose="02020603050405020304" pitchFamily="18" charset="-78"/>
                </a:rPr>
                <a:t> UNC-80 </a:t>
              </a:r>
              <a:r>
                <a:rPr lang="es-CL" sz="900" dirty="0">
                  <a:latin typeface="Andalus" panose="02020603050405020304" pitchFamily="18" charset="-78"/>
                  <a:cs typeface="Andalus" panose="02020603050405020304" pitchFamily="18" charset="-78"/>
                </a:rPr>
                <a:t>(t </a:t>
              </a:r>
              <a:r>
                <a:rPr lang="es-CL" sz="700" dirty="0">
                  <a:latin typeface="Andalus" panose="02020603050405020304" pitchFamily="18" charset="-78"/>
                  <a:cs typeface="Andalus" panose="02020603050405020304" pitchFamily="18" charset="-78"/>
                </a:rPr>
                <a:t>1,77</a:t>
              </a:r>
              <a:r>
                <a:rPr lang="es-CL" sz="900" dirty="0">
                  <a:latin typeface="Andalus" panose="02020603050405020304" pitchFamily="18" charset="-78"/>
                  <a:cs typeface="Andalus" panose="02020603050405020304" pitchFamily="18" charset="-78"/>
                </a:rPr>
                <a:t>)</a:t>
              </a:r>
              <a:endParaRPr lang="es-CL" sz="900" i="1" dirty="0">
                <a:latin typeface="Andalus" panose="02020603050405020304" pitchFamily="18" charset="-78"/>
                <a:cs typeface="Andalus" panose="02020603050405020304" pitchFamily="18" charset="-78"/>
              </a:endParaRPr>
            </a:p>
            <a:p>
              <a:pPr algn="r"/>
              <a:r>
                <a:rPr lang="es-CL" sz="900" i="1" dirty="0">
                  <a:latin typeface="Andalus" panose="02020603050405020304" pitchFamily="18" charset="-78"/>
                  <a:cs typeface="Andalus" panose="02020603050405020304" pitchFamily="18" charset="-78"/>
                </a:rPr>
                <a:t>NALCN </a:t>
              </a:r>
              <a:r>
                <a:rPr lang="es-CL" sz="900" dirty="0">
                  <a:latin typeface="Andalus" panose="02020603050405020304" pitchFamily="18" charset="-78"/>
                  <a:cs typeface="Andalus" panose="02020603050405020304" pitchFamily="18" charset="-78"/>
                </a:rPr>
                <a:t>(t </a:t>
              </a:r>
              <a:r>
                <a:rPr lang="es-CL" sz="700" dirty="0">
                  <a:latin typeface="Andalus" panose="02020603050405020304" pitchFamily="18" charset="-78"/>
                  <a:cs typeface="Andalus" panose="02020603050405020304" pitchFamily="18" charset="-78"/>
                </a:rPr>
                <a:t>1,67</a:t>
              </a:r>
              <a:r>
                <a:rPr lang="es-CL" sz="900" dirty="0">
                  <a:latin typeface="Andalus" panose="02020603050405020304" pitchFamily="18" charset="-78"/>
                  <a:cs typeface="Andalus" panose="02020603050405020304" pitchFamily="18" charset="-78"/>
                </a:rPr>
                <a:t>)</a:t>
              </a:r>
            </a:p>
          </p:txBody>
        </p:sp>
        <p:sp>
          <p:nvSpPr>
            <p:cNvPr id="84" name="Rectángulo 83">
              <a:extLst>
                <a:ext uri="{FF2B5EF4-FFF2-40B4-BE49-F238E27FC236}">
                  <a16:creationId xmlns:a16="http://schemas.microsoft.com/office/drawing/2014/main" id="{F384C61E-FD08-4CB0-97F2-180A62455837}"/>
                </a:ext>
              </a:extLst>
            </p:cNvPr>
            <p:cNvSpPr/>
            <p:nvPr/>
          </p:nvSpPr>
          <p:spPr>
            <a:xfrm>
              <a:off x="2288214" y="4759598"/>
              <a:ext cx="471395" cy="468941"/>
            </a:xfrm>
            <a:prstGeom prst="rect">
              <a:avLst/>
            </a:prstGeom>
            <a:noFill/>
          </p:spPr>
          <p:txBody>
            <a:bodyPr wrap="none">
              <a:spAutoFit/>
            </a:bodyPr>
            <a:lstStyle/>
            <a:p>
              <a:r>
                <a:rPr lang="es-CL" sz="2000" dirty="0"/>
                <a:t>↑</a:t>
              </a:r>
            </a:p>
          </p:txBody>
        </p:sp>
      </p:grpSp>
      <p:grpSp>
        <p:nvGrpSpPr>
          <p:cNvPr id="85" name="Grupo 84">
            <a:extLst>
              <a:ext uri="{FF2B5EF4-FFF2-40B4-BE49-F238E27FC236}">
                <a16:creationId xmlns:a16="http://schemas.microsoft.com/office/drawing/2014/main" id="{899D1F17-527C-46F5-857D-6782E0B9E9A5}"/>
              </a:ext>
            </a:extLst>
          </p:cNvPr>
          <p:cNvGrpSpPr/>
          <p:nvPr/>
        </p:nvGrpSpPr>
        <p:grpSpPr>
          <a:xfrm>
            <a:off x="4511663" y="1345010"/>
            <a:ext cx="1128807" cy="400110"/>
            <a:chOff x="7668344" y="5841585"/>
            <a:chExt cx="1128804" cy="533477"/>
          </a:xfrm>
        </p:grpSpPr>
        <p:sp>
          <p:nvSpPr>
            <p:cNvPr id="88" name="CuadroTexto 87">
              <a:extLst>
                <a:ext uri="{FF2B5EF4-FFF2-40B4-BE49-F238E27FC236}">
                  <a16:creationId xmlns:a16="http://schemas.microsoft.com/office/drawing/2014/main" id="{E352A0C4-B2D8-438E-AC31-24CDA8E18DC0}"/>
                </a:ext>
              </a:extLst>
            </p:cNvPr>
            <p:cNvSpPr txBox="1"/>
            <p:nvPr/>
          </p:nvSpPr>
          <p:spPr>
            <a:xfrm>
              <a:off x="7910787" y="6013335"/>
              <a:ext cx="886361" cy="348811"/>
            </a:xfrm>
            <a:prstGeom prst="rect">
              <a:avLst/>
            </a:prstGeom>
            <a:noFill/>
          </p:spPr>
          <p:txBody>
            <a:bodyPr wrap="none" rtlCol="0">
              <a:spAutoFit/>
            </a:bodyPr>
            <a:lstStyle/>
            <a:p>
              <a:r>
                <a:rPr lang="es-CL" sz="1100" i="1" dirty="0">
                  <a:latin typeface="Andalus" panose="02020603050405020304" pitchFamily="18" charset="-78"/>
                  <a:cs typeface="Andalus" panose="02020603050405020304" pitchFamily="18" charset="-78"/>
                </a:rPr>
                <a:t>para </a:t>
              </a:r>
              <a:r>
                <a:rPr lang="es-CL" sz="1100" dirty="0">
                  <a:latin typeface="Andalus" panose="02020603050405020304" pitchFamily="18" charset="-78"/>
                  <a:cs typeface="Andalus" panose="02020603050405020304" pitchFamily="18" charset="-78"/>
                </a:rPr>
                <a:t>(t </a:t>
              </a:r>
              <a:r>
                <a:rPr lang="es-CL" sz="800" dirty="0">
                  <a:latin typeface="Andalus" panose="02020603050405020304" pitchFamily="18" charset="-78"/>
                  <a:cs typeface="Andalus" panose="02020603050405020304" pitchFamily="18" charset="-78"/>
                </a:rPr>
                <a:t>1,76</a:t>
              </a:r>
              <a:r>
                <a:rPr lang="es-CL" sz="1100" dirty="0">
                  <a:latin typeface="Andalus" panose="02020603050405020304" pitchFamily="18" charset="-78"/>
                  <a:cs typeface="Andalus" panose="02020603050405020304" pitchFamily="18" charset="-78"/>
                </a:rPr>
                <a:t>)</a:t>
              </a:r>
            </a:p>
          </p:txBody>
        </p:sp>
        <p:sp>
          <p:nvSpPr>
            <p:cNvPr id="89" name="Rectángulo 88">
              <a:extLst>
                <a:ext uri="{FF2B5EF4-FFF2-40B4-BE49-F238E27FC236}">
                  <a16:creationId xmlns:a16="http://schemas.microsoft.com/office/drawing/2014/main" id="{5A382F5B-27BD-45DC-B63D-6E0E55985FDA}"/>
                </a:ext>
              </a:extLst>
            </p:cNvPr>
            <p:cNvSpPr/>
            <p:nvPr/>
          </p:nvSpPr>
          <p:spPr>
            <a:xfrm>
              <a:off x="7668344" y="5841585"/>
              <a:ext cx="416850" cy="533477"/>
            </a:xfrm>
            <a:prstGeom prst="rect">
              <a:avLst/>
            </a:prstGeom>
            <a:noFill/>
          </p:spPr>
          <p:txBody>
            <a:bodyPr wrap="none">
              <a:spAutoFit/>
            </a:bodyPr>
            <a:lstStyle/>
            <a:p>
              <a:r>
                <a:rPr lang="es-CL" sz="2000" dirty="0"/>
                <a:t>↑</a:t>
              </a:r>
            </a:p>
          </p:txBody>
        </p:sp>
      </p:grpSp>
      <p:grpSp>
        <p:nvGrpSpPr>
          <p:cNvPr id="97" name="Grupo 96">
            <a:extLst>
              <a:ext uri="{FF2B5EF4-FFF2-40B4-BE49-F238E27FC236}">
                <a16:creationId xmlns:a16="http://schemas.microsoft.com/office/drawing/2014/main" id="{8446CC1C-A969-4B8F-BD2B-2B24D4FF30E1}"/>
              </a:ext>
            </a:extLst>
          </p:cNvPr>
          <p:cNvGrpSpPr/>
          <p:nvPr/>
        </p:nvGrpSpPr>
        <p:grpSpPr>
          <a:xfrm>
            <a:off x="7596356" y="915532"/>
            <a:ext cx="1288571" cy="400110"/>
            <a:chOff x="8640283" y="5151690"/>
            <a:chExt cx="1288571" cy="533480"/>
          </a:xfrm>
        </p:grpSpPr>
        <p:sp>
          <p:nvSpPr>
            <p:cNvPr id="98" name="CuadroTexto 97">
              <a:extLst>
                <a:ext uri="{FF2B5EF4-FFF2-40B4-BE49-F238E27FC236}">
                  <a16:creationId xmlns:a16="http://schemas.microsoft.com/office/drawing/2014/main" id="{DF0954C8-B2B1-45F7-99AA-0C57E47C66F5}"/>
                </a:ext>
              </a:extLst>
            </p:cNvPr>
            <p:cNvSpPr txBox="1"/>
            <p:nvPr/>
          </p:nvSpPr>
          <p:spPr>
            <a:xfrm>
              <a:off x="8846668" y="5290190"/>
              <a:ext cx="1082186" cy="348813"/>
            </a:xfrm>
            <a:prstGeom prst="rect">
              <a:avLst/>
            </a:prstGeom>
            <a:noFill/>
          </p:spPr>
          <p:txBody>
            <a:bodyPr wrap="none" rtlCol="0">
              <a:spAutoFit/>
            </a:bodyPr>
            <a:lstStyle/>
            <a:p>
              <a:r>
                <a:rPr lang="es-CL" sz="1100" i="1" dirty="0">
                  <a:latin typeface="Andalus" panose="02020603050405020304" pitchFamily="18" charset="-78"/>
                  <a:cs typeface="Andalus" panose="02020603050405020304" pitchFamily="18" charset="-78"/>
                </a:rPr>
                <a:t>KCNH8 </a:t>
              </a:r>
              <a:r>
                <a:rPr lang="es-CL" sz="1100" dirty="0">
                  <a:latin typeface="Andalus" panose="02020603050405020304" pitchFamily="18" charset="-78"/>
                  <a:cs typeface="Andalus" panose="02020603050405020304" pitchFamily="18" charset="-78"/>
                </a:rPr>
                <a:t>(t </a:t>
              </a:r>
              <a:r>
                <a:rPr lang="es-CL" sz="800" dirty="0">
                  <a:latin typeface="Andalus" panose="02020603050405020304" pitchFamily="18" charset="-78"/>
                  <a:cs typeface="Andalus" panose="02020603050405020304" pitchFamily="18" charset="-78"/>
                </a:rPr>
                <a:t>1,71</a:t>
              </a:r>
              <a:r>
                <a:rPr lang="es-CL" sz="1100" dirty="0">
                  <a:latin typeface="Andalus" panose="02020603050405020304" pitchFamily="18" charset="-78"/>
                  <a:cs typeface="Andalus" panose="02020603050405020304" pitchFamily="18" charset="-78"/>
                </a:rPr>
                <a:t>)</a:t>
              </a:r>
            </a:p>
          </p:txBody>
        </p:sp>
        <p:sp>
          <p:nvSpPr>
            <p:cNvPr id="99" name="Rectángulo 98">
              <a:extLst>
                <a:ext uri="{FF2B5EF4-FFF2-40B4-BE49-F238E27FC236}">
                  <a16:creationId xmlns:a16="http://schemas.microsoft.com/office/drawing/2014/main" id="{046CE655-54D5-438D-BEE7-851525F45860}"/>
                </a:ext>
              </a:extLst>
            </p:cNvPr>
            <p:cNvSpPr/>
            <p:nvPr/>
          </p:nvSpPr>
          <p:spPr>
            <a:xfrm>
              <a:off x="8640283" y="5151690"/>
              <a:ext cx="416851" cy="533480"/>
            </a:xfrm>
            <a:prstGeom prst="rect">
              <a:avLst/>
            </a:prstGeom>
            <a:noFill/>
          </p:spPr>
          <p:txBody>
            <a:bodyPr wrap="none">
              <a:spAutoFit/>
            </a:bodyPr>
            <a:lstStyle/>
            <a:p>
              <a:r>
                <a:rPr lang="es-CL" sz="2000" dirty="0"/>
                <a:t>↑</a:t>
              </a:r>
            </a:p>
          </p:txBody>
        </p:sp>
      </p:grpSp>
      <p:sp>
        <p:nvSpPr>
          <p:cNvPr id="100" name="Rectángulo 99">
            <a:extLst>
              <a:ext uri="{FF2B5EF4-FFF2-40B4-BE49-F238E27FC236}">
                <a16:creationId xmlns:a16="http://schemas.microsoft.com/office/drawing/2014/main" id="{70EA7CFC-383D-4C11-A0DE-4A3164941B9E}"/>
              </a:ext>
            </a:extLst>
          </p:cNvPr>
          <p:cNvSpPr/>
          <p:nvPr/>
        </p:nvSpPr>
        <p:spPr>
          <a:xfrm>
            <a:off x="-45339" y="4721968"/>
            <a:ext cx="184577" cy="369287"/>
          </a:xfrm>
          <a:prstGeom prst="rect">
            <a:avLst/>
          </a:prstGeom>
        </p:spPr>
        <p:txBody>
          <a:bodyPr wrap="none" lIns="91396" tIns="45698" rIns="91396" bIns="45698">
            <a:spAutoFit/>
          </a:bodyPr>
          <a:lstStyle/>
          <a:p>
            <a:endParaRPr lang="da-DK" sz="900" dirty="0">
              <a:latin typeface="Andalus" panose="02020603050405020304" pitchFamily="18" charset="-78"/>
              <a:cs typeface="Andalus" panose="02020603050405020304" pitchFamily="18" charset="-78"/>
            </a:endParaRPr>
          </a:p>
          <a:p>
            <a:endParaRPr lang="es-CL" sz="900" dirty="0">
              <a:latin typeface="Andalus" panose="02020603050405020304" pitchFamily="18" charset="-78"/>
              <a:cs typeface="Andalus" panose="02020603050405020304" pitchFamily="18" charset="-78"/>
            </a:endParaRPr>
          </a:p>
        </p:txBody>
      </p:sp>
      <p:sp>
        <p:nvSpPr>
          <p:cNvPr id="101" name="Rectángulo 100">
            <a:extLst>
              <a:ext uri="{FF2B5EF4-FFF2-40B4-BE49-F238E27FC236}">
                <a16:creationId xmlns:a16="http://schemas.microsoft.com/office/drawing/2014/main" id="{2C22AE81-78EE-44AE-9577-6D981F1A9AD1}"/>
              </a:ext>
            </a:extLst>
          </p:cNvPr>
          <p:cNvSpPr/>
          <p:nvPr/>
        </p:nvSpPr>
        <p:spPr>
          <a:xfrm>
            <a:off x="62818" y="4929711"/>
            <a:ext cx="184577" cy="230788"/>
          </a:xfrm>
          <a:prstGeom prst="rect">
            <a:avLst/>
          </a:prstGeom>
        </p:spPr>
        <p:txBody>
          <a:bodyPr wrap="none" lIns="91396" tIns="45698" rIns="91396" bIns="45698">
            <a:spAutoFit/>
          </a:bodyPr>
          <a:lstStyle/>
          <a:p>
            <a:endParaRPr lang="es-CL" sz="900" dirty="0">
              <a:latin typeface="Andalus" panose="02020603050405020304" pitchFamily="18" charset="-78"/>
              <a:cs typeface="Andalus" panose="02020603050405020304" pitchFamily="18" charset="-78"/>
            </a:endParaRPr>
          </a:p>
        </p:txBody>
      </p:sp>
      <p:sp>
        <p:nvSpPr>
          <p:cNvPr id="103" name="Rectángulo: esquinas redondeadas 102">
            <a:extLst>
              <a:ext uri="{FF2B5EF4-FFF2-40B4-BE49-F238E27FC236}">
                <a16:creationId xmlns:a16="http://schemas.microsoft.com/office/drawing/2014/main" id="{C9754CE6-24B0-4C84-BC97-D05441013075}"/>
              </a:ext>
            </a:extLst>
          </p:cNvPr>
          <p:cNvSpPr/>
          <p:nvPr/>
        </p:nvSpPr>
        <p:spPr>
          <a:xfrm>
            <a:off x="3851921" y="3651890"/>
            <a:ext cx="5019414" cy="919351"/>
          </a:xfrm>
          <a:prstGeom prst="roundRect">
            <a:avLst/>
          </a:prstGeom>
          <a:solidFill>
            <a:schemeClr val="bg1"/>
          </a:solidFill>
          <a:ln>
            <a:solidFill>
              <a:srgbClr val="7030A0"/>
            </a:solidFill>
          </a:ln>
        </p:spPr>
        <p:txBody>
          <a:bodyPr wrap="square" lIns="91396" tIns="45698" rIns="91396" bIns="45698">
            <a:spAutoFit/>
          </a:bodyPr>
          <a:lstStyle/>
          <a:p>
            <a:pPr algn="just"/>
            <a:r>
              <a:rPr lang="es-CL" sz="12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La sobre-expresión de canales asociados a transporte de Na</a:t>
            </a:r>
            <a:r>
              <a:rPr lang="es-CL" sz="1200" b="1" baseline="30000"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a:t>
            </a:r>
            <a:r>
              <a:rPr lang="es-CL" sz="12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 y K</a:t>
            </a:r>
            <a:r>
              <a:rPr lang="es-CL" sz="1200" b="1" baseline="30000"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a:t>
            </a:r>
            <a:r>
              <a:rPr lang="es-CL" sz="12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rPr>
              <a:t> pone en manifiesto la unión del insecticida a su sitio diana, la efectividad de la dosis utilizada y que dicha dosis provocaría potenciales con mayor facilidad y/o frecuencia. </a:t>
            </a:r>
            <a:endParaRPr lang="es-ES" sz="1200" b="1" dirty="0">
              <a:ln w="12700" cmpd="sng">
                <a:solidFill>
                  <a:srgbClr val="7030A0"/>
                </a:solidFill>
                <a:prstDash val="solid"/>
              </a:ln>
              <a:solidFill>
                <a:srgbClr val="7030A0"/>
              </a:solidFill>
              <a:latin typeface="Andalus" panose="02020603050405020304" pitchFamily="18" charset="-78"/>
              <a:cs typeface="Andalus" panose="02020603050405020304" pitchFamily="18" charset="-78"/>
            </a:endParaRPr>
          </a:p>
        </p:txBody>
      </p:sp>
      <p:sp>
        <p:nvSpPr>
          <p:cNvPr id="104" name="Rectángulo redondeado 1027">
            <a:extLst>
              <a:ext uri="{FF2B5EF4-FFF2-40B4-BE49-F238E27FC236}">
                <a16:creationId xmlns:a16="http://schemas.microsoft.com/office/drawing/2014/main" id="{9E69216D-F618-4DFC-885E-F08429F38D06}"/>
              </a:ext>
            </a:extLst>
          </p:cNvPr>
          <p:cNvSpPr/>
          <p:nvPr/>
        </p:nvSpPr>
        <p:spPr>
          <a:xfrm>
            <a:off x="1619672" y="3192829"/>
            <a:ext cx="108000" cy="81000"/>
          </a:xfrm>
          <a:prstGeom prst="roundRect">
            <a:avLst/>
          </a:prstGeom>
          <a:noFill/>
          <a:ln w="12700"/>
        </p:spPr>
        <p:style>
          <a:lnRef idx="2">
            <a:schemeClr val="accent1"/>
          </a:lnRef>
          <a:fillRef idx="1">
            <a:schemeClr val="lt1"/>
          </a:fillRef>
          <a:effectRef idx="0">
            <a:schemeClr val="accent1"/>
          </a:effectRef>
          <a:fontRef idx="minor">
            <a:schemeClr val="dk1"/>
          </a:fontRef>
        </p:style>
        <p:txBody>
          <a:bodyPr lIns="91396" tIns="45698" rIns="91396" bIns="45698" rtlCol="0" anchor="ctr"/>
          <a:lstStyle/>
          <a:p>
            <a:pPr algn="ctr"/>
            <a:endParaRPr lang="es-CL"/>
          </a:p>
        </p:txBody>
      </p:sp>
      <p:sp>
        <p:nvSpPr>
          <p:cNvPr id="3" name="CuadroTexto 2"/>
          <p:cNvSpPr txBox="1"/>
          <p:nvPr/>
        </p:nvSpPr>
        <p:spPr>
          <a:xfrm>
            <a:off x="28812" y="4681856"/>
            <a:ext cx="9144000" cy="461620"/>
          </a:xfrm>
          <a:prstGeom prst="rect">
            <a:avLst/>
          </a:prstGeom>
          <a:solidFill>
            <a:schemeClr val="tx1"/>
          </a:solidFill>
        </p:spPr>
        <p:txBody>
          <a:bodyPr wrap="square" lIns="91396" tIns="45698" rIns="91396" bIns="45698" rtlCol="0">
            <a:spAutoFit/>
          </a:bodyPr>
          <a:lstStyle/>
          <a:p>
            <a:r>
              <a:rPr lang="fr-FR" sz="1200" dirty="0">
                <a:solidFill>
                  <a:schemeClr val="bg1"/>
                </a:solidFill>
              </a:rPr>
              <a:t>Cochet-</a:t>
            </a:r>
            <a:r>
              <a:rPr lang="fr-FR" sz="1200" dirty="0" err="1">
                <a:solidFill>
                  <a:schemeClr val="bg1"/>
                </a:solidFill>
              </a:rPr>
              <a:t>Bisuuel</a:t>
            </a:r>
            <a:r>
              <a:rPr lang="fr-FR" sz="1200" dirty="0">
                <a:solidFill>
                  <a:schemeClr val="bg1"/>
                </a:solidFill>
              </a:rPr>
              <a:t> et al., 2014; Lu et al., 2010; Marques et al., 2014; Fujisawa et al., 2011; </a:t>
            </a:r>
            <a:r>
              <a:rPr lang="fr-FR" sz="1200" dirty="0" err="1">
                <a:solidFill>
                  <a:schemeClr val="bg1"/>
                </a:solidFill>
              </a:rPr>
              <a:t>Goto</a:t>
            </a:r>
            <a:r>
              <a:rPr lang="fr-FR" sz="1200" dirty="0">
                <a:solidFill>
                  <a:schemeClr val="bg1"/>
                </a:solidFill>
              </a:rPr>
              <a:t>, 2000; </a:t>
            </a:r>
            <a:r>
              <a:rPr lang="fr-FR" sz="1200" dirty="0" err="1">
                <a:solidFill>
                  <a:schemeClr val="bg1"/>
                </a:solidFill>
              </a:rPr>
              <a:t>Misawa</a:t>
            </a:r>
            <a:r>
              <a:rPr lang="fr-FR" sz="1200" dirty="0">
                <a:solidFill>
                  <a:schemeClr val="bg1"/>
                </a:solidFill>
              </a:rPr>
              <a:t> &amp; Yamaguchi., 2000; Dong et al., 2014; </a:t>
            </a:r>
            <a:r>
              <a:rPr lang="fr-FR" sz="1200" dirty="0" err="1">
                <a:solidFill>
                  <a:schemeClr val="bg1"/>
                </a:solidFill>
              </a:rPr>
              <a:t>Warmke</a:t>
            </a:r>
            <a:r>
              <a:rPr lang="fr-FR" sz="1200" dirty="0">
                <a:solidFill>
                  <a:schemeClr val="bg1"/>
                </a:solidFill>
              </a:rPr>
              <a:t> et al., 1997; </a:t>
            </a:r>
            <a:r>
              <a:rPr lang="fr-FR" sz="1200" dirty="0" err="1">
                <a:solidFill>
                  <a:schemeClr val="bg1"/>
                </a:solidFill>
              </a:rPr>
              <a:t>Ramaswani</a:t>
            </a:r>
            <a:r>
              <a:rPr lang="fr-FR" sz="1200" dirty="0">
                <a:solidFill>
                  <a:schemeClr val="bg1"/>
                </a:solidFill>
              </a:rPr>
              <a:t> &amp; </a:t>
            </a:r>
            <a:r>
              <a:rPr lang="fr-FR" sz="1200" dirty="0" err="1">
                <a:solidFill>
                  <a:schemeClr val="bg1"/>
                </a:solidFill>
              </a:rPr>
              <a:t>Tanouye</a:t>
            </a:r>
            <a:r>
              <a:rPr lang="fr-FR" sz="1200" dirty="0">
                <a:solidFill>
                  <a:schemeClr val="bg1"/>
                </a:solidFill>
              </a:rPr>
              <a:t>, 1989; </a:t>
            </a:r>
            <a:r>
              <a:rPr lang="fr-FR" sz="1200" dirty="0" err="1">
                <a:solidFill>
                  <a:schemeClr val="bg1"/>
                </a:solidFill>
              </a:rPr>
              <a:t>Gutman</a:t>
            </a:r>
            <a:r>
              <a:rPr lang="fr-FR" sz="1200" dirty="0">
                <a:solidFill>
                  <a:schemeClr val="bg1"/>
                </a:solidFill>
              </a:rPr>
              <a:t> </a:t>
            </a:r>
            <a:r>
              <a:rPr lang="fr-FR" sz="1200" dirty="0" err="1">
                <a:solidFill>
                  <a:schemeClr val="bg1"/>
                </a:solidFill>
              </a:rPr>
              <a:t>etal</a:t>
            </a:r>
            <a:r>
              <a:rPr lang="fr-FR" sz="1200" dirty="0">
                <a:solidFill>
                  <a:schemeClr val="bg1"/>
                </a:solidFill>
              </a:rPr>
              <a:t>., 2005; Zou et al., 2003. </a:t>
            </a:r>
          </a:p>
        </p:txBody>
      </p:sp>
    </p:spTree>
    <p:extLst>
      <p:ext uri="{BB962C8B-B14F-4D97-AF65-F5344CB8AC3E}">
        <p14:creationId xmlns:p14="http://schemas.microsoft.com/office/powerpoint/2010/main" val="388624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par>
                                <p:cTn id="9" presetID="10" presetClass="exit" presetSubtype="0" fill="hold" grpId="1" nodeType="withEffect">
                                  <p:stCondLst>
                                    <p:cond delay="0"/>
                                  </p:stCondLst>
                                  <p:childTnLst>
                                    <p:animEffect transition="out" filter="fade">
                                      <p:cBhvr>
                                        <p:cTn id="10" dur="500"/>
                                        <p:tgtEl>
                                          <p:spTgt spid="59"/>
                                        </p:tgtEl>
                                      </p:cBhvr>
                                    </p:animEffect>
                                    <p:set>
                                      <p:cBhvr>
                                        <p:cTn id="11" dur="1" fill="hold">
                                          <p:stCondLst>
                                            <p:cond delay="499"/>
                                          </p:stCondLst>
                                        </p:cTn>
                                        <p:tgtEl>
                                          <p:spTgt spid="59"/>
                                        </p:tgtEl>
                                        <p:attrNameLst>
                                          <p:attrName>style.visibility</p:attrName>
                                        </p:attrNameLst>
                                      </p:cBhvr>
                                      <p:to>
                                        <p:strVal val="hidden"/>
                                      </p:to>
                                    </p:set>
                                  </p:childTnLst>
                                </p:cTn>
                              </p:par>
                              <p:par>
                                <p:cTn id="12" presetID="1" presetClass="entr" presetSubtype="0" fill="hold" grpId="0" nodeType="withEffect">
                                  <p:stCondLst>
                                    <p:cond delay="2000"/>
                                  </p:stCondLst>
                                  <p:childTnLst>
                                    <p:set>
                                      <p:cBhvr>
                                        <p:cTn id="13" dur="1" fill="hold">
                                          <p:stCondLst>
                                            <p:cond delay="0"/>
                                          </p:stCondLst>
                                        </p:cTn>
                                        <p:tgtEl>
                                          <p:spTgt spid="10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1" presetClass="entr" presetSubtype="0" fill="hold" nodeType="withEffect">
                                  <p:stCondLst>
                                    <p:cond delay="100"/>
                                  </p:stCondLst>
                                  <p:childTnLst>
                                    <p:set>
                                      <p:cBhvr>
                                        <p:cTn id="20" dur="1" fill="hold">
                                          <p:stCondLst>
                                            <p:cond delay="0"/>
                                          </p:stCondLst>
                                        </p:cTn>
                                        <p:tgtEl>
                                          <p:spTgt spid="6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0"/>
                                        </p:tgtEl>
                                        <p:attrNameLst>
                                          <p:attrName>style.visibility</p:attrName>
                                        </p:attrNameLst>
                                      </p:cBhvr>
                                      <p:to>
                                        <p:strVal val="visible"/>
                                      </p:to>
                                    </p:set>
                                  </p:childTnLst>
                                </p:cTn>
                              </p:par>
                              <p:par>
                                <p:cTn id="39" presetID="1" presetClass="entr" presetSubtype="0" fill="hold" grpId="0" nodeType="withEffect" nodePh="1">
                                  <p:stCondLst>
                                    <p:cond delay="0"/>
                                  </p:stCondLst>
                                  <p:endCondLst>
                                    <p:cond evt="begin" delay="0">
                                      <p:tn val="39"/>
                                    </p:cond>
                                  </p:endCondLst>
                                  <p:childTnLst>
                                    <p:set>
                                      <p:cBhvr>
                                        <p:cTn id="40" dur="1" fill="hold">
                                          <p:stCondLst>
                                            <p:cond delay="0"/>
                                          </p:stCondLst>
                                        </p:cTn>
                                        <p:tgtEl>
                                          <p:spTgt spid="10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85"/>
                                        </p:tgtEl>
                                        <p:attrNameLst>
                                          <p:attrName>style.visibility</p:attrName>
                                        </p:attrNameLst>
                                      </p:cBhvr>
                                      <p:to>
                                        <p:strVal val="visible"/>
                                      </p:to>
                                    </p:set>
                                  </p:childTnLst>
                                </p:cTn>
                              </p:par>
                              <p:par>
                                <p:cTn id="45" presetID="1" presetClass="entr" presetSubtype="0" fill="hold" grpId="0" nodeType="withEffect" nodePh="1">
                                  <p:stCondLst>
                                    <p:cond delay="0"/>
                                  </p:stCondLst>
                                  <p:endCondLst>
                                    <p:cond evt="begin" delay="0">
                                      <p:tn val="45"/>
                                    </p:cond>
                                  </p:endCondLst>
                                  <p:childTnLst>
                                    <p:set>
                                      <p:cBhvr>
                                        <p:cTn id="46" dur="1" fill="hold">
                                          <p:stCondLst>
                                            <p:cond delay="0"/>
                                          </p:stCondLst>
                                        </p:cTn>
                                        <p:tgtEl>
                                          <p:spTgt spid="10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9" grpId="0"/>
      <p:bldP spid="59" grpId="1"/>
      <p:bldP spid="75" grpId="0"/>
      <p:bldP spid="79" grpId="0"/>
      <p:bldP spid="100" grpId="0"/>
      <p:bldP spid="101" grpId="0"/>
      <p:bldP spid="103" grpId="0" animBg="1"/>
      <p:bldP spid="10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upo 66"/>
          <p:cNvGrpSpPr/>
          <p:nvPr/>
        </p:nvGrpSpPr>
        <p:grpSpPr>
          <a:xfrm>
            <a:off x="5652120" y="3507854"/>
            <a:ext cx="1623022" cy="1529601"/>
            <a:chOff x="2195536" y="4581128"/>
            <a:chExt cx="1800200" cy="1800000"/>
          </a:xfrm>
        </p:grpSpPr>
        <p:grpSp>
          <p:nvGrpSpPr>
            <p:cNvPr id="66" name="Grupo 65"/>
            <p:cNvGrpSpPr/>
            <p:nvPr/>
          </p:nvGrpSpPr>
          <p:grpSpPr>
            <a:xfrm>
              <a:off x="2195536" y="4581128"/>
              <a:ext cx="1800200" cy="1800000"/>
              <a:chOff x="2195536" y="4581128"/>
              <a:chExt cx="1800200" cy="1800000"/>
            </a:xfrm>
          </p:grpSpPr>
          <p:sp>
            <p:nvSpPr>
              <p:cNvPr id="64" name="Elipse 63"/>
              <p:cNvSpPr/>
              <p:nvPr/>
            </p:nvSpPr>
            <p:spPr>
              <a:xfrm>
                <a:off x="2195736" y="4581128"/>
                <a:ext cx="1800000" cy="1800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4" name="Flecha: circular 96"/>
              <p:cNvSpPr/>
              <p:nvPr/>
            </p:nvSpPr>
            <p:spPr>
              <a:xfrm>
                <a:off x="2195536" y="4725144"/>
                <a:ext cx="1764016" cy="1620000"/>
              </a:xfrm>
              <a:prstGeom prst="circularArrow">
                <a:avLst>
                  <a:gd name="adj1" fmla="val 3155"/>
                  <a:gd name="adj2" fmla="val 644336"/>
                  <a:gd name="adj3" fmla="val 11853599"/>
                  <a:gd name="adj4" fmla="val 19941254"/>
                  <a:gd name="adj5" fmla="val 4680"/>
                </a:avLst>
              </a:prstGeom>
              <a:solidFill>
                <a:schemeClr val="accent6">
                  <a:lumMod val="75000"/>
                </a:schemeClr>
              </a:solidFill>
              <a:ln>
                <a:solidFill>
                  <a:schemeClr val="accent6">
                    <a:lumMod val="75000"/>
                  </a:schemeClr>
                </a:solidFill>
              </a:ln>
              <a:effectLst/>
            </p:spPr>
          </p:sp>
          <p:sp>
            <p:nvSpPr>
              <p:cNvPr id="25" name="Rectángulo 24"/>
              <p:cNvSpPr/>
              <p:nvPr/>
            </p:nvSpPr>
            <p:spPr>
              <a:xfrm>
                <a:off x="2267544" y="4761048"/>
                <a:ext cx="1596977" cy="1440160"/>
              </a:xfrm>
              <a:prstGeom prst="rect">
                <a:avLst/>
              </a:prstGeom>
              <a:noFill/>
            </p:spPr>
            <p:txBody>
              <a:bodyPr spcFirstLastPara="1" wrap="none" lIns="68580" tIns="34290" rIns="68580" bIns="34290" numCol="1">
                <a:prstTxWarp prst="textArchUp">
                  <a:avLst>
                    <a:gd name="adj" fmla="val 11054711"/>
                  </a:avLst>
                </a:prstTxWarp>
                <a:spAutoFit/>
              </a:bodyPr>
              <a:lstStyle/>
              <a:p>
                <a:pPr algn="ctr" defTabSz="685441">
                  <a:defRPr/>
                </a:pPr>
                <a:r>
                  <a:rPr lang="es-ES" sz="1600" b="1" kern="0" dirty="0">
                    <a:ln w="12700">
                      <a:solidFill>
                        <a:schemeClr val="accent6">
                          <a:lumMod val="75000"/>
                        </a:schemeClr>
                      </a:solidFill>
                      <a:prstDash val="solid"/>
                    </a:ln>
                    <a:solidFill>
                      <a:schemeClr val="accent6">
                        <a:lumMod val="60000"/>
                        <a:lumOff val="40000"/>
                      </a:schemeClr>
                    </a:solidFill>
                  </a:rPr>
                  <a:t>SISTEMA INMUNE</a:t>
                </a:r>
              </a:p>
            </p:txBody>
          </p:sp>
        </p:grpSp>
        <p:pic>
          <p:nvPicPr>
            <p:cNvPr id="6" name="Imagen 5"/>
            <p:cNvPicPr>
              <a:picLocks noChangeAspect="1"/>
            </p:cNvPicPr>
            <p:nvPr/>
          </p:nvPicPr>
          <p:blipFill rotWithShape="1">
            <a:blip r:embed="rId3"/>
            <a:srcRect l="19261" t="8958" r="57033" b="67198"/>
            <a:stretch/>
          </p:blipFill>
          <p:spPr>
            <a:xfrm>
              <a:off x="2519672" y="5139100"/>
              <a:ext cx="1152128" cy="792088"/>
            </a:xfrm>
            <a:prstGeom prst="rect">
              <a:avLst/>
            </a:prstGeom>
          </p:spPr>
        </p:pic>
      </p:grpSp>
      <p:sp>
        <p:nvSpPr>
          <p:cNvPr id="68" name="Triángulo rectángulo 17"/>
          <p:cNvSpPr/>
          <p:nvPr/>
        </p:nvSpPr>
        <p:spPr>
          <a:xfrm rot="8433631">
            <a:off x="3337804" y="446434"/>
            <a:ext cx="3173690" cy="3565853"/>
          </a:xfrm>
          <a:custGeom>
            <a:avLst/>
            <a:gdLst>
              <a:gd name="connsiteX0" fmla="*/ 0 w 3207794"/>
              <a:gd name="connsiteY0" fmla="*/ 1777285 h 1777285"/>
              <a:gd name="connsiteX1" fmla="*/ 1603897 w 3207794"/>
              <a:gd name="connsiteY1" fmla="*/ 0 h 1777285"/>
              <a:gd name="connsiteX2" fmla="*/ 3207794 w 3207794"/>
              <a:gd name="connsiteY2" fmla="*/ 1777285 h 1777285"/>
              <a:gd name="connsiteX3" fmla="*/ 0 w 3207794"/>
              <a:gd name="connsiteY3" fmla="*/ 1777285 h 1777285"/>
              <a:gd name="connsiteX0" fmla="*/ 0 w 3312725"/>
              <a:gd name="connsiteY0" fmla="*/ 1777285 h 1777285"/>
              <a:gd name="connsiteX1" fmla="*/ 1603897 w 3312725"/>
              <a:gd name="connsiteY1" fmla="*/ 0 h 1777285"/>
              <a:gd name="connsiteX2" fmla="*/ 3312725 w 3312725"/>
              <a:gd name="connsiteY2" fmla="*/ 1627386 h 1777285"/>
              <a:gd name="connsiteX3" fmla="*/ 0 w 3312725"/>
              <a:gd name="connsiteY3" fmla="*/ 1777285 h 1777285"/>
              <a:gd name="connsiteX0" fmla="*/ 0 w 3477616"/>
              <a:gd name="connsiteY0" fmla="*/ 1657364 h 1657364"/>
              <a:gd name="connsiteX1" fmla="*/ 1768788 w 3477616"/>
              <a:gd name="connsiteY1" fmla="*/ 0 h 1657364"/>
              <a:gd name="connsiteX2" fmla="*/ 3477616 w 3477616"/>
              <a:gd name="connsiteY2" fmla="*/ 1627386 h 1657364"/>
              <a:gd name="connsiteX3" fmla="*/ 0 w 3477616"/>
              <a:gd name="connsiteY3" fmla="*/ 1657364 h 1657364"/>
              <a:gd name="connsiteX0" fmla="*/ 0 w 4152174"/>
              <a:gd name="connsiteY0" fmla="*/ 1657364 h 1657364"/>
              <a:gd name="connsiteX1" fmla="*/ 1768788 w 4152174"/>
              <a:gd name="connsiteY1" fmla="*/ 0 h 1657364"/>
              <a:gd name="connsiteX2" fmla="*/ 4152174 w 4152174"/>
              <a:gd name="connsiteY2" fmla="*/ 1642376 h 1657364"/>
              <a:gd name="connsiteX3" fmla="*/ 0 w 4152174"/>
              <a:gd name="connsiteY3" fmla="*/ 1657364 h 1657364"/>
              <a:gd name="connsiteX0" fmla="*/ 0 w 5306417"/>
              <a:gd name="connsiteY0" fmla="*/ 1672354 h 1672354"/>
              <a:gd name="connsiteX1" fmla="*/ 2923031 w 5306417"/>
              <a:gd name="connsiteY1" fmla="*/ 0 h 1672354"/>
              <a:gd name="connsiteX2" fmla="*/ 5306417 w 5306417"/>
              <a:gd name="connsiteY2" fmla="*/ 1642376 h 1672354"/>
              <a:gd name="connsiteX3" fmla="*/ 0 w 5306417"/>
              <a:gd name="connsiteY3" fmla="*/ 1672354 h 1672354"/>
              <a:gd name="connsiteX0" fmla="*/ 0 w 5210336"/>
              <a:gd name="connsiteY0" fmla="*/ 1658890 h 1658890"/>
              <a:gd name="connsiteX1" fmla="*/ 2826950 w 5210336"/>
              <a:gd name="connsiteY1" fmla="*/ 0 h 1658890"/>
              <a:gd name="connsiteX2" fmla="*/ 5210336 w 5210336"/>
              <a:gd name="connsiteY2" fmla="*/ 1642376 h 1658890"/>
              <a:gd name="connsiteX3" fmla="*/ 0 w 5210336"/>
              <a:gd name="connsiteY3" fmla="*/ 1658890 h 1658890"/>
              <a:gd name="connsiteX0" fmla="*/ 0 w 3737672"/>
              <a:gd name="connsiteY0" fmla="*/ 1658890 h 3465643"/>
              <a:gd name="connsiteX1" fmla="*/ 2826950 w 3737672"/>
              <a:gd name="connsiteY1" fmla="*/ 0 h 3465643"/>
              <a:gd name="connsiteX2" fmla="*/ 3737672 w 3737672"/>
              <a:gd name="connsiteY2" fmla="*/ 3465643 h 3465643"/>
              <a:gd name="connsiteX3" fmla="*/ 0 w 3737672"/>
              <a:gd name="connsiteY3" fmla="*/ 1658890 h 3465643"/>
              <a:gd name="connsiteX0" fmla="*/ 0 w 3095768"/>
              <a:gd name="connsiteY0" fmla="*/ 2486403 h 3465643"/>
              <a:gd name="connsiteX1" fmla="*/ 2185046 w 3095768"/>
              <a:gd name="connsiteY1" fmla="*/ 0 h 3465643"/>
              <a:gd name="connsiteX2" fmla="*/ 3095768 w 3095768"/>
              <a:gd name="connsiteY2" fmla="*/ 3465643 h 3465643"/>
              <a:gd name="connsiteX3" fmla="*/ 0 w 3095768"/>
              <a:gd name="connsiteY3" fmla="*/ 2486403 h 3465643"/>
              <a:gd name="connsiteX0" fmla="*/ 0 w 3095768"/>
              <a:gd name="connsiteY0" fmla="*/ 2529170 h 3508410"/>
              <a:gd name="connsiteX1" fmla="*/ 2123211 w 3095768"/>
              <a:gd name="connsiteY1" fmla="*/ 0 h 3508410"/>
              <a:gd name="connsiteX2" fmla="*/ 3095768 w 3095768"/>
              <a:gd name="connsiteY2" fmla="*/ 3508410 h 3508410"/>
              <a:gd name="connsiteX3" fmla="*/ 0 w 3095768"/>
              <a:gd name="connsiteY3" fmla="*/ 2529170 h 3508410"/>
              <a:gd name="connsiteX0" fmla="*/ 0 w 3029950"/>
              <a:gd name="connsiteY0" fmla="*/ 2529170 h 4020787"/>
              <a:gd name="connsiteX1" fmla="*/ 2123211 w 3029950"/>
              <a:gd name="connsiteY1" fmla="*/ 0 h 4020787"/>
              <a:gd name="connsiteX2" fmla="*/ 3029950 w 3029950"/>
              <a:gd name="connsiteY2" fmla="*/ 4020787 h 4020787"/>
              <a:gd name="connsiteX3" fmla="*/ 0 w 3029950"/>
              <a:gd name="connsiteY3" fmla="*/ 2529170 h 4020787"/>
              <a:gd name="connsiteX0" fmla="*/ 0 w 3266513"/>
              <a:gd name="connsiteY0" fmla="*/ 3237275 h 4020787"/>
              <a:gd name="connsiteX1" fmla="*/ 2359774 w 3266513"/>
              <a:gd name="connsiteY1" fmla="*/ 0 h 4020787"/>
              <a:gd name="connsiteX2" fmla="*/ 3266513 w 3266513"/>
              <a:gd name="connsiteY2" fmla="*/ 4020787 h 4020787"/>
              <a:gd name="connsiteX3" fmla="*/ 0 w 3266513"/>
              <a:gd name="connsiteY3" fmla="*/ 3237275 h 4020787"/>
              <a:gd name="connsiteX0" fmla="*/ 0 w 3248362"/>
              <a:gd name="connsiteY0" fmla="*/ 3237275 h 4060535"/>
              <a:gd name="connsiteX1" fmla="*/ 2359774 w 3248362"/>
              <a:gd name="connsiteY1" fmla="*/ 0 h 4060535"/>
              <a:gd name="connsiteX2" fmla="*/ 3248362 w 3248362"/>
              <a:gd name="connsiteY2" fmla="*/ 4060535 h 4060535"/>
              <a:gd name="connsiteX3" fmla="*/ 0 w 3248362"/>
              <a:gd name="connsiteY3" fmla="*/ 3237275 h 4060535"/>
              <a:gd name="connsiteX0" fmla="*/ 0 w 3223628"/>
              <a:gd name="connsiteY0" fmla="*/ 3254382 h 4060535"/>
              <a:gd name="connsiteX1" fmla="*/ 2335040 w 3223628"/>
              <a:gd name="connsiteY1" fmla="*/ 0 h 4060535"/>
              <a:gd name="connsiteX2" fmla="*/ 3223628 w 3223628"/>
              <a:gd name="connsiteY2" fmla="*/ 4060535 h 4060535"/>
              <a:gd name="connsiteX3" fmla="*/ 0 w 3223628"/>
              <a:gd name="connsiteY3" fmla="*/ 3254382 h 4060535"/>
            </a:gdLst>
            <a:ahLst/>
            <a:cxnLst>
              <a:cxn ang="0">
                <a:pos x="connsiteX0" y="connsiteY0"/>
              </a:cxn>
              <a:cxn ang="0">
                <a:pos x="connsiteX1" y="connsiteY1"/>
              </a:cxn>
              <a:cxn ang="0">
                <a:pos x="connsiteX2" y="connsiteY2"/>
              </a:cxn>
              <a:cxn ang="0">
                <a:pos x="connsiteX3" y="connsiteY3"/>
              </a:cxn>
            </a:cxnLst>
            <a:rect l="l" t="t" r="r" b="b"/>
            <a:pathLst>
              <a:path w="3223628" h="4060535">
                <a:moveTo>
                  <a:pt x="0" y="3254382"/>
                </a:moveTo>
                <a:lnTo>
                  <a:pt x="2335040" y="0"/>
                </a:lnTo>
                <a:lnTo>
                  <a:pt x="3223628" y="4060535"/>
                </a:lnTo>
                <a:lnTo>
                  <a:pt x="0" y="3254382"/>
                </a:lnTo>
                <a:close/>
              </a:path>
            </a:pathLst>
          </a:custGeom>
          <a:gradFill>
            <a:gsLst>
              <a:gs pos="0">
                <a:srgbClr val="FFC000"/>
              </a:gs>
              <a:gs pos="0">
                <a:srgbClr val="FFFF99"/>
              </a:gs>
              <a:gs pos="100000">
                <a:srgbClr val="FFFFCC"/>
              </a:gs>
            </a:gsLst>
          </a:gradFill>
          <a:ln>
            <a:noFill/>
          </a:ln>
        </p:spPr>
        <p:style>
          <a:lnRef idx="1">
            <a:schemeClr val="accent1"/>
          </a:lnRef>
          <a:fillRef idx="2">
            <a:schemeClr val="accent1"/>
          </a:fillRef>
          <a:effectRef idx="1">
            <a:schemeClr val="accent1"/>
          </a:effectRef>
          <a:fontRef idx="minor">
            <a:schemeClr val="dk1"/>
          </a:fontRef>
        </p:style>
        <p:txBody>
          <a:bodyPr lIns="91396" tIns="45698" rIns="91396" bIns="45698" rtlCol="0" anchor="ctr"/>
          <a:lstStyle/>
          <a:p>
            <a:pPr algn="ctr"/>
            <a:endParaRPr lang="es-CL"/>
          </a:p>
        </p:txBody>
      </p:sp>
      <p:sp>
        <p:nvSpPr>
          <p:cNvPr id="4" name="Rectángulo 3"/>
          <p:cNvSpPr/>
          <p:nvPr/>
        </p:nvSpPr>
        <p:spPr>
          <a:xfrm>
            <a:off x="624717" y="187380"/>
            <a:ext cx="2151512" cy="400065"/>
          </a:xfrm>
          <a:prstGeom prst="rect">
            <a:avLst/>
          </a:prstGeom>
          <a:noFill/>
        </p:spPr>
        <p:txBody>
          <a:bodyPr wrap="none" lIns="91396" tIns="45698" rIns="91396" bIns="45698">
            <a:spAutoFit/>
          </a:bodyPr>
          <a:lstStyle/>
          <a:p>
            <a:r>
              <a:rPr lang="es-ES" sz="2000" b="1" dirty="0">
                <a:ln w="12700" cmpd="sng">
                  <a:solidFill>
                    <a:schemeClr val="accent6">
                      <a:lumMod val="75000"/>
                    </a:schemeClr>
                  </a:solidFill>
                  <a:prstDash val="solid"/>
                </a:ln>
                <a:solidFill>
                  <a:schemeClr val="accent6">
                    <a:lumMod val="75000"/>
                  </a:schemeClr>
                </a:solidFill>
                <a:latin typeface="Andalus" panose="02020603050405020304" pitchFamily="18" charset="-78"/>
                <a:cs typeface="Andalus" panose="02020603050405020304" pitchFamily="18" charset="-78"/>
              </a:rPr>
              <a:t>Sistema inmune</a:t>
            </a:r>
          </a:p>
        </p:txBody>
      </p:sp>
      <p:sp>
        <p:nvSpPr>
          <p:cNvPr id="13" name="Elipse 12"/>
          <p:cNvSpPr/>
          <p:nvPr/>
        </p:nvSpPr>
        <p:spPr>
          <a:xfrm>
            <a:off x="241200" y="211998"/>
            <a:ext cx="396000" cy="297000"/>
          </a:xfrm>
          <a:prstGeom prst="ellipse">
            <a:avLst/>
          </a:prstGeom>
          <a:blipFill>
            <a:blip r:embed="rId4"/>
            <a:srcRect/>
            <a:stretch>
              <a:fillRect t="-1000" b="-1000"/>
            </a:stretch>
          </a:blipFill>
          <a:ln>
            <a:solidFill>
              <a:schemeClr val="accent6">
                <a:lumMod val="75000"/>
              </a:schemeClr>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nvGrpSpPr>
          <p:cNvPr id="50" name="Grupo 49"/>
          <p:cNvGrpSpPr/>
          <p:nvPr/>
        </p:nvGrpSpPr>
        <p:grpSpPr>
          <a:xfrm>
            <a:off x="1906813" y="3843919"/>
            <a:ext cx="3017414" cy="953420"/>
            <a:chOff x="6798296" y="2388351"/>
            <a:chExt cx="3017414" cy="1271227"/>
          </a:xfrm>
        </p:grpSpPr>
        <p:sp>
          <p:nvSpPr>
            <p:cNvPr id="51" name="Título 1"/>
            <p:cNvSpPr txBox="1">
              <a:spLocks/>
            </p:cNvSpPr>
            <p:nvPr/>
          </p:nvSpPr>
          <p:spPr>
            <a:xfrm>
              <a:off x="6798296" y="2497319"/>
              <a:ext cx="2900167" cy="11622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defTabSz="913925">
                <a:defRPr/>
              </a:pPr>
              <a:r>
                <a:rPr lang="es-CL" sz="14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Respuesta Humoral</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Actividad  antimicrobiana</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Defensa antibacterial</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Actividad fenoloxidasa</a:t>
              </a:r>
            </a:p>
          </p:txBody>
        </p:sp>
        <p:cxnSp>
          <p:nvCxnSpPr>
            <p:cNvPr id="52" name="Conector recto de flecha 51"/>
            <p:cNvCxnSpPr>
              <a:cxnSpLocks/>
            </p:cNvCxnSpPr>
            <p:nvPr/>
          </p:nvCxnSpPr>
          <p:spPr>
            <a:xfrm flipH="1">
              <a:off x="9541318" y="2388351"/>
              <a:ext cx="274392" cy="290708"/>
            </a:xfrm>
            <a:prstGeom prst="straightConnector1">
              <a:avLst/>
            </a:prstGeom>
            <a:noFill/>
            <a:ln w="12700" cap="flat" cmpd="sng" algn="ctr">
              <a:solidFill>
                <a:schemeClr val="accent6">
                  <a:lumMod val="75000"/>
                </a:schemeClr>
              </a:solidFill>
              <a:prstDash val="solid"/>
              <a:miter lim="800000"/>
              <a:tailEnd type="triangle"/>
            </a:ln>
            <a:effectLst/>
          </p:spPr>
        </p:cxnSp>
      </p:grpSp>
      <p:grpSp>
        <p:nvGrpSpPr>
          <p:cNvPr id="53" name="Grupo 52"/>
          <p:cNvGrpSpPr/>
          <p:nvPr/>
        </p:nvGrpSpPr>
        <p:grpSpPr>
          <a:xfrm>
            <a:off x="6019926" y="2285137"/>
            <a:ext cx="2656573" cy="871694"/>
            <a:chOff x="14361561" y="5736798"/>
            <a:chExt cx="2656573" cy="1162259"/>
          </a:xfrm>
        </p:grpSpPr>
        <p:sp>
          <p:nvSpPr>
            <p:cNvPr id="54" name="Título 1"/>
            <p:cNvSpPr txBox="1">
              <a:spLocks/>
            </p:cNvSpPr>
            <p:nvPr/>
          </p:nvSpPr>
          <p:spPr>
            <a:xfrm>
              <a:off x="14365448" y="5736798"/>
              <a:ext cx="2652686" cy="11622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5195" defTabSz="913925">
                <a:defRPr/>
              </a:pPr>
              <a:r>
                <a:rPr lang="es-CL" sz="14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    Respuesta Celular</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Adhesión de hemocitos</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Estimulación de fagocitosis</a:t>
              </a:r>
            </a:p>
          </p:txBody>
        </p:sp>
        <p:cxnSp>
          <p:nvCxnSpPr>
            <p:cNvPr id="55" name="Conector recto de flecha 54"/>
            <p:cNvCxnSpPr>
              <a:cxnSpLocks/>
            </p:cNvCxnSpPr>
            <p:nvPr/>
          </p:nvCxnSpPr>
          <p:spPr>
            <a:xfrm flipV="1">
              <a:off x="14361561" y="6119661"/>
              <a:ext cx="220779" cy="239800"/>
            </a:xfrm>
            <a:prstGeom prst="straightConnector1">
              <a:avLst/>
            </a:prstGeom>
            <a:noFill/>
            <a:ln w="12700" cap="flat" cmpd="sng" algn="ctr">
              <a:solidFill>
                <a:schemeClr val="accent6">
                  <a:lumMod val="75000"/>
                </a:schemeClr>
              </a:solidFill>
              <a:prstDash val="solid"/>
              <a:miter lim="800000"/>
              <a:tailEnd type="triangle"/>
            </a:ln>
            <a:effectLst/>
          </p:spPr>
        </p:cxnSp>
      </p:grpSp>
      <p:grpSp>
        <p:nvGrpSpPr>
          <p:cNvPr id="56" name="Grupo 55"/>
          <p:cNvGrpSpPr/>
          <p:nvPr/>
        </p:nvGrpSpPr>
        <p:grpSpPr>
          <a:xfrm>
            <a:off x="713716" y="2708578"/>
            <a:ext cx="3510075" cy="1077564"/>
            <a:chOff x="5658428" y="4635797"/>
            <a:chExt cx="3510075" cy="1436752"/>
          </a:xfrm>
        </p:grpSpPr>
        <p:sp>
          <p:nvSpPr>
            <p:cNvPr id="57" name="Título 1"/>
            <p:cNvSpPr txBox="1">
              <a:spLocks/>
            </p:cNvSpPr>
            <p:nvPr/>
          </p:nvSpPr>
          <p:spPr>
            <a:xfrm>
              <a:off x="5658428" y="4910290"/>
              <a:ext cx="3510075" cy="11622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913925">
                <a:defRPr/>
              </a:pPr>
              <a:r>
                <a:rPr lang="es-CL" sz="14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  Péptido antimicrobiano</a:t>
              </a:r>
            </a:p>
            <a:p>
              <a:pPr marL="712410" indent="-285602" defTabSz="913925">
                <a:buFont typeface="Wingdings" panose="05000000000000000000" pitchFamily="2" charset="2"/>
                <a:buChar char="ü"/>
                <a:defRPr/>
              </a:pPr>
              <a:r>
                <a:rPr lang="es-CL" sz="1100" dirty="0" err="1">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gram</a:t>
              </a: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-positivas</a:t>
              </a:r>
            </a:p>
            <a:p>
              <a:pPr marL="712410" indent="-285602" defTabSz="913925">
                <a:buFont typeface="Wingdings" panose="05000000000000000000" pitchFamily="2" charset="2"/>
                <a:buChar char="ü"/>
                <a:defRPr/>
              </a:pPr>
              <a:r>
                <a:rPr lang="es-CL" sz="1100" dirty="0" err="1">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gram</a:t>
              </a: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-negativas,</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Virus</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Hongos</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protozoos. </a:t>
              </a:r>
            </a:p>
          </p:txBody>
        </p:sp>
        <p:cxnSp>
          <p:nvCxnSpPr>
            <p:cNvPr id="58" name="Conector recto de flecha 57"/>
            <p:cNvCxnSpPr>
              <a:cxnSpLocks/>
            </p:cNvCxnSpPr>
            <p:nvPr/>
          </p:nvCxnSpPr>
          <p:spPr>
            <a:xfrm flipH="1">
              <a:off x="8257859" y="4635797"/>
              <a:ext cx="310800" cy="326656"/>
            </a:xfrm>
            <a:prstGeom prst="straightConnector1">
              <a:avLst/>
            </a:prstGeom>
            <a:noFill/>
            <a:ln w="12700" cap="flat" cmpd="sng" algn="ctr">
              <a:solidFill>
                <a:srgbClr val="FFC000"/>
              </a:solidFill>
              <a:prstDash val="solid"/>
              <a:miter lim="800000"/>
              <a:tailEnd type="triangle"/>
            </a:ln>
            <a:effectLst/>
          </p:spPr>
        </p:cxnSp>
      </p:grpSp>
      <p:grpSp>
        <p:nvGrpSpPr>
          <p:cNvPr id="2" name="Grupo 1"/>
          <p:cNvGrpSpPr/>
          <p:nvPr/>
        </p:nvGrpSpPr>
        <p:grpSpPr>
          <a:xfrm>
            <a:off x="4372358" y="2596232"/>
            <a:ext cx="1800000" cy="1350000"/>
            <a:chOff x="4372357" y="3461641"/>
            <a:chExt cx="1800000" cy="1800000"/>
          </a:xfrm>
        </p:grpSpPr>
        <p:sp>
          <p:nvSpPr>
            <p:cNvPr id="81" name="Forma 80"/>
            <p:cNvSpPr/>
            <p:nvPr/>
          </p:nvSpPr>
          <p:spPr>
            <a:xfrm rot="20756052">
              <a:off x="4372357" y="3461641"/>
              <a:ext cx="1800000" cy="1800000"/>
            </a:xfrm>
            <a:prstGeom prst="gear6">
              <a:avLst/>
            </a:prstGeom>
            <a:solidFill>
              <a:schemeClr val="bg1"/>
            </a:solidFill>
            <a:ln w="101600">
              <a:solidFill>
                <a:srgbClr val="CCCC00"/>
              </a:solidFill>
              <a:prstDash val="solid"/>
            </a:ln>
          </p:spPr>
          <p:style>
            <a:lnRef idx="0">
              <a:schemeClr val="lt1">
                <a:hueOff val="0"/>
                <a:satOff val="0"/>
                <a:lumOff val="0"/>
                <a:alphaOff val="0"/>
              </a:schemeClr>
            </a:lnRef>
            <a:fillRef idx="3">
              <a:schemeClr val="accent2">
                <a:hueOff val="4681519"/>
                <a:satOff val="-5839"/>
                <a:lumOff val="1373"/>
                <a:alphaOff val="0"/>
              </a:schemeClr>
            </a:fillRef>
            <a:effectRef idx="3">
              <a:schemeClr val="accent2">
                <a:hueOff val="4681519"/>
                <a:satOff val="-5839"/>
                <a:lumOff val="1373"/>
                <a:alphaOff val="0"/>
              </a:schemeClr>
            </a:effectRef>
            <a:fontRef idx="minor">
              <a:schemeClr val="lt1"/>
            </a:fontRef>
          </p:style>
        </p:sp>
        <p:grpSp>
          <p:nvGrpSpPr>
            <p:cNvPr id="7" name="Grupo 6"/>
            <p:cNvGrpSpPr/>
            <p:nvPr/>
          </p:nvGrpSpPr>
          <p:grpSpPr>
            <a:xfrm>
              <a:off x="4686347" y="4155093"/>
              <a:ext cx="1191142" cy="605531"/>
              <a:chOff x="4592462" y="3037945"/>
              <a:chExt cx="1191142" cy="605531"/>
            </a:xfrm>
          </p:grpSpPr>
          <p:sp>
            <p:nvSpPr>
              <p:cNvPr id="8" name="Rectángulo 7"/>
              <p:cNvSpPr/>
              <p:nvPr/>
            </p:nvSpPr>
            <p:spPr>
              <a:xfrm>
                <a:off x="4592462" y="3037945"/>
                <a:ext cx="416851" cy="533479"/>
              </a:xfrm>
              <a:prstGeom prst="rect">
                <a:avLst/>
              </a:prstGeom>
            </p:spPr>
            <p:txBody>
              <a:bodyPr wrap="none">
                <a:spAutoFit/>
              </a:bodyPr>
              <a:lstStyle/>
              <a:p>
                <a:r>
                  <a:rPr lang="es-CL" sz="2000" dirty="0"/>
                  <a:t>↓</a:t>
                </a:r>
              </a:p>
            </p:txBody>
          </p:sp>
          <p:sp>
            <p:nvSpPr>
              <p:cNvPr id="9" name="Rectángulo 8"/>
              <p:cNvSpPr/>
              <p:nvPr/>
            </p:nvSpPr>
            <p:spPr>
              <a:xfrm>
                <a:off x="4868813" y="3068960"/>
                <a:ext cx="914791" cy="574516"/>
              </a:xfrm>
              <a:prstGeom prst="rect">
                <a:avLst/>
              </a:prstGeom>
            </p:spPr>
            <p:txBody>
              <a:bodyPr wrap="none">
                <a:spAutoFit/>
              </a:bodyPr>
              <a:lstStyle/>
              <a:p>
                <a:r>
                  <a:rPr lang="es-CL" sz="1100" i="1" dirty="0">
                    <a:latin typeface="Andalus" panose="02020603050405020304" pitchFamily="18" charset="-78"/>
                    <a:ea typeface="Calibri" panose="020F0502020204030204" pitchFamily="34" charset="0"/>
                    <a:cs typeface="Andalus" panose="02020603050405020304" pitchFamily="18" charset="-78"/>
                  </a:rPr>
                  <a:t>A4/</a:t>
                </a:r>
                <a:r>
                  <a:rPr lang="es-CL" sz="1100" i="1" dirty="0" err="1">
                    <a:latin typeface="Andalus" panose="02020603050405020304" pitchFamily="18" charset="-78"/>
                    <a:ea typeface="Calibri" panose="020F0502020204030204" pitchFamily="34" charset="0"/>
                    <a:cs typeface="Andalus" panose="02020603050405020304" pitchFamily="18" charset="-78"/>
                  </a:rPr>
                  <a:t>apoL</a:t>
                </a:r>
                <a:r>
                  <a:rPr lang="es-CL" sz="1100" i="1" dirty="0">
                    <a:latin typeface="Andalus" panose="02020603050405020304" pitchFamily="18" charset="-78"/>
                    <a:ea typeface="Calibri" panose="020F0502020204030204" pitchFamily="34" charset="0"/>
                    <a:cs typeface="Andalus" panose="02020603050405020304" pitchFamily="18" charset="-78"/>
                  </a:rPr>
                  <a:t>-III </a:t>
                </a:r>
              </a:p>
              <a:p>
                <a:pPr algn="ctr"/>
                <a:r>
                  <a:rPr lang="es-CL" sz="1100" dirty="0">
                    <a:latin typeface="Andalus" panose="02020603050405020304" pitchFamily="18" charset="-78"/>
                    <a:cs typeface="Andalus" panose="02020603050405020304" pitchFamily="18" charset="-78"/>
                  </a:rPr>
                  <a:t>(t </a:t>
                </a:r>
                <a:r>
                  <a:rPr lang="es-CL" sz="800" dirty="0">
                    <a:latin typeface="Andalus" panose="02020603050405020304" pitchFamily="18" charset="-78"/>
                    <a:cs typeface="Andalus" panose="02020603050405020304" pitchFamily="18" charset="-78"/>
                  </a:rPr>
                  <a:t>0,7</a:t>
                </a:r>
                <a:r>
                  <a:rPr lang="es-CL" sz="1100" dirty="0">
                    <a:latin typeface="Andalus" panose="02020603050405020304" pitchFamily="18" charset="-78"/>
                    <a:cs typeface="Andalus" panose="02020603050405020304" pitchFamily="18" charset="-78"/>
                  </a:rPr>
                  <a:t>, p </a:t>
                </a:r>
                <a:r>
                  <a:rPr lang="es-CL" sz="800" dirty="0">
                    <a:latin typeface="Andalus" panose="02020603050405020304" pitchFamily="18" charset="-78"/>
                    <a:cs typeface="Andalus" panose="02020603050405020304" pitchFamily="18" charset="-78"/>
                  </a:rPr>
                  <a:t>0,5</a:t>
                </a:r>
                <a:r>
                  <a:rPr lang="es-CL" sz="1100" dirty="0">
                    <a:latin typeface="Andalus" panose="02020603050405020304" pitchFamily="18" charset="-78"/>
                    <a:cs typeface="Andalus" panose="02020603050405020304" pitchFamily="18" charset="-78"/>
                  </a:rPr>
                  <a:t>)</a:t>
                </a:r>
              </a:p>
            </p:txBody>
          </p:sp>
        </p:grpSp>
      </p:grpSp>
      <p:grpSp>
        <p:nvGrpSpPr>
          <p:cNvPr id="3" name="Grupo 2"/>
          <p:cNvGrpSpPr/>
          <p:nvPr/>
        </p:nvGrpSpPr>
        <p:grpSpPr>
          <a:xfrm>
            <a:off x="3372316" y="1745726"/>
            <a:ext cx="1625600" cy="1219200"/>
            <a:chOff x="3372315" y="2327635"/>
            <a:chExt cx="1625600" cy="1625600"/>
          </a:xfrm>
        </p:grpSpPr>
        <p:sp>
          <p:nvSpPr>
            <p:cNvPr id="73" name="Forma 72"/>
            <p:cNvSpPr/>
            <p:nvPr/>
          </p:nvSpPr>
          <p:spPr>
            <a:xfrm rot="1140360">
              <a:off x="3372315" y="2327635"/>
              <a:ext cx="1625600" cy="1625600"/>
            </a:xfrm>
            <a:prstGeom prst="gear6">
              <a:avLst/>
            </a:prstGeom>
            <a:solidFill>
              <a:schemeClr val="bg1"/>
            </a:solidFill>
            <a:ln w="101600">
              <a:solidFill>
                <a:srgbClr val="CC6600"/>
              </a:solidFill>
              <a:prstDash val="solid"/>
            </a:ln>
          </p:spPr>
          <p:style>
            <a:lnRef idx="0">
              <a:schemeClr val="lt1">
                <a:hueOff val="0"/>
                <a:satOff val="0"/>
                <a:lumOff val="0"/>
                <a:alphaOff val="0"/>
              </a:schemeClr>
            </a:lnRef>
            <a:fillRef idx="3">
              <a:schemeClr val="accent2">
                <a:hueOff val="2340759"/>
                <a:satOff val="-2919"/>
                <a:lumOff val="686"/>
                <a:alphaOff val="0"/>
              </a:schemeClr>
            </a:fillRef>
            <a:effectRef idx="3">
              <a:schemeClr val="accent2">
                <a:hueOff val="2340759"/>
                <a:satOff val="-2919"/>
                <a:lumOff val="686"/>
                <a:alphaOff val="0"/>
              </a:schemeClr>
            </a:effectRef>
            <a:fontRef idx="minor">
              <a:schemeClr val="lt1"/>
            </a:fontRef>
          </p:style>
        </p:sp>
        <p:grpSp>
          <p:nvGrpSpPr>
            <p:cNvPr id="14" name="Grupo 13"/>
            <p:cNvGrpSpPr/>
            <p:nvPr/>
          </p:nvGrpSpPr>
          <p:grpSpPr>
            <a:xfrm>
              <a:off x="3704817" y="2934483"/>
              <a:ext cx="889454" cy="634983"/>
              <a:chOff x="4602499" y="2966770"/>
              <a:chExt cx="889454" cy="634983"/>
            </a:xfrm>
          </p:grpSpPr>
          <p:sp>
            <p:nvSpPr>
              <p:cNvPr id="15" name="Rectángulo 14"/>
              <p:cNvSpPr/>
              <p:nvPr/>
            </p:nvSpPr>
            <p:spPr>
              <a:xfrm>
                <a:off x="4602499" y="2966770"/>
                <a:ext cx="416851" cy="533479"/>
              </a:xfrm>
              <a:prstGeom prst="rect">
                <a:avLst/>
              </a:prstGeom>
            </p:spPr>
            <p:txBody>
              <a:bodyPr wrap="none">
                <a:spAutoFit/>
              </a:bodyPr>
              <a:lstStyle/>
              <a:p>
                <a:r>
                  <a:rPr lang="es-CL" sz="2000" dirty="0"/>
                  <a:t>↓</a:t>
                </a:r>
              </a:p>
            </p:txBody>
          </p:sp>
          <p:sp>
            <p:nvSpPr>
              <p:cNvPr id="16" name="Rectángulo 15"/>
              <p:cNvSpPr/>
              <p:nvPr/>
            </p:nvSpPr>
            <p:spPr>
              <a:xfrm>
                <a:off x="4864367" y="3027237"/>
                <a:ext cx="627586" cy="574516"/>
              </a:xfrm>
              <a:prstGeom prst="rect">
                <a:avLst/>
              </a:prstGeom>
            </p:spPr>
            <p:txBody>
              <a:bodyPr wrap="none">
                <a:spAutoFit/>
              </a:bodyPr>
              <a:lstStyle/>
              <a:p>
                <a:pPr algn="ctr"/>
                <a:r>
                  <a:rPr lang="es-CL" sz="1100" i="1" dirty="0">
                    <a:latin typeface="Andalus" panose="02020603050405020304" pitchFamily="18" charset="-78"/>
                    <a:ea typeface="Calibri" panose="020F0502020204030204" pitchFamily="34" charset="0"/>
                    <a:cs typeface="Andalus" panose="02020603050405020304" pitchFamily="18" charset="-78"/>
                  </a:rPr>
                  <a:t>DEF-1 </a:t>
                </a:r>
              </a:p>
              <a:p>
                <a:pPr algn="ct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0,28</a:t>
                </a:r>
                <a:r>
                  <a:rPr lang="es-CL" sz="1100" dirty="0">
                    <a:latin typeface="Andalus" panose="02020603050405020304" pitchFamily="18" charset="-78"/>
                    <a:cs typeface="Andalus" panose="02020603050405020304" pitchFamily="18" charset="-78"/>
                  </a:rPr>
                  <a:t>)</a:t>
                </a:r>
              </a:p>
            </p:txBody>
          </p:sp>
        </p:grpSp>
      </p:grpSp>
      <p:grpSp>
        <p:nvGrpSpPr>
          <p:cNvPr id="5" name="Grupo 4"/>
          <p:cNvGrpSpPr/>
          <p:nvPr/>
        </p:nvGrpSpPr>
        <p:grpSpPr>
          <a:xfrm>
            <a:off x="3765955" y="509993"/>
            <a:ext cx="1800000" cy="1350000"/>
            <a:chOff x="3765954" y="679989"/>
            <a:chExt cx="1800000" cy="1800000"/>
          </a:xfrm>
        </p:grpSpPr>
        <p:sp>
          <p:nvSpPr>
            <p:cNvPr id="71" name="Forma 70"/>
            <p:cNvSpPr/>
            <p:nvPr/>
          </p:nvSpPr>
          <p:spPr>
            <a:xfrm rot="20694340">
              <a:off x="3765954" y="679989"/>
              <a:ext cx="1800000" cy="1800000"/>
            </a:xfrm>
            <a:prstGeom prst="gear6">
              <a:avLst/>
            </a:prstGeom>
            <a:solidFill>
              <a:schemeClr val="bg1"/>
            </a:solidFill>
            <a:ln w="101600">
              <a:solidFill>
                <a:srgbClr val="FF9900"/>
              </a:solidFill>
              <a:prstDash val="solid"/>
            </a:ln>
          </p:spPr>
          <p:style>
            <a:lnRef idx="0">
              <a:schemeClr val="lt1">
                <a:hueOff val="0"/>
                <a:satOff val="0"/>
                <a:lumOff val="0"/>
                <a:alphaOff val="0"/>
              </a:schemeClr>
            </a:lnRef>
            <a:fillRef idx="3">
              <a:schemeClr val="accent2">
                <a:hueOff val="4681519"/>
                <a:satOff val="-5839"/>
                <a:lumOff val="1373"/>
                <a:alphaOff val="0"/>
              </a:schemeClr>
            </a:fillRef>
            <a:effectRef idx="3">
              <a:schemeClr val="accent2">
                <a:hueOff val="4681519"/>
                <a:satOff val="-5839"/>
                <a:lumOff val="1373"/>
                <a:alphaOff val="0"/>
              </a:schemeClr>
            </a:effectRef>
            <a:fontRef idx="minor">
              <a:schemeClr val="lt1"/>
            </a:fontRef>
          </p:style>
        </p:sp>
        <p:grpSp>
          <p:nvGrpSpPr>
            <p:cNvPr id="17" name="Grupo 16"/>
            <p:cNvGrpSpPr/>
            <p:nvPr/>
          </p:nvGrpSpPr>
          <p:grpSpPr>
            <a:xfrm>
              <a:off x="3995936" y="1028733"/>
              <a:ext cx="1420977" cy="1025922"/>
              <a:chOff x="4537788" y="2880065"/>
              <a:chExt cx="1420977" cy="1025922"/>
            </a:xfrm>
          </p:grpSpPr>
          <p:sp>
            <p:nvSpPr>
              <p:cNvPr id="18" name="Rectángulo 17"/>
              <p:cNvSpPr/>
              <p:nvPr/>
            </p:nvSpPr>
            <p:spPr>
              <a:xfrm>
                <a:off x="4537788" y="3264108"/>
                <a:ext cx="416851" cy="533480"/>
              </a:xfrm>
              <a:prstGeom prst="rect">
                <a:avLst/>
              </a:prstGeom>
            </p:spPr>
            <p:txBody>
              <a:bodyPr wrap="none">
                <a:spAutoFit/>
              </a:bodyPr>
              <a:lstStyle/>
              <a:p>
                <a:r>
                  <a:rPr lang="es-CL" sz="2000" dirty="0"/>
                  <a:t>↓</a:t>
                </a:r>
              </a:p>
            </p:txBody>
          </p:sp>
          <p:sp>
            <p:nvSpPr>
              <p:cNvPr id="19" name="Rectángulo 18"/>
              <p:cNvSpPr/>
              <p:nvPr/>
            </p:nvSpPr>
            <p:spPr>
              <a:xfrm>
                <a:off x="4825820" y="2880065"/>
                <a:ext cx="1132945" cy="1025922"/>
              </a:xfrm>
              <a:prstGeom prst="rect">
                <a:avLst/>
              </a:prstGeom>
            </p:spPr>
            <p:txBody>
              <a:bodyPr wrap="none">
                <a:spAutoFit/>
              </a:bodyPr>
              <a:lstStyle/>
              <a:p>
                <a:r>
                  <a:rPr lang="es-CL" sz="1100" i="1" dirty="0">
                    <a:latin typeface="Andalus" panose="02020603050405020304" pitchFamily="18" charset="-78"/>
                    <a:ea typeface="Calibri" panose="020F0502020204030204" pitchFamily="34" charset="0"/>
                    <a:cs typeface="Andalus" panose="02020603050405020304" pitchFamily="18" charset="-78"/>
                  </a:rPr>
                  <a:t>MRJP1 </a:t>
                </a:r>
                <a:r>
                  <a:rPr lang="es-CL" sz="1100" dirty="0">
                    <a:latin typeface="Andalus" panose="02020603050405020304" pitchFamily="18" charset="-78"/>
                    <a:cs typeface="Andalus" panose="02020603050405020304" pitchFamily="18" charset="-78"/>
                  </a:rPr>
                  <a:t>(</a:t>
                </a:r>
                <a:r>
                  <a:rPr lang="es-CL" sz="800" dirty="0">
                    <a:latin typeface="Andalus" panose="02020603050405020304" pitchFamily="18" charset="-78"/>
                    <a:cs typeface="Andalus" panose="02020603050405020304" pitchFamily="18" charset="-78"/>
                  </a:rPr>
                  <a:t>p 0,52</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ea typeface="Calibri" panose="020F0502020204030204" pitchFamily="34" charset="0"/>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MRJP2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0,01</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MRJP3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0,17</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MRJP4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0,44</a:t>
                </a:r>
                <a:r>
                  <a:rPr lang="es-CL" sz="1100" dirty="0">
                    <a:latin typeface="Andalus" panose="02020603050405020304" pitchFamily="18" charset="-78"/>
                    <a:cs typeface="Andalus" panose="02020603050405020304" pitchFamily="18" charset="-78"/>
                  </a:rPr>
                  <a:t>)</a:t>
                </a:r>
              </a:p>
            </p:txBody>
          </p:sp>
        </p:grpSp>
      </p:grpSp>
      <p:grpSp>
        <p:nvGrpSpPr>
          <p:cNvPr id="59" name="Grupo 58"/>
          <p:cNvGrpSpPr/>
          <p:nvPr/>
        </p:nvGrpSpPr>
        <p:grpSpPr>
          <a:xfrm>
            <a:off x="5495482" y="718471"/>
            <a:ext cx="3648518" cy="871694"/>
            <a:chOff x="12468403" y="3170949"/>
            <a:chExt cx="2851093" cy="1162259"/>
          </a:xfrm>
        </p:grpSpPr>
        <p:sp>
          <p:nvSpPr>
            <p:cNvPr id="60" name="Título 1"/>
            <p:cNvSpPr txBox="1">
              <a:spLocks/>
            </p:cNvSpPr>
            <p:nvPr/>
          </p:nvSpPr>
          <p:spPr>
            <a:xfrm>
              <a:off x="12586368" y="3170949"/>
              <a:ext cx="2733128" cy="11622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68154" defTabSz="913925">
                <a:defRPr/>
              </a:pPr>
              <a:r>
                <a:rPr lang="es-CL" sz="14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Jalea real (Major Royal Jelly Protein)</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Actividad antibacteriana</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Anti-inflamatoria</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Desinfectante</a:t>
              </a:r>
            </a:p>
            <a:p>
              <a:pPr marL="712410" indent="-285602" defTabSz="913925">
                <a:buFont typeface="Wingdings" panose="05000000000000000000" pitchFamily="2" charset="2"/>
                <a:buChar char="ü"/>
                <a:defRPr/>
              </a:pPr>
              <a:r>
                <a:rPr lang="es-CL" sz="11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Antioxidante</a:t>
              </a:r>
            </a:p>
          </p:txBody>
        </p:sp>
        <p:cxnSp>
          <p:nvCxnSpPr>
            <p:cNvPr id="61" name="Conector recto de flecha 60"/>
            <p:cNvCxnSpPr>
              <a:cxnSpLocks/>
            </p:cNvCxnSpPr>
            <p:nvPr/>
          </p:nvCxnSpPr>
          <p:spPr>
            <a:xfrm flipV="1">
              <a:off x="12468403" y="3416122"/>
              <a:ext cx="309210" cy="310356"/>
            </a:xfrm>
            <a:prstGeom prst="straightConnector1">
              <a:avLst/>
            </a:prstGeom>
            <a:noFill/>
            <a:ln w="12700" cap="flat" cmpd="sng" algn="ctr">
              <a:solidFill>
                <a:schemeClr val="accent6">
                  <a:lumMod val="75000"/>
                </a:schemeClr>
              </a:solidFill>
              <a:prstDash val="solid"/>
              <a:miter lim="800000"/>
              <a:tailEnd type="triangle"/>
            </a:ln>
            <a:effectLst/>
          </p:spPr>
        </p:cxnSp>
      </p:grpSp>
    </p:spTree>
    <p:extLst>
      <p:ext uri="{BB962C8B-B14F-4D97-AF65-F5344CB8AC3E}">
        <p14:creationId xmlns:p14="http://schemas.microsoft.com/office/powerpoint/2010/main" val="4154586867"/>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 name="Text Box 24"/>
          <p:cNvSpPr txBox="1">
            <a:spLocks noChangeArrowheads="1"/>
          </p:cNvSpPr>
          <p:nvPr/>
        </p:nvSpPr>
        <p:spPr bwMode="auto">
          <a:xfrm>
            <a:off x="4572029" y="1707660"/>
            <a:ext cx="2450861" cy="1200217"/>
          </a:xfrm>
          <a:prstGeom prst="rect">
            <a:avLst/>
          </a:prstGeom>
          <a:noFill/>
          <a:ln w="9525">
            <a:noFill/>
            <a:miter lim="800000"/>
            <a:headEnd/>
            <a:tailEnd/>
          </a:ln>
        </p:spPr>
        <p:txBody>
          <a:bodyPr wrap="square" lIns="91330" tIns="45665" rIns="91330" bIns="45665">
            <a:spAutoFit/>
          </a:bodyPr>
          <a:lstStyle/>
          <a:p>
            <a:pPr algn="ctr"/>
            <a:r>
              <a:rPr lang="es-MX" sz="2400" dirty="0">
                <a:solidFill>
                  <a:srgbClr val="00FFFF"/>
                </a:solidFill>
                <a:latin typeface="Calibri"/>
              </a:rPr>
              <a:t>Una población de abejas en evolución </a:t>
            </a:r>
            <a:endParaRPr lang="es-ES" sz="2400" dirty="0">
              <a:solidFill>
                <a:srgbClr val="00FFFF"/>
              </a:solidFill>
              <a:latin typeface="Calibri"/>
            </a:endParaRPr>
          </a:p>
        </p:txBody>
      </p:sp>
      <p:pic>
        <p:nvPicPr>
          <p:cNvPr id="19"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3059833" y="1707654"/>
            <a:ext cx="1592240" cy="1600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050171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t="7208" b="7208"/>
          <a:stretch/>
        </p:blipFill>
        <p:spPr>
          <a:xfrm>
            <a:off x="241200" y="205978"/>
            <a:ext cx="432000" cy="303020"/>
          </a:xfrm>
          <a:prstGeom prst="rect">
            <a:avLst/>
          </a:prstGeom>
        </p:spPr>
      </p:pic>
      <p:sp>
        <p:nvSpPr>
          <p:cNvPr id="5" name="Rectángulo 4"/>
          <p:cNvSpPr/>
          <p:nvPr/>
        </p:nvSpPr>
        <p:spPr>
          <a:xfrm>
            <a:off x="673222" y="184371"/>
            <a:ext cx="1481507" cy="400065"/>
          </a:xfrm>
          <a:prstGeom prst="rect">
            <a:avLst/>
          </a:prstGeom>
          <a:noFill/>
        </p:spPr>
        <p:txBody>
          <a:bodyPr wrap="none" lIns="91396" tIns="45698" rIns="91396" bIns="45698">
            <a:spAutoFit/>
          </a:bodyPr>
          <a:lstStyle/>
          <a:p>
            <a:r>
              <a:rPr lang="es-ES" sz="2000" b="1" dirty="0" err="1">
                <a:ln w="12700" cmpd="sng">
                  <a:solidFill>
                    <a:schemeClr val="accent1"/>
                  </a:solidFill>
                  <a:prstDash val="solid"/>
                </a:ln>
                <a:solidFill>
                  <a:srgbClr val="4F81BD"/>
                </a:solidFill>
                <a:latin typeface="Andalus" panose="02020603050405020304" pitchFamily="18" charset="-78"/>
                <a:cs typeface="Andalus" panose="02020603050405020304" pitchFamily="18" charset="-78"/>
              </a:rPr>
              <a:t>Polietismo</a:t>
            </a:r>
            <a:endParaRPr lang="es-ES" sz="2000" b="1" dirty="0">
              <a:ln w="12700" cmpd="sng">
                <a:solidFill>
                  <a:schemeClr val="accent1"/>
                </a:solidFill>
                <a:prstDash val="solid"/>
              </a:ln>
              <a:solidFill>
                <a:srgbClr val="4F81BD"/>
              </a:solidFill>
              <a:latin typeface="Andalus" panose="02020603050405020304" pitchFamily="18" charset="-78"/>
              <a:cs typeface="Andalus" panose="02020603050405020304" pitchFamily="18" charset="-78"/>
            </a:endParaRPr>
          </a:p>
        </p:txBody>
      </p:sp>
      <p:sp>
        <p:nvSpPr>
          <p:cNvPr id="150" name="Elipse 149"/>
          <p:cNvSpPr/>
          <p:nvPr/>
        </p:nvSpPr>
        <p:spPr>
          <a:xfrm>
            <a:off x="-1816609" y="461616"/>
            <a:ext cx="778584" cy="567508"/>
          </a:xfrm>
          <a:prstGeom prst="ellipse">
            <a:avLst/>
          </a:prstGeom>
          <a:solidFill>
            <a:srgbClr val="FFCC66"/>
          </a:solidFill>
          <a:ln/>
        </p:spPr>
        <p:style>
          <a:lnRef idx="0">
            <a:schemeClr val="accent4"/>
          </a:lnRef>
          <a:fillRef idx="3">
            <a:schemeClr val="accent4"/>
          </a:fillRef>
          <a:effectRef idx="3">
            <a:schemeClr val="accent4"/>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sp>
        <p:nvSpPr>
          <p:cNvPr id="151" name="Elipse 150"/>
          <p:cNvSpPr/>
          <p:nvPr/>
        </p:nvSpPr>
        <p:spPr>
          <a:xfrm>
            <a:off x="-1842519" y="1029121"/>
            <a:ext cx="830411" cy="1142694"/>
          </a:xfrm>
          <a:prstGeom prst="ellipse">
            <a:avLst/>
          </a:prstGeom>
          <a:solidFill>
            <a:srgbClr val="FFCC66"/>
          </a:solidFill>
          <a:ln/>
        </p:spPr>
        <p:style>
          <a:lnRef idx="0">
            <a:schemeClr val="accent4"/>
          </a:lnRef>
          <a:fillRef idx="3">
            <a:schemeClr val="accent4"/>
          </a:fillRef>
          <a:effectRef idx="3">
            <a:schemeClr val="accent4"/>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sp>
        <p:nvSpPr>
          <p:cNvPr id="152" name="Forma libre 35"/>
          <p:cNvSpPr/>
          <p:nvPr/>
        </p:nvSpPr>
        <p:spPr>
          <a:xfrm>
            <a:off x="-1663431" y="38006"/>
            <a:ext cx="552734" cy="101000"/>
          </a:xfrm>
          <a:custGeom>
            <a:avLst/>
            <a:gdLst>
              <a:gd name="connsiteX0" fmla="*/ 0 w 552734"/>
              <a:gd name="connsiteY0" fmla="*/ 37145 h 134666"/>
              <a:gd name="connsiteX1" fmla="*/ 40943 w 552734"/>
              <a:gd name="connsiteY1" fmla="*/ 3025 h 134666"/>
              <a:gd name="connsiteX2" fmla="*/ 170597 w 552734"/>
              <a:gd name="connsiteY2" fmla="*/ 105384 h 134666"/>
              <a:gd name="connsiteX3" fmla="*/ 259307 w 552734"/>
              <a:gd name="connsiteY3" fmla="*/ 98560 h 134666"/>
              <a:gd name="connsiteX4" fmla="*/ 354841 w 552734"/>
              <a:gd name="connsiteY4" fmla="*/ 132679 h 134666"/>
              <a:gd name="connsiteX5" fmla="*/ 457200 w 552734"/>
              <a:gd name="connsiteY5" fmla="*/ 30321 h 134666"/>
              <a:gd name="connsiteX6" fmla="*/ 552734 w 552734"/>
              <a:gd name="connsiteY6" fmla="*/ 71264 h 13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34" h="134666">
                <a:moveTo>
                  <a:pt x="0" y="37145"/>
                </a:moveTo>
                <a:cubicBezTo>
                  <a:pt x="6255" y="14398"/>
                  <a:pt x="12510" y="-8348"/>
                  <a:pt x="40943" y="3025"/>
                </a:cubicBezTo>
                <a:cubicBezTo>
                  <a:pt x="69376" y="14398"/>
                  <a:pt x="134203" y="89462"/>
                  <a:pt x="170597" y="105384"/>
                </a:cubicBezTo>
                <a:cubicBezTo>
                  <a:pt x="206991" y="121306"/>
                  <a:pt x="228600" y="94011"/>
                  <a:pt x="259307" y="98560"/>
                </a:cubicBezTo>
                <a:cubicBezTo>
                  <a:pt x="290014" y="103109"/>
                  <a:pt x="321859" y="144052"/>
                  <a:pt x="354841" y="132679"/>
                </a:cubicBezTo>
                <a:cubicBezTo>
                  <a:pt x="387823" y="121306"/>
                  <a:pt x="424218" y="40557"/>
                  <a:pt x="457200" y="30321"/>
                </a:cubicBezTo>
                <a:cubicBezTo>
                  <a:pt x="490182" y="20085"/>
                  <a:pt x="521458" y="45674"/>
                  <a:pt x="552734" y="71264"/>
                </a:cubicBezTo>
              </a:path>
            </a:pathLst>
          </a:custGeom>
          <a:noFill/>
          <a:ln w="6350" cap="flat" cmpd="sng" algn="ctr">
            <a:solidFill>
              <a:sysClr val="windowText" lastClr="000000"/>
            </a:solidFill>
            <a:prstDash val="solid"/>
            <a:miter lim="800000"/>
          </a:ln>
          <a:effectLst/>
        </p:spPr>
        <p:txBody>
          <a:bodyPr lIns="91396" tIns="45698" rIns="91396" bIns="45698" rtlCol="0" anchor="ctr"/>
          <a:lstStyle/>
          <a:p>
            <a:pPr algn="ctr" defTabSz="913925">
              <a:defRPr/>
            </a:pPr>
            <a:endParaRPr lang="es-CL" kern="0">
              <a:solidFill>
                <a:prstClr val="black"/>
              </a:solidFill>
              <a:latin typeface="Calibri" panose="020F0502020204030204"/>
            </a:endParaRPr>
          </a:p>
        </p:txBody>
      </p:sp>
      <p:grpSp>
        <p:nvGrpSpPr>
          <p:cNvPr id="153" name="Grupo 152"/>
          <p:cNvGrpSpPr/>
          <p:nvPr/>
        </p:nvGrpSpPr>
        <p:grpSpPr>
          <a:xfrm>
            <a:off x="-1895763" y="573143"/>
            <a:ext cx="883655" cy="1171926"/>
            <a:chOff x="4213817" y="4420058"/>
            <a:chExt cx="883655" cy="1562568"/>
          </a:xfrm>
          <a:gradFill>
            <a:gsLst>
              <a:gs pos="100000">
                <a:srgbClr val="FFC000">
                  <a:lumMod val="60000"/>
                  <a:lumOff val="40000"/>
                  <a:alpha val="10000"/>
                </a:srgbClr>
              </a:gs>
              <a:gs pos="0">
                <a:srgbClr val="FFC000"/>
              </a:gs>
              <a:gs pos="100000">
                <a:srgbClr val="5B9BD5">
                  <a:lumMod val="45000"/>
                  <a:lumOff val="55000"/>
                </a:srgbClr>
              </a:gs>
              <a:gs pos="100000">
                <a:srgbClr val="FFC000"/>
              </a:gs>
              <a:gs pos="100000">
                <a:srgbClr val="5B9BD5">
                  <a:lumMod val="30000"/>
                  <a:lumOff val="70000"/>
                </a:srgbClr>
              </a:gs>
            </a:gsLst>
            <a:lin ang="5400000" scaled="1"/>
          </a:gradFill>
        </p:grpSpPr>
        <p:sp>
          <p:nvSpPr>
            <p:cNvPr id="154" name="Elipse 153"/>
            <p:cNvSpPr/>
            <p:nvPr/>
          </p:nvSpPr>
          <p:spPr>
            <a:xfrm rot="20803735">
              <a:off x="4531481" y="4420058"/>
              <a:ext cx="565991" cy="1542340"/>
            </a:xfrm>
            <a:prstGeom prst="ellipse">
              <a:avLst/>
            </a:prstGeom>
            <a:grpFill/>
            <a:ln w="6350" cap="flat" cmpd="sng" algn="ctr">
              <a:solidFill>
                <a:srgbClr val="FFC000"/>
              </a:solidFill>
              <a:prstDash val="solid"/>
              <a:miter lim="800000"/>
            </a:ln>
            <a:effectLst/>
          </p:spPr>
          <p:txBody>
            <a:bodyPr rtlCol="0" anchor="ctr"/>
            <a:lstStyle/>
            <a:p>
              <a:pPr algn="ctr" defTabSz="913925">
                <a:defRPr/>
              </a:pPr>
              <a:endParaRPr lang="es-CL" kern="0">
                <a:solidFill>
                  <a:prstClr val="black"/>
                </a:solidFill>
                <a:latin typeface="Calibri" panose="020F0502020204030204"/>
              </a:endParaRPr>
            </a:p>
          </p:txBody>
        </p:sp>
        <p:sp>
          <p:nvSpPr>
            <p:cNvPr id="155" name="Elipse 154"/>
            <p:cNvSpPr/>
            <p:nvPr/>
          </p:nvSpPr>
          <p:spPr>
            <a:xfrm rot="796265" flipH="1">
              <a:off x="4213817" y="4440286"/>
              <a:ext cx="565991" cy="1542340"/>
            </a:xfrm>
            <a:prstGeom prst="ellipse">
              <a:avLst/>
            </a:prstGeom>
            <a:grpFill/>
            <a:ln w="6350" cap="flat" cmpd="sng" algn="ctr">
              <a:solidFill>
                <a:srgbClr val="FFC000"/>
              </a:solidFill>
              <a:prstDash val="solid"/>
              <a:miter lim="800000"/>
            </a:ln>
            <a:effectLst/>
          </p:spPr>
          <p:txBody>
            <a:bodyPr rtlCol="0" anchor="ctr"/>
            <a:lstStyle/>
            <a:p>
              <a:pPr algn="ctr" defTabSz="913925">
                <a:defRPr/>
              </a:pPr>
              <a:endParaRPr lang="es-CL" kern="0">
                <a:solidFill>
                  <a:prstClr val="black"/>
                </a:solidFill>
                <a:latin typeface="Calibri" panose="020F0502020204030204"/>
              </a:endParaRPr>
            </a:p>
          </p:txBody>
        </p:sp>
      </p:grpSp>
      <p:sp>
        <p:nvSpPr>
          <p:cNvPr id="156" name="Forma libre 61"/>
          <p:cNvSpPr/>
          <p:nvPr/>
        </p:nvSpPr>
        <p:spPr>
          <a:xfrm>
            <a:off x="-3647449" y="60840"/>
            <a:ext cx="552734" cy="101000"/>
          </a:xfrm>
          <a:custGeom>
            <a:avLst/>
            <a:gdLst>
              <a:gd name="connsiteX0" fmla="*/ 0 w 552734"/>
              <a:gd name="connsiteY0" fmla="*/ 37145 h 134666"/>
              <a:gd name="connsiteX1" fmla="*/ 40943 w 552734"/>
              <a:gd name="connsiteY1" fmla="*/ 3025 h 134666"/>
              <a:gd name="connsiteX2" fmla="*/ 170597 w 552734"/>
              <a:gd name="connsiteY2" fmla="*/ 105384 h 134666"/>
              <a:gd name="connsiteX3" fmla="*/ 259307 w 552734"/>
              <a:gd name="connsiteY3" fmla="*/ 98560 h 134666"/>
              <a:gd name="connsiteX4" fmla="*/ 354841 w 552734"/>
              <a:gd name="connsiteY4" fmla="*/ 132679 h 134666"/>
              <a:gd name="connsiteX5" fmla="*/ 457200 w 552734"/>
              <a:gd name="connsiteY5" fmla="*/ 30321 h 134666"/>
              <a:gd name="connsiteX6" fmla="*/ 552734 w 552734"/>
              <a:gd name="connsiteY6" fmla="*/ 71264 h 13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734" h="134666">
                <a:moveTo>
                  <a:pt x="0" y="37145"/>
                </a:moveTo>
                <a:cubicBezTo>
                  <a:pt x="6255" y="14398"/>
                  <a:pt x="12510" y="-8348"/>
                  <a:pt x="40943" y="3025"/>
                </a:cubicBezTo>
                <a:cubicBezTo>
                  <a:pt x="69376" y="14398"/>
                  <a:pt x="134203" y="89462"/>
                  <a:pt x="170597" y="105384"/>
                </a:cubicBezTo>
                <a:cubicBezTo>
                  <a:pt x="206991" y="121306"/>
                  <a:pt x="228600" y="94011"/>
                  <a:pt x="259307" y="98560"/>
                </a:cubicBezTo>
                <a:cubicBezTo>
                  <a:pt x="290014" y="103109"/>
                  <a:pt x="321859" y="144052"/>
                  <a:pt x="354841" y="132679"/>
                </a:cubicBezTo>
                <a:cubicBezTo>
                  <a:pt x="387823" y="121306"/>
                  <a:pt x="424218" y="40557"/>
                  <a:pt x="457200" y="30321"/>
                </a:cubicBezTo>
                <a:cubicBezTo>
                  <a:pt x="490182" y="20085"/>
                  <a:pt x="521458" y="45674"/>
                  <a:pt x="552734" y="71264"/>
                </a:cubicBezTo>
              </a:path>
            </a:pathLst>
          </a:custGeom>
          <a:noFill/>
          <a:ln w="6350" cap="flat" cmpd="sng" algn="ctr">
            <a:solidFill>
              <a:sysClr val="windowText" lastClr="000000"/>
            </a:solidFill>
            <a:prstDash val="solid"/>
            <a:miter lim="800000"/>
          </a:ln>
          <a:effectLst/>
        </p:spPr>
        <p:txBody>
          <a:bodyPr lIns="91396" tIns="45698" rIns="91396" bIns="45698" rtlCol="0" anchor="ctr"/>
          <a:lstStyle/>
          <a:p>
            <a:pPr algn="ctr" defTabSz="913925">
              <a:defRPr/>
            </a:pPr>
            <a:endParaRPr lang="es-CL" kern="0">
              <a:solidFill>
                <a:prstClr val="black"/>
              </a:solidFill>
              <a:latin typeface="Calibri" panose="020F0502020204030204"/>
            </a:endParaRPr>
          </a:p>
        </p:txBody>
      </p:sp>
      <p:sp>
        <p:nvSpPr>
          <p:cNvPr id="157" name="Elipse 156"/>
          <p:cNvSpPr/>
          <p:nvPr/>
        </p:nvSpPr>
        <p:spPr>
          <a:xfrm>
            <a:off x="-3629365" y="128916"/>
            <a:ext cx="436067" cy="355591"/>
          </a:xfrm>
          <a:prstGeom prst="ellipse">
            <a:avLst/>
          </a:prstGeom>
          <a:solidFill>
            <a:srgbClr val="92D050"/>
          </a:solidFill>
          <a:ln/>
        </p:spPr>
        <p:style>
          <a:lnRef idx="0">
            <a:schemeClr val="accent6"/>
          </a:lnRef>
          <a:fillRef idx="3">
            <a:schemeClr val="accent6"/>
          </a:fillRef>
          <a:effectRef idx="3">
            <a:schemeClr val="accent6"/>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sp>
        <p:nvSpPr>
          <p:cNvPr id="158" name="Elipse 157"/>
          <p:cNvSpPr/>
          <p:nvPr/>
        </p:nvSpPr>
        <p:spPr>
          <a:xfrm>
            <a:off x="-3800627" y="484449"/>
            <a:ext cx="778584" cy="567508"/>
          </a:xfrm>
          <a:prstGeom prst="ellipse">
            <a:avLst/>
          </a:prstGeom>
          <a:solidFill>
            <a:srgbClr val="92D050"/>
          </a:solidFill>
          <a:ln/>
        </p:spPr>
        <p:style>
          <a:lnRef idx="0">
            <a:schemeClr val="accent6"/>
          </a:lnRef>
          <a:fillRef idx="3">
            <a:schemeClr val="accent6"/>
          </a:fillRef>
          <a:effectRef idx="3">
            <a:schemeClr val="accent6"/>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sp>
        <p:nvSpPr>
          <p:cNvPr id="159" name="Elipse 158"/>
          <p:cNvSpPr/>
          <p:nvPr/>
        </p:nvSpPr>
        <p:spPr>
          <a:xfrm>
            <a:off x="-3826536" y="1051954"/>
            <a:ext cx="830411" cy="1142694"/>
          </a:xfrm>
          <a:prstGeom prst="ellipse">
            <a:avLst/>
          </a:prstGeom>
          <a:solidFill>
            <a:srgbClr val="92D050"/>
          </a:solidFill>
          <a:ln/>
        </p:spPr>
        <p:style>
          <a:lnRef idx="0">
            <a:schemeClr val="accent6"/>
          </a:lnRef>
          <a:fillRef idx="3">
            <a:schemeClr val="accent6"/>
          </a:fillRef>
          <a:effectRef idx="3">
            <a:schemeClr val="accent6"/>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grpSp>
        <p:nvGrpSpPr>
          <p:cNvPr id="160" name="Grupo 159"/>
          <p:cNvGrpSpPr/>
          <p:nvPr/>
        </p:nvGrpSpPr>
        <p:grpSpPr>
          <a:xfrm>
            <a:off x="-3879780" y="595976"/>
            <a:ext cx="883655" cy="1171926"/>
            <a:chOff x="4213817" y="4420058"/>
            <a:chExt cx="883655" cy="1562568"/>
          </a:xfrm>
          <a:gradFill>
            <a:gsLst>
              <a:gs pos="100000">
                <a:srgbClr val="FFC000">
                  <a:lumMod val="60000"/>
                  <a:lumOff val="40000"/>
                  <a:alpha val="10000"/>
                </a:srgbClr>
              </a:gs>
              <a:gs pos="0">
                <a:srgbClr val="00B050"/>
              </a:gs>
              <a:gs pos="100000">
                <a:srgbClr val="5B9BD5">
                  <a:lumMod val="45000"/>
                  <a:lumOff val="55000"/>
                </a:srgbClr>
              </a:gs>
              <a:gs pos="100000">
                <a:srgbClr val="FFC000"/>
              </a:gs>
              <a:gs pos="100000">
                <a:srgbClr val="5B9BD5">
                  <a:lumMod val="30000"/>
                  <a:lumOff val="70000"/>
                </a:srgbClr>
              </a:gs>
            </a:gsLst>
            <a:lin ang="5400000" scaled="1"/>
          </a:gradFill>
        </p:grpSpPr>
        <p:sp>
          <p:nvSpPr>
            <p:cNvPr id="161" name="Elipse 160"/>
            <p:cNvSpPr/>
            <p:nvPr/>
          </p:nvSpPr>
          <p:spPr>
            <a:xfrm rot="20803735">
              <a:off x="4531481" y="4420058"/>
              <a:ext cx="565991" cy="1542340"/>
            </a:xfrm>
            <a:prstGeom prst="ellipse">
              <a:avLst/>
            </a:prstGeom>
            <a:grpFill/>
            <a:ln w="6350" cap="flat" cmpd="sng" algn="ctr">
              <a:solidFill>
                <a:srgbClr val="00B050"/>
              </a:solidFill>
              <a:prstDash val="solid"/>
              <a:miter lim="800000"/>
            </a:ln>
            <a:effectLst/>
          </p:spPr>
          <p:txBody>
            <a:bodyPr rtlCol="0" anchor="ctr"/>
            <a:lstStyle/>
            <a:p>
              <a:pPr algn="ctr" defTabSz="913925">
                <a:defRPr/>
              </a:pPr>
              <a:endParaRPr lang="es-CL" kern="0">
                <a:solidFill>
                  <a:prstClr val="black"/>
                </a:solidFill>
                <a:latin typeface="Calibri" panose="020F0502020204030204"/>
              </a:endParaRPr>
            </a:p>
          </p:txBody>
        </p:sp>
        <p:sp>
          <p:nvSpPr>
            <p:cNvPr id="162" name="Elipse 161"/>
            <p:cNvSpPr/>
            <p:nvPr/>
          </p:nvSpPr>
          <p:spPr>
            <a:xfrm rot="796265" flipH="1">
              <a:off x="4213817" y="4440286"/>
              <a:ext cx="565991" cy="1542340"/>
            </a:xfrm>
            <a:prstGeom prst="ellipse">
              <a:avLst/>
            </a:prstGeom>
            <a:grpFill/>
            <a:ln w="6350" cap="flat" cmpd="sng" algn="ctr">
              <a:solidFill>
                <a:srgbClr val="00B050"/>
              </a:solidFill>
              <a:prstDash val="solid"/>
              <a:miter lim="800000"/>
            </a:ln>
            <a:effectLst/>
          </p:spPr>
          <p:txBody>
            <a:bodyPr rtlCol="0" anchor="ctr"/>
            <a:lstStyle/>
            <a:p>
              <a:pPr algn="ctr" defTabSz="913925">
                <a:defRPr/>
              </a:pPr>
              <a:endParaRPr lang="es-CL" kern="0">
                <a:solidFill>
                  <a:prstClr val="black"/>
                </a:solidFill>
                <a:latin typeface="Calibri" panose="020F0502020204030204"/>
              </a:endParaRPr>
            </a:p>
          </p:txBody>
        </p:sp>
      </p:grpSp>
      <p:grpSp>
        <p:nvGrpSpPr>
          <p:cNvPr id="163" name="Grupo 162"/>
          <p:cNvGrpSpPr/>
          <p:nvPr/>
        </p:nvGrpSpPr>
        <p:grpSpPr>
          <a:xfrm>
            <a:off x="-4116397" y="519524"/>
            <a:ext cx="1403998" cy="1910550"/>
            <a:chOff x="4538861" y="3594829"/>
            <a:chExt cx="1403998" cy="2547400"/>
          </a:xfrm>
        </p:grpSpPr>
        <p:sp>
          <p:nvSpPr>
            <p:cNvPr id="164" name="Título 1"/>
            <p:cNvSpPr txBox="1">
              <a:spLocks/>
            </p:cNvSpPr>
            <p:nvPr/>
          </p:nvSpPr>
          <p:spPr>
            <a:xfrm>
              <a:off x="4538861" y="3642179"/>
              <a:ext cx="1403998" cy="25000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pPr>
              <a:r>
                <a:rPr lang="es-CL" sz="10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JH</a:t>
              </a:r>
              <a:r>
                <a:rPr lang="es-CL" sz="14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a:t>
              </a:r>
            </a:p>
            <a:p>
              <a:pPr algn="ctr">
                <a:lnSpc>
                  <a:spcPct val="200000"/>
                </a:lnSpc>
              </a:pPr>
              <a:r>
                <a:rPr lang="es-CL" sz="1800" dirty="0" err="1">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Vg</a:t>
              </a:r>
              <a:endPar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Hex70</a:t>
              </a:r>
            </a:p>
            <a:p>
              <a:pPr algn="ctr">
                <a:lnSpc>
                  <a:spcPct val="200000"/>
                </a:lnSpc>
              </a:pPr>
              <a:r>
                <a:rPr lang="es-CL" sz="1800" dirty="0" err="1">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MRJPs</a:t>
              </a: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a:t>
              </a:r>
              <a:r>
                <a:rPr lang="es-CL" sz="1800" dirty="0">
                  <a:ln>
                    <a:solidFill>
                      <a:schemeClr val="bg1">
                        <a:lumMod val="50000"/>
                      </a:schemeClr>
                    </a:solidFill>
                  </a:ln>
                  <a:solidFill>
                    <a:schemeClr val="bg1">
                      <a:lumMod val="50000"/>
                    </a:schemeClr>
                  </a:solidFill>
                  <a:latin typeface="Times New Roman" panose="02020603050405020304" pitchFamily="18" charset="0"/>
                  <a:cs typeface="Times New Roman" panose="02020603050405020304" pitchFamily="18" charset="0"/>
                </a:rPr>
                <a:t>↑</a:t>
              </a:r>
              <a:endPar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endPar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Senescencia</a:t>
              </a:r>
            </a:p>
          </p:txBody>
        </p:sp>
        <p:grpSp>
          <p:nvGrpSpPr>
            <p:cNvPr id="165" name="Grupo 164"/>
            <p:cNvGrpSpPr/>
            <p:nvPr/>
          </p:nvGrpSpPr>
          <p:grpSpPr>
            <a:xfrm rot="10800000">
              <a:off x="5105082" y="5333775"/>
              <a:ext cx="252000" cy="803726"/>
              <a:chOff x="6565640" y="3871916"/>
              <a:chExt cx="252000" cy="1204212"/>
            </a:xfrm>
          </p:grpSpPr>
          <p:cxnSp>
            <p:nvCxnSpPr>
              <p:cNvPr id="170" name="Conector recto 169"/>
              <p:cNvCxnSpPr/>
              <p:nvPr/>
            </p:nvCxnSpPr>
            <p:spPr>
              <a:xfrm>
                <a:off x="6691640" y="3889485"/>
                <a:ext cx="0" cy="1186643"/>
              </a:xfrm>
              <a:prstGeom prst="line">
                <a:avLst/>
              </a:prstGeom>
            </p:spPr>
            <p:style>
              <a:lnRef idx="3">
                <a:schemeClr val="accent3"/>
              </a:lnRef>
              <a:fillRef idx="0">
                <a:schemeClr val="accent3"/>
              </a:fillRef>
              <a:effectRef idx="2">
                <a:schemeClr val="accent3"/>
              </a:effectRef>
              <a:fontRef idx="minor">
                <a:schemeClr val="tx1"/>
              </a:fontRef>
            </p:style>
          </p:cxnSp>
          <p:cxnSp>
            <p:nvCxnSpPr>
              <p:cNvPr id="171" name="Conector recto 170"/>
              <p:cNvCxnSpPr/>
              <p:nvPr/>
            </p:nvCxnSpPr>
            <p:spPr>
              <a:xfrm rot="5400000">
                <a:off x="6691640" y="3745916"/>
                <a:ext cx="0" cy="252000"/>
              </a:xfrm>
              <a:prstGeom prst="line">
                <a:avLst/>
              </a:prstGeom>
            </p:spPr>
            <p:style>
              <a:lnRef idx="3">
                <a:schemeClr val="accent3"/>
              </a:lnRef>
              <a:fillRef idx="0">
                <a:schemeClr val="accent3"/>
              </a:fillRef>
              <a:effectRef idx="2">
                <a:schemeClr val="accent3"/>
              </a:effectRef>
              <a:fontRef idx="minor">
                <a:schemeClr val="tx1"/>
              </a:fontRef>
            </p:style>
          </p:cxnSp>
        </p:grpSp>
        <p:grpSp>
          <p:nvGrpSpPr>
            <p:cNvPr id="166" name="Grupo 165"/>
            <p:cNvGrpSpPr/>
            <p:nvPr/>
          </p:nvGrpSpPr>
          <p:grpSpPr>
            <a:xfrm>
              <a:off x="5105081" y="3594829"/>
              <a:ext cx="252000" cy="319603"/>
              <a:chOff x="6565640" y="3770627"/>
              <a:chExt cx="252000" cy="478857"/>
            </a:xfrm>
          </p:grpSpPr>
          <p:cxnSp>
            <p:nvCxnSpPr>
              <p:cNvPr id="168" name="Conector recto 167"/>
              <p:cNvCxnSpPr/>
              <p:nvPr/>
            </p:nvCxnSpPr>
            <p:spPr>
              <a:xfrm>
                <a:off x="6691640" y="3889484"/>
                <a:ext cx="0" cy="360000"/>
              </a:xfrm>
              <a:prstGeom prst="line">
                <a:avLst/>
              </a:prstGeom>
            </p:spPr>
            <p:style>
              <a:lnRef idx="3">
                <a:schemeClr val="accent3"/>
              </a:lnRef>
              <a:fillRef idx="0">
                <a:schemeClr val="accent3"/>
              </a:fillRef>
              <a:effectRef idx="2">
                <a:schemeClr val="accent3"/>
              </a:effectRef>
              <a:fontRef idx="minor">
                <a:schemeClr val="tx1"/>
              </a:fontRef>
            </p:style>
          </p:cxnSp>
          <p:cxnSp>
            <p:nvCxnSpPr>
              <p:cNvPr id="169" name="Conector recto 168"/>
              <p:cNvCxnSpPr/>
              <p:nvPr/>
            </p:nvCxnSpPr>
            <p:spPr>
              <a:xfrm rot="5400000">
                <a:off x="6691640" y="3644627"/>
                <a:ext cx="0" cy="252000"/>
              </a:xfrm>
              <a:prstGeom prst="line">
                <a:avLst/>
              </a:prstGeom>
            </p:spPr>
            <p:style>
              <a:lnRef idx="3">
                <a:schemeClr val="accent3"/>
              </a:lnRef>
              <a:fillRef idx="0">
                <a:schemeClr val="accent3"/>
              </a:fillRef>
              <a:effectRef idx="2">
                <a:schemeClr val="accent3"/>
              </a:effectRef>
              <a:fontRef idx="minor">
                <a:schemeClr val="tx1"/>
              </a:fontRef>
            </p:style>
          </p:cxnSp>
        </p:grpSp>
        <p:cxnSp>
          <p:nvCxnSpPr>
            <p:cNvPr id="167" name="Conector recto 166"/>
            <p:cNvCxnSpPr/>
            <p:nvPr/>
          </p:nvCxnSpPr>
          <p:spPr>
            <a:xfrm>
              <a:off x="5231081" y="4233913"/>
              <a:ext cx="0" cy="240275"/>
            </a:xfrm>
            <a:prstGeom prst="line">
              <a:avLst/>
            </a:prstGeom>
          </p:spPr>
          <p:style>
            <a:lnRef idx="3">
              <a:schemeClr val="accent3"/>
            </a:lnRef>
            <a:fillRef idx="0">
              <a:schemeClr val="accent3"/>
            </a:fillRef>
            <a:effectRef idx="2">
              <a:schemeClr val="accent3"/>
            </a:effectRef>
            <a:fontRef idx="minor">
              <a:schemeClr val="tx1"/>
            </a:fontRef>
          </p:style>
        </p:cxnSp>
      </p:grpSp>
      <p:sp>
        <p:nvSpPr>
          <p:cNvPr id="172" name="Elipse 171"/>
          <p:cNvSpPr/>
          <p:nvPr/>
        </p:nvSpPr>
        <p:spPr>
          <a:xfrm>
            <a:off x="-1645350" y="106083"/>
            <a:ext cx="436067" cy="355591"/>
          </a:xfrm>
          <a:prstGeom prst="ellipse">
            <a:avLst/>
          </a:prstGeom>
          <a:solidFill>
            <a:srgbClr val="FFCC66"/>
          </a:solidFill>
          <a:ln/>
        </p:spPr>
        <p:style>
          <a:lnRef idx="0">
            <a:schemeClr val="accent4"/>
          </a:lnRef>
          <a:fillRef idx="3">
            <a:schemeClr val="accent4"/>
          </a:fillRef>
          <a:effectRef idx="3">
            <a:schemeClr val="accent4"/>
          </a:effectRef>
          <a:fontRef idx="minor">
            <a:schemeClr val="lt1"/>
          </a:fontRef>
        </p:style>
        <p:txBody>
          <a:bodyPr lIns="91396" tIns="45698" rIns="91396" bIns="45698" rtlCol="0" anchor="ctr"/>
          <a:lstStyle/>
          <a:p>
            <a:pPr algn="ctr" defTabSz="913925">
              <a:defRPr/>
            </a:pPr>
            <a:endParaRPr lang="es-CL" kern="0">
              <a:solidFill>
                <a:prstClr val="black"/>
              </a:solidFill>
              <a:latin typeface="Calibri" panose="020F0502020204030204"/>
            </a:endParaRPr>
          </a:p>
        </p:txBody>
      </p:sp>
      <p:grpSp>
        <p:nvGrpSpPr>
          <p:cNvPr id="173" name="Grupo 172"/>
          <p:cNvGrpSpPr/>
          <p:nvPr/>
        </p:nvGrpSpPr>
        <p:grpSpPr>
          <a:xfrm>
            <a:off x="-2126471" y="484464"/>
            <a:ext cx="1403998" cy="1922795"/>
            <a:chOff x="5235356" y="3606027"/>
            <a:chExt cx="1403998" cy="2563726"/>
          </a:xfrm>
        </p:grpSpPr>
        <p:sp>
          <p:nvSpPr>
            <p:cNvPr id="174" name="Rectángulo 173"/>
            <p:cNvSpPr/>
            <p:nvPr/>
          </p:nvSpPr>
          <p:spPr>
            <a:xfrm>
              <a:off x="6011584" y="4761625"/>
              <a:ext cx="287271" cy="800218"/>
            </a:xfrm>
            <a:prstGeom prst="rect">
              <a:avLst/>
            </a:prstGeom>
          </p:spPr>
          <p:txBody>
            <a:bodyPr wrap="none">
              <a:spAutoFit/>
            </a:bodyPr>
            <a:lstStyle/>
            <a:p>
              <a:pPr algn="ctr">
                <a:lnSpc>
                  <a:spcPct val="200000"/>
                </a:lnSpc>
              </a:pPr>
              <a:r>
                <a:rPr lang="es-CL"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a:t>
              </a:r>
              <a:r>
                <a:rPr lang="es-CL" sz="600" dirty="0">
                  <a:ln>
                    <a:solidFill>
                      <a:schemeClr val="bg1">
                        <a:lumMod val="50000"/>
                      </a:schemeClr>
                    </a:solidFill>
                  </a:ln>
                  <a:solidFill>
                    <a:schemeClr val="bg1">
                      <a:lumMod val="50000"/>
                    </a:schemeClr>
                  </a:solidFill>
                  <a:latin typeface="Times New Roman" panose="02020603050405020304" pitchFamily="18" charset="0"/>
                  <a:cs typeface="Times New Roman" panose="02020603050405020304" pitchFamily="18" charset="0"/>
                </a:rPr>
                <a:t>↑</a:t>
              </a:r>
              <a:endParaRPr lang="es-CL"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p:txBody>
        </p:sp>
        <p:grpSp>
          <p:nvGrpSpPr>
            <p:cNvPr id="175" name="Grupo 174"/>
            <p:cNvGrpSpPr/>
            <p:nvPr/>
          </p:nvGrpSpPr>
          <p:grpSpPr>
            <a:xfrm>
              <a:off x="5235356" y="3606027"/>
              <a:ext cx="1403998" cy="2563726"/>
              <a:chOff x="5952726" y="3563823"/>
              <a:chExt cx="1403998" cy="2563726"/>
            </a:xfrm>
          </p:grpSpPr>
          <p:grpSp>
            <p:nvGrpSpPr>
              <p:cNvPr id="176" name="Grupo 175"/>
              <p:cNvGrpSpPr/>
              <p:nvPr/>
            </p:nvGrpSpPr>
            <p:grpSpPr>
              <a:xfrm>
                <a:off x="5952726" y="3563823"/>
                <a:ext cx="1403998" cy="2563726"/>
                <a:chOff x="5952726" y="3563823"/>
                <a:chExt cx="1403998" cy="2563726"/>
              </a:xfrm>
            </p:grpSpPr>
            <p:cxnSp>
              <p:nvCxnSpPr>
                <p:cNvPr id="178" name="Conector recto de flecha 177"/>
                <p:cNvCxnSpPr/>
                <p:nvPr/>
              </p:nvCxnSpPr>
              <p:spPr>
                <a:xfrm flipV="1">
                  <a:off x="6659659" y="3709484"/>
                  <a:ext cx="0" cy="36000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79" name="Conector recto de flecha 178"/>
                <p:cNvCxnSpPr/>
                <p:nvPr/>
              </p:nvCxnSpPr>
              <p:spPr>
                <a:xfrm rot="10800000" flipV="1">
                  <a:off x="6659660" y="5332177"/>
                  <a:ext cx="0" cy="79200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80" name="Título 1"/>
                <p:cNvSpPr txBox="1">
                  <a:spLocks/>
                </p:cNvSpPr>
                <p:nvPr/>
              </p:nvSpPr>
              <p:spPr>
                <a:xfrm>
                  <a:off x="5952726" y="3563823"/>
                  <a:ext cx="1403998" cy="256372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pP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JH </a:t>
                  </a:r>
                </a:p>
                <a:p>
                  <a:pPr algn="ctr">
                    <a:lnSpc>
                      <a:spcPct val="200000"/>
                    </a:lnSpc>
                  </a:pPr>
                  <a:endParaRPr lang="es-CL" sz="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r>
                    <a:rPr lang="es-CL" sz="1000" dirty="0" err="1">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Vg</a:t>
                  </a:r>
                  <a:endParaRPr lang="es-CL" sz="10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endParaRPr lang="es-CL" sz="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r>
                    <a:rPr lang="es-CL" sz="10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Hex70</a:t>
                  </a:r>
                </a:p>
                <a:p>
                  <a:pPr algn="ctr">
                    <a:lnSpc>
                      <a:spcPct val="200000"/>
                    </a:lnSpc>
                  </a:pPr>
                  <a:r>
                    <a:rPr lang="es-CL" sz="1000" dirty="0" err="1">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MRJPs</a:t>
                  </a: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a:t>
                  </a:r>
                </a:p>
                <a:p>
                  <a:pPr algn="ctr">
                    <a:lnSpc>
                      <a:spcPct val="200000"/>
                    </a:lnSpc>
                  </a:pPr>
                  <a:endPar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a:p>
                  <a:pPr algn="ctr">
                    <a:lnSpc>
                      <a:spcPct val="200000"/>
                    </a:lnSpc>
                  </a:pPr>
                  <a:r>
                    <a:rPr lang="es-CL" sz="18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Senescencia</a:t>
                  </a:r>
                </a:p>
              </p:txBody>
            </p:sp>
          </p:grpSp>
          <p:sp>
            <p:nvSpPr>
              <p:cNvPr id="177" name="Rectángulo 176"/>
              <p:cNvSpPr/>
              <p:nvPr/>
            </p:nvSpPr>
            <p:spPr>
              <a:xfrm>
                <a:off x="6734915" y="4278701"/>
                <a:ext cx="287271" cy="800218"/>
              </a:xfrm>
              <a:prstGeom prst="rect">
                <a:avLst/>
              </a:prstGeom>
            </p:spPr>
            <p:txBody>
              <a:bodyPr wrap="none">
                <a:spAutoFit/>
              </a:bodyPr>
              <a:lstStyle/>
              <a:p>
                <a:pPr algn="ctr">
                  <a:lnSpc>
                    <a:spcPct val="200000"/>
                  </a:lnSpc>
                </a:pPr>
                <a:r>
                  <a:rPr lang="es-CL"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 </a:t>
                </a:r>
                <a:r>
                  <a:rPr lang="es-CL" sz="600" dirty="0">
                    <a:ln>
                      <a:solidFill>
                        <a:schemeClr val="bg1">
                          <a:lumMod val="50000"/>
                        </a:schemeClr>
                      </a:solidFill>
                    </a:ln>
                    <a:solidFill>
                      <a:schemeClr val="bg1">
                        <a:lumMod val="50000"/>
                      </a:schemeClr>
                    </a:solidFill>
                    <a:latin typeface="Times New Roman" panose="02020603050405020304" pitchFamily="18" charset="0"/>
                    <a:cs typeface="Times New Roman" panose="02020603050405020304" pitchFamily="18" charset="0"/>
                  </a:rPr>
                  <a:t>↑</a:t>
                </a:r>
                <a:endParaRPr lang="es-CL"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p:txBody>
          </p:sp>
        </p:grpSp>
      </p:grpSp>
      <p:grpSp>
        <p:nvGrpSpPr>
          <p:cNvPr id="2" name="Grupo 1"/>
          <p:cNvGrpSpPr/>
          <p:nvPr/>
        </p:nvGrpSpPr>
        <p:grpSpPr>
          <a:xfrm>
            <a:off x="585607" y="581561"/>
            <a:ext cx="3340680" cy="1304502"/>
            <a:chOff x="696617" y="1107298"/>
            <a:chExt cx="3340680" cy="1739336"/>
          </a:xfrm>
        </p:grpSpPr>
        <p:pic>
          <p:nvPicPr>
            <p:cNvPr id="188" name="Picture 2" descr="Imagen relacionad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1107" t="25439" r="33992" b="23688"/>
            <a:stretch/>
          </p:blipFill>
          <p:spPr bwMode="auto">
            <a:xfrm>
              <a:off x="696617" y="1599848"/>
              <a:ext cx="1620000" cy="1236017"/>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189" name="Título 1"/>
            <p:cNvSpPr txBox="1">
              <a:spLocks/>
            </p:cNvSpPr>
            <p:nvPr/>
          </p:nvSpPr>
          <p:spPr>
            <a:xfrm>
              <a:off x="1081120" y="1107298"/>
              <a:ext cx="939326" cy="5858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14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Nodrizas</a:t>
              </a:r>
            </a:p>
          </p:txBody>
        </p:sp>
        <p:sp>
          <p:nvSpPr>
            <p:cNvPr id="190" name="Título 1"/>
            <p:cNvSpPr txBox="1">
              <a:spLocks/>
            </p:cNvSpPr>
            <p:nvPr/>
          </p:nvSpPr>
          <p:spPr>
            <a:xfrm>
              <a:off x="2669144" y="1137890"/>
              <a:ext cx="1368153" cy="5858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14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Pecoreadoras</a:t>
              </a:r>
            </a:p>
          </p:txBody>
        </p:sp>
        <p:pic>
          <p:nvPicPr>
            <p:cNvPr id="191" name="Picture 2" descr="Imagen relacionad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8308" t="25439" r="843" b="23688"/>
            <a:stretch/>
          </p:blipFill>
          <p:spPr bwMode="auto">
            <a:xfrm>
              <a:off x="2577585" y="1586634"/>
              <a:ext cx="1459712" cy="126000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grpSp>
      <p:grpSp>
        <p:nvGrpSpPr>
          <p:cNvPr id="124" name="Grupo 123">
            <a:extLst>
              <a:ext uri="{FF2B5EF4-FFF2-40B4-BE49-F238E27FC236}">
                <a16:creationId xmlns:a16="http://schemas.microsoft.com/office/drawing/2014/main" id="{FCA89700-C896-4387-9788-5F42CDF2F4DF}"/>
              </a:ext>
            </a:extLst>
          </p:cNvPr>
          <p:cNvGrpSpPr/>
          <p:nvPr/>
        </p:nvGrpSpPr>
        <p:grpSpPr>
          <a:xfrm rot="21288213">
            <a:off x="4616753" y="3267030"/>
            <a:ext cx="1422071" cy="507506"/>
            <a:chOff x="7187783" y="4101496"/>
            <a:chExt cx="1422071" cy="676681"/>
          </a:xfrm>
        </p:grpSpPr>
        <p:grpSp>
          <p:nvGrpSpPr>
            <p:cNvPr id="125" name="Grupo 124">
              <a:extLst>
                <a:ext uri="{FF2B5EF4-FFF2-40B4-BE49-F238E27FC236}">
                  <a16:creationId xmlns:a16="http://schemas.microsoft.com/office/drawing/2014/main" id="{9620DF63-E4F0-45A3-9DB9-304F3FDCD8E6}"/>
                </a:ext>
              </a:extLst>
            </p:cNvPr>
            <p:cNvGrpSpPr/>
            <p:nvPr/>
          </p:nvGrpSpPr>
          <p:grpSpPr>
            <a:xfrm rot="287863">
              <a:off x="7282952" y="4162619"/>
              <a:ext cx="1314840" cy="615558"/>
              <a:chOff x="4451757" y="2932191"/>
              <a:chExt cx="1314840" cy="615558"/>
            </a:xfrm>
          </p:grpSpPr>
          <p:sp>
            <p:nvSpPr>
              <p:cNvPr id="127" name="Rectángulo 126">
                <a:extLst>
                  <a:ext uri="{FF2B5EF4-FFF2-40B4-BE49-F238E27FC236}">
                    <a16:creationId xmlns:a16="http://schemas.microsoft.com/office/drawing/2014/main" id="{2899B2F9-BF76-43F0-A96B-39B9E00CABB4}"/>
                  </a:ext>
                </a:extLst>
              </p:cNvPr>
              <p:cNvSpPr/>
              <p:nvPr/>
            </p:nvSpPr>
            <p:spPr>
              <a:xfrm rot="23924">
                <a:off x="4451757" y="2932191"/>
                <a:ext cx="463288" cy="615558"/>
              </a:xfrm>
              <a:prstGeom prst="rect">
                <a:avLst/>
              </a:prstGeom>
            </p:spPr>
            <p:txBody>
              <a:bodyPr wrap="none">
                <a:spAutoFit/>
              </a:bodyPr>
              <a:lstStyle/>
              <a:p>
                <a:r>
                  <a:rPr lang="es-CL" sz="2400" dirty="0"/>
                  <a:t>↑</a:t>
                </a:r>
              </a:p>
            </p:txBody>
          </p:sp>
          <p:sp>
            <p:nvSpPr>
              <p:cNvPr id="128" name="Rectángulo 127">
                <a:extLst>
                  <a:ext uri="{FF2B5EF4-FFF2-40B4-BE49-F238E27FC236}">
                    <a16:creationId xmlns:a16="http://schemas.microsoft.com/office/drawing/2014/main" id="{FBED2BC5-1CFC-4EE9-A304-89E43B8A6E42}"/>
                  </a:ext>
                </a:extLst>
              </p:cNvPr>
              <p:cNvSpPr/>
              <p:nvPr/>
            </p:nvSpPr>
            <p:spPr>
              <a:xfrm rot="23924">
                <a:off x="4739307" y="3062460"/>
                <a:ext cx="1027290" cy="348817"/>
              </a:xfrm>
              <a:prstGeom prst="rect">
                <a:avLst/>
              </a:prstGeom>
            </p:spPr>
            <p:txBody>
              <a:bodyPr wrap="none">
                <a:spAutoFit/>
              </a:bodyPr>
              <a:lstStyle/>
              <a:p>
                <a:r>
                  <a:rPr lang="es-CL" sz="1100" i="1" dirty="0">
                    <a:latin typeface="Andalus" panose="02020603050405020304" pitchFamily="18" charset="-78"/>
                    <a:ea typeface="Calibri" panose="020F0502020204030204" pitchFamily="34" charset="0"/>
                    <a:cs typeface="Andalus" panose="02020603050405020304" pitchFamily="18" charset="-78"/>
                  </a:rPr>
                  <a:t>SDR-1 </a:t>
                </a:r>
                <a:r>
                  <a:rPr lang="es-CL" sz="1100" dirty="0">
                    <a:latin typeface="Andalus" panose="02020603050405020304" pitchFamily="18" charset="-78"/>
                    <a:cs typeface="Andalus" panose="02020603050405020304" pitchFamily="18" charset="-78"/>
                  </a:rPr>
                  <a:t>(t </a:t>
                </a:r>
                <a:r>
                  <a:rPr lang="es-CL" sz="800" dirty="0">
                    <a:latin typeface="Andalus" panose="02020603050405020304" pitchFamily="18" charset="-78"/>
                    <a:cs typeface="Andalus" panose="02020603050405020304" pitchFamily="18" charset="-78"/>
                  </a:rPr>
                  <a:t>1,76</a:t>
                </a:r>
                <a:r>
                  <a:rPr lang="es-CL" sz="1100" dirty="0">
                    <a:latin typeface="Andalus" panose="02020603050405020304" pitchFamily="18" charset="-78"/>
                    <a:cs typeface="Andalus" panose="02020603050405020304" pitchFamily="18" charset="-78"/>
                  </a:rPr>
                  <a:t>)</a:t>
                </a:r>
              </a:p>
            </p:txBody>
          </p:sp>
        </p:grpSp>
        <p:sp>
          <p:nvSpPr>
            <p:cNvPr id="126" name="Rectángulo: esquinas redondeadas 125">
              <a:extLst>
                <a:ext uri="{FF2B5EF4-FFF2-40B4-BE49-F238E27FC236}">
                  <a16:creationId xmlns:a16="http://schemas.microsoft.com/office/drawing/2014/main" id="{61912558-3E7F-4C47-BA14-D7D992810BC9}"/>
                </a:ext>
              </a:extLst>
            </p:cNvPr>
            <p:cNvSpPr/>
            <p:nvPr/>
          </p:nvSpPr>
          <p:spPr>
            <a:xfrm rot="273427">
              <a:off x="7187783" y="4101496"/>
              <a:ext cx="1422071" cy="648000"/>
            </a:xfrm>
            <a:prstGeom prst="roundRect">
              <a:avLst/>
            </a:prstGeom>
            <a:noFill/>
            <a:ln w="2857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131" name="Triángulo isósceles 130">
            <a:extLst>
              <a:ext uri="{FF2B5EF4-FFF2-40B4-BE49-F238E27FC236}">
                <a16:creationId xmlns:a16="http://schemas.microsoft.com/office/drawing/2014/main" id="{08C1D4D6-9762-4E06-B333-E0D9E0EA3F1C}"/>
              </a:ext>
            </a:extLst>
          </p:cNvPr>
          <p:cNvSpPr/>
          <p:nvPr/>
        </p:nvSpPr>
        <p:spPr>
          <a:xfrm>
            <a:off x="6122720" y="4112772"/>
            <a:ext cx="609600" cy="457200"/>
          </a:xfrm>
          <a:prstGeom prst="triangle">
            <a:avLst/>
          </a:prstGeom>
        </p:spPr>
        <p:style>
          <a:lnRef idx="1">
            <a:schemeClr val="accent3">
              <a:tint val="40000"/>
              <a:alpha val="90000"/>
              <a:hueOff val="7144569"/>
              <a:satOff val="-9195"/>
              <a:lumOff val="-717"/>
              <a:alphaOff val="0"/>
            </a:schemeClr>
          </a:lnRef>
          <a:fillRef idx="1">
            <a:schemeClr val="accent3">
              <a:tint val="40000"/>
              <a:alpha val="90000"/>
              <a:hueOff val="7144569"/>
              <a:satOff val="-9195"/>
              <a:lumOff val="-717"/>
              <a:alphaOff val="0"/>
            </a:schemeClr>
          </a:fillRef>
          <a:effectRef idx="2">
            <a:schemeClr val="accent3">
              <a:tint val="40000"/>
              <a:alpha val="90000"/>
              <a:hueOff val="7144569"/>
              <a:satOff val="-9195"/>
              <a:lumOff val="-717"/>
              <a:alphaOff val="0"/>
            </a:schemeClr>
          </a:effectRef>
          <a:fontRef idx="minor">
            <a:schemeClr val="dk1">
              <a:hueOff val="0"/>
              <a:satOff val="0"/>
              <a:lumOff val="0"/>
              <a:alphaOff val="0"/>
            </a:schemeClr>
          </a:fontRef>
        </p:style>
      </p:sp>
      <p:sp>
        <p:nvSpPr>
          <p:cNvPr id="135" name="Rectángulo 134">
            <a:extLst>
              <a:ext uri="{FF2B5EF4-FFF2-40B4-BE49-F238E27FC236}">
                <a16:creationId xmlns:a16="http://schemas.microsoft.com/office/drawing/2014/main" id="{C4D1BFED-A643-45C9-9151-F50974C098A5}"/>
              </a:ext>
            </a:extLst>
          </p:cNvPr>
          <p:cNvSpPr/>
          <p:nvPr/>
        </p:nvSpPr>
        <p:spPr>
          <a:xfrm rot="10800000" flipV="1">
            <a:off x="4283968" y="3946042"/>
            <a:ext cx="4320000" cy="191882"/>
          </a:xfrm>
          <a:prstGeom prst="rect">
            <a:avLst/>
          </a:prstGeom>
          <a:solidFill>
            <a:srgbClr val="D8D3E0">
              <a:alpha val="89804"/>
            </a:srgbClr>
          </a:solidFill>
        </p:spPr>
        <p:style>
          <a:lnRef idx="1">
            <a:schemeClr val="accent3">
              <a:tint val="40000"/>
              <a:alpha val="90000"/>
              <a:hueOff val="10716854"/>
              <a:satOff val="-13793"/>
              <a:lumOff val="-1075"/>
              <a:alphaOff val="0"/>
            </a:schemeClr>
          </a:lnRef>
          <a:fillRef idx="1">
            <a:schemeClr val="accent3">
              <a:tint val="40000"/>
              <a:alpha val="90000"/>
              <a:hueOff val="10716854"/>
              <a:satOff val="-13793"/>
              <a:lumOff val="-1075"/>
              <a:alphaOff val="0"/>
            </a:schemeClr>
          </a:fillRef>
          <a:effectRef idx="2">
            <a:schemeClr val="accent3">
              <a:tint val="40000"/>
              <a:alpha val="90000"/>
              <a:hueOff val="10716854"/>
              <a:satOff val="-13793"/>
              <a:lumOff val="-1075"/>
              <a:alphaOff val="0"/>
            </a:schemeClr>
          </a:effectRef>
          <a:fontRef idx="minor">
            <a:schemeClr val="dk1">
              <a:hueOff val="0"/>
              <a:satOff val="0"/>
              <a:lumOff val="0"/>
              <a:alphaOff val="0"/>
            </a:schemeClr>
          </a:fontRef>
        </p:style>
        <p:txBody>
          <a:bodyPr lIns="91396" tIns="45698" rIns="91396" bIns="45698"/>
          <a:lstStyle/>
          <a:p>
            <a:r>
              <a:rPr lang="es-CL" sz="16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          </a:t>
            </a:r>
            <a:r>
              <a:rPr lang="es-CL" sz="14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 Nodrizas                               </a:t>
            </a:r>
            <a:r>
              <a:rPr lang="es-CL" sz="1600" dirty="0">
                <a:ln>
                  <a:solidFill>
                    <a:prstClr val="white">
                      <a:lumMod val="50000"/>
                    </a:prstClr>
                  </a:solidFill>
                </a:ln>
                <a:solidFill>
                  <a:prstClr val="white">
                    <a:lumMod val="50000"/>
                  </a:prstClr>
                </a:solidFill>
                <a:latin typeface="Andalus" panose="02020603050405020304" pitchFamily="18" charset="-78"/>
                <a:cs typeface="Andalus" panose="02020603050405020304" pitchFamily="18" charset="-78"/>
              </a:rPr>
              <a:t>Forrajeras</a:t>
            </a:r>
            <a:endParaRPr lang="es-ES" sz="1600" dirty="0"/>
          </a:p>
          <a:p>
            <a:endParaRPr lang="es-ES" dirty="0"/>
          </a:p>
          <a:p>
            <a:endParaRPr lang="es-CL" dirty="0"/>
          </a:p>
        </p:txBody>
      </p:sp>
      <p:grpSp>
        <p:nvGrpSpPr>
          <p:cNvPr id="136" name="Grupo 135">
            <a:extLst>
              <a:ext uri="{FF2B5EF4-FFF2-40B4-BE49-F238E27FC236}">
                <a16:creationId xmlns:a16="http://schemas.microsoft.com/office/drawing/2014/main" id="{D1CF6FE4-58EE-481A-B60E-F7EF9997172F}"/>
              </a:ext>
            </a:extLst>
          </p:cNvPr>
          <p:cNvGrpSpPr/>
          <p:nvPr/>
        </p:nvGrpSpPr>
        <p:grpSpPr>
          <a:xfrm rot="21387853">
            <a:off x="4330029" y="2658182"/>
            <a:ext cx="1422071" cy="486000"/>
            <a:chOff x="6962962" y="3378476"/>
            <a:chExt cx="1422071" cy="648000"/>
          </a:xfrm>
        </p:grpSpPr>
        <p:grpSp>
          <p:nvGrpSpPr>
            <p:cNvPr id="137" name="Grupo 136">
              <a:extLst>
                <a:ext uri="{FF2B5EF4-FFF2-40B4-BE49-F238E27FC236}">
                  <a16:creationId xmlns:a16="http://schemas.microsoft.com/office/drawing/2014/main" id="{CD3E503F-3AEB-4916-AF87-3A7C8ED1B13B}"/>
                </a:ext>
              </a:extLst>
            </p:cNvPr>
            <p:cNvGrpSpPr/>
            <p:nvPr/>
          </p:nvGrpSpPr>
          <p:grpSpPr>
            <a:xfrm rot="199436">
              <a:off x="6989969" y="3393265"/>
              <a:ext cx="1321431" cy="615553"/>
              <a:chOff x="4388558" y="2858569"/>
              <a:chExt cx="1321431" cy="615553"/>
            </a:xfrm>
          </p:grpSpPr>
          <p:sp>
            <p:nvSpPr>
              <p:cNvPr id="139" name="Rectángulo 138">
                <a:extLst>
                  <a:ext uri="{FF2B5EF4-FFF2-40B4-BE49-F238E27FC236}">
                    <a16:creationId xmlns:a16="http://schemas.microsoft.com/office/drawing/2014/main" id="{3E4D851D-CCA2-4D81-8B58-31073FC663A0}"/>
                  </a:ext>
                </a:extLst>
              </p:cNvPr>
              <p:cNvSpPr/>
              <p:nvPr/>
            </p:nvSpPr>
            <p:spPr>
              <a:xfrm>
                <a:off x="4388558" y="2858569"/>
                <a:ext cx="463288" cy="615553"/>
              </a:xfrm>
              <a:prstGeom prst="rect">
                <a:avLst/>
              </a:prstGeom>
            </p:spPr>
            <p:txBody>
              <a:bodyPr wrap="none">
                <a:spAutoFit/>
              </a:bodyPr>
              <a:lstStyle/>
              <a:p>
                <a:r>
                  <a:rPr lang="es-CL" sz="2400" dirty="0"/>
                  <a:t>↓</a:t>
                </a:r>
              </a:p>
            </p:txBody>
          </p:sp>
          <p:sp>
            <p:nvSpPr>
              <p:cNvPr id="140" name="Rectángulo 139">
                <a:extLst>
                  <a:ext uri="{FF2B5EF4-FFF2-40B4-BE49-F238E27FC236}">
                    <a16:creationId xmlns:a16="http://schemas.microsoft.com/office/drawing/2014/main" id="{4066771B-760F-4D7D-9F93-735F15E0EF7F}"/>
                  </a:ext>
                </a:extLst>
              </p:cNvPr>
              <p:cNvSpPr/>
              <p:nvPr/>
            </p:nvSpPr>
            <p:spPr>
              <a:xfrm>
                <a:off x="4658936" y="3008398"/>
                <a:ext cx="1051053" cy="348813"/>
              </a:xfrm>
              <a:prstGeom prst="rect">
                <a:avLst/>
              </a:prstGeom>
            </p:spPr>
            <p:txBody>
              <a:bodyPr wrap="none">
                <a:spAutoFit/>
              </a:bodyPr>
              <a:lstStyle/>
              <a:p>
                <a:r>
                  <a:rPr lang="es-CL" sz="1100" i="1" dirty="0">
                    <a:latin typeface="Andalus" panose="02020603050405020304" pitchFamily="18" charset="-78"/>
                    <a:ea typeface="Calibri" panose="020F0502020204030204" pitchFamily="34" charset="0"/>
                    <a:cs typeface="Andalus" panose="02020603050405020304" pitchFamily="18" charset="-78"/>
                  </a:rPr>
                  <a:t>Hex70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0,12</a:t>
                </a:r>
                <a:r>
                  <a:rPr lang="es-CL" sz="1100" dirty="0">
                    <a:latin typeface="Andalus" panose="02020603050405020304" pitchFamily="18" charset="-78"/>
                    <a:cs typeface="Andalus" panose="02020603050405020304" pitchFamily="18" charset="-78"/>
                  </a:rPr>
                  <a:t>)</a:t>
                </a:r>
              </a:p>
            </p:txBody>
          </p:sp>
        </p:grpSp>
        <p:sp>
          <p:nvSpPr>
            <p:cNvPr id="138" name="Rectángulo: esquinas redondeadas 137">
              <a:extLst>
                <a:ext uri="{FF2B5EF4-FFF2-40B4-BE49-F238E27FC236}">
                  <a16:creationId xmlns:a16="http://schemas.microsoft.com/office/drawing/2014/main" id="{4A07F72F-383F-4CE9-BAE7-644A3D3776B6}"/>
                </a:ext>
              </a:extLst>
            </p:cNvPr>
            <p:cNvSpPr/>
            <p:nvPr/>
          </p:nvSpPr>
          <p:spPr>
            <a:xfrm rot="224017">
              <a:off x="6962962" y="3378476"/>
              <a:ext cx="1422071" cy="648000"/>
            </a:xfrm>
            <a:prstGeom prst="roundRect">
              <a:avLst/>
            </a:prstGeom>
            <a:noFill/>
            <a:ln w="28575">
              <a:solidFill>
                <a:srgbClr val="385D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grpSp>
        <p:nvGrpSpPr>
          <p:cNvPr id="142" name="Grupo 141">
            <a:extLst>
              <a:ext uri="{FF2B5EF4-FFF2-40B4-BE49-F238E27FC236}">
                <a16:creationId xmlns:a16="http://schemas.microsoft.com/office/drawing/2014/main" id="{1C55D511-D085-40BC-B5DC-0F7992B03ED7}"/>
              </a:ext>
            </a:extLst>
          </p:cNvPr>
          <p:cNvGrpSpPr/>
          <p:nvPr/>
        </p:nvGrpSpPr>
        <p:grpSpPr>
          <a:xfrm rot="21338521">
            <a:off x="4648533" y="2062306"/>
            <a:ext cx="1422071" cy="486000"/>
            <a:chOff x="7210348" y="2671317"/>
            <a:chExt cx="1422071" cy="648000"/>
          </a:xfrm>
        </p:grpSpPr>
        <p:grpSp>
          <p:nvGrpSpPr>
            <p:cNvPr id="143" name="Grupo 142">
              <a:extLst>
                <a:ext uri="{FF2B5EF4-FFF2-40B4-BE49-F238E27FC236}">
                  <a16:creationId xmlns:a16="http://schemas.microsoft.com/office/drawing/2014/main" id="{84EBC4FE-7FD3-4AEE-8F5A-9D2C1B26CE7F}"/>
                </a:ext>
              </a:extLst>
            </p:cNvPr>
            <p:cNvGrpSpPr/>
            <p:nvPr/>
          </p:nvGrpSpPr>
          <p:grpSpPr>
            <a:xfrm rot="271992">
              <a:off x="7389315" y="2693973"/>
              <a:ext cx="1068870" cy="615553"/>
              <a:chOff x="4390927" y="3155487"/>
              <a:chExt cx="1068870" cy="615553"/>
            </a:xfrm>
          </p:grpSpPr>
          <p:sp>
            <p:nvSpPr>
              <p:cNvPr id="145" name="Rectángulo 144">
                <a:extLst>
                  <a:ext uri="{FF2B5EF4-FFF2-40B4-BE49-F238E27FC236}">
                    <a16:creationId xmlns:a16="http://schemas.microsoft.com/office/drawing/2014/main" id="{85B1CE83-FB6E-442E-B0B7-10A0055C96BE}"/>
                  </a:ext>
                </a:extLst>
              </p:cNvPr>
              <p:cNvSpPr/>
              <p:nvPr/>
            </p:nvSpPr>
            <p:spPr>
              <a:xfrm>
                <a:off x="4390927" y="3155487"/>
                <a:ext cx="463288" cy="615553"/>
              </a:xfrm>
              <a:prstGeom prst="rect">
                <a:avLst/>
              </a:prstGeom>
            </p:spPr>
            <p:txBody>
              <a:bodyPr wrap="none">
                <a:spAutoFit/>
              </a:bodyPr>
              <a:lstStyle/>
              <a:p>
                <a:r>
                  <a:rPr lang="es-CL" sz="2400" dirty="0"/>
                  <a:t>↓</a:t>
                </a:r>
              </a:p>
            </p:txBody>
          </p:sp>
          <p:sp>
            <p:nvSpPr>
              <p:cNvPr id="146" name="Rectángulo 145">
                <a:extLst>
                  <a:ext uri="{FF2B5EF4-FFF2-40B4-BE49-F238E27FC236}">
                    <a16:creationId xmlns:a16="http://schemas.microsoft.com/office/drawing/2014/main" id="{CFD2F0B4-D3E2-416D-BFF3-52FBC8207663}"/>
                  </a:ext>
                </a:extLst>
              </p:cNvPr>
              <p:cNvSpPr/>
              <p:nvPr/>
            </p:nvSpPr>
            <p:spPr>
              <a:xfrm>
                <a:off x="4643966" y="3287555"/>
                <a:ext cx="815831" cy="348813"/>
              </a:xfrm>
              <a:prstGeom prst="rect">
                <a:avLst/>
              </a:prstGeom>
            </p:spPr>
            <p:txBody>
              <a:bodyPr wrap="none">
                <a:spAutoFit/>
              </a:bodyPr>
              <a:lstStyle/>
              <a:p>
                <a:r>
                  <a:rPr lang="es-CL" sz="1100" i="1" dirty="0" err="1">
                    <a:latin typeface="Andalus" panose="02020603050405020304" pitchFamily="18" charset="-78"/>
                    <a:ea typeface="Calibri" panose="020F0502020204030204" pitchFamily="34" charset="0"/>
                    <a:cs typeface="Andalus" panose="02020603050405020304" pitchFamily="18" charset="-78"/>
                  </a:rPr>
                  <a:t>Vg</a:t>
                </a:r>
                <a:r>
                  <a:rPr lang="es-CL" sz="1100" i="1" dirty="0">
                    <a:latin typeface="Andalus" panose="02020603050405020304" pitchFamily="18" charset="-78"/>
                    <a:ea typeface="Calibri" panose="020F0502020204030204" pitchFamily="34" charset="0"/>
                    <a:cs typeface="Andalus" panose="02020603050405020304" pitchFamily="18" charset="-78"/>
                  </a:rPr>
                  <a:t>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0,31</a:t>
                </a:r>
                <a:r>
                  <a:rPr lang="es-CL" sz="1100" dirty="0">
                    <a:latin typeface="Andalus" panose="02020603050405020304" pitchFamily="18" charset="-78"/>
                    <a:cs typeface="Andalus" panose="02020603050405020304" pitchFamily="18" charset="-78"/>
                  </a:rPr>
                  <a:t>)</a:t>
                </a:r>
              </a:p>
            </p:txBody>
          </p:sp>
        </p:grpSp>
        <p:sp>
          <p:nvSpPr>
            <p:cNvPr id="144" name="Rectángulo: esquinas redondeadas 143">
              <a:extLst>
                <a:ext uri="{FF2B5EF4-FFF2-40B4-BE49-F238E27FC236}">
                  <a16:creationId xmlns:a16="http://schemas.microsoft.com/office/drawing/2014/main" id="{23630127-A763-499D-8470-71268870AD08}"/>
                </a:ext>
              </a:extLst>
            </p:cNvPr>
            <p:cNvSpPr/>
            <p:nvPr/>
          </p:nvSpPr>
          <p:spPr>
            <a:xfrm rot="223392">
              <a:off x="7210348" y="2671317"/>
              <a:ext cx="1422071" cy="648000"/>
            </a:xfrm>
            <a:prstGeom prst="roundRect">
              <a:avLst/>
            </a:prstGeom>
            <a:noFill/>
            <a:ln>
              <a:prstDash val="dash"/>
            </a:ln>
          </p:spPr>
          <p:style>
            <a:lnRef idx="2">
              <a:schemeClr val="accent5"/>
            </a:lnRef>
            <a:fillRef idx="1">
              <a:schemeClr val="lt1"/>
            </a:fillRef>
            <a:effectRef idx="0">
              <a:schemeClr val="accent5"/>
            </a:effectRef>
            <a:fontRef idx="minor">
              <a:schemeClr val="dk1"/>
            </a:fontRef>
          </p:style>
          <p:txBody>
            <a:bodyPr rtlCol="0" anchor="ctr"/>
            <a:lstStyle/>
            <a:p>
              <a:pPr algn="ctr"/>
              <a:endParaRPr lang="es-CL"/>
            </a:p>
          </p:txBody>
        </p:sp>
      </p:grpSp>
      <p:grpSp>
        <p:nvGrpSpPr>
          <p:cNvPr id="182" name="Grupo 181">
            <a:extLst>
              <a:ext uri="{FF2B5EF4-FFF2-40B4-BE49-F238E27FC236}">
                <a16:creationId xmlns:a16="http://schemas.microsoft.com/office/drawing/2014/main" id="{42C09B08-B2CF-40D8-BAD0-1892CA95275E}"/>
              </a:ext>
            </a:extLst>
          </p:cNvPr>
          <p:cNvGrpSpPr/>
          <p:nvPr/>
        </p:nvGrpSpPr>
        <p:grpSpPr>
          <a:xfrm rot="21323353">
            <a:off x="4442652" y="1138553"/>
            <a:ext cx="1451823" cy="810000"/>
            <a:chOff x="6812276" y="1475377"/>
            <a:chExt cx="1451823" cy="1080000"/>
          </a:xfrm>
        </p:grpSpPr>
        <p:grpSp>
          <p:nvGrpSpPr>
            <p:cNvPr id="183" name="Grupo 182">
              <a:extLst>
                <a:ext uri="{FF2B5EF4-FFF2-40B4-BE49-F238E27FC236}">
                  <a16:creationId xmlns:a16="http://schemas.microsoft.com/office/drawing/2014/main" id="{C5144D97-FB2B-41B3-A717-B05450DC13D2}"/>
                </a:ext>
              </a:extLst>
            </p:cNvPr>
            <p:cNvGrpSpPr/>
            <p:nvPr/>
          </p:nvGrpSpPr>
          <p:grpSpPr>
            <a:xfrm rot="246362">
              <a:off x="6892632" y="1516663"/>
              <a:ext cx="1371467" cy="1025921"/>
              <a:chOff x="4516256" y="2924928"/>
              <a:chExt cx="1371467" cy="1025921"/>
            </a:xfrm>
          </p:grpSpPr>
          <p:sp>
            <p:nvSpPr>
              <p:cNvPr id="185" name="Rectángulo 184">
                <a:extLst>
                  <a:ext uri="{FF2B5EF4-FFF2-40B4-BE49-F238E27FC236}">
                    <a16:creationId xmlns:a16="http://schemas.microsoft.com/office/drawing/2014/main" id="{039CF030-F242-42AE-A0B3-E9F2D134A865}"/>
                  </a:ext>
                </a:extLst>
              </p:cNvPr>
              <p:cNvSpPr/>
              <p:nvPr/>
            </p:nvSpPr>
            <p:spPr>
              <a:xfrm>
                <a:off x="4516256" y="3101871"/>
                <a:ext cx="463288" cy="615553"/>
              </a:xfrm>
              <a:prstGeom prst="rect">
                <a:avLst/>
              </a:prstGeom>
            </p:spPr>
            <p:txBody>
              <a:bodyPr wrap="none">
                <a:spAutoFit/>
              </a:bodyPr>
              <a:lstStyle/>
              <a:p>
                <a:r>
                  <a:rPr lang="es-CL" sz="2400" dirty="0"/>
                  <a:t>↓</a:t>
                </a:r>
              </a:p>
            </p:txBody>
          </p:sp>
          <p:sp>
            <p:nvSpPr>
              <p:cNvPr id="194" name="Rectángulo 193">
                <a:extLst>
                  <a:ext uri="{FF2B5EF4-FFF2-40B4-BE49-F238E27FC236}">
                    <a16:creationId xmlns:a16="http://schemas.microsoft.com/office/drawing/2014/main" id="{9E75B5D5-C910-44C2-8E96-6CDD23DC52E9}"/>
                  </a:ext>
                </a:extLst>
              </p:cNvPr>
              <p:cNvSpPr/>
              <p:nvPr/>
            </p:nvSpPr>
            <p:spPr>
              <a:xfrm>
                <a:off x="4783633" y="2924928"/>
                <a:ext cx="1104090" cy="1025921"/>
              </a:xfrm>
              <a:prstGeom prst="rect">
                <a:avLst/>
              </a:prstGeom>
            </p:spPr>
            <p:txBody>
              <a:bodyPr wrap="square">
                <a:spAutoFit/>
              </a:bodyPr>
              <a:lstStyle/>
              <a:p>
                <a:r>
                  <a:rPr lang="es-CL" sz="1100" i="1" dirty="0">
                    <a:latin typeface="Andalus" panose="02020603050405020304" pitchFamily="18" charset="-78"/>
                    <a:ea typeface="Calibri" panose="020F0502020204030204" pitchFamily="34" charset="0"/>
                    <a:cs typeface="Andalus" panose="02020603050405020304" pitchFamily="18" charset="-78"/>
                  </a:rPr>
                  <a:t>MRJP1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0,52</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ea typeface="Calibri" panose="020F0502020204030204" pitchFamily="34" charset="0"/>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MRJP2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0,01</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MRJP3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0,17</a:t>
                </a:r>
                <a:r>
                  <a:rPr lang="es-CL" sz="1100" dirty="0">
                    <a:latin typeface="Andalus" panose="02020603050405020304" pitchFamily="18" charset="-78"/>
                    <a:cs typeface="Andalus" panose="02020603050405020304" pitchFamily="18" charset="-78"/>
                  </a:rPr>
                  <a:t>)</a:t>
                </a:r>
                <a:endParaRPr lang="es-CL" sz="1100" i="1" dirty="0">
                  <a:latin typeface="Andalus" panose="02020603050405020304" pitchFamily="18" charset="-78"/>
                  <a:cs typeface="Andalus" panose="02020603050405020304" pitchFamily="18" charset="-78"/>
                </a:endParaRPr>
              </a:p>
              <a:p>
                <a:r>
                  <a:rPr lang="es-CL" sz="1100" i="1" dirty="0">
                    <a:latin typeface="Andalus" panose="02020603050405020304" pitchFamily="18" charset="-78"/>
                    <a:cs typeface="Andalus" panose="02020603050405020304" pitchFamily="18" charset="-78"/>
                  </a:rPr>
                  <a:t>MRJP4 </a:t>
                </a:r>
                <a:r>
                  <a:rPr lang="es-CL" sz="1100" dirty="0">
                    <a:latin typeface="Andalus" panose="02020603050405020304" pitchFamily="18" charset="-78"/>
                    <a:cs typeface="Andalus" panose="02020603050405020304" pitchFamily="18" charset="-78"/>
                  </a:rPr>
                  <a:t>(p </a:t>
                </a:r>
                <a:r>
                  <a:rPr lang="es-CL" sz="800" dirty="0">
                    <a:latin typeface="Andalus" panose="02020603050405020304" pitchFamily="18" charset="-78"/>
                    <a:cs typeface="Andalus" panose="02020603050405020304" pitchFamily="18" charset="-78"/>
                  </a:rPr>
                  <a:t>0,44</a:t>
                </a:r>
                <a:r>
                  <a:rPr lang="es-CL" sz="1100" dirty="0">
                    <a:latin typeface="Andalus" panose="02020603050405020304" pitchFamily="18" charset="-78"/>
                    <a:cs typeface="Andalus" panose="02020603050405020304" pitchFamily="18" charset="-78"/>
                  </a:rPr>
                  <a:t>)</a:t>
                </a:r>
              </a:p>
            </p:txBody>
          </p:sp>
        </p:grpSp>
        <p:sp>
          <p:nvSpPr>
            <p:cNvPr id="184" name="Rectángulo: esquinas redondeadas 183">
              <a:extLst>
                <a:ext uri="{FF2B5EF4-FFF2-40B4-BE49-F238E27FC236}">
                  <a16:creationId xmlns:a16="http://schemas.microsoft.com/office/drawing/2014/main" id="{75FCEAC8-72C3-4971-AD68-429EFAABD0EC}"/>
                </a:ext>
              </a:extLst>
            </p:cNvPr>
            <p:cNvSpPr/>
            <p:nvPr/>
          </p:nvSpPr>
          <p:spPr>
            <a:xfrm rot="273427">
              <a:off x="6812276" y="1475377"/>
              <a:ext cx="1422071" cy="1080000"/>
            </a:xfrm>
            <a:prstGeom prst="roundRect">
              <a:avLst/>
            </a:prstGeom>
            <a:no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197" name="Rectángulo 196">
            <a:extLst>
              <a:ext uri="{FF2B5EF4-FFF2-40B4-BE49-F238E27FC236}">
                <a16:creationId xmlns:a16="http://schemas.microsoft.com/office/drawing/2014/main" id="{06319602-6A88-4018-B4D3-36F870D890F0}"/>
              </a:ext>
            </a:extLst>
          </p:cNvPr>
          <p:cNvSpPr/>
          <p:nvPr/>
        </p:nvSpPr>
        <p:spPr>
          <a:xfrm rot="266109">
            <a:off x="6815028" y="2257594"/>
            <a:ext cx="1881130" cy="707842"/>
          </a:xfrm>
          <a:prstGeom prst="rect">
            <a:avLst/>
          </a:prstGeom>
          <a:noFill/>
        </p:spPr>
        <p:txBody>
          <a:bodyPr wrap="none" lIns="91396" tIns="45698" rIns="91396" bIns="45698">
            <a:spAutoFit/>
          </a:bodyPr>
          <a:lstStyle/>
          <a:p>
            <a:pPr algn="ctr"/>
            <a:r>
              <a:rPr lang="es-ES" sz="2000" b="1" dirty="0" err="1">
                <a:ln w="12700" cmpd="sng">
                  <a:solidFill>
                    <a:srgbClr val="C00000"/>
                  </a:solidFill>
                  <a:prstDash val="solid"/>
                </a:ln>
                <a:solidFill>
                  <a:srgbClr val="C00000"/>
                </a:solidFill>
                <a:latin typeface="Andalus" panose="02020603050405020304" pitchFamily="18" charset="-78"/>
                <a:cs typeface="Andalus" panose="02020603050405020304" pitchFamily="18" charset="-78"/>
              </a:rPr>
              <a:t>Pecoreadoras</a:t>
            </a:r>
            <a:endParaRPr lang="es-ES" sz="2000" b="1" dirty="0">
              <a:ln w="12700" cmpd="sng">
                <a:solidFill>
                  <a:srgbClr val="C00000"/>
                </a:solidFill>
                <a:prstDash val="solid"/>
              </a:ln>
              <a:solidFill>
                <a:srgbClr val="C00000"/>
              </a:solidFill>
              <a:latin typeface="Andalus" panose="02020603050405020304" pitchFamily="18" charset="-78"/>
              <a:cs typeface="Andalus" panose="02020603050405020304" pitchFamily="18" charset="-78"/>
            </a:endParaRPr>
          </a:p>
          <a:p>
            <a:pPr algn="ctr"/>
            <a:r>
              <a:rPr lang="es-ES" sz="2000" b="1" dirty="0">
                <a:ln w="12700" cmpd="sng">
                  <a:solidFill>
                    <a:srgbClr val="C00000"/>
                  </a:solidFill>
                  <a:prstDash val="solid"/>
                </a:ln>
                <a:solidFill>
                  <a:srgbClr val="C00000"/>
                </a:solidFill>
                <a:latin typeface="Andalus" panose="02020603050405020304" pitchFamily="18" charset="-78"/>
                <a:cs typeface="Andalus" panose="02020603050405020304" pitchFamily="18" charset="-78"/>
              </a:rPr>
              <a:t>PRECOCES</a:t>
            </a:r>
          </a:p>
        </p:txBody>
      </p:sp>
      <p:sp>
        <p:nvSpPr>
          <p:cNvPr id="198" name="Cerrar llave 197">
            <a:extLst>
              <a:ext uri="{FF2B5EF4-FFF2-40B4-BE49-F238E27FC236}">
                <a16:creationId xmlns:a16="http://schemas.microsoft.com/office/drawing/2014/main" id="{2F0625C9-303B-4B0D-A181-C5E4A0219E35}"/>
              </a:ext>
            </a:extLst>
          </p:cNvPr>
          <p:cNvSpPr/>
          <p:nvPr/>
        </p:nvSpPr>
        <p:spPr>
          <a:xfrm rot="211889">
            <a:off x="6191119" y="1179227"/>
            <a:ext cx="714882" cy="2620977"/>
          </a:xfrm>
          <a:prstGeom prst="rightBrace">
            <a:avLst>
              <a:gd name="adj1" fmla="val 50157"/>
              <a:gd name="adj2" fmla="val 50000"/>
            </a:avLst>
          </a:prstGeom>
          <a:ln w="19050">
            <a:solidFill>
              <a:srgbClr val="D8D3E0"/>
            </a:solidFill>
          </a:ln>
        </p:spPr>
        <p:style>
          <a:lnRef idx="1">
            <a:schemeClr val="accent1"/>
          </a:lnRef>
          <a:fillRef idx="0">
            <a:schemeClr val="accent1"/>
          </a:fillRef>
          <a:effectRef idx="0">
            <a:schemeClr val="accent1"/>
          </a:effectRef>
          <a:fontRef idx="minor">
            <a:schemeClr val="tx1"/>
          </a:fontRef>
        </p:style>
        <p:txBody>
          <a:bodyPr lIns="91396" tIns="45698" rIns="91396" bIns="45698" rtlCol="0" anchor="ctr"/>
          <a:lstStyle/>
          <a:p>
            <a:pPr algn="ctr"/>
            <a:endParaRPr lang="es-CL"/>
          </a:p>
        </p:txBody>
      </p:sp>
      <p:pic>
        <p:nvPicPr>
          <p:cNvPr id="80" name="Imagen 79">
            <a:extLst>
              <a:ext uri="{FF2B5EF4-FFF2-40B4-BE49-F238E27FC236}">
                <a16:creationId xmlns:a16="http://schemas.microsoft.com/office/drawing/2014/main" id="{6B235648-210F-46C8-8450-EA88CB432C88}"/>
              </a:ext>
            </a:extLst>
          </p:cNvPr>
          <p:cNvPicPr>
            <a:picLocks noChangeAspect="1"/>
          </p:cNvPicPr>
          <p:nvPr/>
        </p:nvPicPr>
        <p:blipFill>
          <a:blip r:embed="rId5"/>
          <a:stretch>
            <a:fillRect/>
          </a:stretch>
        </p:blipFill>
        <p:spPr>
          <a:xfrm>
            <a:off x="585611" y="2211710"/>
            <a:ext cx="1517265" cy="2622228"/>
          </a:xfrm>
          <a:prstGeom prst="rect">
            <a:avLst/>
          </a:prstGeom>
        </p:spPr>
      </p:pic>
      <p:pic>
        <p:nvPicPr>
          <p:cNvPr id="81" name="Imagen 80">
            <a:extLst>
              <a:ext uri="{FF2B5EF4-FFF2-40B4-BE49-F238E27FC236}">
                <a16:creationId xmlns:a16="http://schemas.microsoft.com/office/drawing/2014/main" id="{F5F3BBD2-CB53-4A48-AB8A-4D236F4203C1}"/>
              </a:ext>
            </a:extLst>
          </p:cNvPr>
          <p:cNvPicPr>
            <a:picLocks noChangeAspect="1"/>
          </p:cNvPicPr>
          <p:nvPr/>
        </p:nvPicPr>
        <p:blipFill>
          <a:blip r:embed="rId6"/>
          <a:stretch>
            <a:fillRect/>
          </a:stretch>
        </p:blipFill>
        <p:spPr>
          <a:xfrm>
            <a:off x="2481200" y="2211727"/>
            <a:ext cx="1514738" cy="2657375"/>
          </a:xfrm>
          <a:prstGeom prst="rect">
            <a:avLst/>
          </a:prstGeom>
        </p:spPr>
      </p:pic>
    </p:spTree>
    <p:extLst>
      <p:ext uri="{BB962C8B-B14F-4D97-AF65-F5344CB8AC3E}">
        <p14:creationId xmlns:p14="http://schemas.microsoft.com/office/powerpoint/2010/main" val="158534884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700"/>
                                  </p:stCondLst>
                                  <p:childTnLst>
                                    <p:set>
                                      <p:cBhvr>
                                        <p:cTn id="13" dur="1" fill="hold">
                                          <p:stCondLst>
                                            <p:cond delay="0"/>
                                          </p:stCondLst>
                                        </p:cTn>
                                        <p:tgtEl>
                                          <p:spTgt spid="197"/>
                                        </p:tgtEl>
                                        <p:attrNameLst>
                                          <p:attrName>style.visibility</p:attrName>
                                        </p:attrNameLst>
                                      </p:cBhvr>
                                      <p:to>
                                        <p:strVal val="visible"/>
                                      </p:to>
                                    </p:set>
                                    <p:animEffect transition="in" filter="wipe(down)">
                                      <p:cBhvr>
                                        <p:cTn id="14" dur="522">
                                          <p:stCondLst>
                                            <p:cond delay="0"/>
                                          </p:stCondLst>
                                        </p:cTn>
                                        <p:tgtEl>
                                          <p:spTgt spid="197"/>
                                        </p:tgtEl>
                                      </p:cBhvr>
                                    </p:animEffect>
                                    <p:anim calcmode="lin" valueType="num">
                                      <p:cBhvr>
                                        <p:cTn id="15" dur="1640" tmFilter="0,0; 0.14,0.36; 0.43,0.73; 0.71,0.91; 1.0,1.0">
                                          <p:stCondLst>
                                            <p:cond delay="0"/>
                                          </p:stCondLst>
                                        </p:cTn>
                                        <p:tgtEl>
                                          <p:spTgt spid="197"/>
                                        </p:tgtEl>
                                        <p:attrNameLst>
                                          <p:attrName>ppt_x</p:attrName>
                                        </p:attrNameLst>
                                      </p:cBhvr>
                                      <p:tavLst>
                                        <p:tav tm="0">
                                          <p:val>
                                            <p:strVal val="#ppt_x-0.25"/>
                                          </p:val>
                                        </p:tav>
                                        <p:tav tm="100000">
                                          <p:val>
                                            <p:strVal val="#ppt_x"/>
                                          </p:val>
                                        </p:tav>
                                      </p:tavLst>
                                    </p:anim>
                                    <p:anim calcmode="lin" valueType="num">
                                      <p:cBhvr>
                                        <p:cTn id="16" dur="598" tmFilter="0.0,0.0; 0.25,0.07; 0.50,0.2; 0.75,0.467; 1.0,1.0">
                                          <p:stCondLst>
                                            <p:cond delay="0"/>
                                          </p:stCondLst>
                                        </p:cTn>
                                        <p:tgtEl>
                                          <p:spTgt spid="197"/>
                                        </p:tgtEl>
                                        <p:attrNameLst>
                                          <p:attrName>ppt_y</p:attrName>
                                        </p:attrNameLst>
                                      </p:cBhvr>
                                      <p:tavLst>
                                        <p:tav tm="0" fmla="#ppt_y-sin(pi*$)/3">
                                          <p:val>
                                            <p:fltVal val="0.5"/>
                                          </p:val>
                                        </p:tav>
                                        <p:tav tm="100000">
                                          <p:val>
                                            <p:fltVal val="1"/>
                                          </p:val>
                                        </p:tav>
                                      </p:tavLst>
                                    </p:anim>
                                    <p:anim calcmode="lin" valueType="num">
                                      <p:cBhvr>
                                        <p:cTn id="17" dur="598" tmFilter="0, 0; 0.125,0.2665; 0.25,0.4; 0.375,0.465; 0.5,0.5;  0.625,0.535; 0.75,0.6; 0.875,0.7335; 1,1">
                                          <p:stCondLst>
                                            <p:cond delay="598"/>
                                          </p:stCondLst>
                                        </p:cTn>
                                        <p:tgtEl>
                                          <p:spTgt spid="197"/>
                                        </p:tgtEl>
                                        <p:attrNameLst>
                                          <p:attrName>ppt_y</p:attrName>
                                        </p:attrNameLst>
                                      </p:cBhvr>
                                      <p:tavLst>
                                        <p:tav tm="0" fmla="#ppt_y-sin(pi*$)/9">
                                          <p:val>
                                            <p:fltVal val="0"/>
                                          </p:val>
                                        </p:tav>
                                        <p:tav tm="100000">
                                          <p:val>
                                            <p:fltVal val="1"/>
                                          </p:val>
                                        </p:tav>
                                      </p:tavLst>
                                    </p:anim>
                                    <p:anim calcmode="lin" valueType="num">
                                      <p:cBhvr>
                                        <p:cTn id="18" dur="299" tmFilter="0, 0; 0.125,0.2665; 0.25,0.4; 0.375,0.465; 0.5,0.5;  0.625,0.535; 0.75,0.6; 0.875,0.7335; 1,1">
                                          <p:stCondLst>
                                            <p:cond delay="1192"/>
                                          </p:stCondLst>
                                        </p:cTn>
                                        <p:tgtEl>
                                          <p:spTgt spid="197"/>
                                        </p:tgtEl>
                                        <p:attrNameLst>
                                          <p:attrName>ppt_y</p:attrName>
                                        </p:attrNameLst>
                                      </p:cBhvr>
                                      <p:tavLst>
                                        <p:tav tm="0" fmla="#ppt_y-sin(pi*$)/27">
                                          <p:val>
                                            <p:fltVal val="0"/>
                                          </p:val>
                                        </p:tav>
                                        <p:tav tm="100000">
                                          <p:val>
                                            <p:fltVal val="1"/>
                                          </p:val>
                                        </p:tav>
                                      </p:tavLst>
                                    </p:anim>
                                    <p:anim calcmode="lin" valueType="num">
                                      <p:cBhvr>
                                        <p:cTn id="19" dur="148" tmFilter="0, 0; 0.125,0.2665; 0.25,0.4; 0.375,0.465; 0.5,0.5;  0.625,0.535; 0.75,0.6; 0.875,0.7335; 1,1">
                                          <p:stCondLst>
                                            <p:cond delay="1490"/>
                                          </p:stCondLst>
                                        </p:cTn>
                                        <p:tgtEl>
                                          <p:spTgt spid="197"/>
                                        </p:tgtEl>
                                        <p:attrNameLst>
                                          <p:attrName>ppt_y</p:attrName>
                                        </p:attrNameLst>
                                      </p:cBhvr>
                                      <p:tavLst>
                                        <p:tav tm="0" fmla="#ppt_y-sin(pi*$)/81">
                                          <p:val>
                                            <p:fltVal val="0"/>
                                          </p:val>
                                        </p:tav>
                                        <p:tav tm="100000">
                                          <p:val>
                                            <p:fltVal val="1"/>
                                          </p:val>
                                        </p:tav>
                                      </p:tavLst>
                                    </p:anim>
                                    <p:animScale>
                                      <p:cBhvr>
                                        <p:cTn id="20" dur="23">
                                          <p:stCondLst>
                                            <p:cond delay="585"/>
                                          </p:stCondLst>
                                        </p:cTn>
                                        <p:tgtEl>
                                          <p:spTgt spid="197"/>
                                        </p:tgtEl>
                                      </p:cBhvr>
                                      <p:to x="100000" y="60000"/>
                                    </p:animScale>
                                    <p:animScale>
                                      <p:cBhvr>
                                        <p:cTn id="21" dur="149" decel="50000">
                                          <p:stCondLst>
                                            <p:cond delay="608"/>
                                          </p:stCondLst>
                                        </p:cTn>
                                        <p:tgtEl>
                                          <p:spTgt spid="197"/>
                                        </p:tgtEl>
                                      </p:cBhvr>
                                      <p:to x="100000" y="100000"/>
                                    </p:animScale>
                                    <p:animScale>
                                      <p:cBhvr>
                                        <p:cTn id="22" dur="23">
                                          <p:stCondLst>
                                            <p:cond delay="1181"/>
                                          </p:stCondLst>
                                        </p:cTn>
                                        <p:tgtEl>
                                          <p:spTgt spid="197"/>
                                        </p:tgtEl>
                                      </p:cBhvr>
                                      <p:to x="100000" y="80000"/>
                                    </p:animScale>
                                    <p:animScale>
                                      <p:cBhvr>
                                        <p:cTn id="23" dur="149" decel="50000">
                                          <p:stCondLst>
                                            <p:cond delay="1204"/>
                                          </p:stCondLst>
                                        </p:cTn>
                                        <p:tgtEl>
                                          <p:spTgt spid="197"/>
                                        </p:tgtEl>
                                      </p:cBhvr>
                                      <p:to x="100000" y="100000"/>
                                    </p:animScale>
                                    <p:animScale>
                                      <p:cBhvr>
                                        <p:cTn id="24" dur="23">
                                          <p:stCondLst>
                                            <p:cond delay="1478"/>
                                          </p:stCondLst>
                                        </p:cTn>
                                        <p:tgtEl>
                                          <p:spTgt spid="197"/>
                                        </p:tgtEl>
                                      </p:cBhvr>
                                      <p:to x="100000" y="90000"/>
                                    </p:animScale>
                                    <p:animScale>
                                      <p:cBhvr>
                                        <p:cTn id="25" dur="149" decel="50000">
                                          <p:stCondLst>
                                            <p:cond delay="1501"/>
                                          </p:stCondLst>
                                        </p:cTn>
                                        <p:tgtEl>
                                          <p:spTgt spid="197"/>
                                        </p:tgtEl>
                                      </p:cBhvr>
                                      <p:to x="100000" y="100000"/>
                                    </p:animScale>
                                    <p:animScale>
                                      <p:cBhvr>
                                        <p:cTn id="26" dur="23">
                                          <p:stCondLst>
                                            <p:cond delay="1627"/>
                                          </p:stCondLst>
                                        </p:cTn>
                                        <p:tgtEl>
                                          <p:spTgt spid="197"/>
                                        </p:tgtEl>
                                      </p:cBhvr>
                                      <p:to x="100000" y="95000"/>
                                    </p:animScale>
                                    <p:animScale>
                                      <p:cBhvr>
                                        <p:cTn id="27" dur="149" decel="50000">
                                          <p:stCondLst>
                                            <p:cond delay="1651"/>
                                          </p:stCondLst>
                                        </p:cTn>
                                        <p:tgtEl>
                                          <p:spTgt spid="197"/>
                                        </p:tgtEl>
                                      </p:cBhvr>
                                      <p:to x="100000" y="100000"/>
                                    </p:animScale>
                                  </p:childTnLst>
                                </p:cTn>
                              </p:par>
                              <p:par>
                                <p:cTn id="28" presetID="1" presetClass="entr" presetSubtype="0" fill="hold" grpId="0" nodeType="withEffect">
                                  <p:stCondLst>
                                    <p:cond delay="1600"/>
                                  </p:stCondLst>
                                  <p:childTnLst>
                                    <p:set>
                                      <p:cBhvr>
                                        <p:cTn id="29" dur="1" fill="hold">
                                          <p:stCondLst>
                                            <p:cond delay="0"/>
                                          </p:stCondLst>
                                        </p:cTn>
                                        <p:tgtEl>
                                          <p:spTgt spid="198"/>
                                        </p:tgtEl>
                                        <p:attrNameLst>
                                          <p:attrName>style.visibility</p:attrName>
                                        </p:attrNameLst>
                                      </p:cBhvr>
                                      <p:to>
                                        <p:strVal val="visible"/>
                                      </p:to>
                                    </p:set>
                                  </p:childTnLst>
                                </p:cTn>
                              </p:par>
                              <p:par>
                                <p:cTn id="30" presetID="8" presetClass="emph" presetSubtype="0" fill="hold" grpId="1" nodeType="withEffect">
                                  <p:stCondLst>
                                    <p:cond delay="0"/>
                                  </p:stCondLst>
                                  <p:childTnLst>
                                    <p:animRot by="300000">
                                      <p:cBhvr>
                                        <p:cTn id="31" dur="2000" fill="hold"/>
                                        <p:tgtEl>
                                          <p:spTgt spid="135"/>
                                        </p:tgtEl>
                                        <p:attrNameLst>
                                          <p:attrName>r</p:attrName>
                                        </p:attrNameLst>
                                      </p:cBhvr>
                                    </p:animRot>
                                  </p:childTnLst>
                                </p:cTn>
                              </p:par>
                              <p:par>
                                <p:cTn id="32" presetID="8" presetClass="emph" presetSubtype="0" fill="hold" nodeType="withEffect">
                                  <p:stCondLst>
                                    <p:cond delay="0"/>
                                  </p:stCondLst>
                                  <p:childTnLst>
                                    <p:animRot by="300000">
                                      <p:cBhvr>
                                        <p:cTn id="33" dur="2000" fill="hold"/>
                                        <p:tgtEl>
                                          <p:spTgt spid="124"/>
                                        </p:tgtEl>
                                        <p:attrNameLst>
                                          <p:attrName>r</p:attrName>
                                        </p:attrNameLst>
                                      </p:cBhvr>
                                    </p:animRot>
                                  </p:childTnLst>
                                </p:cTn>
                              </p:par>
                              <p:par>
                                <p:cTn id="34" presetID="8" presetClass="emph" presetSubtype="0" fill="hold" nodeType="withEffect">
                                  <p:stCondLst>
                                    <p:cond delay="0"/>
                                  </p:stCondLst>
                                  <p:childTnLst>
                                    <p:animRot by="300000">
                                      <p:cBhvr>
                                        <p:cTn id="35" dur="2000" fill="hold"/>
                                        <p:tgtEl>
                                          <p:spTgt spid="136"/>
                                        </p:tgtEl>
                                        <p:attrNameLst>
                                          <p:attrName>r</p:attrName>
                                        </p:attrNameLst>
                                      </p:cBhvr>
                                    </p:animRot>
                                  </p:childTnLst>
                                </p:cTn>
                              </p:par>
                              <p:par>
                                <p:cTn id="36" presetID="8" presetClass="emph" presetSubtype="0" fill="hold" nodeType="withEffect">
                                  <p:stCondLst>
                                    <p:cond delay="0"/>
                                  </p:stCondLst>
                                  <p:childTnLst>
                                    <p:animRot by="300000">
                                      <p:cBhvr>
                                        <p:cTn id="37" dur="2000" fill="hold"/>
                                        <p:tgtEl>
                                          <p:spTgt spid="142"/>
                                        </p:tgtEl>
                                        <p:attrNameLst>
                                          <p:attrName>r</p:attrName>
                                        </p:attrNameLst>
                                      </p:cBhvr>
                                    </p:animRot>
                                  </p:childTnLst>
                                </p:cTn>
                              </p:par>
                              <p:par>
                                <p:cTn id="38" presetID="8" presetClass="emph" presetSubtype="0" fill="hold" nodeType="withEffect">
                                  <p:stCondLst>
                                    <p:cond delay="0"/>
                                  </p:stCondLst>
                                  <p:childTnLst>
                                    <p:animRot by="300000">
                                      <p:cBhvr>
                                        <p:cTn id="39" dur="2000" fill="hold"/>
                                        <p:tgtEl>
                                          <p:spTgt spid="1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1" animBg="1"/>
      <p:bldP spid="197" grpId="0"/>
      <p:bldP spid="19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upo 54"/>
          <p:cNvGrpSpPr/>
          <p:nvPr/>
        </p:nvGrpSpPr>
        <p:grpSpPr>
          <a:xfrm>
            <a:off x="638062" y="915547"/>
            <a:ext cx="1182003" cy="3574016"/>
            <a:chOff x="3435838" y="1480031"/>
            <a:chExt cx="1182003" cy="4765354"/>
          </a:xfrm>
        </p:grpSpPr>
        <p:sp>
          <p:nvSpPr>
            <p:cNvPr id="6" name="Rectángulo redondeado 5"/>
            <p:cNvSpPr/>
            <p:nvPr/>
          </p:nvSpPr>
          <p:spPr>
            <a:xfrm>
              <a:off x="3435838" y="1565385"/>
              <a:ext cx="1080000" cy="4680000"/>
            </a:xfrm>
            <a:prstGeom prst="roundRect">
              <a:avLst/>
            </a:prstGeom>
            <a:noFill/>
            <a:ln w="28575">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1" name="Título 1"/>
            <p:cNvSpPr txBox="1">
              <a:spLocks/>
            </p:cNvSpPr>
            <p:nvPr/>
          </p:nvSpPr>
          <p:spPr>
            <a:xfrm rot="16200000">
              <a:off x="1713127" y="3340671"/>
              <a:ext cx="4765354" cy="1044074"/>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Efecto directo Insecticida</a:t>
              </a:r>
            </a:p>
          </p:txBody>
        </p:sp>
      </p:grpSp>
      <p:grpSp>
        <p:nvGrpSpPr>
          <p:cNvPr id="57" name="Grupo 56"/>
          <p:cNvGrpSpPr/>
          <p:nvPr/>
        </p:nvGrpSpPr>
        <p:grpSpPr>
          <a:xfrm>
            <a:off x="3205917" y="979562"/>
            <a:ext cx="1080000" cy="3510000"/>
            <a:chOff x="6071948" y="1565385"/>
            <a:chExt cx="1080000" cy="4680000"/>
          </a:xfrm>
        </p:grpSpPr>
        <p:sp>
          <p:nvSpPr>
            <p:cNvPr id="8" name="Rectángulo redondeado 7"/>
            <p:cNvSpPr/>
            <p:nvPr/>
          </p:nvSpPr>
          <p:spPr>
            <a:xfrm>
              <a:off x="6071948" y="1565385"/>
              <a:ext cx="1080000" cy="4680000"/>
            </a:xfrm>
            <a:prstGeom prst="round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7" name="Título 1"/>
            <p:cNvSpPr txBox="1">
              <a:spLocks/>
            </p:cNvSpPr>
            <p:nvPr/>
          </p:nvSpPr>
          <p:spPr>
            <a:xfrm rot="16200000">
              <a:off x="4304460" y="3612460"/>
              <a:ext cx="4680000" cy="5858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600" dirty="0" err="1">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Polietismo</a:t>
              </a:r>
              <a:endParaRPr lang="es-CL" sz="3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endParaRPr>
            </a:p>
          </p:txBody>
        </p:sp>
      </p:grpSp>
      <p:grpSp>
        <p:nvGrpSpPr>
          <p:cNvPr id="56" name="Grupo 55"/>
          <p:cNvGrpSpPr/>
          <p:nvPr/>
        </p:nvGrpSpPr>
        <p:grpSpPr>
          <a:xfrm>
            <a:off x="1938863" y="979578"/>
            <a:ext cx="1080000" cy="3510001"/>
            <a:chOff x="4784611" y="1565385"/>
            <a:chExt cx="1080000" cy="3600001"/>
          </a:xfrm>
        </p:grpSpPr>
        <p:sp>
          <p:nvSpPr>
            <p:cNvPr id="53" name="Rectángulo redondeado 52"/>
            <p:cNvSpPr/>
            <p:nvPr/>
          </p:nvSpPr>
          <p:spPr>
            <a:xfrm>
              <a:off x="4784611" y="1565385"/>
              <a:ext cx="1080000" cy="3600000"/>
            </a:xfrm>
            <a:prstGeom prst="roundRect">
              <a:avLst/>
            </a:prstGeom>
            <a:noFill/>
            <a:ln w="285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54" name="Título 1"/>
            <p:cNvSpPr txBox="1">
              <a:spLocks/>
            </p:cNvSpPr>
            <p:nvPr/>
          </p:nvSpPr>
          <p:spPr>
            <a:xfrm rot="16200000">
              <a:off x="3541079" y="3072461"/>
              <a:ext cx="3600001" cy="5858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sz="3600" dirty="0">
                  <a:ln>
                    <a:solidFill>
                      <a:schemeClr val="bg1">
                        <a:lumMod val="50000"/>
                      </a:schemeClr>
                    </a:solidFill>
                  </a:ln>
                  <a:solidFill>
                    <a:schemeClr val="bg1">
                      <a:lumMod val="50000"/>
                    </a:schemeClr>
                  </a:solidFill>
                  <a:latin typeface="Andalus" panose="02020603050405020304" pitchFamily="18" charset="-78"/>
                  <a:cs typeface="Andalus" panose="02020603050405020304" pitchFamily="18" charset="-78"/>
                </a:rPr>
                <a:t>Sistema inmune</a:t>
              </a:r>
            </a:p>
          </p:txBody>
        </p:sp>
      </p:grpSp>
      <p:grpSp>
        <p:nvGrpSpPr>
          <p:cNvPr id="60" name="Grupo 59"/>
          <p:cNvGrpSpPr/>
          <p:nvPr/>
        </p:nvGrpSpPr>
        <p:grpSpPr>
          <a:xfrm>
            <a:off x="4428011" y="771550"/>
            <a:ext cx="4288895" cy="4050000"/>
            <a:chOff x="4418376" y="895071"/>
            <a:chExt cx="4288895" cy="5400000"/>
          </a:xfrm>
        </p:grpSpPr>
        <p:sp>
          <p:nvSpPr>
            <p:cNvPr id="58" name="Rectángulo: esquinas redondeadas 14"/>
            <p:cNvSpPr/>
            <p:nvPr/>
          </p:nvSpPr>
          <p:spPr>
            <a:xfrm>
              <a:off x="4418376" y="895071"/>
              <a:ext cx="4288895" cy="5400000"/>
            </a:xfrm>
            <a:prstGeom prst="roundRect">
              <a:avLst/>
            </a:prstGeom>
            <a:solidFill>
              <a:schemeClr val="bg1">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es-CL" dirty="0"/>
            </a:p>
          </p:txBody>
        </p:sp>
        <p:sp>
          <p:nvSpPr>
            <p:cNvPr id="59" name="Rectángulo 58"/>
            <p:cNvSpPr/>
            <p:nvPr/>
          </p:nvSpPr>
          <p:spPr>
            <a:xfrm>
              <a:off x="4529816" y="1179319"/>
              <a:ext cx="3994255" cy="4144725"/>
            </a:xfrm>
            <a:prstGeom prst="rect">
              <a:avLst/>
            </a:prstGeom>
          </p:spPr>
          <p:txBody>
            <a:bodyPr wrap="square">
              <a:spAutoFit/>
            </a:bodyPr>
            <a:lstStyle/>
            <a:p>
              <a:pPr marL="285602" indent="-285602" algn="just">
                <a:buFont typeface="Wingdings" panose="05000000000000000000" pitchFamily="2" charset="2"/>
                <a:buChar char="ü"/>
              </a:pPr>
              <a:r>
                <a:rPr lang="es-CL" sz="1400" dirty="0">
                  <a:ln>
                    <a:solidFill>
                      <a:schemeClr val="bg1"/>
                    </a:solidFill>
                  </a:ln>
                  <a:solidFill>
                    <a:schemeClr val="bg1"/>
                  </a:solidFill>
                  <a:latin typeface="Andalus" panose="02020603050405020304" pitchFamily="18" charset="-78"/>
                  <a:cs typeface="Andalus" panose="02020603050405020304" pitchFamily="18" charset="-78"/>
                </a:rPr>
                <a:t>La abeja no es capaz de degradar el compuesto imidacloprid, más bien promueve su unión en los receptores </a:t>
              </a:r>
              <a:r>
                <a:rPr lang="es-CL" sz="1400" dirty="0" err="1">
                  <a:ln>
                    <a:solidFill>
                      <a:schemeClr val="bg1"/>
                    </a:solidFill>
                  </a:ln>
                  <a:solidFill>
                    <a:schemeClr val="bg1"/>
                  </a:solidFill>
                  <a:latin typeface="Andalus" panose="02020603050405020304" pitchFamily="18" charset="-78"/>
                  <a:cs typeface="Andalus" panose="02020603050405020304" pitchFamily="18" charset="-78"/>
                </a:rPr>
                <a:t>AChR</a:t>
              </a:r>
              <a:r>
                <a:rPr lang="es-CL" sz="1400" dirty="0">
                  <a:ln>
                    <a:solidFill>
                      <a:schemeClr val="bg1"/>
                    </a:solidFill>
                  </a:ln>
                  <a:solidFill>
                    <a:schemeClr val="bg1"/>
                  </a:solidFill>
                  <a:latin typeface="Andalus" panose="02020603050405020304" pitchFamily="18" charset="-78"/>
                  <a:cs typeface="Andalus" panose="02020603050405020304" pitchFamily="18" charset="-78"/>
                </a:rPr>
                <a:t>. </a:t>
              </a:r>
            </a:p>
            <a:p>
              <a:pPr marL="285602" indent="-285602" algn="just">
                <a:buFont typeface="Wingdings" panose="05000000000000000000" pitchFamily="2" charset="2"/>
                <a:buChar char="ü"/>
              </a:pPr>
              <a:endParaRPr lang="es-CL" sz="1400" dirty="0">
                <a:ln>
                  <a:solidFill>
                    <a:schemeClr val="bg1"/>
                  </a:solidFill>
                </a:ln>
                <a:solidFill>
                  <a:schemeClr val="bg1"/>
                </a:solidFill>
                <a:latin typeface="Andalus" panose="02020603050405020304" pitchFamily="18" charset="-78"/>
                <a:cs typeface="Andalus" panose="02020603050405020304" pitchFamily="18" charset="-78"/>
              </a:endParaRPr>
            </a:p>
            <a:p>
              <a:pPr marL="285602" indent="-285602" algn="just">
                <a:buFont typeface="Wingdings" panose="05000000000000000000" pitchFamily="2" charset="2"/>
                <a:buChar char="ü"/>
              </a:pPr>
              <a:r>
                <a:rPr lang="es-CL" sz="1400" dirty="0">
                  <a:ln>
                    <a:solidFill>
                      <a:schemeClr val="bg1"/>
                    </a:solidFill>
                  </a:ln>
                  <a:solidFill>
                    <a:schemeClr val="bg1"/>
                  </a:solidFill>
                  <a:latin typeface="Andalus" panose="02020603050405020304" pitchFamily="18" charset="-78"/>
                  <a:cs typeface="Andalus" panose="02020603050405020304" pitchFamily="18" charset="-78"/>
                </a:rPr>
                <a:t>Las abejas que han sido alimentadas con el insecticida tienen un sistema inmune deprimido por tanto esta más predispuesto al ataque de patógenos oportunista</a:t>
              </a:r>
              <a:r>
                <a:rPr lang="es-CL" sz="1400" dirty="0">
                  <a:ln>
                    <a:solidFill>
                      <a:schemeClr val="bg1"/>
                    </a:solidFill>
                  </a:ln>
                  <a:solidFill>
                    <a:schemeClr val="bg1"/>
                  </a:solidFill>
                </a:rPr>
                <a:t>s. </a:t>
              </a:r>
            </a:p>
            <a:p>
              <a:pPr marL="285602" indent="-285602" algn="just">
                <a:buFont typeface="Wingdings" panose="05000000000000000000" pitchFamily="2" charset="2"/>
                <a:buChar char="ü"/>
              </a:pPr>
              <a:endParaRPr lang="es-CL" sz="1400" dirty="0">
                <a:ln>
                  <a:solidFill>
                    <a:schemeClr val="bg1"/>
                  </a:solidFill>
                </a:ln>
                <a:solidFill>
                  <a:schemeClr val="bg1"/>
                </a:solidFill>
              </a:endParaRPr>
            </a:p>
            <a:p>
              <a:pPr marL="285602" indent="-285602" algn="just">
                <a:buFont typeface="Wingdings" panose="05000000000000000000" pitchFamily="2" charset="2"/>
                <a:buChar char="ü"/>
              </a:pPr>
              <a:r>
                <a:rPr lang="es-CL" sz="1400" dirty="0">
                  <a:ln>
                    <a:solidFill>
                      <a:schemeClr val="bg1"/>
                    </a:solidFill>
                  </a:ln>
                  <a:solidFill>
                    <a:schemeClr val="bg1"/>
                  </a:solidFill>
                  <a:latin typeface="Andalus" panose="02020603050405020304" pitchFamily="18" charset="-78"/>
                  <a:cs typeface="Andalus" panose="02020603050405020304" pitchFamily="18" charset="-78"/>
                </a:rPr>
                <a:t>El insecticida imidacloprid adelanta el ciclo de vida de la abeja obrera, generando pecoradoras precoces,  desregulando completamente la división de tareas dentro de la colmena. </a:t>
              </a:r>
            </a:p>
          </p:txBody>
        </p:sp>
      </p:grpSp>
      <p:pic>
        <p:nvPicPr>
          <p:cNvPr id="15" name="Imagen 14"/>
          <p:cNvPicPr>
            <a:picLocks noChangeAspect="1"/>
          </p:cNvPicPr>
          <p:nvPr/>
        </p:nvPicPr>
        <p:blipFill>
          <a:blip r:embed="rId2"/>
          <a:stretch>
            <a:fillRect/>
          </a:stretch>
        </p:blipFill>
        <p:spPr>
          <a:xfrm>
            <a:off x="-4800" y="70918"/>
            <a:ext cx="1155642" cy="916656"/>
          </a:xfrm>
          <a:prstGeom prst="rect">
            <a:avLst/>
          </a:prstGeom>
        </p:spPr>
      </p:pic>
      <p:sp>
        <p:nvSpPr>
          <p:cNvPr id="16" name="Rectángulo: esquinas redondeadas 14"/>
          <p:cNvSpPr/>
          <p:nvPr/>
        </p:nvSpPr>
        <p:spPr>
          <a:xfrm>
            <a:off x="1207725" y="70917"/>
            <a:ext cx="7343644" cy="405000"/>
          </a:xfrm>
          <a:prstGeom prst="roundRect">
            <a:avLst/>
          </a:prstGeom>
          <a:solidFill>
            <a:schemeClr val="bg1">
              <a:lumMod val="50000"/>
            </a:schemeClr>
          </a:solidFill>
          <a:ln/>
        </p:spPr>
        <p:style>
          <a:lnRef idx="0">
            <a:schemeClr val="dk1"/>
          </a:lnRef>
          <a:fillRef idx="3">
            <a:schemeClr val="dk1"/>
          </a:fillRef>
          <a:effectRef idx="3">
            <a:schemeClr val="dk1"/>
          </a:effectRef>
          <a:fontRef idx="minor">
            <a:schemeClr val="lt1"/>
          </a:fontRef>
        </p:style>
        <p:txBody>
          <a:bodyPr lIns="91396" tIns="45698" rIns="91396" bIns="45698" rtlCol="0" anchor="ctr"/>
          <a:lstStyle/>
          <a:p>
            <a:pPr algn="ctr"/>
            <a:endParaRPr lang="es-CL" dirty="0"/>
          </a:p>
        </p:txBody>
      </p:sp>
      <p:sp>
        <p:nvSpPr>
          <p:cNvPr id="17" name="Rectángulo 16"/>
          <p:cNvSpPr/>
          <p:nvPr/>
        </p:nvSpPr>
        <p:spPr>
          <a:xfrm>
            <a:off x="1331695" y="24839"/>
            <a:ext cx="1860216" cy="461620"/>
          </a:xfrm>
          <a:prstGeom prst="rect">
            <a:avLst/>
          </a:prstGeom>
          <a:noFill/>
        </p:spPr>
        <p:txBody>
          <a:bodyPr wrap="none" lIns="91396" tIns="45698" rIns="91396" bIns="45698">
            <a:spAutoFit/>
          </a:bodyPr>
          <a:lstStyle/>
          <a:p>
            <a:pPr algn="ctr"/>
            <a:r>
              <a:rPr lang="es-ES" sz="2400" b="1" dirty="0">
                <a:ln w="12700" cmpd="sng">
                  <a:solidFill>
                    <a:schemeClr val="bg1"/>
                  </a:solidFill>
                  <a:prstDash val="solid"/>
                </a:ln>
                <a:solidFill>
                  <a:schemeClr val="bg1"/>
                </a:solidFill>
                <a:latin typeface="Andalus" panose="02020603050405020304" pitchFamily="18" charset="-78"/>
                <a:cs typeface="Andalus" panose="02020603050405020304" pitchFamily="18" charset="-78"/>
              </a:rPr>
              <a:t>Conclusión</a:t>
            </a:r>
            <a:endParaRPr lang="es-ES" sz="2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325291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Users\CATA\Pictures\FOTOS\3 de 3\Talca-entomologia\DSC0776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605" r="5036" b="3124"/>
          <a:stretch/>
        </p:blipFill>
        <p:spPr bwMode="auto">
          <a:xfrm>
            <a:off x="-17314" y="0"/>
            <a:ext cx="9161315" cy="5164038"/>
          </a:xfrm>
          <a:prstGeom prst="rect">
            <a:avLst/>
          </a:prstGeom>
          <a:solidFill>
            <a:schemeClr val="bg1"/>
          </a:solidFill>
        </p:spPr>
      </p:pic>
      <p:sp>
        <p:nvSpPr>
          <p:cNvPr id="21" name="20 Redondear rectángulo de esquina diagonal"/>
          <p:cNvSpPr/>
          <p:nvPr/>
        </p:nvSpPr>
        <p:spPr>
          <a:xfrm>
            <a:off x="468626" y="1437888"/>
            <a:ext cx="8152783" cy="2807662"/>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7" name="16 Rectángulo"/>
          <p:cNvSpPr/>
          <p:nvPr/>
        </p:nvSpPr>
        <p:spPr>
          <a:xfrm>
            <a:off x="981538" y="2020935"/>
            <a:ext cx="6236069" cy="1361889"/>
          </a:xfrm>
          <a:prstGeom prst="rect">
            <a:avLst/>
          </a:prstGeom>
        </p:spPr>
        <p:txBody>
          <a:bodyPr wrap="square" lIns="68557" tIns="34279" rIns="68557" bIns="34279">
            <a:spAutoFit/>
          </a:bodyPr>
          <a:lstStyle/>
          <a:p>
            <a:pPr algn="ctr" defTabSz="913815"/>
            <a:r>
              <a:rPr lang="es-ES" sz="2100" dirty="0">
                <a:solidFill>
                  <a:prstClr val="black"/>
                </a:solidFill>
                <a:latin typeface="Verdana" pitchFamily="34" charset="0"/>
                <a:ea typeface="Verdana" pitchFamily="34" charset="0"/>
              </a:rPr>
              <a:t>Evaluando el impacto de dosis residuales de </a:t>
            </a:r>
            <a:r>
              <a:rPr lang="es-ES" sz="2100" dirty="0" err="1">
                <a:solidFill>
                  <a:prstClr val="black"/>
                </a:solidFill>
                <a:latin typeface="Verdana" pitchFamily="34" charset="0"/>
                <a:ea typeface="Verdana" pitchFamily="34" charset="0"/>
              </a:rPr>
              <a:t>neonicotinoide</a:t>
            </a:r>
            <a:r>
              <a:rPr lang="es-ES" sz="2100" dirty="0">
                <a:solidFill>
                  <a:prstClr val="black"/>
                </a:solidFill>
                <a:latin typeface="Verdana" pitchFamily="34" charset="0"/>
                <a:ea typeface="Verdana" pitchFamily="34" charset="0"/>
              </a:rPr>
              <a:t> (</a:t>
            </a:r>
            <a:r>
              <a:rPr lang="es-ES" sz="2100" dirty="0" err="1">
                <a:solidFill>
                  <a:prstClr val="black"/>
                </a:solidFill>
                <a:latin typeface="Verdana" pitchFamily="34" charset="0"/>
                <a:ea typeface="Verdana" pitchFamily="34" charset="0"/>
              </a:rPr>
              <a:t>Imidacloprid</a:t>
            </a:r>
            <a:r>
              <a:rPr lang="es-ES" sz="2100" dirty="0">
                <a:solidFill>
                  <a:prstClr val="black"/>
                </a:solidFill>
                <a:latin typeface="Verdana" pitchFamily="34" charset="0"/>
                <a:ea typeface="Verdana" pitchFamily="34" charset="0"/>
              </a:rPr>
              <a:t>) en la fisiología térmica de </a:t>
            </a:r>
            <a:r>
              <a:rPr lang="es-ES" sz="2100" i="1" dirty="0">
                <a:solidFill>
                  <a:prstClr val="black"/>
                </a:solidFill>
                <a:latin typeface="Verdana" pitchFamily="34" charset="0"/>
                <a:ea typeface="Verdana" pitchFamily="34" charset="0"/>
              </a:rPr>
              <a:t>Apis </a:t>
            </a:r>
            <a:r>
              <a:rPr lang="es-ES" sz="2100" i="1" dirty="0" err="1">
                <a:solidFill>
                  <a:prstClr val="black"/>
                </a:solidFill>
                <a:latin typeface="Verdana" pitchFamily="34" charset="0"/>
                <a:ea typeface="Verdana" pitchFamily="34" charset="0"/>
              </a:rPr>
              <a:t>mellifera</a:t>
            </a:r>
            <a:r>
              <a:rPr lang="es-ES" sz="2100" dirty="0">
                <a:solidFill>
                  <a:prstClr val="black"/>
                </a:solidFill>
                <a:latin typeface="Verdana" pitchFamily="34" charset="0"/>
                <a:ea typeface="Verdana" pitchFamily="34" charset="0"/>
              </a:rPr>
              <a:t> mediante un </a:t>
            </a:r>
            <a:r>
              <a:rPr lang="es-ES" sz="2100" dirty="0">
                <a:solidFill>
                  <a:srgbClr val="2D6CB9"/>
                </a:solidFill>
                <a:latin typeface="Verdana" pitchFamily="34" charset="0"/>
                <a:ea typeface="Verdana" pitchFamily="34" charset="0"/>
              </a:rPr>
              <a:t>rasgo fisiológico</a:t>
            </a:r>
            <a:r>
              <a:rPr lang="es-ES" sz="2100" dirty="0">
                <a:solidFill>
                  <a:prstClr val="black"/>
                </a:solidFill>
                <a:latin typeface="Verdana" pitchFamily="34" charset="0"/>
                <a:ea typeface="Verdana" pitchFamily="34" charset="0"/>
              </a:rPr>
              <a:t> relativo a sensibilidad térmica.</a:t>
            </a:r>
          </a:p>
        </p:txBody>
      </p:sp>
      <p:pic>
        <p:nvPicPr>
          <p:cNvPr id="23" name="Picture 4" descr="Resultado de imagen para termometro 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30347" y="1836111"/>
            <a:ext cx="684426" cy="684445"/>
          </a:xfrm>
          <a:prstGeom prst="rect">
            <a:avLst/>
          </a:prstGeom>
          <a:noFill/>
          <a:extLst>
            <a:ext uri="{909E8E84-426E-40dd-AFC4-6F175D3DCCD1}">
              <a14:hiddenFill xmlns:a14="http://schemas.microsoft.com/office/drawing/2010/main" xmlns="">
                <a:solidFill>
                  <a:srgbClr val="FFFFFF"/>
                </a:solidFill>
              </a14:hiddenFill>
            </a:ext>
          </a:extLst>
        </p:spPr>
      </p:pic>
      <p:grpSp>
        <p:nvGrpSpPr>
          <p:cNvPr id="24" name="Gráfico 44" descr="Repelente para insectos">
            <a:extLst>
              <a:ext uri="{FF2B5EF4-FFF2-40B4-BE49-F238E27FC236}">
                <a16:creationId xmlns:a16="http://schemas.microsoft.com/office/drawing/2014/main" id="{8BB7A9D2-15B8-F641-8FA4-3FE66CE776F3}"/>
              </a:ext>
            </a:extLst>
          </p:cNvPr>
          <p:cNvGrpSpPr/>
          <p:nvPr/>
        </p:nvGrpSpPr>
        <p:grpSpPr>
          <a:xfrm rot="2728202">
            <a:off x="7222775" y="1471739"/>
            <a:ext cx="303365" cy="624803"/>
            <a:chOff x="6381750" y="515376"/>
            <a:chExt cx="342900" cy="838200"/>
          </a:xfrm>
          <a:solidFill>
            <a:schemeClr val="tx1"/>
          </a:solidFill>
        </p:grpSpPr>
        <p:sp>
          <p:nvSpPr>
            <p:cNvPr id="25" name="Forma libre 46">
              <a:extLst>
                <a:ext uri="{FF2B5EF4-FFF2-40B4-BE49-F238E27FC236}">
                  <a16:creationId xmlns:a16="http://schemas.microsoft.com/office/drawing/2014/main" id="{1C897D72-569B-8342-8544-40E5690534D5}"/>
                </a:ext>
              </a:extLst>
            </p:cNvPr>
            <p:cNvSpPr/>
            <p:nvPr/>
          </p:nvSpPr>
          <p:spPr>
            <a:xfrm>
              <a:off x="6515100" y="515376"/>
              <a:ext cx="76200" cy="104775"/>
            </a:xfrm>
            <a:custGeom>
              <a:avLst/>
              <a:gdLst>
                <a:gd name="connsiteX0" fmla="*/ 0 w 76200"/>
                <a:gd name="connsiteY0" fmla="*/ 85725 h 104775"/>
                <a:gd name="connsiteX1" fmla="*/ 38100 w 76200"/>
                <a:gd name="connsiteY1" fmla="*/ 104775 h 104775"/>
                <a:gd name="connsiteX2" fmla="*/ 76200 w 76200"/>
                <a:gd name="connsiteY2" fmla="*/ 85725 h 104775"/>
                <a:gd name="connsiteX3" fmla="*/ 76200 w 76200"/>
                <a:gd name="connsiteY3" fmla="*/ 57150 h 104775"/>
                <a:gd name="connsiteX4" fmla="*/ 57150 w 76200"/>
                <a:gd name="connsiteY4" fmla="*/ 38100 h 104775"/>
                <a:gd name="connsiteX5" fmla="*/ 76200 w 76200"/>
                <a:gd name="connsiteY5" fmla="*/ 19050 h 104775"/>
                <a:gd name="connsiteX6" fmla="*/ 76200 w 76200"/>
                <a:gd name="connsiteY6" fmla="*/ 0 h 104775"/>
                <a:gd name="connsiteX7" fmla="*/ 38100 w 76200"/>
                <a:gd name="connsiteY7" fmla="*/ 0 h 104775"/>
                <a:gd name="connsiteX8" fmla="*/ 0 w 76200"/>
                <a:gd name="connsiteY8" fmla="*/ 38100 h 104775"/>
                <a:gd name="connsiteX9" fmla="*/ 0 w 76200"/>
                <a:gd name="connsiteY9" fmla="*/ 85725 h 104775"/>
                <a:gd name="connsiteX10" fmla="*/ 0 w 76200"/>
                <a:gd name="connsiteY10" fmla="*/ 85725 h 104775"/>
                <a:gd name="connsiteX11" fmla="*/ 0 w 76200"/>
                <a:gd name="connsiteY11" fmla="*/ 85725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104775">
                  <a:moveTo>
                    <a:pt x="0" y="85725"/>
                  </a:moveTo>
                  <a:cubicBezTo>
                    <a:pt x="0" y="96203"/>
                    <a:pt x="17145" y="104775"/>
                    <a:pt x="38100" y="104775"/>
                  </a:cubicBezTo>
                  <a:cubicBezTo>
                    <a:pt x="59055" y="104775"/>
                    <a:pt x="76200" y="96203"/>
                    <a:pt x="76200" y="85725"/>
                  </a:cubicBezTo>
                  <a:lnTo>
                    <a:pt x="76200" y="57150"/>
                  </a:lnTo>
                  <a:cubicBezTo>
                    <a:pt x="65723" y="57150"/>
                    <a:pt x="57150" y="48578"/>
                    <a:pt x="57150" y="38100"/>
                  </a:cubicBezTo>
                  <a:cubicBezTo>
                    <a:pt x="57150" y="27623"/>
                    <a:pt x="65723" y="19050"/>
                    <a:pt x="76200" y="19050"/>
                  </a:cubicBezTo>
                  <a:lnTo>
                    <a:pt x="76200" y="0"/>
                  </a:lnTo>
                  <a:lnTo>
                    <a:pt x="38100" y="0"/>
                  </a:lnTo>
                  <a:cubicBezTo>
                    <a:pt x="17145" y="0"/>
                    <a:pt x="0" y="17145"/>
                    <a:pt x="0" y="38100"/>
                  </a:cubicBezTo>
                  <a:lnTo>
                    <a:pt x="0" y="85725"/>
                  </a:lnTo>
                  <a:lnTo>
                    <a:pt x="0" y="85725"/>
                  </a:lnTo>
                  <a:lnTo>
                    <a:pt x="0" y="85725"/>
                  </a:lnTo>
                  <a:close/>
                </a:path>
              </a:pathLst>
            </a:custGeom>
            <a:grpFill/>
            <a:ln w="9525" cap="flat">
              <a:noFill/>
              <a:prstDash val="solid"/>
              <a:miter/>
            </a:ln>
          </p:spPr>
          <p:txBody>
            <a:bodyPr rtlCol="0" anchor="ctr"/>
            <a:lstStyle/>
            <a:p>
              <a:pPr defTabSz="913815"/>
              <a:endParaRPr lang="es-CL">
                <a:solidFill>
                  <a:prstClr val="black"/>
                </a:solidFill>
                <a:latin typeface="Calibri"/>
              </a:endParaRPr>
            </a:p>
          </p:txBody>
        </p:sp>
        <p:sp>
          <p:nvSpPr>
            <p:cNvPr id="26" name="Forma libre 47">
              <a:extLst>
                <a:ext uri="{FF2B5EF4-FFF2-40B4-BE49-F238E27FC236}">
                  <a16:creationId xmlns:a16="http://schemas.microsoft.com/office/drawing/2014/main" id="{7BAFB79A-95F9-1345-9FC5-2A492F5AD22D}"/>
                </a:ext>
              </a:extLst>
            </p:cNvPr>
            <p:cNvSpPr/>
            <p:nvPr/>
          </p:nvSpPr>
          <p:spPr>
            <a:xfrm>
              <a:off x="6381750" y="642058"/>
              <a:ext cx="342900" cy="200025"/>
            </a:xfrm>
            <a:custGeom>
              <a:avLst/>
              <a:gdLst>
                <a:gd name="connsiteX0" fmla="*/ 307658 w 342900"/>
                <a:gd name="connsiteY0" fmla="*/ 84773 h 200025"/>
                <a:gd name="connsiteX1" fmla="*/ 225743 w 342900"/>
                <a:gd name="connsiteY1" fmla="*/ 0 h 200025"/>
                <a:gd name="connsiteX2" fmla="*/ 171450 w 342900"/>
                <a:gd name="connsiteY2" fmla="*/ 16193 h 200025"/>
                <a:gd name="connsiteX3" fmla="*/ 117157 w 342900"/>
                <a:gd name="connsiteY3" fmla="*/ 0 h 200025"/>
                <a:gd name="connsiteX4" fmla="*/ 35243 w 342900"/>
                <a:gd name="connsiteY4" fmla="*/ 84773 h 200025"/>
                <a:gd name="connsiteX5" fmla="*/ 35243 w 342900"/>
                <a:gd name="connsiteY5" fmla="*/ 84773 h 200025"/>
                <a:gd name="connsiteX6" fmla="*/ 0 w 342900"/>
                <a:gd name="connsiteY6" fmla="*/ 130493 h 200025"/>
                <a:gd name="connsiteX7" fmla="*/ 171450 w 342900"/>
                <a:gd name="connsiteY7" fmla="*/ 206693 h 200025"/>
                <a:gd name="connsiteX8" fmla="*/ 342900 w 342900"/>
                <a:gd name="connsiteY8" fmla="*/ 130493 h 200025"/>
                <a:gd name="connsiteX9" fmla="*/ 307658 w 342900"/>
                <a:gd name="connsiteY9" fmla="*/ 84773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200025">
                  <a:moveTo>
                    <a:pt x="307658" y="84773"/>
                  </a:moveTo>
                  <a:cubicBezTo>
                    <a:pt x="295275" y="44768"/>
                    <a:pt x="264795" y="15240"/>
                    <a:pt x="225743" y="0"/>
                  </a:cubicBezTo>
                  <a:cubicBezTo>
                    <a:pt x="212408" y="10478"/>
                    <a:pt x="193358" y="16193"/>
                    <a:pt x="171450" y="16193"/>
                  </a:cubicBezTo>
                  <a:cubicBezTo>
                    <a:pt x="149543" y="16193"/>
                    <a:pt x="130493" y="10478"/>
                    <a:pt x="117157" y="0"/>
                  </a:cubicBezTo>
                  <a:cubicBezTo>
                    <a:pt x="78105" y="14288"/>
                    <a:pt x="47625" y="44768"/>
                    <a:pt x="35243" y="84773"/>
                  </a:cubicBezTo>
                  <a:lnTo>
                    <a:pt x="35243" y="84773"/>
                  </a:lnTo>
                  <a:cubicBezTo>
                    <a:pt x="13335" y="97155"/>
                    <a:pt x="0" y="113348"/>
                    <a:pt x="0" y="130493"/>
                  </a:cubicBezTo>
                  <a:cubicBezTo>
                    <a:pt x="0" y="172403"/>
                    <a:pt x="77152" y="206693"/>
                    <a:pt x="171450" y="206693"/>
                  </a:cubicBezTo>
                  <a:cubicBezTo>
                    <a:pt x="265748" y="206693"/>
                    <a:pt x="342900" y="172403"/>
                    <a:pt x="342900" y="130493"/>
                  </a:cubicBezTo>
                  <a:cubicBezTo>
                    <a:pt x="342900" y="113348"/>
                    <a:pt x="329565" y="97155"/>
                    <a:pt x="307658" y="84773"/>
                  </a:cubicBezTo>
                  <a:close/>
                </a:path>
              </a:pathLst>
            </a:custGeom>
            <a:grpFill/>
            <a:ln w="9525" cap="flat">
              <a:noFill/>
              <a:prstDash val="solid"/>
              <a:miter/>
            </a:ln>
          </p:spPr>
          <p:txBody>
            <a:bodyPr rtlCol="0" anchor="ctr"/>
            <a:lstStyle/>
            <a:p>
              <a:pPr defTabSz="913815"/>
              <a:endParaRPr lang="es-CL">
                <a:solidFill>
                  <a:prstClr val="black"/>
                </a:solidFill>
                <a:latin typeface="Calibri"/>
              </a:endParaRPr>
            </a:p>
          </p:txBody>
        </p:sp>
        <p:sp>
          <p:nvSpPr>
            <p:cNvPr id="27" name="Forma libre 48">
              <a:extLst>
                <a:ext uri="{FF2B5EF4-FFF2-40B4-BE49-F238E27FC236}">
                  <a16:creationId xmlns:a16="http://schemas.microsoft.com/office/drawing/2014/main" id="{E93CC32B-DF9A-284C-A0E6-036DD0105D09}"/>
                </a:ext>
              </a:extLst>
            </p:cNvPr>
            <p:cNvSpPr/>
            <p:nvPr/>
          </p:nvSpPr>
          <p:spPr>
            <a:xfrm>
              <a:off x="6381750" y="841131"/>
              <a:ext cx="342900" cy="504825"/>
            </a:xfrm>
            <a:custGeom>
              <a:avLst/>
              <a:gdLst>
                <a:gd name="connsiteX0" fmla="*/ 307658 w 342900"/>
                <a:gd name="connsiteY0" fmla="*/ 20002 h 504825"/>
                <a:gd name="connsiteX1" fmla="*/ 171450 w 342900"/>
                <a:gd name="connsiteY1" fmla="*/ 45720 h 504825"/>
                <a:gd name="connsiteX2" fmla="*/ 35243 w 342900"/>
                <a:gd name="connsiteY2" fmla="*/ 20002 h 504825"/>
                <a:gd name="connsiteX3" fmla="*/ 0 w 342900"/>
                <a:gd name="connsiteY3" fmla="*/ 0 h 504825"/>
                <a:gd name="connsiteX4" fmla="*/ 0 w 342900"/>
                <a:gd name="connsiteY4" fmla="*/ 436245 h 504825"/>
                <a:gd name="connsiteX5" fmla="*/ 0 w 342900"/>
                <a:gd name="connsiteY5" fmla="*/ 436245 h 504825"/>
                <a:gd name="connsiteX6" fmla="*/ 171450 w 342900"/>
                <a:gd name="connsiteY6" fmla="*/ 512445 h 504825"/>
                <a:gd name="connsiteX7" fmla="*/ 342900 w 342900"/>
                <a:gd name="connsiteY7" fmla="*/ 436245 h 504825"/>
                <a:gd name="connsiteX8" fmla="*/ 342900 w 342900"/>
                <a:gd name="connsiteY8" fmla="*/ 436245 h 504825"/>
                <a:gd name="connsiteX9" fmla="*/ 342900 w 342900"/>
                <a:gd name="connsiteY9" fmla="*/ 0 h 504825"/>
                <a:gd name="connsiteX10" fmla="*/ 307658 w 342900"/>
                <a:gd name="connsiteY10" fmla="*/ 20002 h 504825"/>
                <a:gd name="connsiteX11" fmla="*/ 116205 w 342900"/>
                <a:gd name="connsiteY11" fmla="*/ 106680 h 504825"/>
                <a:gd name="connsiteX12" fmla="*/ 128588 w 342900"/>
                <a:gd name="connsiteY12" fmla="*/ 102870 h 504825"/>
                <a:gd name="connsiteX13" fmla="*/ 149543 w 342900"/>
                <a:gd name="connsiteY13" fmla="*/ 121920 h 504825"/>
                <a:gd name="connsiteX14" fmla="*/ 157163 w 342900"/>
                <a:gd name="connsiteY14" fmla="*/ 137160 h 504825"/>
                <a:gd name="connsiteX15" fmla="*/ 184785 w 342900"/>
                <a:gd name="connsiteY15" fmla="*/ 137160 h 504825"/>
                <a:gd name="connsiteX16" fmla="*/ 192405 w 342900"/>
                <a:gd name="connsiteY16" fmla="*/ 121920 h 504825"/>
                <a:gd name="connsiteX17" fmla="*/ 213360 w 342900"/>
                <a:gd name="connsiteY17" fmla="*/ 102870 h 504825"/>
                <a:gd name="connsiteX18" fmla="*/ 225743 w 342900"/>
                <a:gd name="connsiteY18" fmla="*/ 106680 h 504825"/>
                <a:gd name="connsiteX19" fmla="*/ 221933 w 342900"/>
                <a:gd name="connsiteY19" fmla="*/ 119063 h 504825"/>
                <a:gd name="connsiteX20" fmla="*/ 208598 w 342900"/>
                <a:gd name="connsiteY20" fmla="*/ 131445 h 504825"/>
                <a:gd name="connsiteX21" fmla="*/ 202883 w 342900"/>
                <a:gd name="connsiteY21" fmla="*/ 142875 h 504825"/>
                <a:gd name="connsiteX22" fmla="*/ 216218 w 342900"/>
                <a:gd name="connsiteY22" fmla="*/ 156210 h 504825"/>
                <a:gd name="connsiteX23" fmla="*/ 222885 w 342900"/>
                <a:gd name="connsiteY23" fmla="*/ 206693 h 504825"/>
                <a:gd name="connsiteX24" fmla="*/ 120015 w 342900"/>
                <a:gd name="connsiteY24" fmla="*/ 206693 h 504825"/>
                <a:gd name="connsiteX25" fmla="*/ 117157 w 342900"/>
                <a:gd name="connsiteY25" fmla="*/ 188595 h 504825"/>
                <a:gd name="connsiteX26" fmla="*/ 140970 w 342900"/>
                <a:gd name="connsiteY26" fmla="*/ 143827 h 504825"/>
                <a:gd name="connsiteX27" fmla="*/ 135255 w 342900"/>
                <a:gd name="connsiteY27" fmla="*/ 131445 h 504825"/>
                <a:gd name="connsiteX28" fmla="*/ 121920 w 342900"/>
                <a:gd name="connsiteY28" fmla="*/ 119063 h 504825"/>
                <a:gd name="connsiteX29" fmla="*/ 116205 w 342900"/>
                <a:gd name="connsiteY29" fmla="*/ 106680 h 504825"/>
                <a:gd name="connsiteX30" fmla="*/ 285750 w 342900"/>
                <a:gd name="connsiteY30" fmla="*/ 236220 h 504825"/>
                <a:gd name="connsiteX31" fmla="*/ 280035 w 342900"/>
                <a:gd name="connsiteY31" fmla="*/ 244793 h 504825"/>
                <a:gd name="connsiteX32" fmla="*/ 240983 w 342900"/>
                <a:gd name="connsiteY32" fmla="*/ 260985 h 504825"/>
                <a:gd name="connsiteX33" fmla="*/ 246698 w 342900"/>
                <a:gd name="connsiteY33" fmla="*/ 299085 h 504825"/>
                <a:gd name="connsiteX34" fmla="*/ 280035 w 342900"/>
                <a:gd name="connsiteY34" fmla="*/ 312420 h 504825"/>
                <a:gd name="connsiteX35" fmla="*/ 285750 w 342900"/>
                <a:gd name="connsiteY35" fmla="*/ 320993 h 504825"/>
                <a:gd name="connsiteX36" fmla="*/ 285750 w 342900"/>
                <a:gd name="connsiteY36" fmla="*/ 378143 h 504825"/>
                <a:gd name="connsiteX37" fmla="*/ 276225 w 342900"/>
                <a:gd name="connsiteY37" fmla="*/ 387668 h 504825"/>
                <a:gd name="connsiteX38" fmla="*/ 266700 w 342900"/>
                <a:gd name="connsiteY38" fmla="*/ 378143 h 504825"/>
                <a:gd name="connsiteX39" fmla="*/ 266700 w 342900"/>
                <a:gd name="connsiteY39" fmla="*/ 327660 h 504825"/>
                <a:gd name="connsiteX40" fmla="*/ 247650 w 342900"/>
                <a:gd name="connsiteY40" fmla="*/ 320040 h 504825"/>
                <a:gd name="connsiteX41" fmla="*/ 171450 w 342900"/>
                <a:gd name="connsiteY41" fmla="*/ 388620 h 504825"/>
                <a:gd name="connsiteX42" fmla="*/ 95250 w 342900"/>
                <a:gd name="connsiteY42" fmla="*/ 320040 h 504825"/>
                <a:gd name="connsiteX43" fmla="*/ 76200 w 342900"/>
                <a:gd name="connsiteY43" fmla="*/ 327660 h 504825"/>
                <a:gd name="connsiteX44" fmla="*/ 76200 w 342900"/>
                <a:gd name="connsiteY44" fmla="*/ 379095 h 504825"/>
                <a:gd name="connsiteX45" fmla="*/ 66675 w 342900"/>
                <a:gd name="connsiteY45" fmla="*/ 388620 h 504825"/>
                <a:gd name="connsiteX46" fmla="*/ 57150 w 342900"/>
                <a:gd name="connsiteY46" fmla="*/ 379095 h 504825"/>
                <a:gd name="connsiteX47" fmla="*/ 57150 w 342900"/>
                <a:gd name="connsiteY47" fmla="*/ 321945 h 504825"/>
                <a:gd name="connsiteX48" fmla="*/ 62865 w 342900"/>
                <a:gd name="connsiteY48" fmla="*/ 313372 h 504825"/>
                <a:gd name="connsiteX49" fmla="*/ 96202 w 342900"/>
                <a:gd name="connsiteY49" fmla="*/ 300037 h 504825"/>
                <a:gd name="connsiteX50" fmla="*/ 101918 w 342900"/>
                <a:gd name="connsiteY50" fmla="*/ 261937 h 504825"/>
                <a:gd name="connsiteX51" fmla="*/ 62865 w 342900"/>
                <a:gd name="connsiteY51" fmla="*/ 245745 h 504825"/>
                <a:gd name="connsiteX52" fmla="*/ 57150 w 342900"/>
                <a:gd name="connsiteY52" fmla="*/ 236220 h 504825"/>
                <a:gd name="connsiteX53" fmla="*/ 57150 w 342900"/>
                <a:gd name="connsiteY53" fmla="*/ 179070 h 504825"/>
                <a:gd name="connsiteX54" fmla="*/ 66675 w 342900"/>
                <a:gd name="connsiteY54" fmla="*/ 169545 h 504825"/>
                <a:gd name="connsiteX55" fmla="*/ 76200 w 342900"/>
                <a:gd name="connsiteY55" fmla="*/ 179070 h 504825"/>
                <a:gd name="connsiteX56" fmla="*/ 76200 w 342900"/>
                <a:gd name="connsiteY56" fmla="*/ 229552 h 504825"/>
                <a:gd name="connsiteX57" fmla="*/ 107632 w 342900"/>
                <a:gd name="connsiteY57" fmla="*/ 242888 h 504825"/>
                <a:gd name="connsiteX58" fmla="*/ 115252 w 342900"/>
                <a:gd name="connsiteY58" fmla="*/ 228600 h 504825"/>
                <a:gd name="connsiteX59" fmla="*/ 228600 w 342900"/>
                <a:gd name="connsiteY59" fmla="*/ 228600 h 504825"/>
                <a:gd name="connsiteX60" fmla="*/ 236220 w 342900"/>
                <a:gd name="connsiteY60" fmla="*/ 242888 h 504825"/>
                <a:gd name="connsiteX61" fmla="*/ 267653 w 342900"/>
                <a:gd name="connsiteY61" fmla="*/ 229552 h 504825"/>
                <a:gd name="connsiteX62" fmla="*/ 267653 w 342900"/>
                <a:gd name="connsiteY62" fmla="*/ 179070 h 504825"/>
                <a:gd name="connsiteX63" fmla="*/ 277178 w 342900"/>
                <a:gd name="connsiteY63" fmla="*/ 169545 h 504825"/>
                <a:gd name="connsiteX64" fmla="*/ 286703 w 342900"/>
                <a:gd name="connsiteY64" fmla="*/ 179070 h 504825"/>
                <a:gd name="connsiteX65" fmla="*/ 286703 w 342900"/>
                <a:gd name="connsiteY65" fmla="*/ 23622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42900" h="504825">
                  <a:moveTo>
                    <a:pt x="307658" y="20002"/>
                  </a:moveTo>
                  <a:cubicBezTo>
                    <a:pt x="270510" y="36195"/>
                    <a:pt x="221933" y="45720"/>
                    <a:pt x="171450" y="45720"/>
                  </a:cubicBezTo>
                  <a:cubicBezTo>
                    <a:pt x="120968" y="45720"/>
                    <a:pt x="72390" y="36195"/>
                    <a:pt x="35243" y="20002"/>
                  </a:cubicBezTo>
                  <a:cubicBezTo>
                    <a:pt x="20955" y="13335"/>
                    <a:pt x="9525" y="6668"/>
                    <a:pt x="0" y="0"/>
                  </a:cubicBezTo>
                  <a:lnTo>
                    <a:pt x="0" y="436245"/>
                  </a:lnTo>
                  <a:lnTo>
                    <a:pt x="0" y="436245"/>
                  </a:lnTo>
                  <a:cubicBezTo>
                    <a:pt x="0" y="478155"/>
                    <a:pt x="77152" y="512445"/>
                    <a:pt x="171450" y="512445"/>
                  </a:cubicBezTo>
                  <a:cubicBezTo>
                    <a:pt x="265748" y="512445"/>
                    <a:pt x="342900" y="478155"/>
                    <a:pt x="342900" y="436245"/>
                  </a:cubicBezTo>
                  <a:lnTo>
                    <a:pt x="342900" y="436245"/>
                  </a:lnTo>
                  <a:lnTo>
                    <a:pt x="342900" y="0"/>
                  </a:lnTo>
                  <a:cubicBezTo>
                    <a:pt x="333375" y="6668"/>
                    <a:pt x="321945" y="13335"/>
                    <a:pt x="307658" y="20002"/>
                  </a:cubicBezTo>
                  <a:close/>
                  <a:moveTo>
                    <a:pt x="116205" y="106680"/>
                  </a:moveTo>
                  <a:cubicBezTo>
                    <a:pt x="118110" y="101918"/>
                    <a:pt x="123825" y="100013"/>
                    <a:pt x="128588" y="102870"/>
                  </a:cubicBezTo>
                  <a:cubicBezTo>
                    <a:pt x="137160" y="106680"/>
                    <a:pt x="143827" y="113347"/>
                    <a:pt x="149543" y="121920"/>
                  </a:cubicBezTo>
                  <a:cubicBezTo>
                    <a:pt x="152400" y="126682"/>
                    <a:pt x="155258" y="132397"/>
                    <a:pt x="157163" y="137160"/>
                  </a:cubicBezTo>
                  <a:cubicBezTo>
                    <a:pt x="165735" y="135255"/>
                    <a:pt x="175260" y="134302"/>
                    <a:pt x="184785" y="137160"/>
                  </a:cubicBezTo>
                  <a:cubicBezTo>
                    <a:pt x="186690" y="132397"/>
                    <a:pt x="188595" y="127635"/>
                    <a:pt x="192405" y="121920"/>
                  </a:cubicBezTo>
                  <a:cubicBezTo>
                    <a:pt x="197168" y="113347"/>
                    <a:pt x="204788" y="107632"/>
                    <a:pt x="213360" y="102870"/>
                  </a:cubicBezTo>
                  <a:cubicBezTo>
                    <a:pt x="218123" y="100965"/>
                    <a:pt x="223838" y="102870"/>
                    <a:pt x="225743" y="106680"/>
                  </a:cubicBezTo>
                  <a:cubicBezTo>
                    <a:pt x="227648" y="111443"/>
                    <a:pt x="225743" y="117157"/>
                    <a:pt x="221933" y="119063"/>
                  </a:cubicBezTo>
                  <a:cubicBezTo>
                    <a:pt x="216218" y="121920"/>
                    <a:pt x="212408" y="125730"/>
                    <a:pt x="208598" y="131445"/>
                  </a:cubicBezTo>
                  <a:cubicBezTo>
                    <a:pt x="205740" y="135255"/>
                    <a:pt x="203835" y="139065"/>
                    <a:pt x="202883" y="142875"/>
                  </a:cubicBezTo>
                  <a:cubicBezTo>
                    <a:pt x="208598" y="146685"/>
                    <a:pt x="212408" y="150495"/>
                    <a:pt x="216218" y="156210"/>
                  </a:cubicBezTo>
                  <a:cubicBezTo>
                    <a:pt x="227648" y="174308"/>
                    <a:pt x="228600" y="192405"/>
                    <a:pt x="222885" y="206693"/>
                  </a:cubicBezTo>
                  <a:lnTo>
                    <a:pt x="120015" y="206693"/>
                  </a:lnTo>
                  <a:cubicBezTo>
                    <a:pt x="118110" y="200977"/>
                    <a:pt x="117157" y="195263"/>
                    <a:pt x="117157" y="188595"/>
                  </a:cubicBezTo>
                  <a:cubicBezTo>
                    <a:pt x="117157" y="169545"/>
                    <a:pt x="126682" y="153352"/>
                    <a:pt x="140970" y="143827"/>
                  </a:cubicBezTo>
                  <a:cubicBezTo>
                    <a:pt x="139065" y="140018"/>
                    <a:pt x="137160" y="135255"/>
                    <a:pt x="135255" y="131445"/>
                  </a:cubicBezTo>
                  <a:cubicBezTo>
                    <a:pt x="132398" y="126682"/>
                    <a:pt x="127635" y="121920"/>
                    <a:pt x="121920" y="119063"/>
                  </a:cubicBezTo>
                  <a:cubicBezTo>
                    <a:pt x="116205" y="117157"/>
                    <a:pt x="114300" y="111443"/>
                    <a:pt x="116205" y="106680"/>
                  </a:cubicBezTo>
                  <a:close/>
                  <a:moveTo>
                    <a:pt x="285750" y="236220"/>
                  </a:moveTo>
                  <a:cubicBezTo>
                    <a:pt x="285750" y="240030"/>
                    <a:pt x="283845" y="243840"/>
                    <a:pt x="280035" y="244793"/>
                  </a:cubicBezTo>
                  <a:lnTo>
                    <a:pt x="240983" y="260985"/>
                  </a:lnTo>
                  <a:cubicBezTo>
                    <a:pt x="243840" y="274320"/>
                    <a:pt x="245745" y="287655"/>
                    <a:pt x="246698" y="299085"/>
                  </a:cubicBezTo>
                  <a:lnTo>
                    <a:pt x="280035" y="312420"/>
                  </a:lnTo>
                  <a:cubicBezTo>
                    <a:pt x="283845" y="314325"/>
                    <a:pt x="285750" y="317183"/>
                    <a:pt x="285750" y="320993"/>
                  </a:cubicBezTo>
                  <a:lnTo>
                    <a:pt x="285750" y="378143"/>
                  </a:lnTo>
                  <a:cubicBezTo>
                    <a:pt x="285750" y="383858"/>
                    <a:pt x="281940" y="387668"/>
                    <a:pt x="276225" y="387668"/>
                  </a:cubicBezTo>
                  <a:cubicBezTo>
                    <a:pt x="270510" y="387668"/>
                    <a:pt x="266700" y="383858"/>
                    <a:pt x="266700" y="378143"/>
                  </a:cubicBezTo>
                  <a:lnTo>
                    <a:pt x="266700" y="327660"/>
                  </a:lnTo>
                  <a:lnTo>
                    <a:pt x="247650" y="320040"/>
                  </a:lnTo>
                  <a:cubicBezTo>
                    <a:pt x="243840" y="358140"/>
                    <a:pt x="211455" y="388620"/>
                    <a:pt x="171450" y="388620"/>
                  </a:cubicBezTo>
                  <a:cubicBezTo>
                    <a:pt x="131445" y="388620"/>
                    <a:pt x="100013" y="359093"/>
                    <a:pt x="95250" y="320040"/>
                  </a:cubicBezTo>
                  <a:lnTo>
                    <a:pt x="76200" y="327660"/>
                  </a:lnTo>
                  <a:lnTo>
                    <a:pt x="76200" y="379095"/>
                  </a:lnTo>
                  <a:cubicBezTo>
                    <a:pt x="76200" y="384810"/>
                    <a:pt x="72390" y="388620"/>
                    <a:pt x="66675" y="388620"/>
                  </a:cubicBezTo>
                  <a:cubicBezTo>
                    <a:pt x="60960" y="388620"/>
                    <a:pt x="57150" y="384810"/>
                    <a:pt x="57150" y="379095"/>
                  </a:cubicBezTo>
                  <a:lnTo>
                    <a:pt x="57150" y="321945"/>
                  </a:lnTo>
                  <a:cubicBezTo>
                    <a:pt x="57150" y="318135"/>
                    <a:pt x="59055" y="314325"/>
                    <a:pt x="62865" y="313372"/>
                  </a:cubicBezTo>
                  <a:lnTo>
                    <a:pt x="96202" y="300037"/>
                  </a:lnTo>
                  <a:cubicBezTo>
                    <a:pt x="97155" y="288608"/>
                    <a:pt x="99060" y="274320"/>
                    <a:pt x="101918" y="261937"/>
                  </a:cubicBezTo>
                  <a:lnTo>
                    <a:pt x="62865" y="245745"/>
                  </a:lnTo>
                  <a:cubicBezTo>
                    <a:pt x="59055" y="243840"/>
                    <a:pt x="57150" y="240030"/>
                    <a:pt x="57150" y="236220"/>
                  </a:cubicBezTo>
                  <a:lnTo>
                    <a:pt x="57150" y="179070"/>
                  </a:lnTo>
                  <a:cubicBezTo>
                    <a:pt x="57150" y="173355"/>
                    <a:pt x="60960" y="169545"/>
                    <a:pt x="66675" y="169545"/>
                  </a:cubicBezTo>
                  <a:cubicBezTo>
                    <a:pt x="72390" y="169545"/>
                    <a:pt x="76200" y="173355"/>
                    <a:pt x="76200" y="179070"/>
                  </a:cubicBezTo>
                  <a:lnTo>
                    <a:pt x="76200" y="229552"/>
                  </a:lnTo>
                  <a:lnTo>
                    <a:pt x="107632" y="242888"/>
                  </a:lnTo>
                  <a:cubicBezTo>
                    <a:pt x="109538" y="237172"/>
                    <a:pt x="112395" y="231458"/>
                    <a:pt x="115252" y="228600"/>
                  </a:cubicBezTo>
                  <a:lnTo>
                    <a:pt x="228600" y="228600"/>
                  </a:lnTo>
                  <a:cubicBezTo>
                    <a:pt x="231458" y="231458"/>
                    <a:pt x="233363" y="236220"/>
                    <a:pt x="236220" y="242888"/>
                  </a:cubicBezTo>
                  <a:lnTo>
                    <a:pt x="267653" y="229552"/>
                  </a:lnTo>
                  <a:lnTo>
                    <a:pt x="267653" y="179070"/>
                  </a:lnTo>
                  <a:cubicBezTo>
                    <a:pt x="267653" y="173355"/>
                    <a:pt x="271463" y="169545"/>
                    <a:pt x="277178" y="169545"/>
                  </a:cubicBezTo>
                  <a:cubicBezTo>
                    <a:pt x="282893" y="169545"/>
                    <a:pt x="286703" y="173355"/>
                    <a:pt x="286703" y="179070"/>
                  </a:cubicBezTo>
                  <a:lnTo>
                    <a:pt x="286703" y="236220"/>
                  </a:lnTo>
                  <a:close/>
                </a:path>
              </a:pathLst>
            </a:custGeom>
            <a:grpFill/>
            <a:ln w="9525" cap="flat">
              <a:noFill/>
              <a:prstDash val="solid"/>
              <a:miter/>
            </a:ln>
          </p:spPr>
          <p:txBody>
            <a:bodyPr rtlCol="0" anchor="ctr"/>
            <a:lstStyle/>
            <a:p>
              <a:pPr defTabSz="913815"/>
              <a:endParaRPr lang="es-CL" dirty="0">
                <a:solidFill>
                  <a:prstClr val="black"/>
                </a:solidFill>
                <a:latin typeface="Calibri"/>
              </a:endParaRPr>
            </a:p>
          </p:txBody>
        </p:sp>
      </p:grpSp>
      <p:pic>
        <p:nvPicPr>
          <p:cNvPr id="28"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19981">
            <a:off x="7565496" y="1843937"/>
            <a:ext cx="703875" cy="703895"/>
          </a:xfrm>
          <a:prstGeom prst="rect">
            <a:avLst/>
          </a:prstGeom>
        </p:spPr>
      </p:pic>
      <p:pic>
        <p:nvPicPr>
          <p:cNvPr id="30"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19981">
            <a:off x="7241539" y="3463741"/>
            <a:ext cx="703875" cy="703895"/>
          </a:xfrm>
          <a:prstGeom prst="rect">
            <a:avLst/>
          </a:prstGeom>
        </p:spPr>
      </p:pic>
      <p:cxnSp>
        <p:nvCxnSpPr>
          <p:cNvPr id="4" name="3 Conector recto de flecha"/>
          <p:cNvCxnSpPr/>
          <p:nvPr/>
        </p:nvCxnSpPr>
        <p:spPr>
          <a:xfrm flipH="1">
            <a:off x="7622619" y="2582021"/>
            <a:ext cx="244979" cy="907621"/>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7865508" y="2571752"/>
            <a:ext cx="207600" cy="425661"/>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36" name="35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3976844">
            <a:off x="7939362" y="2931153"/>
            <a:ext cx="464807" cy="464793"/>
          </a:xfrm>
          <a:prstGeom prst="rect">
            <a:avLst/>
          </a:prstGeom>
        </p:spPr>
      </p:pic>
    </p:spTree>
    <p:extLst>
      <p:ext uri="{BB962C8B-B14F-4D97-AF65-F5344CB8AC3E}">
        <p14:creationId xmlns:p14="http://schemas.microsoft.com/office/powerpoint/2010/main" val="3549040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Users\CATA\Pictures\FOTOS\3 de 3\Talca-entomologia\DSC0776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605" r="5036" b="3124"/>
          <a:stretch/>
        </p:blipFill>
        <p:spPr bwMode="auto">
          <a:xfrm>
            <a:off x="-17314" y="0"/>
            <a:ext cx="9161315" cy="5164038"/>
          </a:xfrm>
          <a:prstGeom prst="rect">
            <a:avLst/>
          </a:prstGeom>
          <a:solidFill>
            <a:schemeClr val="bg1"/>
          </a:solidFill>
        </p:spPr>
      </p:pic>
      <p:sp>
        <p:nvSpPr>
          <p:cNvPr id="43" name="42 Redondear rectángulo de esquina diagonal"/>
          <p:cNvSpPr/>
          <p:nvPr/>
        </p:nvSpPr>
        <p:spPr>
          <a:xfrm>
            <a:off x="323528" y="627535"/>
            <a:ext cx="7504880" cy="3671558"/>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53" name="52 Rectángulo"/>
          <p:cNvSpPr/>
          <p:nvPr/>
        </p:nvSpPr>
        <p:spPr>
          <a:xfrm>
            <a:off x="2196369" y="1221913"/>
            <a:ext cx="5453187" cy="900224"/>
          </a:xfrm>
          <a:prstGeom prst="rect">
            <a:avLst/>
          </a:prstGeom>
        </p:spPr>
        <p:txBody>
          <a:bodyPr wrap="square" lIns="68557" tIns="34279" rIns="68557" bIns="34279">
            <a:spAutoFit/>
          </a:bodyPr>
          <a:lstStyle/>
          <a:p>
            <a:pPr marL="456908" lvl="1" algn="ctr" defTabSz="913815"/>
            <a:r>
              <a:rPr lang="es-ES" dirty="0">
                <a:solidFill>
                  <a:prstClr val="black"/>
                </a:solidFill>
                <a:latin typeface="Verdana" pitchFamily="34" charset="0"/>
                <a:ea typeface="Verdana" pitchFamily="34" charset="0"/>
              </a:rPr>
              <a:t>Curvas de desempeño térmico (TPC):</a:t>
            </a:r>
          </a:p>
          <a:p>
            <a:pPr marL="456908" lvl="1" algn="ctr" defTabSz="913815"/>
            <a:r>
              <a:rPr lang="es-ES" dirty="0">
                <a:solidFill>
                  <a:prstClr val="black"/>
                </a:solidFill>
                <a:latin typeface="Verdana" pitchFamily="34" charset="0"/>
                <a:ea typeface="Verdana" pitchFamily="34" charset="0"/>
              </a:rPr>
              <a:t>Relación entre un rasgo y la temperatura</a:t>
            </a:r>
          </a:p>
          <a:p>
            <a:pPr marL="456908" lvl="1" algn="ctr" defTabSz="913815"/>
            <a:endParaRPr lang="es-ES" dirty="0">
              <a:solidFill>
                <a:prstClr val="black"/>
              </a:solidFill>
              <a:latin typeface="Verdana" pitchFamily="34" charset="0"/>
              <a:ea typeface="Verdana" pitchFamily="34" charset="0"/>
            </a:endParaRPr>
          </a:p>
        </p:txBody>
      </p:sp>
      <p:sp>
        <p:nvSpPr>
          <p:cNvPr id="59" name="58 CuadroTexto"/>
          <p:cNvSpPr txBox="1"/>
          <p:nvPr/>
        </p:nvSpPr>
        <p:spPr>
          <a:xfrm>
            <a:off x="3215734" y="4977938"/>
            <a:ext cx="5940674" cy="192338"/>
          </a:xfrm>
          <a:prstGeom prst="rect">
            <a:avLst/>
          </a:prstGeom>
          <a:noFill/>
        </p:spPr>
        <p:txBody>
          <a:bodyPr wrap="square" lIns="68557" tIns="34279" rIns="68557" bIns="34279" rtlCol="0">
            <a:spAutoFit/>
          </a:bodyPr>
          <a:lstStyle/>
          <a:p>
            <a:pPr algn="r" defTabSz="913815"/>
            <a:r>
              <a:rPr lang="en-US" sz="800" dirty="0">
                <a:solidFill>
                  <a:prstClr val="black"/>
                </a:solidFill>
                <a:latin typeface="Helvetica" pitchFamily="34" charset="0"/>
                <a:ea typeface="Verdana" pitchFamily="34" charset="0"/>
                <a:cs typeface="Helvetica" pitchFamily="34" charset="0"/>
              </a:rPr>
              <a:t>Huey et al., 2012; Asbury and </a:t>
            </a:r>
            <a:r>
              <a:rPr lang="en-US" sz="800" dirty="0" err="1">
                <a:solidFill>
                  <a:prstClr val="black"/>
                </a:solidFill>
                <a:latin typeface="Helvetica" pitchFamily="34" charset="0"/>
                <a:ea typeface="Verdana" pitchFamily="34" charset="0"/>
                <a:cs typeface="Helvetica" pitchFamily="34" charset="0"/>
              </a:rPr>
              <a:t>Angilletta</a:t>
            </a:r>
            <a:r>
              <a:rPr lang="en-US" sz="800" dirty="0">
                <a:solidFill>
                  <a:prstClr val="black"/>
                </a:solidFill>
                <a:latin typeface="Helvetica" pitchFamily="34" charset="0"/>
                <a:ea typeface="Verdana" pitchFamily="34" charset="0"/>
                <a:cs typeface="Helvetica" pitchFamily="34" charset="0"/>
              </a:rPr>
              <a:t>, 2010</a:t>
            </a:r>
            <a:endParaRPr lang="es-CL" sz="800" dirty="0">
              <a:solidFill>
                <a:prstClr val="black"/>
              </a:solidFill>
              <a:latin typeface="Helvetica" pitchFamily="34" charset="0"/>
              <a:ea typeface="Verdana" pitchFamily="34" charset="0"/>
              <a:cs typeface="Helvetica" pitchFamily="34" charset="0"/>
            </a:endParaRPr>
          </a:p>
        </p:txBody>
      </p:sp>
      <p:pic>
        <p:nvPicPr>
          <p:cNvPr id="62" name="Picture 4" descr="Resultado de imagen para termometro 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0912" y="1585928"/>
            <a:ext cx="684426" cy="684445"/>
          </a:xfrm>
          <a:prstGeom prst="rect">
            <a:avLst/>
          </a:prstGeom>
          <a:noFill/>
          <a:extLst>
            <a:ext uri="{909E8E84-426E-40dd-AFC4-6F175D3DCCD1}">
              <a14:hiddenFill xmlns:a14="http://schemas.microsoft.com/office/drawing/2010/main" xmlns="">
                <a:solidFill>
                  <a:srgbClr val="FFFFFF"/>
                </a:solidFill>
              </a14:hiddenFill>
            </a:ext>
          </a:extLst>
        </p:spPr>
      </p:pic>
      <p:grpSp>
        <p:nvGrpSpPr>
          <p:cNvPr id="63" name="Gráfico 44" descr="Repelente para insectos">
            <a:extLst>
              <a:ext uri="{FF2B5EF4-FFF2-40B4-BE49-F238E27FC236}">
                <a16:creationId xmlns:a16="http://schemas.microsoft.com/office/drawing/2014/main" id="{8BB7A9D2-15B8-F641-8FA4-3FE66CE776F3}"/>
              </a:ext>
            </a:extLst>
          </p:cNvPr>
          <p:cNvGrpSpPr/>
          <p:nvPr/>
        </p:nvGrpSpPr>
        <p:grpSpPr>
          <a:xfrm rot="2728202">
            <a:off x="453344" y="1221557"/>
            <a:ext cx="303365" cy="624803"/>
            <a:chOff x="6381750" y="515376"/>
            <a:chExt cx="342900" cy="838200"/>
          </a:xfrm>
          <a:solidFill>
            <a:schemeClr val="tx1"/>
          </a:solidFill>
        </p:grpSpPr>
        <p:sp>
          <p:nvSpPr>
            <p:cNvPr id="64" name="Forma libre 46">
              <a:extLst>
                <a:ext uri="{FF2B5EF4-FFF2-40B4-BE49-F238E27FC236}">
                  <a16:creationId xmlns:a16="http://schemas.microsoft.com/office/drawing/2014/main" id="{1C897D72-569B-8342-8544-40E5690534D5}"/>
                </a:ext>
              </a:extLst>
            </p:cNvPr>
            <p:cNvSpPr/>
            <p:nvPr/>
          </p:nvSpPr>
          <p:spPr>
            <a:xfrm>
              <a:off x="6515100" y="515376"/>
              <a:ext cx="76200" cy="104775"/>
            </a:xfrm>
            <a:custGeom>
              <a:avLst/>
              <a:gdLst>
                <a:gd name="connsiteX0" fmla="*/ 0 w 76200"/>
                <a:gd name="connsiteY0" fmla="*/ 85725 h 104775"/>
                <a:gd name="connsiteX1" fmla="*/ 38100 w 76200"/>
                <a:gd name="connsiteY1" fmla="*/ 104775 h 104775"/>
                <a:gd name="connsiteX2" fmla="*/ 76200 w 76200"/>
                <a:gd name="connsiteY2" fmla="*/ 85725 h 104775"/>
                <a:gd name="connsiteX3" fmla="*/ 76200 w 76200"/>
                <a:gd name="connsiteY3" fmla="*/ 57150 h 104775"/>
                <a:gd name="connsiteX4" fmla="*/ 57150 w 76200"/>
                <a:gd name="connsiteY4" fmla="*/ 38100 h 104775"/>
                <a:gd name="connsiteX5" fmla="*/ 76200 w 76200"/>
                <a:gd name="connsiteY5" fmla="*/ 19050 h 104775"/>
                <a:gd name="connsiteX6" fmla="*/ 76200 w 76200"/>
                <a:gd name="connsiteY6" fmla="*/ 0 h 104775"/>
                <a:gd name="connsiteX7" fmla="*/ 38100 w 76200"/>
                <a:gd name="connsiteY7" fmla="*/ 0 h 104775"/>
                <a:gd name="connsiteX8" fmla="*/ 0 w 76200"/>
                <a:gd name="connsiteY8" fmla="*/ 38100 h 104775"/>
                <a:gd name="connsiteX9" fmla="*/ 0 w 76200"/>
                <a:gd name="connsiteY9" fmla="*/ 85725 h 104775"/>
                <a:gd name="connsiteX10" fmla="*/ 0 w 76200"/>
                <a:gd name="connsiteY10" fmla="*/ 85725 h 104775"/>
                <a:gd name="connsiteX11" fmla="*/ 0 w 76200"/>
                <a:gd name="connsiteY11" fmla="*/ 85725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200" h="104775">
                  <a:moveTo>
                    <a:pt x="0" y="85725"/>
                  </a:moveTo>
                  <a:cubicBezTo>
                    <a:pt x="0" y="96203"/>
                    <a:pt x="17145" y="104775"/>
                    <a:pt x="38100" y="104775"/>
                  </a:cubicBezTo>
                  <a:cubicBezTo>
                    <a:pt x="59055" y="104775"/>
                    <a:pt x="76200" y="96203"/>
                    <a:pt x="76200" y="85725"/>
                  </a:cubicBezTo>
                  <a:lnTo>
                    <a:pt x="76200" y="57150"/>
                  </a:lnTo>
                  <a:cubicBezTo>
                    <a:pt x="65723" y="57150"/>
                    <a:pt x="57150" y="48578"/>
                    <a:pt x="57150" y="38100"/>
                  </a:cubicBezTo>
                  <a:cubicBezTo>
                    <a:pt x="57150" y="27623"/>
                    <a:pt x="65723" y="19050"/>
                    <a:pt x="76200" y="19050"/>
                  </a:cubicBezTo>
                  <a:lnTo>
                    <a:pt x="76200" y="0"/>
                  </a:lnTo>
                  <a:lnTo>
                    <a:pt x="38100" y="0"/>
                  </a:lnTo>
                  <a:cubicBezTo>
                    <a:pt x="17145" y="0"/>
                    <a:pt x="0" y="17145"/>
                    <a:pt x="0" y="38100"/>
                  </a:cubicBezTo>
                  <a:lnTo>
                    <a:pt x="0" y="85725"/>
                  </a:lnTo>
                  <a:lnTo>
                    <a:pt x="0" y="85725"/>
                  </a:lnTo>
                  <a:lnTo>
                    <a:pt x="0" y="85725"/>
                  </a:lnTo>
                  <a:close/>
                </a:path>
              </a:pathLst>
            </a:custGeom>
            <a:grpFill/>
            <a:ln w="9525" cap="flat">
              <a:noFill/>
              <a:prstDash val="solid"/>
              <a:miter/>
            </a:ln>
          </p:spPr>
          <p:txBody>
            <a:bodyPr rtlCol="0" anchor="ctr"/>
            <a:lstStyle/>
            <a:p>
              <a:pPr defTabSz="913815"/>
              <a:endParaRPr lang="es-CL">
                <a:solidFill>
                  <a:prstClr val="black"/>
                </a:solidFill>
                <a:latin typeface="Calibri"/>
              </a:endParaRPr>
            </a:p>
          </p:txBody>
        </p:sp>
        <p:sp>
          <p:nvSpPr>
            <p:cNvPr id="65" name="Forma libre 47">
              <a:extLst>
                <a:ext uri="{FF2B5EF4-FFF2-40B4-BE49-F238E27FC236}">
                  <a16:creationId xmlns:a16="http://schemas.microsoft.com/office/drawing/2014/main" id="{7BAFB79A-95F9-1345-9FC5-2A492F5AD22D}"/>
                </a:ext>
              </a:extLst>
            </p:cNvPr>
            <p:cNvSpPr/>
            <p:nvPr/>
          </p:nvSpPr>
          <p:spPr>
            <a:xfrm>
              <a:off x="6381750" y="642058"/>
              <a:ext cx="342900" cy="200025"/>
            </a:xfrm>
            <a:custGeom>
              <a:avLst/>
              <a:gdLst>
                <a:gd name="connsiteX0" fmla="*/ 307658 w 342900"/>
                <a:gd name="connsiteY0" fmla="*/ 84773 h 200025"/>
                <a:gd name="connsiteX1" fmla="*/ 225743 w 342900"/>
                <a:gd name="connsiteY1" fmla="*/ 0 h 200025"/>
                <a:gd name="connsiteX2" fmla="*/ 171450 w 342900"/>
                <a:gd name="connsiteY2" fmla="*/ 16193 h 200025"/>
                <a:gd name="connsiteX3" fmla="*/ 117157 w 342900"/>
                <a:gd name="connsiteY3" fmla="*/ 0 h 200025"/>
                <a:gd name="connsiteX4" fmla="*/ 35243 w 342900"/>
                <a:gd name="connsiteY4" fmla="*/ 84773 h 200025"/>
                <a:gd name="connsiteX5" fmla="*/ 35243 w 342900"/>
                <a:gd name="connsiteY5" fmla="*/ 84773 h 200025"/>
                <a:gd name="connsiteX6" fmla="*/ 0 w 342900"/>
                <a:gd name="connsiteY6" fmla="*/ 130493 h 200025"/>
                <a:gd name="connsiteX7" fmla="*/ 171450 w 342900"/>
                <a:gd name="connsiteY7" fmla="*/ 206693 h 200025"/>
                <a:gd name="connsiteX8" fmla="*/ 342900 w 342900"/>
                <a:gd name="connsiteY8" fmla="*/ 130493 h 200025"/>
                <a:gd name="connsiteX9" fmla="*/ 307658 w 342900"/>
                <a:gd name="connsiteY9" fmla="*/ 84773 h 20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2900" h="200025">
                  <a:moveTo>
                    <a:pt x="307658" y="84773"/>
                  </a:moveTo>
                  <a:cubicBezTo>
                    <a:pt x="295275" y="44768"/>
                    <a:pt x="264795" y="15240"/>
                    <a:pt x="225743" y="0"/>
                  </a:cubicBezTo>
                  <a:cubicBezTo>
                    <a:pt x="212408" y="10478"/>
                    <a:pt x="193358" y="16193"/>
                    <a:pt x="171450" y="16193"/>
                  </a:cubicBezTo>
                  <a:cubicBezTo>
                    <a:pt x="149543" y="16193"/>
                    <a:pt x="130493" y="10478"/>
                    <a:pt x="117157" y="0"/>
                  </a:cubicBezTo>
                  <a:cubicBezTo>
                    <a:pt x="78105" y="14288"/>
                    <a:pt x="47625" y="44768"/>
                    <a:pt x="35243" y="84773"/>
                  </a:cubicBezTo>
                  <a:lnTo>
                    <a:pt x="35243" y="84773"/>
                  </a:lnTo>
                  <a:cubicBezTo>
                    <a:pt x="13335" y="97155"/>
                    <a:pt x="0" y="113348"/>
                    <a:pt x="0" y="130493"/>
                  </a:cubicBezTo>
                  <a:cubicBezTo>
                    <a:pt x="0" y="172403"/>
                    <a:pt x="77152" y="206693"/>
                    <a:pt x="171450" y="206693"/>
                  </a:cubicBezTo>
                  <a:cubicBezTo>
                    <a:pt x="265748" y="206693"/>
                    <a:pt x="342900" y="172403"/>
                    <a:pt x="342900" y="130493"/>
                  </a:cubicBezTo>
                  <a:cubicBezTo>
                    <a:pt x="342900" y="113348"/>
                    <a:pt x="329565" y="97155"/>
                    <a:pt x="307658" y="84773"/>
                  </a:cubicBezTo>
                  <a:close/>
                </a:path>
              </a:pathLst>
            </a:custGeom>
            <a:grpFill/>
            <a:ln w="9525" cap="flat">
              <a:noFill/>
              <a:prstDash val="solid"/>
              <a:miter/>
            </a:ln>
          </p:spPr>
          <p:txBody>
            <a:bodyPr rtlCol="0" anchor="ctr"/>
            <a:lstStyle/>
            <a:p>
              <a:pPr defTabSz="913815"/>
              <a:endParaRPr lang="es-CL">
                <a:solidFill>
                  <a:prstClr val="black"/>
                </a:solidFill>
                <a:latin typeface="Calibri"/>
              </a:endParaRPr>
            </a:p>
          </p:txBody>
        </p:sp>
        <p:sp>
          <p:nvSpPr>
            <p:cNvPr id="66" name="Forma libre 48">
              <a:extLst>
                <a:ext uri="{FF2B5EF4-FFF2-40B4-BE49-F238E27FC236}">
                  <a16:creationId xmlns:a16="http://schemas.microsoft.com/office/drawing/2014/main" id="{E93CC32B-DF9A-284C-A0E6-036DD0105D09}"/>
                </a:ext>
              </a:extLst>
            </p:cNvPr>
            <p:cNvSpPr/>
            <p:nvPr/>
          </p:nvSpPr>
          <p:spPr>
            <a:xfrm>
              <a:off x="6381750" y="841131"/>
              <a:ext cx="342900" cy="504825"/>
            </a:xfrm>
            <a:custGeom>
              <a:avLst/>
              <a:gdLst>
                <a:gd name="connsiteX0" fmla="*/ 307658 w 342900"/>
                <a:gd name="connsiteY0" fmla="*/ 20002 h 504825"/>
                <a:gd name="connsiteX1" fmla="*/ 171450 w 342900"/>
                <a:gd name="connsiteY1" fmla="*/ 45720 h 504825"/>
                <a:gd name="connsiteX2" fmla="*/ 35243 w 342900"/>
                <a:gd name="connsiteY2" fmla="*/ 20002 h 504825"/>
                <a:gd name="connsiteX3" fmla="*/ 0 w 342900"/>
                <a:gd name="connsiteY3" fmla="*/ 0 h 504825"/>
                <a:gd name="connsiteX4" fmla="*/ 0 w 342900"/>
                <a:gd name="connsiteY4" fmla="*/ 436245 h 504825"/>
                <a:gd name="connsiteX5" fmla="*/ 0 w 342900"/>
                <a:gd name="connsiteY5" fmla="*/ 436245 h 504825"/>
                <a:gd name="connsiteX6" fmla="*/ 171450 w 342900"/>
                <a:gd name="connsiteY6" fmla="*/ 512445 h 504825"/>
                <a:gd name="connsiteX7" fmla="*/ 342900 w 342900"/>
                <a:gd name="connsiteY7" fmla="*/ 436245 h 504825"/>
                <a:gd name="connsiteX8" fmla="*/ 342900 w 342900"/>
                <a:gd name="connsiteY8" fmla="*/ 436245 h 504825"/>
                <a:gd name="connsiteX9" fmla="*/ 342900 w 342900"/>
                <a:gd name="connsiteY9" fmla="*/ 0 h 504825"/>
                <a:gd name="connsiteX10" fmla="*/ 307658 w 342900"/>
                <a:gd name="connsiteY10" fmla="*/ 20002 h 504825"/>
                <a:gd name="connsiteX11" fmla="*/ 116205 w 342900"/>
                <a:gd name="connsiteY11" fmla="*/ 106680 h 504825"/>
                <a:gd name="connsiteX12" fmla="*/ 128588 w 342900"/>
                <a:gd name="connsiteY12" fmla="*/ 102870 h 504825"/>
                <a:gd name="connsiteX13" fmla="*/ 149543 w 342900"/>
                <a:gd name="connsiteY13" fmla="*/ 121920 h 504825"/>
                <a:gd name="connsiteX14" fmla="*/ 157163 w 342900"/>
                <a:gd name="connsiteY14" fmla="*/ 137160 h 504825"/>
                <a:gd name="connsiteX15" fmla="*/ 184785 w 342900"/>
                <a:gd name="connsiteY15" fmla="*/ 137160 h 504825"/>
                <a:gd name="connsiteX16" fmla="*/ 192405 w 342900"/>
                <a:gd name="connsiteY16" fmla="*/ 121920 h 504825"/>
                <a:gd name="connsiteX17" fmla="*/ 213360 w 342900"/>
                <a:gd name="connsiteY17" fmla="*/ 102870 h 504825"/>
                <a:gd name="connsiteX18" fmla="*/ 225743 w 342900"/>
                <a:gd name="connsiteY18" fmla="*/ 106680 h 504825"/>
                <a:gd name="connsiteX19" fmla="*/ 221933 w 342900"/>
                <a:gd name="connsiteY19" fmla="*/ 119063 h 504825"/>
                <a:gd name="connsiteX20" fmla="*/ 208598 w 342900"/>
                <a:gd name="connsiteY20" fmla="*/ 131445 h 504825"/>
                <a:gd name="connsiteX21" fmla="*/ 202883 w 342900"/>
                <a:gd name="connsiteY21" fmla="*/ 142875 h 504825"/>
                <a:gd name="connsiteX22" fmla="*/ 216218 w 342900"/>
                <a:gd name="connsiteY22" fmla="*/ 156210 h 504825"/>
                <a:gd name="connsiteX23" fmla="*/ 222885 w 342900"/>
                <a:gd name="connsiteY23" fmla="*/ 206693 h 504825"/>
                <a:gd name="connsiteX24" fmla="*/ 120015 w 342900"/>
                <a:gd name="connsiteY24" fmla="*/ 206693 h 504825"/>
                <a:gd name="connsiteX25" fmla="*/ 117157 w 342900"/>
                <a:gd name="connsiteY25" fmla="*/ 188595 h 504825"/>
                <a:gd name="connsiteX26" fmla="*/ 140970 w 342900"/>
                <a:gd name="connsiteY26" fmla="*/ 143827 h 504825"/>
                <a:gd name="connsiteX27" fmla="*/ 135255 w 342900"/>
                <a:gd name="connsiteY27" fmla="*/ 131445 h 504825"/>
                <a:gd name="connsiteX28" fmla="*/ 121920 w 342900"/>
                <a:gd name="connsiteY28" fmla="*/ 119063 h 504825"/>
                <a:gd name="connsiteX29" fmla="*/ 116205 w 342900"/>
                <a:gd name="connsiteY29" fmla="*/ 106680 h 504825"/>
                <a:gd name="connsiteX30" fmla="*/ 285750 w 342900"/>
                <a:gd name="connsiteY30" fmla="*/ 236220 h 504825"/>
                <a:gd name="connsiteX31" fmla="*/ 280035 w 342900"/>
                <a:gd name="connsiteY31" fmla="*/ 244793 h 504825"/>
                <a:gd name="connsiteX32" fmla="*/ 240983 w 342900"/>
                <a:gd name="connsiteY32" fmla="*/ 260985 h 504825"/>
                <a:gd name="connsiteX33" fmla="*/ 246698 w 342900"/>
                <a:gd name="connsiteY33" fmla="*/ 299085 h 504825"/>
                <a:gd name="connsiteX34" fmla="*/ 280035 w 342900"/>
                <a:gd name="connsiteY34" fmla="*/ 312420 h 504825"/>
                <a:gd name="connsiteX35" fmla="*/ 285750 w 342900"/>
                <a:gd name="connsiteY35" fmla="*/ 320993 h 504825"/>
                <a:gd name="connsiteX36" fmla="*/ 285750 w 342900"/>
                <a:gd name="connsiteY36" fmla="*/ 378143 h 504825"/>
                <a:gd name="connsiteX37" fmla="*/ 276225 w 342900"/>
                <a:gd name="connsiteY37" fmla="*/ 387668 h 504825"/>
                <a:gd name="connsiteX38" fmla="*/ 266700 w 342900"/>
                <a:gd name="connsiteY38" fmla="*/ 378143 h 504825"/>
                <a:gd name="connsiteX39" fmla="*/ 266700 w 342900"/>
                <a:gd name="connsiteY39" fmla="*/ 327660 h 504825"/>
                <a:gd name="connsiteX40" fmla="*/ 247650 w 342900"/>
                <a:gd name="connsiteY40" fmla="*/ 320040 h 504825"/>
                <a:gd name="connsiteX41" fmla="*/ 171450 w 342900"/>
                <a:gd name="connsiteY41" fmla="*/ 388620 h 504825"/>
                <a:gd name="connsiteX42" fmla="*/ 95250 w 342900"/>
                <a:gd name="connsiteY42" fmla="*/ 320040 h 504825"/>
                <a:gd name="connsiteX43" fmla="*/ 76200 w 342900"/>
                <a:gd name="connsiteY43" fmla="*/ 327660 h 504825"/>
                <a:gd name="connsiteX44" fmla="*/ 76200 w 342900"/>
                <a:gd name="connsiteY44" fmla="*/ 379095 h 504825"/>
                <a:gd name="connsiteX45" fmla="*/ 66675 w 342900"/>
                <a:gd name="connsiteY45" fmla="*/ 388620 h 504825"/>
                <a:gd name="connsiteX46" fmla="*/ 57150 w 342900"/>
                <a:gd name="connsiteY46" fmla="*/ 379095 h 504825"/>
                <a:gd name="connsiteX47" fmla="*/ 57150 w 342900"/>
                <a:gd name="connsiteY47" fmla="*/ 321945 h 504825"/>
                <a:gd name="connsiteX48" fmla="*/ 62865 w 342900"/>
                <a:gd name="connsiteY48" fmla="*/ 313372 h 504825"/>
                <a:gd name="connsiteX49" fmla="*/ 96202 w 342900"/>
                <a:gd name="connsiteY49" fmla="*/ 300037 h 504825"/>
                <a:gd name="connsiteX50" fmla="*/ 101918 w 342900"/>
                <a:gd name="connsiteY50" fmla="*/ 261937 h 504825"/>
                <a:gd name="connsiteX51" fmla="*/ 62865 w 342900"/>
                <a:gd name="connsiteY51" fmla="*/ 245745 h 504825"/>
                <a:gd name="connsiteX52" fmla="*/ 57150 w 342900"/>
                <a:gd name="connsiteY52" fmla="*/ 236220 h 504825"/>
                <a:gd name="connsiteX53" fmla="*/ 57150 w 342900"/>
                <a:gd name="connsiteY53" fmla="*/ 179070 h 504825"/>
                <a:gd name="connsiteX54" fmla="*/ 66675 w 342900"/>
                <a:gd name="connsiteY54" fmla="*/ 169545 h 504825"/>
                <a:gd name="connsiteX55" fmla="*/ 76200 w 342900"/>
                <a:gd name="connsiteY55" fmla="*/ 179070 h 504825"/>
                <a:gd name="connsiteX56" fmla="*/ 76200 w 342900"/>
                <a:gd name="connsiteY56" fmla="*/ 229552 h 504825"/>
                <a:gd name="connsiteX57" fmla="*/ 107632 w 342900"/>
                <a:gd name="connsiteY57" fmla="*/ 242888 h 504825"/>
                <a:gd name="connsiteX58" fmla="*/ 115252 w 342900"/>
                <a:gd name="connsiteY58" fmla="*/ 228600 h 504825"/>
                <a:gd name="connsiteX59" fmla="*/ 228600 w 342900"/>
                <a:gd name="connsiteY59" fmla="*/ 228600 h 504825"/>
                <a:gd name="connsiteX60" fmla="*/ 236220 w 342900"/>
                <a:gd name="connsiteY60" fmla="*/ 242888 h 504825"/>
                <a:gd name="connsiteX61" fmla="*/ 267653 w 342900"/>
                <a:gd name="connsiteY61" fmla="*/ 229552 h 504825"/>
                <a:gd name="connsiteX62" fmla="*/ 267653 w 342900"/>
                <a:gd name="connsiteY62" fmla="*/ 179070 h 504825"/>
                <a:gd name="connsiteX63" fmla="*/ 277178 w 342900"/>
                <a:gd name="connsiteY63" fmla="*/ 169545 h 504825"/>
                <a:gd name="connsiteX64" fmla="*/ 286703 w 342900"/>
                <a:gd name="connsiteY64" fmla="*/ 179070 h 504825"/>
                <a:gd name="connsiteX65" fmla="*/ 286703 w 342900"/>
                <a:gd name="connsiteY65" fmla="*/ 236220 h 50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42900" h="504825">
                  <a:moveTo>
                    <a:pt x="307658" y="20002"/>
                  </a:moveTo>
                  <a:cubicBezTo>
                    <a:pt x="270510" y="36195"/>
                    <a:pt x="221933" y="45720"/>
                    <a:pt x="171450" y="45720"/>
                  </a:cubicBezTo>
                  <a:cubicBezTo>
                    <a:pt x="120968" y="45720"/>
                    <a:pt x="72390" y="36195"/>
                    <a:pt x="35243" y="20002"/>
                  </a:cubicBezTo>
                  <a:cubicBezTo>
                    <a:pt x="20955" y="13335"/>
                    <a:pt x="9525" y="6668"/>
                    <a:pt x="0" y="0"/>
                  </a:cubicBezTo>
                  <a:lnTo>
                    <a:pt x="0" y="436245"/>
                  </a:lnTo>
                  <a:lnTo>
                    <a:pt x="0" y="436245"/>
                  </a:lnTo>
                  <a:cubicBezTo>
                    <a:pt x="0" y="478155"/>
                    <a:pt x="77152" y="512445"/>
                    <a:pt x="171450" y="512445"/>
                  </a:cubicBezTo>
                  <a:cubicBezTo>
                    <a:pt x="265748" y="512445"/>
                    <a:pt x="342900" y="478155"/>
                    <a:pt x="342900" y="436245"/>
                  </a:cubicBezTo>
                  <a:lnTo>
                    <a:pt x="342900" y="436245"/>
                  </a:lnTo>
                  <a:lnTo>
                    <a:pt x="342900" y="0"/>
                  </a:lnTo>
                  <a:cubicBezTo>
                    <a:pt x="333375" y="6668"/>
                    <a:pt x="321945" y="13335"/>
                    <a:pt x="307658" y="20002"/>
                  </a:cubicBezTo>
                  <a:close/>
                  <a:moveTo>
                    <a:pt x="116205" y="106680"/>
                  </a:moveTo>
                  <a:cubicBezTo>
                    <a:pt x="118110" y="101918"/>
                    <a:pt x="123825" y="100013"/>
                    <a:pt x="128588" y="102870"/>
                  </a:cubicBezTo>
                  <a:cubicBezTo>
                    <a:pt x="137160" y="106680"/>
                    <a:pt x="143827" y="113347"/>
                    <a:pt x="149543" y="121920"/>
                  </a:cubicBezTo>
                  <a:cubicBezTo>
                    <a:pt x="152400" y="126682"/>
                    <a:pt x="155258" y="132397"/>
                    <a:pt x="157163" y="137160"/>
                  </a:cubicBezTo>
                  <a:cubicBezTo>
                    <a:pt x="165735" y="135255"/>
                    <a:pt x="175260" y="134302"/>
                    <a:pt x="184785" y="137160"/>
                  </a:cubicBezTo>
                  <a:cubicBezTo>
                    <a:pt x="186690" y="132397"/>
                    <a:pt x="188595" y="127635"/>
                    <a:pt x="192405" y="121920"/>
                  </a:cubicBezTo>
                  <a:cubicBezTo>
                    <a:pt x="197168" y="113347"/>
                    <a:pt x="204788" y="107632"/>
                    <a:pt x="213360" y="102870"/>
                  </a:cubicBezTo>
                  <a:cubicBezTo>
                    <a:pt x="218123" y="100965"/>
                    <a:pt x="223838" y="102870"/>
                    <a:pt x="225743" y="106680"/>
                  </a:cubicBezTo>
                  <a:cubicBezTo>
                    <a:pt x="227648" y="111443"/>
                    <a:pt x="225743" y="117157"/>
                    <a:pt x="221933" y="119063"/>
                  </a:cubicBezTo>
                  <a:cubicBezTo>
                    <a:pt x="216218" y="121920"/>
                    <a:pt x="212408" y="125730"/>
                    <a:pt x="208598" y="131445"/>
                  </a:cubicBezTo>
                  <a:cubicBezTo>
                    <a:pt x="205740" y="135255"/>
                    <a:pt x="203835" y="139065"/>
                    <a:pt x="202883" y="142875"/>
                  </a:cubicBezTo>
                  <a:cubicBezTo>
                    <a:pt x="208598" y="146685"/>
                    <a:pt x="212408" y="150495"/>
                    <a:pt x="216218" y="156210"/>
                  </a:cubicBezTo>
                  <a:cubicBezTo>
                    <a:pt x="227648" y="174308"/>
                    <a:pt x="228600" y="192405"/>
                    <a:pt x="222885" y="206693"/>
                  </a:cubicBezTo>
                  <a:lnTo>
                    <a:pt x="120015" y="206693"/>
                  </a:lnTo>
                  <a:cubicBezTo>
                    <a:pt x="118110" y="200977"/>
                    <a:pt x="117157" y="195263"/>
                    <a:pt x="117157" y="188595"/>
                  </a:cubicBezTo>
                  <a:cubicBezTo>
                    <a:pt x="117157" y="169545"/>
                    <a:pt x="126682" y="153352"/>
                    <a:pt x="140970" y="143827"/>
                  </a:cubicBezTo>
                  <a:cubicBezTo>
                    <a:pt x="139065" y="140018"/>
                    <a:pt x="137160" y="135255"/>
                    <a:pt x="135255" y="131445"/>
                  </a:cubicBezTo>
                  <a:cubicBezTo>
                    <a:pt x="132398" y="126682"/>
                    <a:pt x="127635" y="121920"/>
                    <a:pt x="121920" y="119063"/>
                  </a:cubicBezTo>
                  <a:cubicBezTo>
                    <a:pt x="116205" y="117157"/>
                    <a:pt x="114300" y="111443"/>
                    <a:pt x="116205" y="106680"/>
                  </a:cubicBezTo>
                  <a:close/>
                  <a:moveTo>
                    <a:pt x="285750" y="236220"/>
                  </a:moveTo>
                  <a:cubicBezTo>
                    <a:pt x="285750" y="240030"/>
                    <a:pt x="283845" y="243840"/>
                    <a:pt x="280035" y="244793"/>
                  </a:cubicBezTo>
                  <a:lnTo>
                    <a:pt x="240983" y="260985"/>
                  </a:lnTo>
                  <a:cubicBezTo>
                    <a:pt x="243840" y="274320"/>
                    <a:pt x="245745" y="287655"/>
                    <a:pt x="246698" y="299085"/>
                  </a:cubicBezTo>
                  <a:lnTo>
                    <a:pt x="280035" y="312420"/>
                  </a:lnTo>
                  <a:cubicBezTo>
                    <a:pt x="283845" y="314325"/>
                    <a:pt x="285750" y="317183"/>
                    <a:pt x="285750" y="320993"/>
                  </a:cubicBezTo>
                  <a:lnTo>
                    <a:pt x="285750" y="378143"/>
                  </a:lnTo>
                  <a:cubicBezTo>
                    <a:pt x="285750" y="383858"/>
                    <a:pt x="281940" y="387668"/>
                    <a:pt x="276225" y="387668"/>
                  </a:cubicBezTo>
                  <a:cubicBezTo>
                    <a:pt x="270510" y="387668"/>
                    <a:pt x="266700" y="383858"/>
                    <a:pt x="266700" y="378143"/>
                  </a:cubicBezTo>
                  <a:lnTo>
                    <a:pt x="266700" y="327660"/>
                  </a:lnTo>
                  <a:lnTo>
                    <a:pt x="247650" y="320040"/>
                  </a:lnTo>
                  <a:cubicBezTo>
                    <a:pt x="243840" y="358140"/>
                    <a:pt x="211455" y="388620"/>
                    <a:pt x="171450" y="388620"/>
                  </a:cubicBezTo>
                  <a:cubicBezTo>
                    <a:pt x="131445" y="388620"/>
                    <a:pt x="100013" y="359093"/>
                    <a:pt x="95250" y="320040"/>
                  </a:cubicBezTo>
                  <a:lnTo>
                    <a:pt x="76200" y="327660"/>
                  </a:lnTo>
                  <a:lnTo>
                    <a:pt x="76200" y="379095"/>
                  </a:lnTo>
                  <a:cubicBezTo>
                    <a:pt x="76200" y="384810"/>
                    <a:pt x="72390" y="388620"/>
                    <a:pt x="66675" y="388620"/>
                  </a:cubicBezTo>
                  <a:cubicBezTo>
                    <a:pt x="60960" y="388620"/>
                    <a:pt x="57150" y="384810"/>
                    <a:pt x="57150" y="379095"/>
                  </a:cubicBezTo>
                  <a:lnTo>
                    <a:pt x="57150" y="321945"/>
                  </a:lnTo>
                  <a:cubicBezTo>
                    <a:pt x="57150" y="318135"/>
                    <a:pt x="59055" y="314325"/>
                    <a:pt x="62865" y="313372"/>
                  </a:cubicBezTo>
                  <a:lnTo>
                    <a:pt x="96202" y="300037"/>
                  </a:lnTo>
                  <a:cubicBezTo>
                    <a:pt x="97155" y="288608"/>
                    <a:pt x="99060" y="274320"/>
                    <a:pt x="101918" y="261937"/>
                  </a:cubicBezTo>
                  <a:lnTo>
                    <a:pt x="62865" y="245745"/>
                  </a:lnTo>
                  <a:cubicBezTo>
                    <a:pt x="59055" y="243840"/>
                    <a:pt x="57150" y="240030"/>
                    <a:pt x="57150" y="236220"/>
                  </a:cubicBezTo>
                  <a:lnTo>
                    <a:pt x="57150" y="179070"/>
                  </a:lnTo>
                  <a:cubicBezTo>
                    <a:pt x="57150" y="173355"/>
                    <a:pt x="60960" y="169545"/>
                    <a:pt x="66675" y="169545"/>
                  </a:cubicBezTo>
                  <a:cubicBezTo>
                    <a:pt x="72390" y="169545"/>
                    <a:pt x="76200" y="173355"/>
                    <a:pt x="76200" y="179070"/>
                  </a:cubicBezTo>
                  <a:lnTo>
                    <a:pt x="76200" y="229552"/>
                  </a:lnTo>
                  <a:lnTo>
                    <a:pt x="107632" y="242888"/>
                  </a:lnTo>
                  <a:cubicBezTo>
                    <a:pt x="109538" y="237172"/>
                    <a:pt x="112395" y="231458"/>
                    <a:pt x="115252" y="228600"/>
                  </a:cubicBezTo>
                  <a:lnTo>
                    <a:pt x="228600" y="228600"/>
                  </a:lnTo>
                  <a:cubicBezTo>
                    <a:pt x="231458" y="231458"/>
                    <a:pt x="233363" y="236220"/>
                    <a:pt x="236220" y="242888"/>
                  </a:cubicBezTo>
                  <a:lnTo>
                    <a:pt x="267653" y="229552"/>
                  </a:lnTo>
                  <a:lnTo>
                    <a:pt x="267653" y="179070"/>
                  </a:lnTo>
                  <a:cubicBezTo>
                    <a:pt x="267653" y="173355"/>
                    <a:pt x="271463" y="169545"/>
                    <a:pt x="277178" y="169545"/>
                  </a:cubicBezTo>
                  <a:cubicBezTo>
                    <a:pt x="282893" y="169545"/>
                    <a:pt x="286703" y="173355"/>
                    <a:pt x="286703" y="179070"/>
                  </a:cubicBezTo>
                  <a:lnTo>
                    <a:pt x="286703" y="236220"/>
                  </a:lnTo>
                  <a:close/>
                </a:path>
              </a:pathLst>
            </a:custGeom>
            <a:grpFill/>
            <a:ln w="9525" cap="flat">
              <a:noFill/>
              <a:prstDash val="solid"/>
              <a:miter/>
            </a:ln>
          </p:spPr>
          <p:txBody>
            <a:bodyPr rtlCol="0" anchor="ctr"/>
            <a:lstStyle/>
            <a:p>
              <a:pPr defTabSz="913815"/>
              <a:endParaRPr lang="es-CL" dirty="0">
                <a:solidFill>
                  <a:prstClr val="black"/>
                </a:solidFill>
                <a:latin typeface="Calibri"/>
              </a:endParaRPr>
            </a:p>
          </p:txBody>
        </p:sp>
      </p:grpSp>
      <p:pic>
        <p:nvPicPr>
          <p:cNvPr id="67"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19981">
            <a:off x="796061" y="1593755"/>
            <a:ext cx="703875" cy="703895"/>
          </a:xfrm>
          <a:prstGeom prst="rect">
            <a:avLst/>
          </a:prstGeom>
        </p:spPr>
      </p:pic>
      <p:pic>
        <p:nvPicPr>
          <p:cNvPr id="68"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19981">
            <a:off x="472108" y="3213560"/>
            <a:ext cx="703875" cy="703895"/>
          </a:xfrm>
          <a:prstGeom prst="rect">
            <a:avLst/>
          </a:prstGeom>
        </p:spPr>
      </p:pic>
      <p:cxnSp>
        <p:nvCxnSpPr>
          <p:cNvPr id="69" name="68 Conector recto de flecha"/>
          <p:cNvCxnSpPr/>
          <p:nvPr/>
        </p:nvCxnSpPr>
        <p:spPr>
          <a:xfrm flipH="1">
            <a:off x="853175" y="2331839"/>
            <a:ext cx="244979" cy="907621"/>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0" name="69 Conector recto de flecha"/>
          <p:cNvCxnSpPr/>
          <p:nvPr/>
        </p:nvCxnSpPr>
        <p:spPr>
          <a:xfrm>
            <a:off x="1096073" y="2321570"/>
            <a:ext cx="207600" cy="425661"/>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2" name="71 Rectángulo"/>
          <p:cNvSpPr/>
          <p:nvPr/>
        </p:nvSpPr>
        <p:spPr>
          <a:xfrm>
            <a:off x="464917" y="3837549"/>
            <a:ext cx="1700746" cy="300060"/>
          </a:xfrm>
          <a:prstGeom prst="rect">
            <a:avLst/>
          </a:prstGeom>
        </p:spPr>
        <p:txBody>
          <a:bodyPr wrap="square" lIns="68557" tIns="34279" rIns="68557" bIns="34279">
            <a:spAutoFit/>
          </a:bodyPr>
          <a:lstStyle/>
          <a:p>
            <a:pPr defTabSz="913815"/>
            <a:r>
              <a:rPr lang="es-ES" sz="1500" b="1" dirty="0">
                <a:solidFill>
                  <a:srgbClr val="2D6CB9"/>
                </a:solidFill>
                <a:latin typeface="Verdana" pitchFamily="34" charset="0"/>
                <a:ea typeface="Verdana" pitchFamily="34" charset="0"/>
              </a:rPr>
              <a:t>CAPÍTULO 2</a:t>
            </a:r>
          </a:p>
        </p:txBody>
      </p:sp>
      <p:pic>
        <p:nvPicPr>
          <p:cNvPr id="73" name="72 Image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3976844">
            <a:off x="1227420" y="2817341"/>
            <a:ext cx="464807" cy="464793"/>
          </a:xfrm>
          <a:prstGeom prst="rect">
            <a:avLst/>
          </a:prstGeom>
        </p:spPr>
      </p:pic>
      <p:pic>
        <p:nvPicPr>
          <p:cNvPr id="74" name="Picture 2" descr="Resultado de imagen para thermal performance curv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9886" y="1995686"/>
            <a:ext cx="2606857" cy="22929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5342143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2" descr="D:\Users\CATA\Documents\UNIVERSIDAD\TESISES\ABEJAS\PENDIENTE\TESIS\MS TESIS MG\METODOLOGÍA COMUN.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737" r="17550"/>
          <a:stretch/>
        </p:blipFill>
        <p:spPr bwMode="auto">
          <a:xfrm>
            <a:off x="414636" y="967581"/>
            <a:ext cx="4869393" cy="411939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42" name="41 Rectángulo"/>
          <p:cNvSpPr/>
          <p:nvPr/>
        </p:nvSpPr>
        <p:spPr>
          <a:xfrm>
            <a:off x="-17315" y="519997"/>
            <a:ext cx="5291211" cy="431948"/>
          </a:xfrm>
          <a:prstGeom prst="rect">
            <a:avLst/>
          </a:prstGeom>
          <a:solidFill>
            <a:srgbClr val="FFC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1" name="80 Rectángulo"/>
          <p:cNvSpPr/>
          <p:nvPr/>
        </p:nvSpPr>
        <p:spPr>
          <a:xfrm>
            <a:off x="4032080" y="1719375"/>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2" name="81 Rectángulo"/>
          <p:cNvSpPr/>
          <p:nvPr/>
        </p:nvSpPr>
        <p:spPr>
          <a:xfrm>
            <a:off x="4196325" y="1719375"/>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3" name="82 Rectángulo"/>
          <p:cNvSpPr/>
          <p:nvPr/>
        </p:nvSpPr>
        <p:spPr>
          <a:xfrm>
            <a:off x="4364587" y="1721215"/>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4" name="83 Rectángulo"/>
          <p:cNvSpPr/>
          <p:nvPr/>
        </p:nvSpPr>
        <p:spPr>
          <a:xfrm>
            <a:off x="4032080" y="2124165"/>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5" name="84 Rectángulo"/>
          <p:cNvSpPr/>
          <p:nvPr/>
        </p:nvSpPr>
        <p:spPr>
          <a:xfrm>
            <a:off x="4196325" y="2129266"/>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6" name="85 Rectángulo"/>
          <p:cNvSpPr/>
          <p:nvPr/>
        </p:nvSpPr>
        <p:spPr>
          <a:xfrm>
            <a:off x="4354785" y="2129266"/>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7" name="86 Rectángulo"/>
          <p:cNvSpPr/>
          <p:nvPr/>
        </p:nvSpPr>
        <p:spPr>
          <a:xfrm>
            <a:off x="4032080" y="2517757"/>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8" name="87 Rectángulo"/>
          <p:cNvSpPr/>
          <p:nvPr/>
        </p:nvSpPr>
        <p:spPr>
          <a:xfrm>
            <a:off x="4193665" y="2524183"/>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89" name="88 Rectángulo"/>
          <p:cNvSpPr/>
          <p:nvPr/>
        </p:nvSpPr>
        <p:spPr>
          <a:xfrm>
            <a:off x="4354785" y="2517757"/>
            <a:ext cx="107984" cy="224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grpSp>
        <p:nvGrpSpPr>
          <p:cNvPr id="90" name="89 Grupo"/>
          <p:cNvGrpSpPr/>
          <p:nvPr/>
        </p:nvGrpSpPr>
        <p:grpSpPr>
          <a:xfrm>
            <a:off x="4012028" y="1741633"/>
            <a:ext cx="470475" cy="211317"/>
            <a:chOff x="5350743" y="2322713"/>
            <a:chExt cx="627464" cy="281821"/>
          </a:xfrm>
        </p:grpSpPr>
        <p:pic>
          <p:nvPicPr>
            <p:cNvPr id="91"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0743"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0894"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3"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4641"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4"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4517"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5"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668"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6"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8415"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7"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77067" y="2325127"/>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8"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7218" y="2392206"/>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9"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0965" y="2447844"/>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100" name="99 Grupo"/>
          <p:cNvGrpSpPr/>
          <p:nvPr/>
        </p:nvGrpSpPr>
        <p:grpSpPr>
          <a:xfrm>
            <a:off x="4010242" y="2139806"/>
            <a:ext cx="470475" cy="211317"/>
            <a:chOff x="5350743" y="2322713"/>
            <a:chExt cx="627464" cy="281821"/>
          </a:xfrm>
        </p:grpSpPr>
        <p:pic>
          <p:nvPicPr>
            <p:cNvPr id="101"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0743"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0894"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4641"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4"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4517"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5"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668"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6"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8415"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7"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77067" y="2325127"/>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8"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7218" y="2392206"/>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9"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0965" y="2447844"/>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110" name="109 Grupo"/>
          <p:cNvGrpSpPr/>
          <p:nvPr/>
        </p:nvGrpSpPr>
        <p:grpSpPr>
          <a:xfrm>
            <a:off x="4012028" y="2537735"/>
            <a:ext cx="470475" cy="211317"/>
            <a:chOff x="5350743" y="2322713"/>
            <a:chExt cx="627464" cy="281821"/>
          </a:xfrm>
        </p:grpSpPr>
        <p:pic>
          <p:nvPicPr>
            <p:cNvPr id="111"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0743"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0894"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3"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4641"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4"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4517"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5"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668"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6"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8415"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7"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77067" y="2325127"/>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8"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7218" y="2392206"/>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9"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0965" y="2447844"/>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20" name="119 Rectángulo"/>
          <p:cNvSpPr/>
          <p:nvPr/>
        </p:nvSpPr>
        <p:spPr>
          <a:xfrm>
            <a:off x="4042280" y="3785494"/>
            <a:ext cx="96047" cy="233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21" name="120 Rectángulo"/>
          <p:cNvSpPr/>
          <p:nvPr/>
        </p:nvSpPr>
        <p:spPr>
          <a:xfrm>
            <a:off x="4194087" y="3791740"/>
            <a:ext cx="96047" cy="2276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22" name="121 Rectángulo"/>
          <p:cNvSpPr/>
          <p:nvPr/>
        </p:nvSpPr>
        <p:spPr>
          <a:xfrm>
            <a:off x="4356380" y="3785494"/>
            <a:ext cx="96047" cy="233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grpSp>
        <p:nvGrpSpPr>
          <p:cNvPr id="123" name="122 Grupo"/>
          <p:cNvGrpSpPr/>
          <p:nvPr/>
        </p:nvGrpSpPr>
        <p:grpSpPr>
          <a:xfrm>
            <a:off x="4012434" y="3785489"/>
            <a:ext cx="470475" cy="211317"/>
            <a:chOff x="5350743" y="2322713"/>
            <a:chExt cx="627464" cy="281821"/>
          </a:xfrm>
        </p:grpSpPr>
        <p:pic>
          <p:nvPicPr>
            <p:cNvPr id="124"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0743"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5"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0894"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6"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4641"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7"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4517" y="2322713"/>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8"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4668" y="2389792"/>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9"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08415" y="2445430"/>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0"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77067" y="2325127"/>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1"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7218" y="2392206"/>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2"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20965" y="2447844"/>
              <a:ext cx="157242" cy="1566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37" name="136 CuadroTexto"/>
          <p:cNvSpPr txBox="1"/>
          <p:nvPr/>
        </p:nvSpPr>
        <p:spPr>
          <a:xfrm>
            <a:off x="-17315" y="598057"/>
            <a:ext cx="5291211" cy="300060"/>
          </a:xfrm>
          <a:prstGeom prst="rect">
            <a:avLst/>
          </a:prstGeom>
          <a:noFill/>
        </p:spPr>
        <p:txBody>
          <a:bodyPr wrap="square" lIns="68557" tIns="34279" rIns="68557" bIns="34279" rtlCol="0">
            <a:spAutoFit/>
          </a:bodyPr>
          <a:lstStyle/>
          <a:p>
            <a:pPr algn="ctr" defTabSz="913815"/>
            <a:r>
              <a:rPr lang="es-ES" sz="1500" b="1" dirty="0">
                <a:solidFill>
                  <a:srgbClr val="2D6CB9"/>
                </a:solidFill>
                <a:latin typeface="Verdana" pitchFamily="34" charset="0"/>
                <a:ea typeface="Verdana" pitchFamily="34" charset="0"/>
              </a:rPr>
              <a:t>CAPÍTULO 2</a:t>
            </a:r>
          </a:p>
        </p:txBody>
      </p:sp>
      <p:pic>
        <p:nvPicPr>
          <p:cNvPr id="139"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019981">
            <a:off x="3210516" y="470627"/>
            <a:ext cx="565437" cy="565453"/>
          </a:xfrm>
          <a:prstGeom prst="rect">
            <a:avLst/>
          </a:prstGeom>
        </p:spPr>
      </p:pic>
      <p:sp>
        <p:nvSpPr>
          <p:cNvPr id="140" name="139 Rectángulo"/>
          <p:cNvSpPr/>
          <p:nvPr/>
        </p:nvSpPr>
        <p:spPr>
          <a:xfrm>
            <a:off x="4092915" y="1614800"/>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1" name="140 Rectángulo"/>
          <p:cNvSpPr/>
          <p:nvPr/>
        </p:nvSpPr>
        <p:spPr>
          <a:xfrm>
            <a:off x="4256602" y="1612634"/>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2" name="141 Rectángulo"/>
          <p:cNvSpPr/>
          <p:nvPr/>
        </p:nvSpPr>
        <p:spPr>
          <a:xfrm>
            <a:off x="4417630" y="1615385"/>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3" name="142 CuadroTexto"/>
          <p:cNvSpPr txBox="1"/>
          <p:nvPr/>
        </p:nvSpPr>
        <p:spPr>
          <a:xfrm>
            <a:off x="4018379" y="1560707"/>
            <a:ext cx="16409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0</a:t>
            </a:r>
            <a:endParaRPr lang="es-CL" sz="2100" b="1" dirty="0">
              <a:solidFill>
                <a:srgbClr val="4F81BD">
                  <a:lumMod val="75000"/>
                </a:srgbClr>
              </a:solidFill>
              <a:latin typeface="Verdana" pitchFamily="34" charset="0"/>
              <a:ea typeface="Verdana" pitchFamily="34" charset="0"/>
            </a:endParaRPr>
          </a:p>
        </p:txBody>
      </p:sp>
      <p:sp>
        <p:nvSpPr>
          <p:cNvPr id="144" name="143 CuadroTexto"/>
          <p:cNvSpPr txBox="1"/>
          <p:nvPr/>
        </p:nvSpPr>
        <p:spPr>
          <a:xfrm>
            <a:off x="4192394" y="1561337"/>
            <a:ext cx="11456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1</a:t>
            </a:r>
            <a:endParaRPr lang="es-CL" sz="2100" b="1" dirty="0">
              <a:solidFill>
                <a:srgbClr val="4F81BD">
                  <a:lumMod val="75000"/>
                </a:srgbClr>
              </a:solidFill>
              <a:latin typeface="Verdana" pitchFamily="34" charset="0"/>
              <a:ea typeface="Verdana" pitchFamily="34" charset="0"/>
            </a:endParaRPr>
          </a:p>
        </p:txBody>
      </p:sp>
      <p:sp>
        <p:nvSpPr>
          <p:cNvPr id="145" name="144 CuadroTexto"/>
          <p:cNvSpPr txBox="1"/>
          <p:nvPr/>
        </p:nvSpPr>
        <p:spPr>
          <a:xfrm>
            <a:off x="4358015" y="1561589"/>
            <a:ext cx="114154"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2</a:t>
            </a:r>
            <a:endParaRPr lang="es-CL" sz="2100" b="1" dirty="0">
              <a:solidFill>
                <a:srgbClr val="4F81BD">
                  <a:lumMod val="75000"/>
                </a:srgbClr>
              </a:solidFill>
              <a:latin typeface="Verdana" pitchFamily="34" charset="0"/>
              <a:ea typeface="Verdana" pitchFamily="34" charset="0"/>
            </a:endParaRPr>
          </a:p>
        </p:txBody>
      </p:sp>
      <p:sp>
        <p:nvSpPr>
          <p:cNvPr id="146" name="145 Rectángulo"/>
          <p:cNvSpPr/>
          <p:nvPr/>
        </p:nvSpPr>
        <p:spPr>
          <a:xfrm>
            <a:off x="4086118" y="2020076"/>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7" name="146 Rectángulo"/>
          <p:cNvSpPr/>
          <p:nvPr/>
        </p:nvSpPr>
        <p:spPr>
          <a:xfrm>
            <a:off x="4255034" y="2017931"/>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8" name="147 Rectángulo"/>
          <p:cNvSpPr/>
          <p:nvPr/>
        </p:nvSpPr>
        <p:spPr>
          <a:xfrm>
            <a:off x="4420064" y="2017016"/>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49" name="148 CuadroTexto"/>
          <p:cNvSpPr txBox="1"/>
          <p:nvPr/>
        </p:nvSpPr>
        <p:spPr>
          <a:xfrm>
            <a:off x="4018836" y="1963556"/>
            <a:ext cx="16409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0</a:t>
            </a:r>
            <a:endParaRPr lang="es-CL" sz="2100" b="1" dirty="0">
              <a:solidFill>
                <a:srgbClr val="4F81BD">
                  <a:lumMod val="75000"/>
                </a:srgbClr>
              </a:solidFill>
              <a:latin typeface="Verdana" pitchFamily="34" charset="0"/>
              <a:ea typeface="Verdana" pitchFamily="34" charset="0"/>
            </a:endParaRPr>
          </a:p>
        </p:txBody>
      </p:sp>
      <p:sp>
        <p:nvSpPr>
          <p:cNvPr id="150" name="149 CuadroTexto"/>
          <p:cNvSpPr txBox="1"/>
          <p:nvPr/>
        </p:nvSpPr>
        <p:spPr>
          <a:xfrm>
            <a:off x="4190926" y="1963979"/>
            <a:ext cx="11456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1</a:t>
            </a:r>
            <a:endParaRPr lang="es-CL" sz="2100" b="1" dirty="0">
              <a:solidFill>
                <a:srgbClr val="4F81BD">
                  <a:lumMod val="75000"/>
                </a:srgbClr>
              </a:solidFill>
              <a:latin typeface="Verdana" pitchFamily="34" charset="0"/>
              <a:ea typeface="Verdana" pitchFamily="34" charset="0"/>
            </a:endParaRPr>
          </a:p>
        </p:txBody>
      </p:sp>
      <p:sp>
        <p:nvSpPr>
          <p:cNvPr id="151" name="150 CuadroTexto"/>
          <p:cNvSpPr txBox="1"/>
          <p:nvPr/>
        </p:nvSpPr>
        <p:spPr>
          <a:xfrm>
            <a:off x="4355783" y="1959116"/>
            <a:ext cx="114154"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2</a:t>
            </a:r>
            <a:endParaRPr lang="es-CL" sz="2100" b="1" dirty="0">
              <a:solidFill>
                <a:srgbClr val="4F81BD">
                  <a:lumMod val="75000"/>
                </a:srgbClr>
              </a:solidFill>
              <a:latin typeface="Verdana" pitchFamily="34" charset="0"/>
              <a:ea typeface="Verdana" pitchFamily="34" charset="0"/>
            </a:endParaRPr>
          </a:p>
        </p:txBody>
      </p:sp>
      <p:sp>
        <p:nvSpPr>
          <p:cNvPr id="152" name="151 Rectángulo"/>
          <p:cNvSpPr/>
          <p:nvPr/>
        </p:nvSpPr>
        <p:spPr>
          <a:xfrm>
            <a:off x="4086513" y="2416163"/>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53" name="152 Rectángulo"/>
          <p:cNvSpPr/>
          <p:nvPr/>
        </p:nvSpPr>
        <p:spPr>
          <a:xfrm>
            <a:off x="4250200" y="2411933"/>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54" name="153 Rectángulo"/>
          <p:cNvSpPr/>
          <p:nvPr/>
        </p:nvSpPr>
        <p:spPr>
          <a:xfrm>
            <a:off x="4416801" y="2415152"/>
            <a:ext cx="60653"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55" name="154 CuadroTexto"/>
          <p:cNvSpPr txBox="1"/>
          <p:nvPr/>
        </p:nvSpPr>
        <p:spPr>
          <a:xfrm>
            <a:off x="4022011" y="2363086"/>
            <a:ext cx="16409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0</a:t>
            </a:r>
            <a:endParaRPr lang="es-CL" sz="2100" b="1" dirty="0">
              <a:solidFill>
                <a:srgbClr val="4F81BD">
                  <a:lumMod val="75000"/>
                </a:srgbClr>
              </a:solidFill>
              <a:latin typeface="Verdana" pitchFamily="34" charset="0"/>
              <a:ea typeface="Verdana" pitchFamily="34" charset="0"/>
            </a:endParaRPr>
          </a:p>
        </p:txBody>
      </p:sp>
      <p:sp>
        <p:nvSpPr>
          <p:cNvPr id="156" name="155 CuadroTexto"/>
          <p:cNvSpPr txBox="1"/>
          <p:nvPr/>
        </p:nvSpPr>
        <p:spPr>
          <a:xfrm>
            <a:off x="4193726" y="2358573"/>
            <a:ext cx="11456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1</a:t>
            </a:r>
            <a:endParaRPr lang="es-CL" sz="2100" b="1" dirty="0">
              <a:solidFill>
                <a:srgbClr val="4F81BD">
                  <a:lumMod val="75000"/>
                </a:srgbClr>
              </a:solidFill>
              <a:latin typeface="Verdana" pitchFamily="34" charset="0"/>
              <a:ea typeface="Verdana" pitchFamily="34" charset="0"/>
            </a:endParaRPr>
          </a:p>
        </p:txBody>
      </p:sp>
      <p:sp>
        <p:nvSpPr>
          <p:cNvPr id="157" name="156 CuadroTexto"/>
          <p:cNvSpPr txBox="1"/>
          <p:nvPr/>
        </p:nvSpPr>
        <p:spPr>
          <a:xfrm>
            <a:off x="4358381" y="2356765"/>
            <a:ext cx="114154"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2</a:t>
            </a:r>
            <a:endParaRPr lang="es-CL" sz="2100" b="1" dirty="0">
              <a:solidFill>
                <a:srgbClr val="4F81BD">
                  <a:lumMod val="75000"/>
                </a:srgbClr>
              </a:solidFill>
              <a:latin typeface="Verdana" pitchFamily="34" charset="0"/>
              <a:ea typeface="Verdana" pitchFamily="34" charset="0"/>
            </a:endParaRPr>
          </a:p>
        </p:txBody>
      </p:sp>
      <p:sp>
        <p:nvSpPr>
          <p:cNvPr id="134" name="133 Rectángulo"/>
          <p:cNvSpPr/>
          <p:nvPr/>
        </p:nvSpPr>
        <p:spPr>
          <a:xfrm>
            <a:off x="3997815" y="1583734"/>
            <a:ext cx="873533" cy="380778"/>
          </a:xfrm>
          <a:prstGeom prst="rect">
            <a:avLst/>
          </a:prstGeom>
          <a:solidFill>
            <a:schemeClr val="accent5">
              <a:lumMod val="20000"/>
              <a:lumOff val="80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33" name="132 Rectángulo"/>
          <p:cNvSpPr/>
          <p:nvPr/>
        </p:nvSpPr>
        <p:spPr>
          <a:xfrm>
            <a:off x="3968440" y="2400023"/>
            <a:ext cx="873533" cy="380778"/>
          </a:xfrm>
          <a:prstGeom prst="rect">
            <a:avLst/>
          </a:prstGeom>
          <a:solidFill>
            <a:schemeClr val="accent5">
              <a:lumMod val="20000"/>
              <a:lumOff val="80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58" name="157 Rectángulo"/>
          <p:cNvSpPr/>
          <p:nvPr/>
        </p:nvSpPr>
        <p:spPr>
          <a:xfrm>
            <a:off x="4087812" y="3686033"/>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59" name="158 Rectángulo"/>
          <p:cNvSpPr/>
          <p:nvPr/>
        </p:nvSpPr>
        <p:spPr>
          <a:xfrm>
            <a:off x="4251490" y="3681803"/>
            <a:ext cx="55139"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60" name="159 Rectángulo"/>
          <p:cNvSpPr/>
          <p:nvPr/>
        </p:nvSpPr>
        <p:spPr>
          <a:xfrm>
            <a:off x="4418092" y="3685019"/>
            <a:ext cx="60653" cy="765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61" name="160 CuadroTexto"/>
          <p:cNvSpPr txBox="1"/>
          <p:nvPr/>
        </p:nvSpPr>
        <p:spPr>
          <a:xfrm>
            <a:off x="4023302" y="3632955"/>
            <a:ext cx="16409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0</a:t>
            </a:r>
            <a:endParaRPr lang="es-CL" sz="2100" b="1" dirty="0">
              <a:solidFill>
                <a:srgbClr val="4F81BD">
                  <a:lumMod val="75000"/>
                </a:srgbClr>
              </a:solidFill>
              <a:latin typeface="Verdana" pitchFamily="34" charset="0"/>
              <a:ea typeface="Verdana" pitchFamily="34" charset="0"/>
            </a:endParaRPr>
          </a:p>
        </p:txBody>
      </p:sp>
      <p:sp>
        <p:nvSpPr>
          <p:cNvPr id="162" name="161 CuadroTexto"/>
          <p:cNvSpPr txBox="1"/>
          <p:nvPr/>
        </p:nvSpPr>
        <p:spPr>
          <a:xfrm>
            <a:off x="4195017" y="3628442"/>
            <a:ext cx="114560"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1</a:t>
            </a:r>
            <a:endParaRPr lang="es-CL" sz="2100" b="1" dirty="0">
              <a:solidFill>
                <a:srgbClr val="4F81BD">
                  <a:lumMod val="75000"/>
                </a:srgbClr>
              </a:solidFill>
              <a:latin typeface="Verdana" pitchFamily="34" charset="0"/>
              <a:ea typeface="Verdana" pitchFamily="34" charset="0"/>
            </a:endParaRPr>
          </a:p>
        </p:txBody>
      </p:sp>
      <p:sp>
        <p:nvSpPr>
          <p:cNvPr id="163" name="162 CuadroTexto"/>
          <p:cNvSpPr txBox="1"/>
          <p:nvPr/>
        </p:nvSpPr>
        <p:spPr>
          <a:xfrm>
            <a:off x="4359673" y="3630204"/>
            <a:ext cx="114154" cy="176949"/>
          </a:xfrm>
          <a:prstGeom prst="rect">
            <a:avLst/>
          </a:prstGeom>
          <a:noFill/>
        </p:spPr>
        <p:txBody>
          <a:bodyPr wrap="square" lIns="68557" tIns="34279" rIns="68557" bIns="34279" rtlCol="0">
            <a:spAutoFit/>
          </a:bodyPr>
          <a:lstStyle/>
          <a:p>
            <a:pPr defTabSz="913815"/>
            <a:r>
              <a:rPr lang="es-CL" sz="700" b="1" dirty="0">
                <a:solidFill>
                  <a:srgbClr val="4F81BD">
                    <a:lumMod val="75000"/>
                  </a:srgbClr>
                </a:solidFill>
                <a:latin typeface="Verdana" pitchFamily="34" charset="0"/>
                <a:ea typeface="Verdana" pitchFamily="34" charset="0"/>
              </a:rPr>
              <a:t>2</a:t>
            </a:r>
            <a:endParaRPr lang="es-CL" sz="2100" b="1" dirty="0">
              <a:solidFill>
                <a:srgbClr val="4F81BD">
                  <a:lumMod val="75000"/>
                </a:srgbClr>
              </a:solidFill>
              <a:latin typeface="Verdana" pitchFamily="34" charset="0"/>
              <a:ea typeface="Verdana" pitchFamily="34" charset="0"/>
            </a:endParaRPr>
          </a:p>
        </p:txBody>
      </p:sp>
      <p:sp>
        <p:nvSpPr>
          <p:cNvPr id="170" name="169 CuadroTexto"/>
          <p:cNvSpPr txBox="1"/>
          <p:nvPr/>
        </p:nvSpPr>
        <p:spPr>
          <a:xfrm>
            <a:off x="3070359" y="2787725"/>
            <a:ext cx="2527503" cy="161560"/>
          </a:xfrm>
          <a:prstGeom prst="rect">
            <a:avLst/>
          </a:prstGeom>
          <a:noFill/>
        </p:spPr>
        <p:txBody>
          <a:bodyPr wrap="square" lIns="68557" tIns="34279" rIns="68557" bIns="34279" rtlCol="0">
            <a:spAutoFit/>
          </a:bodyPr>
          <a:lstStyle/>
          <a:p>
            <a:pPr defTabSz="913815"/>
            <a:r>
              <a:rPr lang="es-CL" sz="600" b="1" dirty="0">
                <a:solidFill>
                  <a:srgbClr val="4F81BD">
                    <a:lumMod val="75000"/>
                  </a:srgbClr>
                </a:solidFill>
                <a:latin typeface="Verdana" pitchFamily="34" charset="0"/>
                <a:ea typeface="Verdana" pitchFamily="34" charset="0"/>
              </a:rPr>
              <a:t>D0: </a:t>
            </a:r>
            <a:r>
              <a:rPr lang="es-CL" sz="600" dirty="0">
                <a:solidFill>
                  <a:srgbClr val="4F81BD">
                    <a:lumMod val="75000"/>
                  </a:srgbClr>
                </a:solidFill>
                <a:latin typeface="Verdana" pitchFamily="34" charset="0"/>
                <a:ea typeface="Verdana" pitchFamily="34" charset="0"/>
              </a:rPr>
              <a:t>0 </a:t>
            </a:r>
            <a:r>
              <a:rPr lang="es-CL" sz="600" dirty="0" err="1">
                <a:solidFill>
                  <a:srgbClr val="4F81BD">
                    <a:lumMod val="75000"/>
                  </a:srgbClr>
                </a:solidFill>
                <a:latin typeface="Verdana" pitchFamily="34" charset="0"/>
                <a:ea typeface="Verdana" pitchFamily="34" charset="0"/>
              </a:rPr>
              <a:t>ppb</a:t>
            </a:r>
            <a:r>
              <a:rPr lang="es-CL" sz="600" b="1" dirty="0">
                <a:solidFill>
                  <a:srgbClr val="4F81BD">
                    <a:lumMod val="75000"/>
                  </a:srgbClr>
                </a:solidFill>
                <a:latin typeface="Verdana" pitchFamily="34" charset="0"/>
                <a:ea typeface="Verdana" pitchFamily="34" charset="0"/>
              </a:rPr>
              <a:t>, D1: </a:t>
            </a:r>
            <a:r>
              <a:rPr lang="es-CL" sz="600" dirty="0">
                <a:solidFill>
                  <a:srgbClr val="4F81BD">
                    <a:lumMod val="75000"/>
                  </a:srgbClr>
                </a:solidFill>
                <a:latin typeface="Verdana" pitchFamily="34" charset="0"/>
                <a:ea typeface="Verdana" pitchFamily="34" charset="0"/>
              </a:rPr>
              <a:t>2.5 </a:t>
            </a:r>
            <a:r>
              <a:rPr lang="es-CL" sz="600" dirty="0" err="1">
                <a:solidFill>
                  <a:srgbClr val="4F81BD">
                    <a:lumMod val="75000"/>
                  </a:srgbClr>
                </a:solidFill>
                <a:latin typeface="Verdana" pitchFamily="34" charset="0"/>
                <a:ea typeface="Verdana" pitchFamily="34" charset="0"/>
              </a:rPr>
              <a:t>ppb</a:t>
            </a:r>
            <a:r>
              <a:rPr lang="es-CL" sz="600" b="1" dirty="0">
                <a:solidFill>
                  <a:srgbClr val="4F81BD">
                    <a:lumMod val="75000"/>
                  </a:srgbClr>
                </a:solidFill>
                <a:latin typeface="Verdana" pitchFamily="34" charset="0"/>
                <a:ea typeface="Verdana" pitchFamily="34" charset="0"/>
              </a:rPr>
              <a:t>, D2: </a:t>
            </a:r>
            <a:r>
              <a:rPr lang="es-CL" sz="600" dirty="0">
                <a:solidFill>
                  <a:srgbClr val="4F81BD">
                    <a:lumMod val="75000"/>
                  </a:srgbClr>
                </a:solidFill>
                <a:latin typeface="Verdana" pitchFamily="34" charset="0"/>
                <a:ea typeface="Verdana" pitchFamily="34" charset="0"/>
              </a:rPr>
              <a:t>10 </a:t>
            </a:r>
            <a:r>
              <a:rPr lang="es-CL" sz="600" dirty="0" err="1">
                <a:solidFill>
                  <a:srgbClr val="4F81BD">
                    <a:lumMod val="75000"/>
                  </a:srgbClr>
                </a:solidFill>
                <a:latin typeface="Verdana" pitchFamily="34" charset="0"/>
                <a:ea typeface="Verdana" pitchFamily="34" charset="0"/>
              </a:rPr>
              <a:t>ppb</a:t>
            </a:r>
            <a:r>
              <a:rPr lang="es-CL" sz="600" dirty="0">
                <a:solidFill>
                  <a:srgbClr val="4F81BD">
                    <a:lumMod val="75000"/>
                  </a:srgbClr>
                </a:solidFill>
                <a:latin typeface="Verdana" pitchFamily="34" charset="0"/>
                <a:ea typeface="Verdana" pitchFamily="34" charset="0"/>
              </a:rPr>
              <a:t> </a:t>
            </a:r>
            <a:r>
              <a:rPr lang="es-CL" sz="600" b="1" dirty="0">
                <a:solidFill>
                  <a:srgbClr val="4F81BD">
                    <a:lumMod val="75000"/>
                  </a:srgbClr>
                </a:solidFill>
                <a:latin typeface="Verdana" pitchFamily="34" charset="0"/>
                <a:ea typeface="Verdana" pitchFamily="34" charset="0"/>
              </a:rPr>
              <a:t>(IMD)</a:t>
            </a:r>
          </a:p>
        </p:txBody>
      </p:sp>
      <p:sp>
        <p:nvSpPr>
          <p:cNvPr id="2" name="1 Rectángulo"/>
          <p:cNvSpPr/>
          <p:nvPr/>
        </p:nvSpPr>
        <p:spPr>
          <a:xfrm>
            <a:off x="3141213" y="4610890"/>
            <a:ext cx="1700746" cy="1079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72" name="171 CuadroTexto"/>
          <p:cNvSpPr txBox="1"/>
          <p:nvPr/>
        </p:nvSpPr>
        <p:spPr>
          <a:xfrm>
            <a:off x="3070359" y="4555943"/>
            <a:ext cx="2527503" cy="161560"/>
          </a:xfrm>
          <a:prstGeom prst="rect">
            <a:avLst/>
          </a:prstGeom>
          <a:noFill/>
        </p:spPr>
        <p:txBody>
          <a:bodyPr wrap="square" lIns="68557" tIns="34279" rIns="68557" bIns="34279" rtlCol="0">
            <a:spAutoFit/>
          </a:bodyPr>
          <a:lstStyle/>
          <a:p>
            <a:pPr defTabSz="913815"/>
            <a:r>
              <a:rPr lang="es-CL" sz="600" b="1" dirty="0">
                <a:solidFill>
                  <a:srgbClr val="4F81BD">
                    <a:lumMod val="75000"/>
                  </a:srgbClr>
                </a:solidFill>
                <a:latin typeface="Verdana" pitchFamily="34" charset="0"/>
                <a:ea typeface="Verdana" pitchFamily="34" charset="0"/>
              </a:rPr>
              <a:t>D0: </a:t>
            </a:r>
            <a:r>
              <a:rPr lang="es-CL" sz="600" dirty="0">
                <a:solidFill>
                  <a:srgbClr val="4F81BD">
                    <a:lumMod val="75000"/>
                  </a:srgbClr>
                </a:solidFill>
                <a:latin typeface="Verdana" pitchFamily="34" charset="0"/>
                <a:ea typeface="Verdana" pitchFamily="34" charset="0"/>
              </a:rPr>
              <a:t>0 </a:t>
            </a:r>
            <a:r>
              <a:rPr lang="es-CL" sz="600" dirty="0" err="1">
                <a:solidFill>
                  <a:srgbClr val="4F81BD">
                    <a:lumMod val="75000"/>
                  </a:srgbClr>
                </a:solidFill>
                <a:latin typeface="Verdana" pitchFamily="34" charset="0"/>
                <a:ea typeface="Verdana" pitchFamily="34" charset="0"/>
              </a:rPr>
              <a:t>ppb</a:t>
            </a:r>
            <a:r>
              <a:rPr lang="es-CL" sz="600" b="1" dirty="0">
                <a:solidFill>
                  <a:srgbClr val="4F81BD">
                    <a:lumMod val="75000"/>
                  </a:srgbClr>
                </a:solidFill>
                <a:latin typeface="Verdana" pitchFamily="34" charset="0"/>
                <a:ea typeface="Verdana" pitchFamily="34" charset="0"/>
              </a:rPr>
              <a:t>, D1: </a:t>
            </a:r>
            <a:r>
              <a:rPr lang="es-CL" sz="600" dirty="0">
                <a:solidFill>
                  <a:srgbClr val="4F81BD">
                    <a:lumMod val="75000"/>
                  </a:srgbClr>
                </a:solidFill>
                <a:latin typeface="Verdana" pitchFamily="34" charset="0"/>
                <a:ea typeface="Verdana" pitchFamily="34" charset="0"/>
              </a:rPr>
              <a:t>2.5 </a:t>
            </a:r>
            <a:r>
              <a:rPr lang="es-CL" sz="600" dirty="0" err="1">
                <a:solidFill>
                  <a:srgbClr val="4F81BD">
                    <a:lumMod val="75000"/>
                  </a:srgbClr>
                </a:solidFill>
                <a:latin typeface="Verdana" pitchFamily="34" charset="0"/>
                <a:ea typeface="Verdana" pitchFamily="34" charset="0"/>
              </a:rPr>
              <a:t>ppb</a:t>
            </a:r>
            <a:r>
              <a:rPr lang="es-CL" sz="600" b="1" dirty="0">
                <a:solidFill>
                  <a:srgbClr val="4F81BD">
                    <a:lumMod val="75000"/>
                  </a:srgbClr>
                </a:solidFill>
                <a:latin typeface="Verdana" pitchFamily="34" charset="0"/>
                <a:ea typeface="Verdana" pitchFamily="34" charset="0"/>
              </a:rPr>
              <a:t>, D2: </a:t>
            </a:r>
            <a:r>
              <a:rPr lang="es-CL" sz="600" dirty="0">
                <a:solidFill>
                  <a:srgbClr val="4F81BD">
                    <a:lumMod val="75000"/>
                  </a:srgbClr>
                </a:solidFill>
                <a:latin typeface="Verdana" pitchFamily="34" charset="0"/>
                <a:ea typeface="Verdana" pitchFamily="34" charset="0"/>
              </a:rPr>
              <a:t>10 </a:t>
            </a:r>
            <a:r>
              <a:rPr lang="es-CL" sz="600" dirty="0" err="1">
                <a:solidFill>
                  <a:srgbClr val="4F81BD">
                    <a:lumMod val="75000"/>
                  </a:srgbClr>
                </a:solidFill>
                <a:latin typeface="Verdana" pitchFamily="34" charset="0"/>
                <a:ea typeface="Verdana" pitchFamily="34" charset="0"/>
              </a:rPr>
              <a:t>ppb</a:t>
            </a:r>
            <a:r>
              <a:rPr lang="es-CL" sz="600" dirty="0">
                <a:solidFill>
                  <a:srgbClr val="4F81BD">
                    <a:lumMod val="75000"/>
                  </a:srgbClr>
                </a:solidFill>
                <a:latin typeface="Verdana" pitchFamily="34" charset="0"/>
                <a:ea typeface="Verdana" pitchFamily="34" charset="0"/>
              </a:rPr>
              <a:t> </a:t>
            </a:r>
            <a:r>
              <a:rPr lang="es-CL" sz="600" b="1" dirty="0">
                <a:solidFill>
                  <a:srgbClr val="4F81BD">
                    <a:lumMod val="75000"/>
                  </a:srgbClr>
                </a:solidFill>
                <a:latin typeface="Verdana" pitchFamily="34" charset="0"/>
                <a:ea typeface="Verdana" pitchFamily="34" charset="0"/>
              </a:rPr>
              <a:t>(IMD)</a:t>
            </a:r>
          </a:p>
        </p:txBody>
      </p:sp>
      <p:sp>
        <p:nvSpPr>
          <p:cNvPr id="3" name="2 Rectángulo"/>
          <p:cNvSpPr/>
          <p:nvPr/>
        </p:nvSpPr>
        <p:spPr>
          <a:xfrm>
            <a:off x="2385333" y="1531101"/>
            <a:ext cx="485927" cy="865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75" name="174 Rectángulo"/>
          <p:cNvSpPr/>
          <p:nvPr/>
        </p:nvSpPr>
        <p:spPr>
          <a:xfrm>
            <a:off x="2385341" y="3380451"/>
            <a:ext cx="512923" cy="865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174" name="Picture 2" descr="D:\Users\CATA\Documents\UNIVERSIDAD\TESISES\ABEJAS\PENDIENTE\TESIS\MS TESIS MG\METODOLOGÍA COMUN.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1626" t="21526" r="58318" b="68151"/>
          <a:stretch/>
        </p:blipFill>
        <p:spPr bwMode="auto">
          <a:xfrm>
            <a:off x="2250356" y="1741632"/>
            <a:ext cx="593911" cy="471114"/>
          </a:xfrm>
          <a:prstGeom prst="rect">
            <a:avLst/>
          </a:prstGeom>
          <a:noFill/>
          <a:extLst>
            <a:ext uri="{909E8E84-426E-40dd-AFC4-6F175D3DCCD1}">
              <a14:hiddenFill xmlns:a14="http://schemas.microsoft.com/office/drawing/2010/main" xmlns="">
                <a:solidFill>
                  <a:srgbClr val="FFFFFF"/>
                </a:solidFill>
              </a14:hiddenFill>
            </a:ext>
          </a:extLst>
        </p:spPr>
      </p:pic>
      <p:pic>
        <p:nvPicPr>
          <p:cNvPr id="176" name="Picture 2" descr="D:\Users\CATA\Documents\UNIVERSIDAD\TESISES\ABEJAS\PENDIENTE\TESIS\MS TESIS MG\METODOLOGÍA COMUN.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1626" t="21526" r="58318" b="68151"/>
          <a:stretch/>
        </p:blipFill>
        <p:spPr bwMode="auto">
          <a:xfrm>
            <a:off x="2250356" y="3597627"/>
            <a:ext cx="593911" cy="471114"/>
          </a:xfrm>
          <a:prstGeom prst="rect">
            <a:avLst/>
          </a:prstGeom>
          <a:noFill/>
          <a:extLst>
            <a:ext uri="{909E8E84-426E-40dd-AFC4-6F175D3DCCD1}">
              <a14:hiddenFill xmlns:a14="http://schemas.microsoft.com/office/drawing/2010/main" xmlns="">
                <a:solidFill>
                  <a:srgbClr val="FFFFFF"/>
                </a:solidFill>
              </a14:hiddenFill>
            </a:ext>
          </a:extLst>
        </p:spPr>
      </p:pic>
      <p:sp>
        <p:nvSpPr>
          <p:cNvPr id="177" name="176 CuadroTexto"/>
          <p:cNvSpPr txBox="1"/>
          <p:nvPr/>
        </p:nvSpPr>
        <p:spPr>
          <a:xfrm>
            <a:off x="3244881" y="2657102"/>
            <a:ext cx="407757" cy="176949"/>
          </a:xfrm>
          <a:prstGeom prst="rect">
            <a:avLst/>
          </a:prstGeom>
          <a:noFill/>
        </p:spPr>
        <p:txBody>
          <a:bodyPr wrap="none" lIns="68557" tIns="34279" rIns="68557" bIns="34279" rtlCol="0">
            <a:spAutoFit/>
          </a:bodyPr>
          <a:lstStyle/>
          <a:p>
            <a:pPr algn="ctr" defTabSz="913815"/>
            <a:r>
              <a:rPr lang="es-CL" sz="700" b="1" dirty="0">
                <a:solidFill>
                  <a:srgbClr val="4F81BD">
                    <a:lumMod val="75000"/>
                  </a:srgbClr>
                </a:solidFill>
                <a:latin typeface="Verdana" pitchFamily="34" charset="0"/>
                <a:ea typeface="Verdana" pitchFamily="34" charset="0"/>
              </a:rPr>
              <a:t>T=18</a:t>
            </a:r>
          </a:p>
        </p:txBody>
      </p:sp>
      <p:pic>
        <p:nvPicPr>
          <p:cNvPr id="178" name="Picture 2" descr="D:\Users\CATA\Documents\UNIVERSIDAD\TESISES\ABEJAS\PENDIENTE\TESIS\MS TESIS MG\METODOLOGÍA COMUN.pn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45846" t="21367" r="49048" b="73417"/>
          <a:stretch/>
        </p:blipFill>
        <p:spPr bwMode="auto">
          <a:xfrm>
            <a:off x="3307240" y="2361406"/>
            <a:ext cx="301580" cy="119021"/>
          </a:xfrm>
          <a:prstGeom prst="rect">
            <a:avLst/>
          </a:prstGeom>
          <a:noFill/>
          <a:extLst>
            <a:ext uri="{909E8E84-426E-40dd-AFC4-6F175D3DCCD1}">
              <a14:hiddenFill xmlns:a14="http://schemas.microsoft.com/office/drawing/2010/main" xmlns="">
                <a:solidFill>
                  <a:srgbClr val="FFFFFF"/>
                </a:solidFill>
              </a14:hiddenFill>
            </a:ext>
          </a:extLst>
        </p:spPr>
      </p:pic>
      <p:pic>
        <p:nvPicPr>
          <p:cNvPr id="179" name="Picture 2" descr="D:\Users\CATA\Documents\UNIVERSIDAD\TESISES\ABEJAS\PENDIENTE\TESIS\MS TESIS MG\METODOLOGÍA COMUN.pn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45846" t="21367" r="49048" b="73417"/>
          <a:stretch/>
        </p:blipFill>
        <p:spPr bwMode="auto">
          <a:xfrm>
            <a:off x="3298564" y="4126536"/>
            <a:ext cx="301580" cy="119021"/>
          </a:xfrm>
          <a:prstGeom prst="rect">
            <a:avLst/>
          </a:prstGeom>
          <a:noFill/>
          <a:extLst>
            <a:ext uri="{909E8E84-426E-40dd-AFC4-6F175D3DCCD1}">
              <a14:hiddenFill xmlns:a14="http://schemas.microsoft.com/office/drawing/2010/main" xmlns="">
                <a:solidFill>
                  <a:srgbClr val="FFFFFF"/>
                </a:solidFill>
              </a14:hiddenFill>
            </a:ext>
          </a:extLst>
        </p:spPr>
      </p:pic>
      <p:sp>
        <p:nvSpPr>
          <p:cNvPr id="181" name="180 CuadroTexto"/>
          <p:cNvSpPr txBox="1"/>
          <p:nvPr/>
        </p:nvSpPr>
        <p:spPr>
          <a:xfrm>
            <a:off x="3246725" y="4413016"/>
            <a:ext cx="407757" cy="176949"/>
          </a:xfrm>
          <a:prstGeom prst="rect">
            <a:avLst/>
          </a:prstGeom>
          <a:noFill/>
        </p:spPr>
        <p:txBody>
          <a:bodyPr wrap="none" lIns="68557" tIns="34279" rIns="68557" bIns="34279" rtlCol="0">
            <a:spAutoFit/>
          </a:bodyPr>
          <a:lstStyle/>
          <a:p>
            <a:pPr algn="ctr" defTabSz="913815"/>
            <a:r>
              <a:rPr lang="es-CL" sz="700" b="1" dirty="0">
                <a:solidFill>
                  <a:srgbClr val="4F81BD">
                    <a:lumMod val="75000"/>
                  </a:srgbClr>
                </a:solidFill>
                <a:latin typeface="Verdana" pitchFamily="34" charset="0"/>
                <a:ea typeface="Verdana" pitchFamily="34" charset="0"/>
              </a:rPr>
              <a:t>T=27</a:t>
            </a:r>
          </a:p>
        </p:txBody>
      </p:sp>
      <p:sp>
        <p:nvSpPr>
          <p:cNvPr id="182" name="181 Rectángulo"/>
          <p:cNvSpPr/>
          <p:nvPr/>
        </p:nvSpPr>
        <p:spPr>
          <a:xfrm>
            <a:off x="4332093" y="1993969"/>
            <a:ext cx="185929" cy="380778"/>
          </a:xfrm>
          <a:prstGeom prst="rect">
            <a:avLst/>
          </a:prstGeom>
          <a:solidFill>
            <a:schemeClr val="accent5">
              <a:lumMod val="20000"/>
              <a:lumOff val="80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184" name="Picture 2" descr="D:\Users\CATA\Documents\UNIVERSIDAD\TESISES\ABEJAS\PENDIENTE\TESIS\MS TESIS MG\METODOLOGÍA COMUN.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45846" t="21367" r="49048" b="73417"/>
          <a:stretch/>
        </p:blipFill>
        <p:spPr bwMode="auto">
          <a:xfrm>
            <a:off x="3125332" y="2415151"/>
            <a:ext cx="181906" cy="183140"/>
          </a:xfrm>
          <a:prstGeom prst="rect">
            <a:avLst/>
          </a:prstGeom>
          <a:noFill/>
          <a:extLst>
            <a:ext uri="{909E8E84-426E-40dd-AFC4-6F175D3DCCD1}">
              <a14:hiddenFill xmlns:a14="http://schemas.microsoft.com/office/drawing/2010/main" xmlns="">
                <a:solidFill>
                  <a:srgbClr val="FFFFFF"/>
                </a:solidFill>
              </a14:hiddenFill>
            </a:ext>
          </a:extLst>
        </p:spPr>
      </p:pic>
      <p:sp>
        <p:nvSpPr>
          <p:cNvPr id="183" name="182 CuadroTexto"/>
          <p:cNvSpPr txBox="1"/>
          <p:nvPr/>
        </p:nvSpPr>
        <p:spPr>
          <a:xfrm>
            <a:off x="3183754" y="2486953"/>
            <a:ext cx="179217" cy="146172"/>
          </a:xfrm>
          <a:prstGeom prst="rect">
            <a:avLst/>
          </a:prstGeom>
          <a:noFill/>
        </p:spPr>
        <p:txBody>
          <a:bodyPr wrap="none" lIns="68557" tIns="34279" rIns="68557" bIns="34279" rtlCol="0">
            <a:spAutoFit/>
          </a:bodyPr>
          <a:lstStyle/>
          <a:p>
            <a:pPr algn="ctr" defTabSz="913815"/>
            <a:r>
              <a:rPr lang="es-CL" sz="500" dirty="0">
                <a:solidFill>
                  <a:srgbClr val="4F81BD">
                    <a:lumMod val="75000"/>
                  </a:srgbClr>
                </a:solidFill>
                <a:latin typeface="Verdana" pitchFamily="34" charset="0"/>
                <a:ea typeface="Verdana" pitchFamily="34" charset="0"/>
              </a:rPr>
              <a:t>6</a:t>
            </a:r>
            <a:endParaRPr lang="es-CL" sz="700" dirty="0">
              <a:solidFill>
                <a:srgbClr val="4F81BD">
                  <a:lumMod val="75000"/>
                </a:srgbClr>
              </a:solidFill>
              <a:latin typeface="Verdana" pitchFamily="34" charset="0"/>
              <a:ea typeface="Verdana" pitchFamily="34" charset="0"/>
            </a:endParaRPr>
          </a:p>
        </p:txBody>
      </p:sp>
      <p:pic>
        <p:nvPicPr>
          <p:cNvPr id="135" name="Picture 4" descr="Resultado de imagen para cronometro"/>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629653" y="2285908"/>
            <a:ext cx="1289927" cy="1289965"/>
          </a:xfrm>
          <a:prstGeom prst="rect">
            <a:avLst/>
          </a:prstGeom>
          <a:noFill/>
          <a:extLst>
            <a:ext uri="{909E8E84-426E-40dd-AFC4-6F175D3DCCD1}">
              <a14:hiddenFill xmlns:a14="http://schemas.microsoft.com/office/drawing/2010/main" xmlns="">
                <a:solidFill>
                  <a:srgbClr val="FFFFFF"/>
                </a:solidFill>
              </a14:hiddenFill>
            </a:ext>
          </a:extLst>
        </p:spPr>
      </p:pic>
      <p:sp>
        <p:nvSpPr>
          <p:cNvPr id="136" name="135 CuadroTexto"/>
          <p:cNvSpPr txBox="1"/>
          <p:nvPr/>
        </p:nvSpPr>
        <p:spPr>
          <a:xfrm>
            <a:off x="5362894" y="520649"/>
            <a:ext cx="1331087" cy="284671"/>
          </a:xfrm>
          <a:prstGeom prst="rect">
            <a:avLst/>
          </a:prstGeom>
          <a:noFill/>
        </p:spPr>
        <p:txBody>
          <a:bodyPr wrap="none" lIns="68557" tIns="34279" rIns="68557" bIns="34279" rtlCol="0">
            <a:spAutoFit/>
          </a:bodyPr>
          <a:lstStyle/>
          <a:p>
            <a:pPr algn="ctr" defTabSz="913815"/>
            <a:r>
              <a:rPr lang="es-CL" sz="700" b="1" dirty="0">
                <a:solidFill>
                  <a:srgbClr val="4F81BD">
                    <a:lumMod val="75000"/>
                  </a:srgbClr>
                </a:solidFill>
                <a:latin typeface="Verdana" pitchFamily="34" charset="0"/>
                <a:ea typeface="Verdana" pitchFamily="34" charset="0"/>
              </a:rPr>
              <a:t>6-8 abejas por colmena</a:t>
            </a:r>
          </a:p>
          <a:p>
            <a:pPr algn="ctr" defTabSz="913815"/>
            <a:r>
              <a:rPr lang="es-CL" sz="700" b="1" dirty="0">
                <a:solidFill>
                  <a:srgbClr val="4F81BD">
                    <a:lumMod val="75000"/>
                  </a:srgbClr>
                </a:solidFill>
                <a:latin typeface="Verdana" pitchFamily="34" charset="0"/>
                <a:ea typeface="Verdana" pitchFamily="34" charset="0"/>
              </a:rPr>
              <a:t>n= 3 (media por caja)</a:t>
            </a:r>
          </a:p>
        </p:txBody>
      </p:sp>
      <p:sp>
        <p:nvSpPr>
          <p:cNvPr id="138" name="193 Elipse">
            <a:extLst>
              <a:ext uri="{FF2B5EF4-FFF2-40B4-BE49-F238E27FC236}">
                <a16:creationId xmlns:a16="http://schemas.microsoft.com/office/drawing/2014/main" id="{19B99867-8C89-4645-B550-9DEFCE0E3374}"/>
              </a:ext>
            </a:extLst>
          </p:cNvPr>
          <p:cNvSpPr/>
          <p:nvPr/>
        </p:nvSpPr>
        <p:spPr>
          <a:xfrm>
            <a:off x="7973506" y="3705615"/>
            <a:ext cx="636457" cy="547326"/>
          </a:xfrm>
          <a:prstGeom prst="ellipse">
            <a:avLst/>
          </a:prstGeom>
          <a:solidFill>
            <a:srgbClr val="90B6E4">
              <a:alpha val="32000"/>
            </a:srgbClr>
          </a:solidFill>
          <a:ln w="79375">
            <a:solidFill>
              <a:schemeClr val="accent1">
                <a:shade val="50000"/>
                <a:alpha val="27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n-US" sz="1400">
              <a:solidFill>
                <a:prstClr val="white"/>
              </a:solidFill>
              <a:latin typeface="Verdana" pitchFamily="34" charset="0"/>
              <a:ea typeface="Verdana" pitchFamily="34" charset="0"/>
              <a:cs typeface="Helvetica" panose="020B0604020202020204" pitchFamily="34" charset="0"/>
            </a:endParaRPr>
          </a:p>
        </p:txBody>
      </p:sp>
      <p:pic>
        <p:nvPicPr>
          <p:cNvPr id="164" name="Picture 10" descr="Resultado de imagen para logo r png">
            <a:extLst>
              <a:ext uri="{FF2B5EF4-FFF2-40B4-BE49-F238E27FC236}">
                <a16:creationId xmlns:a16="http://schemas.microsoft.com/office/drawing/2014/main" id="{78E4BB58-8083-4D7B-9150-4F07BDF59D40}"/>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014258" y="3868123"/>
            <a:ext cx="428405" cy="331964"/>
          </a:xfrm>
          <a:prstGeom prst="rect">
            <a:avLst/>
          </a:prstGeom>
          <a:noFill/>
          <a:extLst>
            <a:ext uri="{909E8E84-426E-40dd-AFC4-6F175D3DCCD1}">
              <a14:hiddenFill xmlns:a14="http://schemas.microsoft.com/office/drawing/2010/main" xmlns="">
                <a:solidFill>
                  <a:srgbClr val="FFFFFF"/>
                </a:solidFill>
              </a14:hiddenFill>
            </a:ext>
          </a:extLst>
        </p:spPr>
      </p:pic>
      <p:sp>
        <p:nvSpPr>
          <p:cNvPr id="165" name="23 Elipse">
            <a:extLst>
              <a:ext uri="{FF2B5EF4-FFF2-40B4-BE49-F238E27FC236}">
                <a16:creationId xmlns:a16="http://schemas.microsoft.com/office/drawing/2014/main" id="{F117DB07-632B-49C9-9E3C-824B374859A3}"/>
              </a:ext>
            </a:extLst>
          </p:cNvPr>
          <p:cNvSpPr/>
          <p:nvPr/>
        </p:nvSpPr>
        <p:spPr>
          <a:xfrm>
            <a:off x="5381879" y="897953"/>
            <a:ext cx="1185468" cy="1130343"/>
          </a:xfrm>
          <a:prstGeom prst="ellipse">
            <a:avLst/>
          </a:prstGeom>
          <a:solidFill>
            <a:srgbClr val="90B6E4">
              <a:alpha val="32000"/>
            </a:srgbClr>
          </a:solidFill>
          <a:ln w="79375">
            <a:solidFill>
              <a:schemeClr val="accent1">
                <a:shade val="50000"/>
                <a:alpha val="27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n-US" sz="1400" dirty="0">
              <a:solidFill>
                <a:prstClr val="white"/>
              </a:solidFill>
              <a:latin typeface="Verdana" pitchFamily="34" charset="0"/>
              <a:ea typeface="Verdana" pitchFamily="34" charset="0"/>
              <a:cs typeface="Helvetica" panose="020B0604020202020204" pitchFamily="34" charset="0"/>
            </a:endParaRPr>
          </a:p>
        </p:txBody>
      </p:sp>
      <p:sp>
        <p:nvSpPr>
          <p:cNvPr id="166" name="165 CuadroTexto"/>
          <p:cNvSpPr txBox="1"/>
          <p:nvPr/>
        </p:nvSpPr>
        <p:spPr>
          <a:xfrm>
            <a:off x="5606392" y="1030931"/>
            <a:ext cx="777337" cy="838669"/>
          </a:xfrm>
          <a:prstGeom prst="rect">
            <a:avLst/>
          </a:prstGeom>
          <a:noFill/>
        </p:spPr>
        <p:txBody>
          <a:bodyPr wrap="none" lIns="68557" tIns="34279" rIns="68557" bIns="34279" rtlCol="0">
            <a:spAutoFit/>
          </a:bodyPr>
          <a:lstStyle/>
          <a:p>
            <a:pPr algn="ctr" defTabSz="913815"/>
            <a:r>
              <a:rPr lang="es-CL" sz="1000" b="1" dirty="0">
                <a:solidFill>
                  <a:srgbClr val="4F81BD">
                    <a:lumMod val="75000"/>
                  </a:srgbClr>
                </a:solidFill>
                <a:latin typeface="Verdana" pitchFamily="34" charset="0"/>
                <a:ea typeface="Verdana" pitchFamily="34" charset="0"/>
              </a:rPr>
              <a:t>Shock </a:t>
            </a:r>
          </a:p>
          <a:p>
            <a:pPr algn="ctr" defTabSz="913815"/>
            <a:r>
              <a:rPr lang="es-CL" sz="1000" b="1" dirty="0">
                <a:solidFill>
                  <a:srgbClr val="4F81BD">
                    <a:lumMod val="75000"/>
                  </a:srgbClr>
                </a:solidFill>
                <a:latin typeface="Verdana" pitchFamily="34" charset="0"/>
                <a:ea typeface="Verdana" pitchFamily="34" charset="0"/>
              </a:rPr>
              <a:t>de 10’ </a:t>
            </a:r>
          </a:p>
          <a:p>
            <a:pPr algn="ctr" defTabSz="913815"/>
            <a:r>
              <a:rPr lang="es-CL" sz="1000" dirty="0">
                <a:solidFill>
                  <a:srgbClr val="4F81BD">
                    <a:lumMod val="75000"/>
                  </a:srgbClr>
                </a:solidFill>
                <a:latin typeface="Verdana" pitchFamily="34" charset="0"/>
                <a:ea typeface="Verdana" pitchFamily="34" charset="0"/>
              </a:rPr>
              <a:t>+</a:t>
            </a:r>
          </a:p>
          <a:p>
            <a:pPr algn="ctr" defTabSz="913815"/>
            <a:r>
              <a:rPr lang="es-CL" sz="1000" b="1" dirty="0">
                <a:solidFill>
                  <a:srgbClr val="4F81BD">
                    <a:lumMod val="75000"/>
                  </a:srgbClr>
                </a:solidFill>
                <a:latin typeface="Verdana" pitchFamily="34" charset="0"/>
                <a:ea typeface="Verdana" pitchFamily="34" charset="0"/>
              </a:rPr>
              <a:t>Medición </a:t>
            </a:r>
          </a:p>
          <a:p>
            <a:pPr algn="ctr" defTabSz="913815"/>
            <a:r>
              <a:rPr lang="es-CL" sz="1000" b="1" dirty="0">
                <a:solidFill>
                  <a:srgbClr val="4F81BD">
                    <a:lumMod val="75000"/>
                  </a:srgbClr>
                </a:solidFill>
                <a:latin typeface="Verdana" pitchFamily="34" charset="0"/>
                <a:ea typeface="Verdana" pitchFamily="34" charset="0"/>
              </a:rPr>
              <a:t>de rasgo</a:t>
            </a:r>
          </a:p>
        </p:txBody>
      </p:sp>
      <p:sp>
        <p:nvSpPr>
          <p:cNvPr id="167" name="166 Flecha derecha"/>
          <p:cNvSpPr/>
          <p:nvPr/>
        </p:nvSpPr>
        <p:spPr>
          <a:xfrm rot="2776451">
            <a:off x="5884361" y="2793960"/>
            <a:ext cx="2495496" cy="1171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68" name="193 Elipse">
            <a:extLst>
              <a:ext uri="{FF2B5EF4-FFF2-40B4-BE49-F238E27FC236}">
                <a16:creationId xmlns:a16="http://schemas.microsoft.com/office/drawing/2014/main" id="{19B99867-8C89-4645-B550-9DEFCE0E3374}"/>
              </a:ext>
            </a:extLst>
          </p:cNvPr>
          <p:cNvSpPr/>
          <p:nvPr/>
        </p:nvSpPr>
        <p:spPr>
          <a:xfrm>
            <a:off x="5381879" y="910052"/>
            <a:ext cx="1185468" cy="1130343"/>
          </a:xfrm>
          <a:prstGeom prst="ellipse">
            <a:avLst/>
          </a:prstGeom>
          <a:noFill/>
          <a:ln w="79375">
            <a:solidFill>
              <a:srgbClr val="5F87D7"/>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n-US" sz="1400">
              <a:solidFill>
                <a:prstClr val="white"/>
              </a:solidFill>
              <a:latin typeface="Verdana" pitchFamily="34" charset="0"/>
              <a:ea typeface="Verdana" pitchFamily="34" charset="0"/>
              <a:cs typeface="Helvetica" panose="020B0604020202020204" pitchFamily="34" charset="0"/>
            </a:endParaRPr>
          </a:p>
        </p:txBody>
      </p:sp>
      <p:grpSp>
        <p:nvGrpSpPr>
          <p:cNvPr id="169" name="168 Grupo"/>
          <p:cNvGrpSpPr/>
          <p:nvPr/>
        </p:nvGrpSpPr>
        <p:grpSpPr>
          <a:xfrm>
            <a:off x="8121475" y="1059933"/>
            <a:ext cx="985848" cy="1387270"/>
            <a:chOff x="10791401" y="785379"/>
            <a:chExt cx="1282850" cy="1850122"/>
          </a:xfrm>
        </p:grpSpPr>
        <p:pic>
          <p:nvPicPr>
            <p:cNvPr id="171" name="170 Imagen" descr="C:\Users\Catalina\AppData\Local\Microsoft\Windows\INetCache\Content.Word\supp 2 cap 2.tif"/>
            <p:cNvPicPr/>
            <p:nvPr/>
          </p:nvPicPr>
          <p:blipFill rotWithShape="1">
            <a:blip r:embed="rId14" cstate="print">
              <a:extLst>
                <a:ext uri="{28A0092B-C50C-407E-A947-70E740481C1C}">
                  <a14:useLocalDpi xmlns:a14="http://schemas.microsoft.com/office/drawing/2010/main" val="0"/>
                </a:ext>
              </a:extLst>
            </a:blip>
            <a:srcRect l="906" t="17709" r="76693" b="57118"/>
            <a:stretch/>
          </p:blipFill>
          <p:spPr bwMode="auto">
            <a:xfrm>
              <a:off x="10791401" y="785379"/>
              <a:ext cx="1282850" cy="1850122"/>
            </a:xfrm>
            <a:prstGeom prst="rect">
              <a:avLst/>
            </a:prstGeom>
            <a:noFill/>
            <a:ln>
              <a:noFill/>
            </a:ln>
          </p:spPr>
        </p:pic>
        <p:pic>
          <p:nvPicPr>
            <p:cNvPr id="173" name="172 Imagen" descr="C:\Users\Catalina\AppData\Local\Microsoft\Windows\INetCache\Content.Word\supp 2 cap 2.tif"/>
            <p:cNvPicPr/>
            <p:nvPr/>
          </p:nvPicPr>
          <p:blipFill rotWithShape="1">
            <a:blip r:embed="rId15" cstate="print">
              <a:extLst>
                <a:ext uri="{28A0092B-C50C-407E-A947-70E740481C1C}">
                  <a14:useLocalDpi xmlns:a14="http://schemas.microsoft.com/office/drawing/2010/main" val="0"/>
                </a:ext>
              </a:extLst>
            </a:blip>
            <a:srcRect l="906" t="17709" r="95072" b="80795"/>
            <a:stretch/>
          </p:blipFill>
          <p:spPr bwMode="auto">
            <a:xfrm rot="5400000">
              <a:off x="10749889" y="896298"/>
              <a:ext cx="230350" cy="109971"/>
            </a:xfrm>
            <a:prstGeom prst="rect">
              <a:avLst/>
            </a:prstGeom>
            <a:noFill/>
            <a:ln>
              <a:noFill/>
            </a:ln>
          </p:spPr>
        </p:pic>
      </p:grpSp>
      <p:pic>
        <p:nvPicPr>
          <p:cNvPr id="180" name="179 Imagen" descr="C:\Users\Catalina\AppData\Local\Microsoft\Windows\INetCache\Content.Word\supp 2 cap 2.tif"/>
          <p:cNvPicPr/>
          <p:nvPr/>
        </p:nvPicPr>
        <p:blipFill rotWithShape="1">
          <a:blip r:embed="rId16" cstate="print">
            <a:extLst>
              <a:ext uri="{28A0092B-C50C-407E-A947-70E740481C1C}">
                <a14:useLocalDpi xmlns:a14="http://schemas.microsoft.com/office/drawing/2010/main" val="0"/>
              </a:ext>
            </a:extLst>
          </a:blip>
          <a:srcRect l="25521" t="17709" r="45292" b="57118"/>
          <a:stretch/>
        </p:blipFill>
        <p:spPr bwMode="auto">
          <a:xfrm>
            <a:off x="6868185" y="1061295"/>
            <a:ext cx="1253305" cy="1387270"/>
          </a:xfrm>
          <a:prstGeom prst="rect">
            <a:avLst/>
          </a:prstGeom>
          <a:noFill/>
          <a:ln>
            <a:noFill/>
          </a:ln>
        </p:spPr>
      </p:pic>
      <p:sp>
        <p:nvSpPr>
          <p:cNvPr id="186" name="185 Rectángulo"/>
          <p:cNvSpPr/>
          <p:nvPr/>
        </p:nvSpPr>
        <p:spPr>
          <a:xfrm>
            <a:off x="6868170" y="1057038"/>
            <a:ext cx="2237741" cy="1398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187" name="186 Imagen" descr="C:\Users\Catalina\AppData\Local\Microsoft\Windows\INetCache\Content.Word\supp 2 cap 2.tif"/>
          <p:cNvPicPr/>
          <p:nvPr/>
        </p:nvPicPr>
        <p:blipFill rotWithShape="1">
          <a:blip r:embed="rId17" cstate="print">
            <a:extLst>
              <a:ext uri="{28A0092B-C50C-407E-A947-70E740481C1C}">
                <a14:useLocalDpi xmlns:a14="http://schemas.microsoft.com/office/drawing/2010/main" val="0"/>
              </a:ext>
            </a:extLst>
          </a:blip>
          <a:srcRect l="3391" t="44450" r="45992" b="31219"/>
          <a:stretch/>
        </p:blipFill>
        <p:spPr bwMode="auto">
          <a:xfrm>
            <a:off x="5165911" y="3381653"/>
            <a:ext cx="2182912" cy="1211025"/>
          </a:xfrm>
          <a:prstGeom prst="rect">
            <a:avLst/>
          </a:prstGeom>
          <a:noFill/>
          <a:ln>
            <a:noFill/>
          </a:ln>
        </p:spPr>
      </p:pic>
      <p:sp>
        <p:nvSpPr>
          <p:cNvPr id="188" name="187 Rectángulo"/>
          <p:cNvSpPr/>
          <p:nvPr/>
        </p:nvSpPr>
        <p:spPr>
          <a:xfrm>
            <a:off x="5168318" y="3369562"/>
            <a:ext cx="2180506" cy="12280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Tree>
    <p:extLst>
      <p:ext uri="{BB962C8B-B14F-4D97-AF65-F5344CB8AC3E}">
        <p14:creationId xmlns:p14="http://schemas.microsoft.com/office/powerpoint/2010/main" val="30075630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C:\Users\Catalina\Desktop\analisis agosto 2018\cap2 TPC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75" y="1005941"/>
            <a:ext cx="8491297" cy="396882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2" name="41 Rectángulo"/>
          <p:cNvSpPr/>
          <p:nvPr/>
        </p:nvSpPr>
        <p:spPr>
          <a:xfrm>
            <a:off x="-17315" y="519997"/>
            <a:ext cx="5291211" cy="431948"/>
          </a:xfrm>
          <a:prstGeom prst="rect">
            <a:avLst/>
          </a:prstGeom>
          <a:solidFill>
            <a:srgbClr val="FFC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8" name="17 CuadroTexto"/>
          <p:cNvSpPr txBox="1"/>
          <p:nvPr/>
        </p:nvSpPr>
        <p:spPr>
          <a:xfrm>
            <a:off x="-17315" y="598057"/>
            <a:ext cx="5291211" cy="300060"/>
          </a:xfrm>
          <a:prstGeom prst="rect">
            <a:avLst/>
          </a:prstGeom>
          <a:noFill/>
        </p:spPr>
        <p:txBody>
          <a:bodyPr wrap="square" lIns="68557" tIns="34279" rIns="68557" bIns="34279" rtlCol="0">
            <a:spAutoFit/>
          </a:bodyPr>
          <a:lstStyle/>
          <a:p>
            <a:pPr algn="ctr" defTabSz="913815"/>
            <a:r>
              <a:rPr lang="es-ES" sz="1500" b="1" dirty="0">
                <a:solidFill>
                  <a:srgbClr val="2D6CB9"/>
                </a:solidFill>
                <a:latin typeface="Verdana" pitchFamily="34" charset="0"/>
                <a:ea typeface="Verdana" pitchFamily="34" charset="0"/>
              </a:rPr>
              <a:t>CAPÍTULO 2</a:t>
            </a:r>
          </a:p>
        </p:txBody>
      </p:sp>
      <p:pic>
        <p:nvPicPr>
          <p:cNvPr id="19"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3210516" y="470627"/>
            <a:ext cx="565437" cy="565453"/>
          </a:xfrm>
          <a:prstGeom prst="rect">
            <a:avLst/>
          </a:prstGeom>
        </p:spPr>
      </p:pic>
      <p:sp>
        <p:nvSpPr>
          <p:cNvPr id="20" name="19 Rectángulo"/>
          <p:cNvSpPr/>
          <p:nvPr/>
        </p:nvSpPr>
        <p:spPr>
          <a:xfrm>
            <a:off x="846567" y="1167920"/>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1" name="20 Rectángulo"/>
          <p:cNvSpPr/>
          <p:nvPr/>
        </p:nvSpPr>
        <p:spPr>
          <a:xfrm>
            <a:off x="4679995" y="1212547"/>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pic>
        <p:nvPicPr>
          <p:cNvPr id="22" name="Picture 4" descr="Resultado de imagen para cronometr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5958" y="933656"/>
            <a:ext cx="797624" cy="797647"/>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22 Imagen" descr="C:\Users\Catalina\AppData\Local\Microsoft\Windows\INetCache\Content.Word\supp 2 cap 2.tif"/>
          <p:cNvPicPr/>
          <p:nvPr/>
        </p:nvPicPr>
        <p:blipFill rotWithShape="1">
          <a:blip r:embed="rId9" cstate="print">
            <a:extLst>
              <a:ext uri="{28A0092B-C50C-407E-A947-70E740481C1C}">
                <a14:useLocalDpi xmlns:a14="http://schemas.microsoft.com/office/drawing/2010/main" val="0"/>
              </a:ext>
            </a:extLst>
          </a:blip>
          <a:srcRect l="3391" t="44450" r="45992" b="31219"/>
          <a:stretch/>
        </p:blipFill>
        <p:spPr bwMode="auto">
          <a:xfrm>
            <a:off x="7757524" y="400433"/>
            <a:ext cx="1349798" cy="605513"/>
          </a:xfrm>
          <a:prstGeom prst="rect">
            <a:avLst/>
          </a:prstGeom>
          <a:noFill/>
          <a:ln>
            <a:noFill/>
          </a:ln>
        </p:spPr>
      </p:pic>
      <p:sp>
        <p:nvSpPr>
          <p:cNvPr id="24" name="23 CuadroTexto"/>
          <p:cNvSpPr txBox="1"/>
          <p:nvPr/>
        </p:nvSpPr>
        <p:spPr>
          <a:xfrm>
            <a:off x="738581" y="1154896"/>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CO</a:t>
            </a:r>
          </a:p>
        </p:txBody>
      </p:sp>
      <p:sp>
        <p:nvSpPr>
          <p:cNvPr id="25" name="24 CuadroTexto"/>
          <p:cNvSpPr txBox="1"/>
          <p:nvPr/>
        </p:nvSpPr>
        <p:spPr>
          <a:xfrm>
            <a:off x="4546415" y="1167921"/>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CH</a:t>
            </a:r>
          </a:p>
        </p:txBody>
      </p:sp>
    </p:spTree>
    <p:extLst>
      <p:ext uri="{BB962C8B-B14F-4D97-AF65-F5344CB8AC3E}">
        <p14:creationId xmlns:p14="http://schemas.microsoft.com/office/powerpoint/2010/main" val="33946051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C:\Users\Catalina\Desktop\analisis agosto 2018\cap2 TPC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75" y="1005941"/>
            <a:ext cx="8491297" cy="396882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2" name="41 Rectángulo"/>
          <p:cNvSpPr/>
          <p:nvPr/>
        </p:nvSpPr>
        <p:spPr>
          <a:xfrm>
            <a:off x="-17315" y="519997"/>
            <a:ext cx="5291211" cy="431948"/>
          </a:xfrm>
          <a:prstGeom prst="rect">
            <a:avLst/>
          </a:prstGeom>
          <a:solidFill>
            <a:srgbClr val="FFC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18" name="17 CuadroTexto"/>
          <p:cNvSpPr txBox="1"/>
          <p:nvPr/>
        </p:nvSpPr>
        <p:spPr>
          <a:xfrm>
            <a:off x="-17315" y="598057"/>
            <a:ext cx="5291211" cy="300060"/>
          </a:xfrm>
          <a:prstGeom prst="rect">
            <a:avLst/>
          </a:prstGeom>
          <a:noFill/>
        </p:spPr>
        <p:txBody>
          <a:bodyPr wrap="square" lIns="68557" tIns="34279" rIns="68557" bIns="34279" rtlCol="0">
            <a:spAutoFit/>
          </a:bodyPr>
          <a:lstStyle/>
          <a:p>
            <a:pPr algn="ctr" defTabSz="913815"/>
            <a:r>
              <a:rPr lang="es-ES" sz="1500" b="1" dirty="0">
                <a:solidFill>
                  <a:srgbClr val="2D6CB9"/>
                </a:solidFill>
                <a:latin typeface="Verdana" pitchFamily="34" charset="0"/>
                <a:ea typeface="Verdana" pitchFamily="34" charset="0"/>
              </a:rPr>
              <a:t>CAPÍTULO 2</a:t>
            </a:r>
          </a:p>
        </p:txBody>
      </p:sp>
      <p:pic>
        <p:nvPicPr>
          <p:cNvPr id="19"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3210516" y="470627"/>
            <a:ext cx="565437" cy="565453"/>
          </a:xfrm>
          <a:prstGeom prst="rect">
            <a:avLst/>
          </a:prstGeom>
        </p:spPr>
      </p:pic>
      <p:sp>
        <p:nvSpPr>
          <p:cNvPr id="20" name="19 Rectángulo"/>
          <p:cNvSpPr/>
          <p:nvPr/>
        </p:nvSpPr>
        <p:spPr>
          <a:xfrm>
            <a:off x="846567" y="1167920"/>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1" name="20 Rectángulo"/>
          <p:cNvSpPr/>
          <p:nvPr/>
        </p:nvSpPr>
        <p:spPr>
          <a:xfrm>
            <a:off x="4679995" y="1212547"/>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2" name="21 Rectángulo"/>
          <p:cNvSpPr/>
          <p:nvPr/>
        </p:nvSpPr>
        <p:spPr>
          <a:xfrm>
            <a:off x="4601409" y="1727669"/>
            <a:ext cx="564517" cy="952071"/>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3" name="22 Rectángulo"/>
          <p:cNvSpPr/>
          <p:nvPr/>
        </p:nvSpPr>
        <p:spPr>
          <a:xfrm>
            <a:off x="818170" y="1545715"/>
            <a:ext cx="514329" cy="810062"/>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7" name="26 Rectángulo"/>
          <p:cNvSpPr/>
          <p:nvPr/>
        </p:nvSpPr>
        <p:spPr>
          <a:xfrm>
            <a:off x="1308518" y="1667676"/>
            <a:ext cx="102584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3.9±0.46</a:t>
            </a:r>
          </a:p>
        </p:txBody>
      </p:sp>
      <p:sp>
        <p:nvSpPr>
          <p:cNvPr id="28" name="27 Rectángulo"/>
          <p:cNvSpPr/>
          <p:nvPr/>
        </p:nvSpPr>
        <p:spPr>
          <a:xfrm>
            <a:off x="1300270" y="2045631"/>
            <a:ext cx="102584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3.3±0.21</a:t>
            </a:r>
          </a:p>
        </p:txBody>
      </p:sp>
      <p:sp>
        <p:nvSpPr>
          <p:cNvPr id="29" name="28 Rectángulo"/>
          <p:cNvSpPr/>
          <p:nvPr/>
        </p:nvSpPr>
        <p:spPr>
          <a:xfrm>
            <a:off x="5150103" y="1828061"/>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3.6±0.25</a:t>
            </a:r>
          </a:p>
        </p:txBody>
      </p:sp>
      <p:sp>
        <p:nvSpPr>
          <p:cNvPr id="30" name="29 Rectángulo"/>
          <p:cNvSpPr/>
          <p:nvPr/>
        </p:nvSpPr>
        <p:spPr>
          <a:xfrm>
            <a:off x="5159532" y="2051627"/>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3.32±0.1</a:t>
            </a:r>
          </a:p>
        </p:txBody>
      </p:sp>
      <p:sp>
        <p:nvSpPr>
          <p:cNvPr id="31" name="30 Rectángulo"/>
          <p:cNvSpPr/>
          <p:nvPr/>
        </p:nvSpPr>
        <p:spPr>
          <a:xfrm>
            <a:off x="5135377" y="2374822"/>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2.75±0.1</a:t>
            </a:r>
          </a:p>
        </p:txBody>
      </p:sp>
      <p:sp>
        <p:nvSpPr>
          <p:cNvPr id="26" name="25 Rectángulo"/>
          <p:cNvSpPr/>
          <p:nvPr/>
        </p:nvSpPr>
        <p:spPr>
          <a:xfrm>
            <a:off x="798906" y="2397520"/>
            <a:ext cx="1025848" cy="176949"/>
          </a:xfrm>
          <a:prstGeom prst="rect">
            <a:avLst/>
          </a:prstGeom>
        </p:spPr>
        <p:txBody>
          <a:bodyPr wrap="square" lIns="68557" tIns="34279" rIns="68557" bIns="34279">
            <a:spAutoFit/>
          </a:bodyPr>
          <a:lstStyle/>
          <a:p>
            <a:pPr defTabSz="913815"/>
            <a:r>
              <a:rPr lang="es-CL" sz="700" dirty="0">
                <a:solidFill>
                  <a:prstClr val="black"/>
                </a:solidFill>
                <a:latin typeface="Verdana" pitchFamily="34" charset="0"/>
                <a:ea typeface="Verdana" pitchFamily="34" charset="0"/>
                <a:cs typeface="Helvetica" pitchFamily="34" charset="0"/>
              </a:rPr>
              <a:t>P&lt;0.05</a:t>
            </a:r>
          </a:p>
        </p:txBody>
      </p:sp>
      <p:sp>
        <p:nvSpPr>
          <p:cNvPr id="32" name="31 Rectángulo"/>
          <p:cNvSpPr/>
          <p:nvPr/>
        </p:nvSpPr>
        <p:spPr>
          <a:xfrm>
            <a:off x="4608775" y="2692741"/>
            <a:ext cx="1025848" cy="176949"/>
          </a:xfrm>
          <a:prstGeom prst="rect">
            <a:avLst/>
          </a:prstGeom>
        </p:spPr>
        <p:txBody>
          <a:bodyPr wrap="square" lIns="68557" tIns="34279" rIns="68557" bIns="34279">
            <a:spAutoFit/>
          </a:bodyPr>
          <a:lstStyle/>
          <a:p>
            <a:pPr defTabSz="913815"/>
            <a:r>
              <a:rPr lang="es-CL" sz="700" dirty="0">
                <a:solidFill>
                  <a:prstClr val="black"/>
                </a:solidFill>
                <a:latin typeface="Verdana" pitchFamily="34" charset="0"/>
                <a:ea typeface="Verdana" pitchFamily="34" charset="0"/>
                <a:cs typeface="Helvetica" pitchFamily="34" charset="0"/>
              </a:rPr>
              <a:t>P&lt;0.05</a:t>
            </a:r>
          </a:p>
        </p:txBody>
      </p:sp>
      <p:sp>
        <p:nvSpPr>
          <p:cNvPr id="35" name="34 CuadroTexto"/>
          <p:cNvSpPr txBox="1"/>
          <p:nvPr/>
        </p:nvSpPr>
        <p:spPr>
          <a:xfrm>
            <a:off x="738581" y="1154896"/>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CO</a:t>
            </a:r>
          </a:p>
        </p:txBody>
      </p:sp>
      <p:sp>
        <p:nvSpPr>
          <p:cNvPr id="36" name="35 CuadroTexto"/>
          <p:cNvSpPr txBox="1"/>
          <p:nvPr/>
        </p:nvSpPr>
        <p:spPr>
          <a:xfrm>
            <a:off x="4546415" y="1167921"/>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CH</a:t>
            </a:r>
          </a:p>
        </p:txBody>
      </p:sp>
    </p:spTree>
    <p:extLst>
      <p:ext uri="{BB962C8B-B14F-4D97-AF65-F5344CB8AC3E}">
        <p14:creationId xmlns:p14="http://schemas.microsoft.com/office/powerpoint/2010/main" val="29028875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C:\Users\Catalina\Desktop\analisis agosto 2018\cap2 TPCS.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675" y="1005941"/>
            <a:ext cx="8491297" cy="396882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2" name="41 Rectángulo"/>
          <p:cNvSpPr/>
          <p:nvPr/>
        </p:nvSpPr>
        <p:spPr>
          <a:xfrm>
            <a:off x="-17315" y="519997"/>
            <a:ext cx="5291211" cy="431948"/>
          </a:xfrm>
          <a:prstGeom prst="rect">
            <a:avLst/>
          </a:prstGeom>
          <a:solidFill>
            <a:srgbClr val="FFC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6" name="45 CuadroTexto"/>
          <p:cNvSpPr txBox="1"/>
          <p:nvPr/>
        </p:nvSpPr>
        <p:spPr>
          <a:xfrm>
            <a:off x="36678"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Introducción</a:t>
            </a:r>
          </a:p>
        </p:txBody>
      </p:sp>
      <p:sp>
        <p:nvSpPr>
          <p:cNvPr id="47" name="46 CuadroTexto"/>
          <p:cNvSpPr txBox="1"/>
          <p:nvPr/>
        </p:nvSpPr>
        <p:spPr>
          <a:xfrm>
            <a:off x="1440479"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Pregunta</a:t>
            </a:r>
          </a:p>
        </p:txBody>
      </p:sp>
      <p:sp>
        <p:nvSpPr>
          <p:cNvPr id="48" name="47 CuadroTexto"/>
          <p:cNvSpPr txBox="1"/>
          <p:nvPr/>
        </p:nvSpPr>
        <p:spPr>
          <a:xfrm>
            <a:off x="2628304"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Objetivos</a:t>
            </a:r>
          </a:p>
        </p:txBody>
      </p:sp>
      <p:sp>
        <p:nvSpPr>
          <p:cNvPr id="49" name="48 CuadroTexto"/>
          <p:cNvSpPr txBox="1"/>
          <p:nvPr/>
        </p:nvSpPr>
        <p:spPr>
          <a:xfrm>
            <a:off x="7649540" y="-73932"/>
            <a:ext cx="1457782"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Conclusiones</a:t>
            </a:r>
          </a:p>
        </p:txBody>
      </p:sp>
      <p:sp>
        <p:nvSpPr>
          <p:cNvPr id="50" name="49 CuadroTexto"/>
          <p:cNvSpPr txBox="1"/>
          <p:nvPr/>
        </p:nvSpPr>
        <p:spPr>
          <a:xfrm>
            <a:off x="5219918"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Capítulo I</a:t>
            </a:r>
          </a:p>
        </p:txBody>
      </p:sp>
      <p:sp>
        <p:nvSpPr>
          <p:cNvPr id="51" name="50 CuadroTexto"/>
          <p:cNvSpPr txBox="1"/>
          <p:nvPr/>
        </p:nvSpPr>
        <p:spPr>
          <a:xfrm>
            <a:off x="6407727" y="-73932"/>
            <a:ext cx="1133831" cy="346226"/>
          </a:xfrm>
          <a:prstGeom prst="rect">
            <a:avLst/>
          </a:prstGeom>
          <a:noFill/>
        </p:spPr>
        <p:txBody>
          <a:bodyPr wrap="square" lIns="68557" tIns="34279" rIns="68557" bIns="34279" rtlCol="0">
            <a:spAutoFit/>
          </a:bodyPr>
          <a:lstStyle/>
          <a:p>
            <a:pPr defTabSz="913815"/>
            <a:r>
              <a:rPr lang="es-CL" b="1" dirty="0">
                <a:solidFill>
                  <a:prstClr val="black">
                    <a:lumMod val="75000"/>
                    <a:lumOff val="25000"/>
                  </a:prstClr>
                </a:solidFill>
                <a:latin typeface="Calibri"/>
              </a:rPr>
              <a:t>Capítulo II</a:t>
            </a:r>
          </a:p>
        </p:txBody>
      </p:sp>
      <p:sp>
        <p:nvSpPr>
          <p:cNvPr id="52" name="51 CuadroTexto"/>
          <p:cNvSpPr txBox="1"/>
          <p:nvPr/>
        </p:nvSpPr>
        <p:spPr>
          <a:xfrm>
            <a:off x="3816113"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Metodología</a:t>
            </a:r>
          </a:p>
        </p:txBody>
      </p:sp>
      <p:sp>
        <p:nvSpPr>
          <p:cNvPr id="18" name="17 CuadroTexto"/>
          <p:cNvSpPr txBox="1"/>
          <p:nvPr/>
        </p:nvSpPr>
        <p:spPr>
          <a:xfrm>
            <a:off x="-17315" y="598057"/>
            <a:ext cx="5291211" cy="300060"/>
          </a:xfrm>
          <a:prstGeom prst="rect">
            <a:avLst/>
          </a:prstGeom>
          <a:noFill/>
        </p:spPr>
        <p:txBody>
          <a:bodyPr wrap="square" lIns="68557" tIns="34279" rIns="68557" bIns="34279" rtlCol="0">
            <a:spAutoFit/>
          </a:bodyPr>
          <a:lstStyle/>
          <a:p>
            <a:pPr algn="ctr" defTabSz="913815"/>
            <a:r>
              <a:rPr lang="es-ES" sz="1500" b="1" dirty="0">
                <a:solidFill>
                  <a:srgbClr val="2D6CB9"/>
                </a:solidFill>
                <a:latin typeface="Verdana" pitchFamily="34" charset="0"/>
                <a:ea typeface="Verdana" pitchFamily="34" charset="0"/>
              </a:rPr>
              <a:t>CAPÍTULO 2</a:t>
            </a:r>
          </a:p>
        </p:txBody>
      </p:sp>
      <p:pic>
        <p:nvPicPr>
          <p:cNvPr id="19"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3210516" y="470627"/>
            <a:ext cx="565437" cy="565453"/>
          </a:xfrm>
          <a:prstGeom prst="rect">
            <a:avLst/>
          </a:prstGeom>
        </p:spPr>
      </p:pic>
      <p:sp>
        <p:nvSpPr>
          <p:cNvPr id="20" name="19 Rectángulo"/>
          <p:cNvSpPr/>
          <p:nvPr/>
        </p:nvSpPr>
        <p:spPr>
          <a:xfrm>
            <a:off x="846567" y="1167920"/>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1" name="20 Rectángulo"/>
          <p:cNvSpPr/>
          <p:nvPr/>
        </p:nvSpPr>
        <p:spPr>
          <a:xfrm>
            <a:off x="4679995" y="1212547"/>
            <a:ext cx="593911" cy="225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2" name="21 Rectángulo"/>
          <p:cNvSpPr/>
          <p:nvPr/>
        </p:nvSpPr>
        <p:spPr>
          <a:xfrm>
            <a:off x="6588746" y="1634816"/>
            <a:ext cx="377944" cy="323961"/>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3" name="22 Rectángulo"/>
          <p:cNvSpPr/>
          <p:nvPr/>
        </p:nvSpPr>
        <p:spPr>
          <a:xfrm>
            <a:off x="2574298" y="1329902"/>
            <a:ext cx="377944" cy="323961"/>
          </a:xfrm>
          <a:prstGeom prst="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7" name="26 Rectángulo"/>
          <p:cNvSpPr/>
          <p:nvPr/>
        </p:nvSpPr>
        <p:spPr>
          <a:xfrm>
            <a:off x="1891448" y="1384659"/>
            <a:ext cx="102584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37.6±0.11</a:t>
            </a:r>
          </a:p>
        </p:txBody>
      </p:sp>
      <p:sp>
        <p:nvSpPr>
          <p:cNvPr id="28" name="27 Rectángulo"/>
          <p:cNvSpPr/>
          <p:nvPr/>
        </p:nvSpPr>
        <p:spPr>
          <a:xfrm>
            <a:off x="1764418" y="1943640"/>
            <a:ext cx="102584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35.4±0.72</a:t>
            </a:r>
          </a:p>
        </p:txBody>
      </p:sp>
      <p:sp>
        <p:nvSpPr>
          <p:cNvPr id="29" name="28 Rectángulo"/>
          <p:cNvSpPr/>
          <p:nvPr/>
        </p:nvSpPr>
        <p:spPr>
          <a:xfrm>
            <a:off x="5903553" y="1691346"/>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41.8±2.54</a:t>
            </a:r>
          </a:p>
        </p:txBody>
      </p:sp>
      <p:sp>
        <p:nvSpPr>
          <p:cNvPr id="30" name="29 Rectángulo"/>
          <p:cNvSpPr/>
          <p:nvPr/>
        </p:nvSpPr>
        <p:spPr>
          <a:xfrm>
            <a:off x="5489863" y="2051627"/>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44.7±1.74</a:t>
            </a:r>
          </a:p>
        </p:txBody>
      </p:sp>
      <p:sp>
        <p:nvSpPr>
          <p:cNvPr id="31" name="30 Rectángulo"/>
          <p:cNvSpPr/>
          <p:nvPr/>
        </p:nvSpPr>
        <p:spPr>
          <a:xfrm>
            <a:off x="5259170" y="2355776"/>
            <a:ext cx="932588" cy="192338"/>
          </a:xfrm>
          <a:prstGeom prst="rect">
            <a:avLst/>
          </a:prstGeom>
        </p:spPr>
        <p:txBody>
          <a:bodyPr wrap="square" lIns="68557" tIns="34279" rIns="68557" bIns="34279">
            <a:spAutoFit/>
          </a:bodyPr>
          <a:lstStyle/>
          <a:p>
            <a:pPr defTabSz="913815"/>
            <a:r>
              <a:rPr lang="es-CL" sz="800" dirty="0">
                <a:solidFill>
                  <a:prstClr val="black"/>
                </a:solidFill>
                <a:latin typeface="Verdana" pitchFamily="34" charset="0"/>
                <a:ea typeface="Verdana" pitchFamily="34" charset="0"/>
                <a:cs typeface="Helvetica" pitchFamily="34" charset="0"/>
              </a:rPr>
              <a:t>38.2±3.02</a:t>
            </a:r>
          </a:p>
        </p:txBody>
      </p:sp>
      <p:sp>
        <p:nvSpPr>
          <p:cNvPr id="32" name="31 CuadroTexto"/>
          <p:cNvSpPr txBox="1"/>
          <p:nvPr/>
        </p:nvSpPr>
        <p:spPr>
          <a:xfrm>
            <a:off x="738581" y="1154896"/>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CO</a:t>
            </a:r>
          </a:p>
        </p:txBody>
      </p:sp>
      <p:sp>
        <p:nvSpPr>
          <p:cNvPr id="33" name="32 CuadroTexto"/>
          <p:cNvSpPr txBox="1"/>
          <p:nvPr/>
        </p:nvSpPr>
        <p:spPr>
          <a:xfrm>
            <a:off x="4546415" y="1167921"/>
            <a:ext cx="457535" cy="300060"/>
          </a:xfrm>
          <a:prstGeom prst="rect">
            <a:avLst/>
          </a:prstGeom>
          <a:noFill/>
        </p:spPr>
        <p:txBody>
          <a:bodyPr wrap="square" lIns="68557" tIns="34279" rIns="68557" bIns="34279" rtlCol="0">
            <a:spAutoFit/>
          </a:bodyPr>
          <a:lstStyle/>
          <a:p>
            <a:pPr algn="ctr" defTabSz="913815"/>
            <a:r>
              <a:rPr lang="es-ES" sz="1500" dirty="0">
                <a:solidFill>
                  <a:prstClr val="black"/>
                </a:solidFill>
                <a:latin typeface="Verdana" pitchFamily="34" charset="0"/>
                <a:ea typeface="Verdana" pitchFamily="34" charset="0"/>
              </a:rPr>
              <a:t>CH</a:t>
            </a:r>
          </a:p>
        </p:txBody>
      </p:sp>
    </p:spTree>
    <p:extLst>
      <p:ext uri="{BB962C8B-B14F-4D97-AF65-F5344CB8AC3E}">
        <p14:creationId xmlns:p14="http://schemas.microsoft.com/office/powerpoint/2010/main" val="32500069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D:\Users\CATA\Pictures\FOTOS\3 de 3\Talca-entomologia\DSC0776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2" name="41 Rectángulo"/>
          <p:cNvSpPr/>
          <p:nvPr/>
        </p:nvSpPr>
        <p:spPr>
          <a:xfrm>
            <a:off x="-17315" y="519997"/>
            <a:ext cx="5291211" cy="431948"/>
          </a:xfrm>
          <a:prstGeom prst="rect">
            <a:avLst/>
          </a:prstGeom>
          <a:solidFill>
            <a:srgbClr val="FFC00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6" name="45 CuadroTexto"/>
          <p:cNvSpPr txBox="1"/>
          <p:nvPr/>
        </p:nvSpPr>
        <p:spPr>
          <a:xfrm>
            <a:off x="36678"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Introducción</a:t>
            </a:r>
          </a:p>
        </p:txBody>
      </p:sp>
      <p:sp>
        <p:nvSpPr>
          <p:cNvPr id="47" name="46 CuadroTexto"/>
          <p:cNvSpPr txBox="1"/>
          <p:nvPr/>
        </p:nvSpPr>
        <p:spPr>
          <a:xfrm>
            <a:off x="1440479"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Pregunta</a:t>
            </a:r>
          </a:p>
        </p:txBody>
      </p:sp>
      <p:sp>
        <p:nvSpPr>
          <p:cNvPr id="48" name="47 CuadroTexto"/>
          <p:cNvSpPr txBox="1"/>
          <p:nvPr/>
        </p:nvSpPr>
        <p:spPr>
          <a:xfrm>
            <a:off x="2628304"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Objetivos</a:t>
            </a:r>
          </a:p>
        </p:txBody>
      </p:sp>
      <p:sp>
        <p:nvSpPr>
          <p:cNvPr id="49" name="48 CuadroTexto"/>
          <p:cNvSpPr txBox="1"/>
          <p:nvPr/>
        </p:nvSpPr>
        <p:spPr>
          <a:xfrm>
            <a:off x="7649540" y="-73932"/>
            <a:ext cx="1457782" cy="346226"/>
          </a:xfrm>
          <a:prstGeom prst="rect">
            <a:avLst/>
          </a:prstGeom>
          <a:noFill/>
        </p:spPr>
        <p:txBody>
          <a:bodyPr wrap="square" lIns="68557" tIns="34279" rIns="68557" bIns="34279" rtlCol="0">
            <a:spAutoFit/>
          </a:bodyPr>
          <a:lstStyle/>
          <a:p>
            <a:pPr defTabSz="913815"/>
            <a:r>
              <a:rPr lang="es-CL" b="1" dirty="0">
                <a:solidFill>
                  <a:prstClr val="black">
                    <a:lumMod val="75000"/>
                    <a:lumOff val="25000"/>
                  </a:prstClr>
                </a:solidFill>
                <a:latin typeface="Calibri"/>
              </a:rPr>
              <a:t>Conclusiones</a:t>
            </a:r>
          </a:p>
        </p:txBody>
      </p:sp>
      <p:sp>
        <p:nvSpPr>
          <p:cNvPr id="50" name="49 CuadroTexto"/>
          <p:cNvSpPr txBox="1"/>
          <p:nvPr/>
        </p:nvSpPr>
        <p:spPr>
          <a:xfrm>
            <a:off x="5219918"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Capítulo I</a:t>
            </a:r>
          </a:p>
        </p:txBody>
      </p:sp>
      <p:sp>
        <p:nvSpPr>
          <p:cNvPr id="51" name="50 CuadroTexto"/>
          <p:cNvSpPr txBox="1"/>
          <p:nvPr/>
        </p:nvSpPr>
        <p:spPr>
          <a:xfrm>
            <a:off x="6407727"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Capítulo II</a:t>
            </a:r>
          </a:p>
        </p:txBody>
      </p:sp>
      <p:sp>
        <p:nvSpPr>
          <p:cNvPr id="52" name="51 CuadroTexto"/>
          <p:cNvSpPr txBox="1"/>
          <p:nvPr/>
        </p:nvSpPr>
        <p:spPr>
          <a:xfrm>
            <a:off x="3816113"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Metodología</a:t>
            </a:r>
          </a:p>
        </p:txBody>
      </p:sp>
      <p:pic>
        <p:nvPicPr>
          <p:cNvPr id="16"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019981">
            <a:off x="3411332" y="470627"/>
            <a:ext cx="565437" cy="565453"/>
          </a:xfrm>
          <a:prstGeom prst="rect">
            <a:avLst/>
          </a:prstGeom>
        </p:spPr>
      </p:pic>
      <p:sp>
        <p:nvSpPr>
          <p:cNvPr id="2" name="1 Rectángulo"/>
          <p:cNvSpPr/>
          <p:nvPr/>
        </p:nvSpPr>
        <p:spPr>
          <a:xfrm>
            <a:off x="144661" y="1358209"/>
            <a:ext cx="8854678" cy="1915887"/>
          </a:xfrm>
          <a:prstGeom prst="rect">
            <a:avLst/>
          </a:prstGeom>
        </p:spPr>
        <p:txBody>
          <a:bodyPr wrap="square" lIns="68557" tIns="34279" rIns="68557" bIns="34279">
            <a:spAutoFit/>
          </a:bodyPr>
          <a:lstStyle/>
          <a:p>
            <a:pPr marL="257089" indent="-257089" defTabSz="913815">
              <a:buFont typeface="Arial" pitchFamily="34" charset="0"/>
              <a:buChar char="•"/>
            </a:pPr>
            <a:endParaRPr lang="en-US" sz="1500" dirty="0">
              <a:solidFill>
                <a:prstClr val="black"/>
              </a:solidFill>
              <a:latin typeface="Verdana" pitchFamily="34" charset="0"/>
              <a:ea typeface="Verdana" pitchFamily="34" charset="0"/>
            </a:endParaRPr>
          </a:p>
          <a:p>
            <a:pPr marL="257089" indent="-257089" defTabSz="913815">
              <a:buFont typeface="Arial" pitchFamily="34" charset="0"/>
              <a:buChar char="•"/>
            </a:pPr>
            <a:r>
              <a:rPr lang="en-US" sz="1500" dirty="0">
                <a:solidFill>
                  <a:prstClr val="black"/>
                </a:solidFill>
                <a:latin typeface="Verdana" pitchFamily="34" charset="0"/>
                <a:ea typeface="Verdana" pitchFamily="34" charset="0"/>
              </a:rPr>
              <a:t>La </a:t>
            </a:r>
            <a:r>
              <a:rPr lang="en-US" sz="1500" dirty="0" err="1">
                <a:solidFill>
                  <a:prstClr val="black"/>
                </a:solidFill>
                <a:latin typeface="Verdana" pitchFamily="34" charset="0"/>
                <a:ea typeface="Verdana" pitchFamily="34" charset="0"/>
              </a:rPr>
              <a:t>dosis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utilizada</a:t>
            </a:r>
            <a:r>
              <a:rPr lang="en-US" sz="1500" dirty="0">
                <a:solidFill>
                  <a:prstClr val="black"/>
                </a:solidFill>
                <a:latin typeface="Verdana" pitchFamily="34" charset="0"/>
                <a:ea typeface="Verdana" pitchFamily="34" charset="0"/>
              </a:rPr>
              <a:t> de IMD </a:t>
            </a:r>
            <a:r>
              <a:rPr lang="en-US" sz="1500" dirty="0" err="1">
                <a:solidFill>
                  <a:prstClr val="black"/>
                </a:solidFill>
                <a:latin typeface="Verdana" pitchFamily="34" charset="0"/>
                <a:ea typeface="Verdana" pitchFamily="34" charset="0"/>
              </a:rPr>
              <a:t>es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capaz</a:t>
            </a:r>
            <a:r>
              <a:rPr lang="en-US" sz="1500" dirty="0">
                <a:solidFill>
                  <a:prstClr val="black"/>
                </a:solidFill>
                <a:latin typeface="Verdana" pitchFamily="34" charset="0"/>
                <a:ea typeface="Verdana" pitchFamily="34" charset="0"/>
              </a:rPr>
              <a:t> de </a:t>
            </a:r>
            <a:r>
              <a:rPr lang="en-US" sz="1500" dirty="0" err="1">
                <a:solidFill>
                  <a:prstClr val="black"/>
                </a:solidFill>
                <a:latin typeface="Verdana" pitchFamily="34" charset="0"/>
                <a:ea typeface="Verdana" pitchFamily="34" charset="0"/>
              </a:rPr>
              <a:t>evidenciar</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efectos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detectables</a:t>
            </a:r>
            <a:r>
              <a:rPr lang="en-US" sz="1500" dirty="0">
                <a:solidFill>
                  <a:prstClr val="black"/>
                </a:solidFill>
                <a:latin typeface="Verdana" pitchFamily="34" charset="0"/>
                <a:ea typeface="Verdana" pitchFamily="34" charset="0"/>
              </a:rPr>
              <a:t> a </a:t>
            </a:r>
            <a:r>
              <a:rPr lang="en-US" sz="1500" dirty="0" err="1">
                <a:solidFill>
                  <a:prstClr val="black"/>
                </a:solidFill>
                <a:latin typeface="Verdana" pitchFamily="34" charset="0"/>
                <a:ea typeface="Verdana" pitchFamily="34" charset="0"/>
              </a:rPr>
              <a:t>nivel</a:t>
            </a:r>
            <a:r>
              <a:rPr lang="en-US" sz="1500" dirty="0">
                <a:solidFill>
                  <a:prstClr val="black"/>
                </a:solidFill>
                <a:latin typeface="Verdana" pitchFamily="34" charset="0"/>
                <a:ea typeface="Verdana" pitchFamily="34" charset="0"/>
              </a:rPr>
              <a:t> de </a:t>
            </a:r>
            <a:r>
              <a:rPr lang="en-US" sz="1500" dirty="0" err="1">
                <a:solidFill>
                  <a:prstClr val="black"/>
                </a:solidFill>
                <a:latin typeface="Verdana" pitchFamily="34" charset="0"/>
                <a:ea typeface="Verdana" pitchFamily="34" charset="0"/>
              </a:rPr>
              <a:t>fisiología</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térmica</a:t>
            </a:r>
            <a:r>
              <a:rPr lang="en-US" sz="1500" dirty="0">
                <a:solidFill>
                  <a:prstClr val="black"/>
                </a:solidFill>
                <a:latin typeface="Verdana" pitchFamily="34" charset="0"/>
                <a:ea typeface="Verdana" pitchFamily="34" charset="0"/>
              </a:rPr>
              <a:t>: Altera parte de la forma de la TPC de </a:t>
            </a:r>
            <a:r>
              <a:rPr lang="en-US" sz="1500" dirty="0" err="1">
                <a:solidFill>
                  <a:prstClr val="black"/>
                </a:solidFill>
                <a:latin typeface="Verdana" pitchFamily="34" charset="0"/>
                <a:ea typeface="Verdana" pitchFamily="34" charset="0"/>
              </a:rPr>
              <a:t>las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abejas</a:t>
            </a:r>
            <a:r>
              <a:rPr lang="en-US" sz="1500" dirty="0">
                <a:solidFill>
                  <a:prstClr val="black"/>
                </a:solidFill>
                <a:latin typeface="Verdana" pitchFamily="34" charset="0"/>
                <a:ea typeface="Verdana" pitchFamily="34" charset="0"/>
              </a:rPr>
              <a:t> de Chile y Colombia.</a:t>
            </a:r>
          </a:p>
          <a:p>
            <a:pPr marL="257089" indent="-257089" defTabSz="913815">
              <a:buFont typeface="Arial" pitchFamily="34" charset="0"/>
              <a:buChar char="•"/>
            </a:pPr>
            <a:endParaRPr lang="en-US" sz="1500" dirty="0">
              <a:solidFill>
                <a:prstClr val="black"/>
              </a:solidFill>
              <a:latin typeface="Verdana" pitchFamily="34" charset="0"/>
              <a:ea typeface="Verdana" pitchFamily="34" charset="0"/>
            </a:endParaRPr>
          </a:p>
          <a:p>
            <a:pPr marL="257089" indent="-257089" defTabSz="913815">
              <a:buFont typeface="Arial" pitchFamily="34" charset="0"/>
              <a:buChar char="•"/>
            </a:pPr>
            <a:r>
              <a:rPr lang="en-US" sz="1500" dirty="0">
                <a:solidFill>
                  <a:prstClr val="black"/>
                </a:solidFill>
                <a:latin typeface="Verdana" pitchFamily="34" charset="0"/>
                <a:ea typeface="Verdana" pitchFamily="34" charset="0"/>
              </a:rPr>
              <a:t>La </a:t>
            </a:r>
            <a:r>
              <a:rPr lang="en-US" sz="1500" dirty="0" err="1">
                <a:solidFill>
                  <a:prstClr val="black"/>
                </a:solidFill>
                <a:latin typeface="Verdana" pitchFamily="34" charset="0"/>
                <a:ea typeface="Verdana" pitchFamily="34" charset="0"/>
              </a:rPr>
              <a:t>disminución</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significativa</a:t>
            </a:r>
            <a:r>
              <a:rPr lang="en-US" sz="1500" dirty="0">
                <a:solidFill>
                  <a:prstClr val="black"/>
                </a:solidFill>
                <a:latin typeface="Verdana" pitchFamily="34" charset="0"/>
                <a:ea typeface="Verdana" pitchFamily="34" charset="0"/>
              </a:rPr>
              <a:t> de </a:t>
            </a:r>
            <a:r>
              <a:rPr lang="en-US" sz="1500" dirty="0" err="1">
                <a:solidFill>
                  <a:prstClr val="black"/>
                </a:solidFill>
                <a:latin typeface="Verdana" pitchFamily="34" charset="0"/>
                <a:ea typeface="Verdana" pitchFamily="34" charset="0"/>
              </a:rPr>
              <a:t>Pmax</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implica</a:t>
            </a:r>
            <a:r>
              <a:rPr lang="en-US" sz="1500" dirty="0">
                <a:solidFill>
                  <a:prstClr val="black"/>
                </a:solidFill>
                <a:latin typeface="Verdana" pitchFamily="34" charset="0"/>
                <a:ea typeface="Verdana" pitchFamily="34" charset="0"/>
              </a:rPr>
              <a:t> un </a:t>
            </a:r>
            <a:r>
              <a:rPr lang="en-US" sz="1500" dirty="0" err="1">
                <a:solidFill>
                  <a:prstClr val="black"/>
                </a:solidFill>
                <a:latin typeface="Verdana" pitchFamily="34" charset="0"/>
                <a:ea typeface="Verdana" pitchFamily="34" charset="0"/>
              </a:rPr>
              <a:t>menor</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óptimo</a:t>
            </a:r>
            <a:r>
              <a:rPr lang="en-US" sz="1500" dirty="0">
                <a:solidFill>
                  <a:prstClr val="black"/>
                </a:solidFill>
                <a:latin typeface="Verdana" pitchFamily="34" charset="0"/>
                <a:ea typeface="Verdana" pitchFamily="34" charset="0"/>
              </a:rPr>
              <a:t> de </a:t>
            </a:r>
            <a:r>
              <a:rPr lang="en-US" sz="1500" dirty="0" err="1">
                <a:solidFill>
                  <a:prstClr val="black"/>
                </a:solidFill>
                <a:latin typeface="Verdana" pitchFamily="34" charset="0"/>
                <a:ea typeface="Verdana" pitchFamily="34" charset="0"/>
              </a:rPr>
              <a:t>desempeño</a:t>
            </a:r>
            <a:r>
              <a:rPr lang="en-US" sz="1500" dirty="0">
                <a:solidFill>
                  <a:prstClr val="black"/>
                </a:solidFill>
                <a:latin typeface="Verdana" pitchFamily="34" charset="0"/>
                <a:ea typeface="Verdana" pitchFamily="34" charset="0"/>
              </a:rPr>
              <a:t> en </a:t>
            </a:r>
            <a:r>
              <a:rPr lang="en-US" sz="1500" dirty="0" err="1">
                <a:solidFill>
                  <a:prstClr val="black"/>
                </a:solidFill>
                <a:latin typeface="Verdana" pitchFamily="34" charset="0"/>
                <a:ea typeface="Verdana" pitchFamily="34" charset="0"/>
              </a:rPr>
              <a:t>abejas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expuestas</a:t>
            </a:r>
            <a:r>
              <a:rPr lang="en-US" sz="1500" dirty="0">
                <a:solidFill>
                  <a:prstClr val="black"/>
                </a:solidFill>
                <a:latin typeface="Verdana" pitchFamily="34" charset="0"/>
                <a:ea typeface="Verdana" pitchFamily="34" charset="0"/>
              </a:rPr>
              <a:t> a IMD. </a:t>
            </a:r>
            <a:r>
              <a:rPr lang="en-US" sz="1500" dirty="0" err="1">
                <a:solidFill>
                  <a:prstClr val="black"/>
                </a:solidFill>
                <a:latin typeface="Verdana" pitchFamily="34" charset="0"/>
                <a:ea typeface="Verdana" pitchFamily="34" charset="0"/>
              </a:rPr>
              <a:t>Apoya</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resultados</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sobre</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efectos</a:t>
            </a:r>
            <a:r>
              <a:rPr lang="en-US" sz="1500" dirty="0">
                <a:solidFill>
                  <a:prstClr val="black"/>
                </a:solidFill>
                <a:latin typeface="Verdana" pitchFamily="34" charset="0"/>
                <a:ea typeface="Verdana" pitchFamily="34" charset="0"/>
              </a:rPr>
              <a:t> a </a:t>
            </a:r>
            <a:r>
              <a:rPr lang="en-US" sz="1500" dirty="0" err="1">
                <a:solidFill>
                  <a:prstClr val="black"/>
                </a:solidFill>
                <a:latin typeface="Verdana" pitchFamily="34" charset="0"/>
                <a:ea typeface="Verdana" pitchFamily="34" charset="0"/>
              </a:rPr>
              <a:t>nivel</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locomotor</a:t>
            </a:r>
            <a:r>
              <a:rPr lang="en-US" sz="1500" dirty="0">
                <a:solidFill>
                  <a:prstClr val="black"/>
                </a:solidFill>
                <a:latin typeface="Verdana" pitchFamily="34" charset="0"/>
                <a:ea typeface="Verdana" pitchFamily="34" charset="0"/>
              </a:rPr>
              <a:t>: </a:t>
            </a:r>
            <a:r>
              <a:rPr lang="en-US" sz="1500" dirty="0" err="1">
                <a:solidFill>
                  <a:prstClr val="black"/>
                </a:solidFill>
                <a:latin typeface="Verdana" pitchFamily="34" charset="0"/>
                <a:ea typeface="Verdana" pitchFamily="34" charset="0"/>
              </a:rPr>
              <a:t>Implicancia</a:t>
            </a:r>
            <a:r>
              <a:rPr lang="en-US" sz="1500" dirty="0">
                <a:solidFill>
                  <a:prstClr val="black"/>
                </a:solidFill>
                <a:latin typeface="Verdana" pitchFamily="34" charset="0"/>
                <a:ea typeface="Verdana" pitchFamily="34" charset="0"/>
              </a:rPr>
              <a:t> a </a:t>
            </a:r>
            <a:r>
              <a:rPr lang="en-US" sz="1500" dirty="0" err="1">
                <a:solidFill>
                  <a:prstClr val="black"/>
                </a:solidFill>
                <a:latin typeface="Verdana" pitchFamily="34" charset="0"/>
                <a:ea typeface="Verdana" pitchFamily="34" charset="0"/>
              </a:rPr>
              <a:t>nivel</a:t>
            </a:r>
            <a:r>
              <a:rPr lang="en-US" sz="1500" dirty="0">
                <a:solidFill>
                  <a:prstClr val="black"/>
                </a:solidFill>
                <a:latin typeface="Verdana" pitchFamily="34" charset="0"/>
                <a:ea typeface="Verdana" pitchFamily="34" charset="0"/>
              </a:rPr>
              <a:t> de </a:t>
            </a:r>
            <a:r>
              <a:rPr lang="en-US" sz="1500" dirty="0" err="1">
                <a:solidFill>
                  <a:prstClr val="black"/>
                </a:solidFill>
                <a:latin typeface="Verdana" pitchFamily="34" charset="0"/>
                <a:ea typeface="Verdana" pitchFamily="34" charset="0"/>
              </a:rPr>
              <a:t>colmena</a:t>
            </a:r>
            <a:r>
              <a:rPr lang="en-US" sz="1500" dirty="0">
                <a:solidFill>
                  <a:prstClr val="black"/>
                </a:solidFill>
                <a:latin typeface="Verdana" pitchFamily="34" charset="0"/>
                <a:ea typeface="Verdana" pitchFamily="34" charset="0"/>
              </a:rPr>
              <a:t>.</a:t>
            </a:r>
          </a:p>
          <a:p>
            <a:pPr marL="257089" indent="-257089" defTabSz="913815">
              <a:buFont typeface="Arial" pitchFamily="34" charset="0"/>
              <a:buChar char="•"/>
            </a:pPr>
            <a:endParaRPr lang="en-US" sz="1500" dirty="0">
              <a:solidFill>
                <a:prstClr val="black"/>
              </a:solidFill>
              <a:latin typeface="Verdana" pitchFamily="34" charset="0"/>
              <a:ea typeface="Verdana" pitchFamily="34" charset="0"/>
            </a:endParaRPr>
          </a:p>
        </p:txBody>
      </p:sp>
      <p:sp>
        <p:nvSpPr>
          <p:cNvPr id="18" name="17 CuadroTexto"/>
          <p:cNvSpPr txBox="1"/>
          <p:nvPr/>
        </p:nvSpPr>
        <p:spPr>
          <a:xfrm>
            <a:off x="468621" y="598066"/>
            <a:ext cx="3975365" cy="284671"/>
          </a:xfrm>
          <a:prstGeom prst="rect">
            <a:avLst/>
          </a:prstGeom>
          <a:noFill/>
        </p:spPr>
        <p:txBody>
          <a:bodyPr wrap="square" lIns="68557" tIns="34279" rIns="68557" bIns="34279" rtlCol="0">
            <a:spAutoFit/>
          </a:bodyPr>
          <a:lstStyle/>
          <a:p>
            <a:pPr algn="ctr" defTabSz="913815"/>
            <a:r>
              <a:rPr lang="es-CL" sz="1400" b="1" dirty="0">
                <a:solidFill>
                  <a:prstClr val="black">
                    <a:lumMod val="75000"/>
                    <a:lumOff val="25000"/>
                  </a:prstClr>
                </a:solidFill>
                <a:latin typeface="Verdana" pitchFamily="34" charset="0"/>
                <a:ea typeface="Verdana" pitchFamily="34" charset="0"/>
              </a:rPr>
              <a:t>CONCLUSIONES </a:t>
            </a:r>
          </a:p>
        </p:txBody>
      </p:sp>
      <p:pic>
        <p:nvPicPr>
          <p:cNvPr id="19" name="Picture 2" descr="Imagen relacionad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1452" y="3219672"/>
            <a:ext cx="2554454" cy="1781784"/>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23" name="Picture 2" descr="Resultado de imagen para escala de temperatura"/>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0872" t="2924" r="8968" b="77621"/>
          <a:stretch/>
        </p:blipFill>
        <p:spPr bwMode="auto">
          <a:xfrm>
            <a:off x="1184021" y="4488381"/>
            <a:ext cx="512923" cy="353788"/>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24" name="Picture 2" descr="Resultado de imagen para escala de temperatura"/>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0079" t="2924" r="59571" b="78219"/>
          <a:stretch/>
        </p:blipFill>
        <p:spPr bwMode="auto">
          <a:xfrm>
            <a:off x="5252884" y="4484757"/>
            <a:ext cx="533934" cy="354720"/>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25" name="24 Rectángulo redondeado"/>
          <p:cNvSpPr/>
          <p:nvPr/>
        </p:nvSpPr>
        <p:spPr>
          <a:xfrm>
            <a:off x="1301328" y="4785486"/>
            <a:ext cx="4368010" cy="161980"/>
          </a:xfrm>
          <a:prstGeom prst="roundRect">
            <a:avLst/>
          </a:prstGeom>
          <a:gradFill flip="none" rotWithShape="1">
            <a:gsLst>
              <a:gs pos="1000">
                <a:schemeClr val="tx2">
                  <a:lumMod val="60000"/>
                  <a:lumOff val="40000"/>
                </a:schemeClr>
              </a:gs>
              <a:gs pos="8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6" name="25 CuadroTexto"/>
          <p:cNvSpPr txBox="1"/>
          <p:nvPr/>
        </p:nvSpPr>
        <p:spPr>
          <a:xfrm>
            <a:off x="923386" y="4498527"/>
            <a:ext cx="4859274" cy="269282"/>
          </a:xfrm>
          <a:prstGeom prst="rect">
            <a:avLst/>
          </a:prstGeom>
          <a:noFill/>
        </p:spPr>
        <p:txBody>
          <a:bodyPr wrap="square" lIns="68557" tIns="34279" rIns="68557" bIns="34279" rtlCol="0">
            <a:spAutoFit/>
          </a:bodyPr>
          <a:lstStyle/>
          <a:p>
            <a:pPr algn="ctr" defTabSz="913815"/>
            <a:r>
              <a:rPr lang="es-CL" sz="1300" dirty="0">
                <a:solidFill>
                  <a:prstClr val="black"/>
                </a:solidFill>
                <a:latin typeface="Verdana" pitchFamily="34" charset="0"/>
                <a:ea typeface="Verdana" pitchFamily="34" charset="0"/>
              </a:rPr>
              <a:t>……..31 32 33 34 35 36 36 38……</a:t>
            </a:r>
          </a:p>
        </p:txBody>
      </p:sp>
      <p:sp>
        <p:nvSpPr>
          <p:cNvPr id="28" name="27 Rectángulo"/>
          <p:cNvSpPr/>
          <p:nvPr/>
        </p:nvSpPr>
        <p:spPr>
          <a:xfrm>
            <a:off x="3083062" y="4474721"/>
            <a:ext cx="876844" cy="26996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29" name="Picture 8" descr="Resultado de imagen para beehive summe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0549"/>
          <a:stretch/>
        </p:blipFill>
        <p:spPr bwMode="auto">
          <a:xfrm>
            <a:off x="2680210" y="3004352"/>
            <a:ext cx="1682548" cy="1404051"/>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30" name="Gráfico 6" descr="Colmena">
            <a:extLst>
              <a:ext uri="{FF2B5EF4-FFF2-40B4-BE49-F238E27FC236}">
                <a16:creationId xmlns:a16="http://schemas.microsoft.com/office/drawing/2014/main" id="{EB7CF9B2-7971-3D4C-9C07-BC20B749999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935952" y="369859"/>
            <a:ext cx="744047" cy="744068"/>
          </a:xfrm>
          <a:prstGeom prst="rect">
            <a:avLst/>
          </a:prstGeom>
        </p:spPr>
      </p:pic>
      <p:sp>
        <p:nvSpPr>
          <p:cNvPr id="33" name="32 Rectángulo"/>
          <p:cNvSpPr/>
          <p:nvPr/>
        </p:nvSpPr>
        <p:spPr>
          <a:xfrm>
            <a:off x="4824322" y="4461523"/>
            <a:ext cx="377025" cy="300060"/>
          </a:xfrm>
          <a:prstGeom prst="rect">
            <a:avLst/>
          </a:prstGeom>
        </p:spPr>
        <p:txBody>
          <a:bodyPr wrap="none" lIns="68557" tIns="34279" rIns="68557" bIns="34279">
            <a:spAutoFit/>
          </a:bodyPr>
          <a:lstStyle/>
          <a:p>
            <a:pPr defTabSz="913815"/>
            <a:r>
              <a:rPr lang="es-CL" sz="1500" dirty="0">
                <a:solidFill>
                  <a:prstClr val="black"/>
                </a:solidFill>
                <a:latin typeface="Verdana" pitchFamily="34" charset="0"/>
                <a:ea typeface="Verdana" pitchFamily="34" charset="0"/>
              </a:rPr>
              <a:t>°C</a:t>
            </a:r>
            <a:endParaRPr lang="es-CL" sz="1500" dirty="0">
              <a:solidFill>
                <a:prstClr val="black"/>
              </a:solidFill>
              <a:latin typeface="Calibri"/>
            </a:endParaRPr>
          </a:p>
        </p:txBody>
      </p:sp>
      <p:sp>
        <p:nvSpPr>
          <p:cNvPr id="34" name="33 Rectángulo"/>
          <p:cNvSpPr/>
          <p:nvPr/>
        </p:nvSpPr>
        <p:spPr>
          <a:xfrm>
            <a:off x="-460042" y="968491"/>
            <a:ext cx="8379543" cy="223116"/>
          </a:xfrm>
          <a:prstGeom prst="rect">
            <a:avLst/>
          </a:prstGeom>
        </p:spPr>
        <p:txBody>
          <a:bodyPr wrap="square" lIns="68557" tIns="34279" rIns="68557" bIns="34279">
            <a:spAutoFit/>
          </a:bodyPr>
          <a:lstStyle/>
          <a:p>
            <a:pPr marL="456908" lvl="1" defTabSz="913815"/>
            <a:r>
              <a:rPr lang="es-ES" sz="1000" dirty="0">
                <a:solidFill>
                  <a:srgbClr val="FF9A05"/>
                </a:solidFill>
                <a:latin typeface="Verdana" pitchFamily="34" charset="0"/>
                <a:ea typeface="Verdana" pitchFamily="34" charset="0"/>
              </a:rPr>
              <a:t>¿Se ve afectada la tolerancia y sensibilidad térmica individual de abejas obreras expuestas a </a:t>
            </a:r>
            <a:r>
              <a:rPr lang="es-ES" sz="1000" dirty="0" err="1">
                <a:solidFill>
                  <a:srgbClr val="FF9A05"/>
                </a:solidFill>
                <a:latin typeface="Verdana" pitchFamily="34" charset="0"/>
                <a:ea typeface="Verdana" pitchFamily="34" charset="0"/>
              </a:rPr>
              <a:t>neonicotinoide</a:t>
            </a:r>
            <a:r>
              <a:rPr lang="es-ES" sz="1000" dirty="0">
                <a:solidFill>
                  <a:srgbClr val="FF9A05"/>
                </a:solidFill>
                <a:latin typeface="Verdana" pitchFamily="34" charset="0"/>
                <a:ea typeface="Verdana" pitchFamily="34" charset="0"/>
              </a:rPr>
              <a:t>? </a:t>
            </a:r>
            <a:endParaRPr lang="es-ES" sz="1200" b="1" dirty="0">
              <a:solidFill>
                <a:srgbClr val="FF9A05"/>
              </a:solidFill>
              <a:latin typeface="Verdana" pitchFamily="34" charset="0"/>
              <a:ea typeface="Verdana" pitchFamily="34" charset="0"/>
            </a:endParaRPr>
          </a:p>
        </p:txBody>
      </p:sp>
    </p:spTree>
    <p:extLst>
      <p:ext uri="{BB962C8B-B14F-4D97-AF65-F5344CB8AC3E}">
        <p14:creationId xmlns:p14="http://schemas.microsoft.com/office/powerpoint/2010/main" val="34579056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esultado de imagen para abeja hd">
            <a:extLst>
              <a:ext uri="{FF2B5EF4-FFF2-40B4-BE49-F238E27FC236}">
                <a16:creationId xmlns:a16="http://schemas.microsoft.com/office/drawing/2014/main" id="{599F44C5-5466-445A-AF5B-1CEF3DB8E9F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6667"/>
          <a:stretch/>
        </p:blipFill>
        <p:spPr bwMode="auto">
          <a:xfrm>
            <a:off x="20" y="8"/>
            <a:ext cx="9143980" cy="5143493"/>
          </a:xfrm>
          <a:prstGeom prst="rect">
            <a:avLst/>
          </a:prstGeom>
          <a:noFill/>
          <a:extLst>
            <a:ext uri="{909E8E84-426E-40dd-AFC4-6F175D3DCCD1}">
              <a14:hiddenFill xmlns:a14="http://schemas.microsoft.com/office/drawing/2010/main" xmlns="">
                <a:solidFill>
                  <a:srgbClr val="FFFFFF"/>
                </a:solidFill>
              </a14:hiddenFill>
            </a:ext>
          </a:extLst>
        </p:spPr>
      </p:pic>
      <p:sp>
        <p:nvSpPr>
          <p:cNvPr id="5" name="Forma libre: forma 4">
            <a:extLst>
              <a:ext uri="{FF2B5EF4-FFF2-40B4-BE49-F238E27FC236}">
                <a16:creationId xmlns:a16="http://schemas.microsoft.com/office/drawing/2014/main" id="{F2F166DC-195A-4244-A39B-2AB4E3A04714}"/>
              </a:ext>
            </a:extLst>
          </p:cNvPr>
          <p:cNvSpPr/>
          <p:nvPr/>
        </p:nvSpPr>
        <p:spPr>
          <a:xfrm>
            <a:off x="1954694" y="1856234"/>
            <a:ext cx="2093432" cy="1497756"/>
          </a:xfrm>
          <a:custGeom>
            <a:avLst/>
            <a:gdLst>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152525 w 1990725"/>
              <a:gd name="connsiteY11" fmla="*/ 819150 h 1676400"/>
              <a:gd name="connsiteX12" fmla="*/ 561975 w 1990725"/>
              <a:gd name="connsiteY12" fmla="*/ 12477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561975 w 1990725"/>
              <a:gd name="connsiteY12" fmla="*/ 12477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647700 w 1990725"/>
              <a:gd name="connsiteY12" fmla="*/ 1390650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809625 w 1990725"/>
              <a:gd name="connsiteY7" fmla="*/ 542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771525 w 1990725"/>
              <a:gd name="connsiteY7" fmla="*/ 8858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533525 h 1533525"/>
              <a:gd name="connsiteX1" fmla="*/ 19050 w 1990725"/>
              <a:gd name="connsiteY1" fmla="*/ 1533525 h 1533525"/>
              <a:gd name="connsiteX2" fmla="*/ 9525 w 1990725"/>
              <a:gd name="connsiteY2" fmla="*/ 1447800 h 1533525"/>
              <a:gd name="connsiteX3" fmla="*/ 0 w 1990725"/>
              <a:gd name="connsiteY3" fmla="*/ 1419225 h 1533525"/>
              <a:gd name="connsiteX4" fmla="*/ 9525 w 1990725"/>
              <a:gd name="connsiteY4" fmla="*/ 1304925 h 1533525"/>
              <a:gd name="connsiteX5" fmla="*/ 9525 w 1990725"/>
              <a:gd name="connsiteY5" fmla="*/ 1276350 h 1533525"/>
              <a:gd name="connsiteX6" fmla="*/ 85725 w 1990725"/>
              <a:gd name="connsiteY6" fmla="*/ 800100 h 1533525"/>
              <a:gd name="connsiteX7" fmla="*/ 771525 w 1990725"/>
              <a:gd name="connsiteY7" fmla="*/ 742950 h 1533525"/>
              <a:gd name="connsiteX8" fmla="*/ 1323975 w 1990725"/>
              <a:gd name="connsiteY8" fmla="*/ 0 h 1533525"/>
              <a:gd name="connsiteX9" fmla="*/ 1914525 w 1990725"/>
              <a:gd name="connsiteY9" fmla="*/ 76200 h 1533525"/>
              <a:gd name="connsiteX10" fmla="*/ 1990725 w 1990725"/>
              <a:gd name="connsiteY10" fmla="*/ 400050 h 1533525"/>
              <a:gd name="connsiteX11" fmla="*/ 1419225 w 1990725"/>
              <a:gd name="connsiteY11" fmla="*/ 590550 h 1533525"/>
              <a:gd name="connsiteX12" fmla="*/ 714375 w 1990725"/>
              <a:gd name="connsiteY12" fmla="*/ 1295400 h 1533525"/>
              <a:gd name="connsiteX13" fmla="*/ 19050 w 1990725"/>
              <a:gd name="connsiteY13" fmla="*/ 1533525 h 1533525"/>
              <a:gd name="connsiteX0" fmla="*/ 19050 w 1990725"/>
              <a:gd name="connsiteY0" fmla="*/ 1685925 h 1685925"/>
              <a:gd name="connsiteX1" fmla="*/ 19050 w 1990725"/>
              <a:gd name="connsiteY1" fmla="*/ 1685925 h 1685925"/>
              <a:gd name="connsiteX2" fmla="*/ 9525 w 1990725"/>
              <a:gd name="connsiteY2" fmla="*/ 1600200 h 1685925"/>
              <a:gd name="connsiteX3" fmla="*/ 0 w 1990725"/>
              <a:gd name="connsiteY3" fmla="*/ 1571625 h 1685925"/>
              <a:gd name="connsiteX4" fmla="*/ 9525 w 1990725"/>
              <a:gd name="connsiteY4" fmla="*/ 1457325 h 1685925"/>
              <a:gd name="connsiteX5" fmla="*/ 9525 w 1990725"/>
              <a:gd name="connsiteY5" fmla="*/ 1428750 h 1685925"/>
              <a:gd name="connsiteX6" fmla="*/ 85725 w 1990725"/>
              <a:gd name="connsiteY6" fmla="*/ 952500 h 1685925"/>
              <a:gd name="connsiteX7" fmla="*/ 771525 w 1990725"/>
              <a:gd name="connsiteY7" fmla="*/ 895350 h 1685925"/>
              <a:gd name="connsiteX8" fmla="*/ 1304925 w 1990725"/>
              <a:gd name="connsiteY8" fmla="*/ 0 h 1685925"/>
              <a:gd name="connsiteX9" fmla="*/ 1914525 w 1990725"/>
              <a:gd name="connsiteY9" fmla="*/ 228600 h 1685925"/>
              <a:gd name="connsiteX10" fmla="*/ 1990725 w 1990725"/>
              <a:gd name="connsiteY10" fmla="*/ 552450 h 1685925"/>
              <a:gd name="connsiteX11" fmla="*/ 1419225 w 1990725"/>
              <a:gd name="connsiteY11" fmla="*/ 742950 h 1685925"/>
              <a:gd name="connsiteX12" fmla="*/ 714375 w 1990725"/>
              <a:gd name="connsiteY12" fmla="*/ 1447800 h 1685925"/>
              <a:gd name="connsiteX13" fmla="*/ 19050 w 1990725"/>
              <a:gd name="connsiteY13" fmla="*/ 1685925 h 1685925"/>
              <a:gd name="connsiteX0" fmla="*/ 28575 w 1990725"/>
              <a:gd name="connsiteY0" fmla="*/ 1914525 h 1914525"/>
              <a:gd name="connsiteX1" fmla="*/ 19050 w 1990725"/>
              <a:gd name="connsiteY1" fmla="*/ 1685925 h 1914525"/>
              <a:gd name="connsiteX2" fmla="*/ 9525 w 1990725"/>
              <a:gd name="connsiteY2" fmla="*/ 1600200 h 1914525"/>
              <a:gd name="connsiteX3" fmla="*/ 0 w 1990725"/>
              <a:gd name="connsiteY3" fmla="*/ 1571625 h 1914525"/>
              <a:gd name="connsiteX4" fmla="*/ 9525 w 1990725"/>
              <a:gd name="connsiteY4" fmla="*/ 1457325 h 1914525"/>
              <a:gd name="connsiteX5" fmla="*/ 9525 w 1990725"/>
              <a:gd name="connsiteY5" fmla="*/ 1428750 h 1914525"/>
              <a:gd name="connsiteX6" fmla="*/ 85725 w 1990725"/>
              <a:gd name="connsiteY6" fmla="*/ 952500 h 1914525"/>
              <a:gd name="connsiteX7" fmla="*/ 771525 w 1990725"/>
              <a:gd name="connsiteY7" fmla="*/ 895350 h 1914525"/>
              <a:gd name="connsiteX8" fmla="*/ 1304925 w 1990725"/>
              <a:gd name="connsiteY8" fmla="*/ 0 h 1914525"/>
              <a:gd name="connsiteX9" fmla="*/ 1914525 w 1990725"/>
              <a:gd name="connsiteY9" fmla="*/ 228600 h 1914525"/>
              <a:gd name="connsiteX10" fmla="*/ 1990725 w 1990725"/>
              <a:gd name="connsiteY10" fmla="*/ 552450 h 1914525"/>
              <a:gd name="connsiteX11" fmla="*/ 1419225 w 1990725"/>
              <a:gd name="connsiteY11" fmla="*/ 742950 h 1914525"/>
              <a:gd name="connsiteX12" fmla="*/ 714375 w 1990725"/>
              <a:gd name="connsiteY12" fmla="*/ 1447800 h 1914525"/>
              <a:gd name="connsiteX13" fmla="*/ 28575 w 1990725"/>
              <a:gd name="connsiteY13" fmla="*/ 1914525 h 1914525"/>
              <a:gd name="connsiteX0" fmla="*/ 28575 w 1990725"/>
              <a:gd name="connsiteY0" fmla="*/ 1914525 h 1914525"/>
              <a:gd name="connsiteX1" fmla="*/ 19050 w 1990725"/>
              <a:gd name="connsiteY1" fmla="*/ 1685925 h 1914525"/>
              <a:gd name="connsiteX2" fmla="*/ 9525 w 1990725"/>
              <a:gd name="connsiteY2" fmla="*/ 1600200 h 1914525"/>
              <a:gd name="connsiteX3" fmla="*/ 0 w 1990725"/>
              <a:gd name="connsiteY3" fmla="*/ 1571625 h 1914525"/>
              <a:gd name="connsiteX4" fmla="*/ 9525 w 1990725"/>
              <a:gd name="connsiteY4" fmla="*/ 1457325 h 1914525"/>
              <a:gd name="connsiteX5" fmla="*/ 9525 w 1990725"/>
              <a:gd name="connsiteY5" fmla="*/ 1428750 h 1914525"/>
              <a:gd name="connsiteX6" fmla="*/ 104775 w 1990725"/>
              <a:gd name="connsiteY6" fmla="*/ 1066800 h 1914525"/>
              <a:gd name="connsiteX7" fmla="*/ 771525 w 1990725"/>
              <a:gd name="connsiteY7" fmla="*/ 895350 h 1914525"/>
              <a:gd name="connsiteX8" fmla="*/ 1304925 w 1990725"/>
              <a:gd name="connsiteY8" fmla="*/ 0 h 1914525"/>
              <a:gd name="connsiteX9" fmla="*/ 1914525 w 1990725"/>
              <a:gd name="connsiteY9" fmla="*/ 228600 h 1914525"/>
              <a:gd name="connsiteX10" fmla="*/ 1990725 w 1990725"/>
              <a:gd name="connsiteY10" fmla="*/ 552450 h 1914525"/>
              <a:gd name="connsiteX11" fmla="*/ 1419225 w 1990725"/>
              <a:gd name="connsiteY11" fmla="*/ 742950 h 1914525"/>
              <a:gd name="connsiteX12" fmla="*/ 714375 w 1990725"/>
              <a:gd name="connsiteY12" fmla="*/ 1447800 h 1914525"/>
              <a:gd name="connsiteX13" fmla="*/ 28575 w 1990725"/>
              <a:gd name="connsiteY13" fmla="*/ 1914525 h 1914525"/>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771525 w 1990725"/>
              <a:gd name="connsiteY7" fmla="*/ 8953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714375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714375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990600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990600 w 1990725"/>
              <a:gd name="connsiteY12" fmla="*/ 1447800 h 1981200"/>
              <a:gd name="connsiteX13" fmla="*/ 104775 w 1990725"/>
              <a:gd name="connsiteY13" fmla="*/ 1981200 h 1981200"/>
              <a:gd name="connsiteX0" fmla="*/ 104775 w 1990725"/>
              <a:gd name="connsiteY0" fmla="*/ 2000250 h 2000250"/>
              <a:gd name="connsiteX1" fmla="*/ 19050 w 1990725"/>
              <a:gd name="connsiteY1" fmla="*/ 1704975 h 2000250"/>
              <a:gd name="connsiteX2" fmla="*/ 9525 w 1990725"/>
              <a:gd name="connsiteY2" fmla="*/ 1619250 h 2000250"/>
              <a:gd name="connsiteX3" fmla="*/ 0 w 1990725"/>
              <a:gd name="connsiteY3" fmla="*/ 1590675 h 2000250"/>
              <a:gd name="connsiteX4" fmla="*/ 9525 w 1990725"/>
              <a:gd name="connsiteY4" fmla="*/ 1476375 h 2000250"/>
              <a:gd name="connsiteX5" fmla="*/ 9525 w 1990725"/>
              <a:gd name="connsiteY5" fmla="*/ 1447800 h 2000250"/>
              <a:gd name="connsiteX6" fmla="*/ 104775 w 1990725"/>
              <a:gd name="connsiteY6" fmla="*/ 1085850 h 2000250"/>
              <a:gd name="connsiteX7" fmla="*/ 647700 w 1990725"/>
              <a:gd name="connsiteY7" fmla="*/ 800100 h 2000250"/>
              <a:gd name="connsiteX8" fmla="*/ 1247775 w 1990725"/>
              <a:gd name="connsiteY8" fmla="*/ 0 h 2000250"/>
              <a:gd name="connsiteX9" fmla="*/ 1914525 w 1990725"/>
              <a:gd name="connsiteY9" fmla="*/ 247650 h 2000250"/>
              <a:gd name="connsiteX10" fmla="*/ 1990725 w 1990725"/>
              <a:gd name="connsiteY10" fmla="*/ 571500 h 2000250"/>
              <a:gd name="connsiteX11" fmla="*/ 1419225 w 1990725"/>
              <a:gd name="connsiteY11" fmla="*/ 762000 h 2000250"/>
              <a:gd name="connsiteX12" fmla="*/ 990600 w 1990725"/>
              <a:gd name="connsiteY12" fmla="*/ 1466850 h 2000250"/>
              <a:gd name="connsiteX13" fmla="*/ 104775 w 1990725"/>
              <a:gd name="connsiteY13" fmla="*/ 2000250 h 2000250"/>
              <a:gd name="connsiteX0" fmla="*/ 104775 w 1990725"/>
              <a:gd name="connsiteY0" fmla="*/ 1752600 h 1752600"/>
              <a:gd name="connsiteX1" fmla="*/ 19050 w 1990725"/>
              <a:gd name="connsiteY1" fmla="*/ 1457325 h 1752600"/>
              <a:gd name="connsiteX2" fmla="*/ 9525 w 1990725"/>
              <a:gd name="connsiteY2" fmla="*/ 1371600 h 1752600"/>
              <a:gd name="connsiteX3" fmla="*/ 0 w 1990725"/>
              <a:gd name="connsiteY3" fmla="*/ 1343025 h 1752600"/>
              <a:gd name="connsiteX4" fmla="*/ 9525 w 1990725"/>
              <a:gd name="connsiteY4" fmla="*/ 1228725 h 1752600"/>
              <a:gd name="connsiteX5" fmla="*/ 9525 w 1990725"/>
              <a:gd name="connsiteY5" fmla="*/ 1200150 h 1752600"/>
              <a:gd name="connsiteX6" fmla="*/ 104775 w 1990725"/>
              <a:gd name="connsiteY6" fmla="*/ 838200 h 1752600"/>
              <a:gd name="connsiteX7" fmla="*/ 647700 w 1990725"/>
              <a:gd name="connsiteY7" fmla="*/ 552450 h 1752600"/>
              <a:gd name="connsiteX8" fmla="*/ 1000125 w 1990725"/>
              <a:gd name="connsiteY8" fmla="*/ 28575 h 1752600"/>
              <a:gd name="connsiteX9" fmla="*/ 1914525 w 1990725"/>
              <a:gd name="connsiteY9" fmla="*/ 0 h 1752600"/>
              <a:gd name="connsiteX10" fmla="*/ 1990725 w 1990725"/>
              <a:gd name="connsiteY10" fmla="*/ 323850 h 1752600"/>
              <a:gd name="connsiteX11" fmla="*/ 1419225 w 1990725"/>
              <a:gd name="connsiteY11" fmla="*/ 514350 h 1752600"/>
              <a:gd name="connsiteX12" fmla="*/ 990600 w 1990725"/>
              <a:gd name="connsiteY12" fmla="*/ 1219200 h 1752600"/>
              <a:gd name="connsiteX13" fmla="*/ 104775 w 1990725"/>
              <a:gd name="connsiteY13" fmla="*/ 1752600 h 1752600"/>
              <a:gd name="connsiteX0" fmla="*/ 104775 w 1990725"/>
              <a:gd name="connsiteY0" fmla="*/ 1857375 h 1857375"/>
              <a:gd name="connsiteX1" fmla="*/ 19050 w 1990725"/>
              <a:gd name="connsiteY1" fmla="*/ 1562100 h 1857375"/>
              <a:gd name="connsiteX2" fmla="*/ 9525 w 1990725"/>
              <a:gd name="connsiteY2" fmla="*/ 1476375 h 1857375"/>
              <a:gd name="connsiteX3" fmla="*/ 0 w 1990725"/>
              <a:gd name="connsiteY3" fmla="*/ 1447800 h 1857375"/>
              <a:gd name="connsiteX4" fmla="*/ 9525 w 1990725"/>
              <a:gd name="connsiteY4" fmla="*/ 1333500 h 1857375"/>
              <a:gd name="connsiteX5" fmla="*/ 9525 w 1990725"/>
              <a:gd name="connsiteY5" fmla="*/ 1304925 h 1857375"/>
              <a:gd name="connsiteX6" fmla="*/ 104775 w 1990725"/>
              <a:gd name="connsiteY6" fmla="*/ 942975 h 1857375"/>
              <a:gd name="connsiteX7" fmla="*/ 647700 w 1990725"/>
              <a:gd name="connsiteY7" fmla="*/ 657225 h 1857375"/>
              <a:gd name="connsiteX8" fmla="*/ 990600 w 1990725"/>
              <a:gd name="connsiteY8" fmla="*/ 0 h 1857375"/>
              <a:gd name="connsiteX9" fmla="*/ 1914525 w 1990725"/>
              <a:gd name="connsiteY9" fmla="*/ 104775 h 1857375"/>
              <a:gd name="connsiteX10" fmla="*/ 1990725 w 1990725"/>
              <a:gd name="connsiteY10" fmla="*/ 428625 h 1857375"/>
              <a:gd name="connsiteX11" fmla="*/ 1419225 w 1990725"/>
              <a:gd name="connsiteY11" fmla="*/ 619125 h 1857375"/>
              <a:gd name="connsiteX12" fmla="*/ 990600 w 1990725"/>
              <a:gd name="connsiteY12" fmla="*/ 1323975 h 1857375"/>
              <a:gd name="connsiteX13" fmla="*/ 104775 w 1990725"/>
              <a:gd name="connsiteY13" fmla="*/ 1857375 h 1857375"/>
              <a:gd name="connsiteX0" fmla="*/ 104775 w 1990725"/>
              <a:gd name="connsiteY0" fmla="*/ 2257425 h 2257425"/>
              <a:gd name="connsiteX1" fmla="*/ 19050 w 1990725"/>
              <a:gd name="connsiteY1" fmla="*/ 1962150 h 2257425"/>
              <a:gd name="connsiteX2" fmla="*/ 9525 w 1990725"/>
              <a:gd name="connsiteY2" fmla="*/ 1876425 h 2257425"/>
              <a:gd name="connsiteX3" fmla="*/ 0 w 1990725"/>
              <a:gd name="connsiteY3" fmla="*/ 1847850 h 2257425"/>
              <a:gd name="connsiteX4" fmla="*/ 9525 w 1990725"/>
              <a:gd name="connsiteY4" fmla="*/ 1733550 h 2257425"/>
              <a:gd name="connsiteX5" fmla="*/ 9525 w 1990725"/>
              <a:gd name="connsiteY5" fmla="*/ 1704975 h 2257425"/>
              <a:gd name="connsiteX6" fmla="*/ 104775 w 1990725"/>
              <a:gd name="connsiteY6" fmla="*/ 1343025 h 2257425"/>
              <a:gd name="connsiteX7" fmla="*/ 647700 w 1990725"/>
              <a:gd name="connsiteY7" fmla="*/ 1057275 h 2257425"/>
              <a:gd name="connsiteX8" fmla="*/ 923925 w 1990725"/>
              <a:gd name="connsiteY8" fmla="*/ 0 h 2257425"/>
              <a:gd name="connsiteX9" fmla="*/ 1914525 w 1990725"/>
              <a:gd name="connsiteY9" fmla="*/ 504825 h 2257425"/>
              <a:gd name="connsiteX10" fmla="*/ 1990725 w 1990725"/>
              <a:gd name="connsiteY10" fmla="*/ 828675 h 2257425"/>
              <a:gd name="connsiteX11" fmla="*/ 1419225 w 1990725"/>
              <a:gd name="connsiteY11" fmla="*/ 1019175 h 2257425"/>
              <a:gd name="connsiteX12" fmla="*/ 990600 w 1990725"/>
              <a:gd name="connsiteY12" fmla="*/ 1724025 h 2257425"/>
              <a:gd name="connsiteX13" fmla="*/ 104775 w 1990725"/>
              <a:gd name="connsiteY13" fmla="*/ 2257425 h 2257425"/>
              <a:gd name="connsiteX0" fmla="*/ 104775 w 1990725"/>
              <a:gd name="connsiteY0" fmla="*/ 1990725 h 1990725"/>
              <a:gd name="connsiteX1" fmla="*/ 19050 w 1990725"/>
              <a:gd name="connsiteY1" fmla="*/ 1695450 h 1990725"/>
              <a:gd name="connsiteX2" fmla="*/ 9525 w 1990725"/>
              <a:gd name="connsiteY2" fmla="*/ 1609725 h 1990725"/>
              <a:gd name="connsiteX3" fmla="*/ 0 w 1990725"/>
              <a:gd name="connsiteY3" fmla="*/ 1581150 h 1990725"/>
              <a:gd name="connsiteX4" fmla="*/ 9525 w 1990725"/>
              <a:gd name="connsiteY4" fmla="*/ 1466850 h 1990725"/>
              <a:gd name="connsiteX5" fmla="*/ 9525 w 1990725"/>
              <a:gd name="connsiteY5" fmla="*/ 1438275 h 1990725"/>
              <a:gd name="connsiteX6" fmla="*/ 104775 w 1990725"/>
              <a:gd name="connsiteY6" fmla="*/ 1076325 h 1990725"/>
              <a:gd name="connsiteX7" fmla="*/ 647700 w 1990725"/>
              <a:gd name="connsiteY7" fmla="*/ 790575 h 1990725"/>
              <a:gd name="connsiteX8" fmla="*/ 1019175 w 1990725"/>
              <a:gd name="connsiteY8" fmla="*/ 0 h 1990725"/>
              <a:gd name="connsiteX9" fmla="*/ 1914525 w 1990725"/>
              <a:gd name="connsiteY9" fmla="*/ 238125 h 1990725"/>
              <a:gd name="connsiteX10" fmla="*/ 1990725 w 1990725"/>
              <a:gd name="connsiteY10" fmla="*/ 561975 h 1990725"/>
              <a:gd name="connsiteX11" fmla="*/ 1419225 w 1990725"/>
              <a:gd name="connsiteY11" fmla="*/ 752475 h 1990725"/>
              <a:gd name="connsiteX12" fmla="*/ 990600 w 1990725"/>
              <a:gd name="connsiteY12" fmla="*/ 1457325 h 1990725"/>
              <a:gd name="connsiteX13" fmla="*/ 104775 w 1990725"/>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990600 w 2095500"/>
              <a:gd name="connsiteY12" fmla="*/ 1457325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4282 w 2093432"/>
              <a:gd name="connsiteY12" fmla="*/ 1263583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4282 w 2093432"/>
              <a:gd name="connsiteY12" fmla="*/ 1263583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4282 w 2093432"/>
              <a:gd name="connsiteY12" fmla="*/ 1263583 h 1997008"/>
              <a:gd name="connsiteX13" fmla="*/ 102707 w 2093432"/>
              <a:gd name="connsiteY13" fmla="*/ 1997008 h 199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3432" h="1997008">
                <a:moveTo>
                  <a:pt x="102707" y="1997008"/>
                </a:moveTo>
                <a:cubicBezTo>
                  <a:pt x="99532" y="1920808"/>
                  <a:pt x="32857" y="1765233"/>
                  <a:pt x="16982" y="1701733"/>
                </a:cubicBezTo>
                <a:cubicBezTo>
                  <a:pt x="1107" y="1638233"/>
                  <a:pt x="-6830" y="1595371"/>
                  <a:pt x="7457" y="1616008"/>
                </a:cubicBezTo>
                <a:cubicBezTo>
                  <a:pt x="21744" y="1636645"/>
                  <a:pt x="102707" y="1835598"/>
                  <a:pt x="102707" y="1825558"/>
                </a:cubicBezTo>
                <a:cubicBezTo>
                  <a:pt x="102707" y="1787326"/>
                  <a:pt x="23332" y="1536633"/>
                  <a:pt x="7457" y="1473133"/>
                </a:cubicBezTo>
                <a:cubicBezTo>
                  <a:pt x="-8418" y="1409633"/>
                  <a:pt x="7457" y="1454083"/>
                  <a:pt x="7457" y="1444558"/>
                </a:cubicBezTo>
                <a:lnTo>
                  <a:pt x="102707" y="1082608"/>
                </a:lnTo>
                <a:cubicBezTo>
                  <a:pt x="283682" y="987358"/>
                  <a:pt x="397982" y="749233"/>
                  <a:pt x="645632" y="796858"/>
                </a:cubicBezTo>
                <a:cubicBezTo>
                  <a:pt x="664682" y="476183"/>
                  <a:pt x="683732" y="279333"/>
                  <a:pt x="1017107" y="6283"/>
                </a:cubicBezTo>
                <a:cubicBezTo>
                  <a:pt x="1458432" y="-38167"/>
                  <a:pt x="1614007" y="165033"/>
                  <a:pt x="1912457" y="244408"/>
                </a:cubicBezTo>
                <a:lnTo>
                  <a:pt x="2093432" y="587308"/>
                </a:lnTo>
                <a:lnTo>
                  <a:pt x="1417157" y="758758"/>
                </a:lnTo>
                <a:cubicBezTo>
                  <a:pt x="1274282" y="993708"/>
                  <a:pt x="1340957" y="1000058"/>
                  <a:pt x="1274282" y="1263583"/>
                </a:cubicBezTo>
                <a:cubicBezTo>
                  <a:pt x="1126364" y="1531590"/>
                  <a:pt x="321782" y="1609658"/>
                  <a:pt x="102707" y="1997008"/>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CL" dirty="0">
              <a:solidFill>
                <a:prstClr val="white"/>
              </a:solidFill>
              <a:latin typeface="Calibri"/>
            </a:endParaRPr>
          </a:p>
        </p:txBody>
      </p:sp>
    </p:spTree>
    <p:extLst>
      <p:ext uri="{BB962C8B-B14F-4D97-AF65-F5344CB8AC3E}">
        <p14:creationId xmlns:p14="http://schemas.microsoft.com/office/powerpoint/2010/main" val="371132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500"/>
                                        <p:tgtEl>
                                          <p:spTgt spid="5"/>
                                        </p:tgtEl>
                                      </p:cBhvr>
                                    </p:animEffect>
                                  </p:childTnLst>
                                </p:cTn>
                              </p:par>
                            </p:childTnLst>
                          </p:cTn>
                        </p:par>
                        <p:par>
                          <p:cTn id="8" fill="hold">
                            <p:stCondLst>
                              <p:cond delay="1500"/>
                            </p:stCondLst>
                            <p:childTnLst>
                              <p:par>
                                <p:cTn id="9" presetID="6" presetClass="emph" presetSubtype="0" fill="hold" grpId="1" nodeType="afterEffect">
                                  <p:stCondLst>
                                    <p:cond delay="0"/>
                                  </p:stCondLst>
                                  <p:childTnLst>
                                    <p:animScale>
                                      <p:cBhvr>
                                        <p:cTn id="10" dur="1000" fill="hold"/>
                                        <p:tgtEl>
                                          <p:spTgt spid="5"/>
                                        </p:tgtEl>
                                      </p:cBhvr>
                                      <p:by x="150000" y="150000"/>
                                    </p:animScale>
                                  </p:childTnLst>
                                </p:cTn>
                              </p:par>
                            </p:childTnLst>
                          </p:cTn>
                        </p:par>
                        <p:par>
                          <p:cTn id="11" fill="hold">
                            <p:stCondLst>
                              <p:cond delay="2500"/>
                            </p:stCondLst>
                            <p:childTnLst>
                              <p:par>
                                <p:cTn id="12" presetID="8" presetClass="emph" presetSubtype="0" fill="hold" grpId="2" nodeType="afterEffect">
                                  <p:stCondLst>
                                    <p:cond delay="0"/>
                                  </p:stCondLst>
                                  <p:childTnLst>
                                    <p:animRot by="1800000">
                                      <p:cBhvr>
                                        <p:cTn id="13" dur="1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3" name="Oval 4"/>
          <p:cNvSpPr>
            <a:spLocks noChangeArrowheads="1"/>
          </p:cNvSpPr>
          <p:nvPr/>
        </p:nvSpPr>
        <p:spPr bwMode="auto">
          <a:xfrm>
            <a:off x="1371600" y="571500"/>
            <a:ext cx="7467600" cy="3714750"/>
          </a:xfrm>
          <a:prstGeom prst="ellipse">
            <a:avLst/>
          </a:prstGeom>
          <a:noFill/>
          <a:ln w="38100">
            <a:solidFill>
              <a:srgbClr val="FFFF00"/>
            </a:solidFill>
            <a:round/>
            <a:headEnd/>
            <a:tailEnd/>
          </a:ln>
        </p:spPr>
        <p:txBody>
          <a:bodyPr wrap="none" lIns="91330" tIns="45665" rIns="91330" bIns="45665" anchor="ctr"/>
          <a:lstStyle/>
          <a:p>
            <a:endParaRPr lang="es-CL">
              <a:latin typeface="Calibri" pitchFamily="34" charset="0"/>
            </a:endParaRPr>
          </a:p>
        </p:txBody>
      </p:sp>
      <p:sp>
        <p:nvSpPr>
          <p:cNvPr id="2054" name="Text Box 5"/>
          <p:cNvSpPr txBox="1">
            <a:spLocks noChangeArrowheads="1"/>
          </p:cNvSpPr>
          <p:nvPr/>
        </p:nvSpPr>
        <p:spPr bwMode="auto">
          <a:xfrm>
            <a:off x="4343401" y="400066"/>
            <a:ext cx="1112132"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rPr>
              <a:t>Cigotos</a:t>
            </a:r>
            <a:endParaRPr lang="es-ES" sz="2400" dirty="0">
              <a:solidFill>
                <a:srgbClr val="000066"/>
              </a:solidFill>
            </a:endParaRPr>
          </a:p>
        </p:txBody>
      </p:sp>
      <p:sp>
        <p:nvSpPr>
          <p:cNvPr id="2055" name="Text Box 6"/>
          <p:cNvSpPr txBox="1">
            <a:spLocks noChangeArrowheads="1"/>
          </p:cNvSpPr>
          <p:nvPr/>
        </p:nvSpPr>
        <p:spPr bwMode="auto">
          <a:xfrm>
            <a:off x="3779914" y="4011928"/>
            <a:ext cx="1310804"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rPr>
              <a:t>Gametos</a:t>
            </a:r>
            <a:endParaRPr lang="es-ES" sz="2400" dirty="0">
              <a:solidFill>
                <a:srgbClr val="000066"/>
              </a:solidFill>
            </a:endParaRPr>
          </a:p>
        </p:txBody>
      </p:sp>
      <p:sp>
        <p:nvSpPr>
          <p:cNvPr id="2056" name="Text Box 7"/>
          <p:cNvSpPr txBox="1">
            <a:spLocks noChangeArrowheads="1"/>
          </p:cNvSpPr>
          <p:nvPr/>
        </p:nvSpPr>
        <p:spPr bwMode="auto">
          <a:xfrm>
            <a:off x="6804249" y="3363853"/>
            <a:ext cx="2088232" cy="461554"/>
          </a:xfrm>
          <a:prstGeom prst="rect">
            <a:avLst/>
          </a:prstGeom>
          <a:solidFill>
            <a:srgbClr val="FFFF99"/>
          </a:solidFill>
          <a:ln w="19050">
            <a:solidFill>
              <a:srgbClr val="FFFF00"/>
            </a:solidFill>
            <a:miter lim="800000"/>
            <a:headEnd/>
            <a:tailEnd/>
          </a:ln>
        </p:spPr>
        <p:txBody>
          <a:bodyPr wrap="square" lIns="91330" tIns="45665" rIns="91330" bIns="45665">
            <a:spAutoFit/>
          </a:bodyPr>
          <a:lstStyle/>
          <a:p>
            <a:r>
              <a:rPr lang="es-MX" sz="2400" dirty="0">
                <a:solidFill>
                  <a:srgbClr val="000066"/>
                </a:solidFill>
              </a:rPr>
              <a:t>Apareamientos</a:t>
            </a:r>
            <a:endParaRPr lang="es-ES" sz="2400" dirty="0">
              <a:solidFill>
                <a:srgbClr val="000066"/>
              </a:solidFill>
            </a:endParaRPr>
          </a:p>
        </p:txBody>
      </p:sp>
      <p:sp>
        <p:nvSpPr>
          <p:cNvPr id="2059" name="Text Box 10"/>
          <p:cNvSpPr txBox="1">
            <a:spLocks noChangeArrowheads="1"/>
          </p:cNvSpPr>
          <p:nvPr/>
        </p:nvSpPr>
        <p:spPr bwMode="auto">
          <a:xfrm>
            <a:off x="838203" y="2914652"/>
            <a:ext cx="1142338"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rPr>
              <a:t>Adultos</a:t>
            </a:r>
            <a:endParaRPr lang="es-ES" sz="2400" dirty="0">
              <a:solidFill>
                <a:srgbClr val="000066"/>
              </a:solidFill>
            </a:endParaRPr>
          </a:p>
        </p:txBody>
      </p:sp>
      <p:sp>
        <p:nvSpPr>
          <p:cNvPr id="2073" name="Text Box 24"/>
          <p:cNvSpPr txBox="1">
            <a:spLocks noChangeArrowheads="1"/>
          </p:cNvSpPr>
          <p:nvPr/>
        </p:nvSpPr>
        <p:spPr bwMode="auto">
          <a:xfrm>
            <a:off x="4572029" y="1707660"/>
            <a:ext cx="2450861" cy="1200217"/>
          </a:xfrm>
          <a:prstGeom prst="rect">
            <a:avLst/>
          </a:prstGeom>
          <a:noFill/>
          <a:ln w="9525">
            <a:noFill/>
            <a:miter lim="800000"/>
            <a:headEnd/>
            <a:tailEnd/>
          </a:ln>
        </p:spPr>
        <p:txBody>
          <a:bodyPr wrap="square" lIns="91330" tIns="45665" rIns="91330" bIns="45665">
            <a:spAutoFit/>
          </a:bodyPr>
          <a:lstStyle/>
          <a:p>
            <a:pPr algn="ctr"/>
            <a:r>
              <a:rPr lang="es-MX" sz="2400" dirty="0">
                <a:solidFill>
                  <a:srgbClr val="00FFFF"/>
                </a:solidFill>
              </a:rPr>
              <a:t>Una población de abejas en evolución </a:t>
            </a:r>
            <a:endParaRPr lang="es-ES" sz="2400" dirty="0">
              <a:solidFill>
                <a:srgbClr val="00FFFF"/>
              </a:solidFill>
            </a:endParaRPr>
          </a:p>
        </p:txBody>
      </p:sp>
      <p:sp>
        <p:nvSpPr>
          <p:cNvPr id="2075" name="Line 26"/>
          <p:cNvSpPr>
            <a:spLocks noChangeShapeType="1"/>
          </p:cNvSpPr>
          <p:nvPr/>
        </p:nvSpPr>
        <p:spPr bwMode="auto">
          <a:xfrm>
            <a:off x="2987827" y="3795908"/>
            <a:ext cx="431800" cy="108347"/>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2076" name="Line 27"/>
          <p:cNvSpPr>
            <a:spLocks noChangeShapeType="1"/>
          </p:cNvSpPr>
          <p:nvPr/>
        </p:nvSpPr>
        <p:spPr bwMode="auto">
          <a:xfrm flipV="1">
            <a:off x="6012160" y="3939923"/>
            <a:ext cx="431800" cy="108347"/>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2077" name="Line 28"/>
          <p:cNvSpPr>
            <a:spLocks noChangeShapeType="1"/>
          </p:cNvSpPr>
          <p:nvPr/>
        </p:nvSpPr>
        <p:spPr bwMode="auto">
          <a:xfrm flipH="1" flipV="1">
            <a:off x="8532442" y="1995687"/>
            <a:ext cx="72008" cy="360040"/>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2078" name="Line 29"/>
          <p:cNvSpPr>
            <a:spLocks noChangeShapeType="1"/>
          </p:cNvSpPr>
          <p:nvPr/>
        </p:nvSpPr>
        <p:spPr bwMode="auto">
          <a:xfrm flipH="1" flipV="1">
            <a:off x="6227792" y="844156"/>
            <a:ext cx="504825" cy="107156"/>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2079" name="Line 30"/>
          <p:cNvSpPr>
            <a:spLocks noChangeShapeType="1"/>
          </p:cNvSpPr>
          <p:nvPr/>
        </p:nvSpPr>
        <p:spPr bwMode="auto">
          <a:xfrm flipH="1">
            <a:off x="3347864" y="843559"/>
            <a:ext cx="503238" cy="107156"/>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2080" name="Line 31"/>
          <p:cNvSpPr>
            <a:spLocks noChangeShapeType="1"/>
          </p:cNvSpPr>
          <p:nvPr/>
        </p:nvSpPr>
        <p:spPr bwMode="auto">
          <a:xfrm flipH="1">
            <a:off x="1619251" y="2211745"/>
            <a:ext cx="422" cy="414809"/>
          </a:xfrm>
          <a:prstGeom prst="line">
            <a:avLst/>
          </a:prstGeom>
          <a:noFill/>
          <a:ln w="12700">
            <a:solidFill>
              <a:schemeClr val="bg1"/>
            </a:solidFill>
            <a:round/>
            <a:headEnd/>
            <a:tailEnd type="triangle" w="lg" len="lg"/>
          </a:ln>
        </p:spPr>
        <p:txBody>
          <a:bodyPr lIns="91330" tIns="45665" rIns="91330" bIns="45665"/>
          <a:lstStyle/>
          <a:p>
            <a:endParaRPr lang="es-CL"/>
          </a:p>
        </p:txBody>
      </p:sp>
      <p:pic>
        <p:nvPicPr>
          <p:cNvPr id="33"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3059833" y="1707654"/>
            <a:ext cx="159224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Line 30"/>
          <p:cNvSpPr>
            <a:spLocks noChangeShapeType="1"/>
          </p:cNvSpPr>
          <p:nvPr/>
        </p:nvSpPr>
        <p:spPr bwMode="auto">
          <a:xfrm flipH="1">
            <a:off x="2051720" y="1347616"/>
            <a:ext cx="432048" cy="323180"/>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35" name="Line 28"/>
          <p:cNvSpPr>
            <a:spLocks noChangeShapeType="1"/>
          </p:cNvSpPr>
          <p:nvPr/>
        </p:nvSpPr>
        <p:spPr bwMode="auto">
          <a:xfrm flipH="1" flipV="1">
            <a:off x="7668345" y="1275607"/>
            <a:ext cx="360040" cy="288032"/>
          </a:xfrm>
          <a:prstGeom prst="line">
            <a:avLst/>
          </a:prstGeom>
          <a:noFill/>
          <a:ln w="12700">
            <a:solidFill>
              <a:schemeClr val="bg1"/>
            </a:solidFill>
            <a:round/>
            <a:headEnd/>
            <a:tailEnd type="triangle" w="lg" len="lg"/>
          </a:ln>
        </p:spPr>
        <p:txBody>
          <a:bodyPr lIns="91330" tIns="45665" rIns="91330" bIns="45665"/>
          <a:lstStyle/>
          <a:p>
            <a:endParaRPr lang="es-CL"/>
          </a:p>
        </p:txBody>
      </p:sp>
      <p:sp>
        <p:nvSpPr>
          <p:cNvPr id="36" name="Line 28"/>
          <p:cNvSpPr>
            <a:spLocks noChangeShapeType="1"/>
          </p:cNvSpPr>
          <p:nvPr/>
        </p:nvSpPr>
        <p:spPr bwMode="auto">
          <a:xfrm flipV="1">
            <a:off x="8316419" y="2859782"/>
            <a:ext cx="288032" cy="279648"/>
          </a:xfrm>
          <a:prstGeom prst="line">
            <a:avLst/>
          </a:prstGeom>
          <a:noFill/>
          <a:ln w="12700">
            <a:solidFill>
              <a:schemeClr val="bg1"/>
            </a:solidFill>
            <a:round/>
            <a:headEnd/>
            <a:tailEnd type="triangle" w="lg" len="lg"/>
          </a:ln>
        </p:spPr>
        <p:txBody>
          <a:bodyPr lIns="91330" tIns="45665" rIns="91330" bIns="45665"/>
          <a:lstStyle/>
          <a:p>
            <a:endParaRPr lang="es-CL"/>
          </a:p>
        </p:txBody>
      </p:sp>
    </p:spTree>
    <p:extLst>
      <p:ext uri="{BB962C8B-B14F-4D97-AF65-F5344CB8AC3E}">
        <p14:creationId xmlns:p14="http://schemas.microsoft.com/office/powerpoint/2010/main" val="41289449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Resultado de imagen para abeja hd">
            <a:extLst>
              <a:ext uri="{FF2B5EF4-FFF2-40B4-BE49-F238E27FC236}">
                <a16:creationId xmlns:a16="http://schemas.microsoft.com/office/drawing/2014/main" id="{599F44C5-5466-445A-AF5B-1CEF3DB8E9F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6667"/>
          <a:stretch/>
        </p:blipFill>
        <p:spPr bwMode="auto">
          <a:xfrm>
            <a:off x="20" y="8"/>
            <a:ext cx="9143980" cy="514349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ángulo 3">
            <a:extLst>
              <a:ext uri="{FF2B5EF4-FFF2-40B4-BE49-F238E27FC236}">
                <a16:creationId xmlns:a16="http://schemas.microsoft.com/office/drawing/2014/main" id="{23569623-0A8F-46E3-9B3A-C4035351BDF7}"/>
              </a:ext>
            </a:extLst>
          </p:cNvPr>
          <p:cNvSpPr/>
          <p:nvPr/>
        </p:nvSpPr>
        <p:spPr>
          <a:xfrm>
            <a:off x="835329" y="1965278"/>
            <a:ext cx="4332018" cy="1801505"/>
          </a:xfrm>
          <a:prstGeom prst="rect">
            <a:avLst/>
          </a:prstGeom>
          <a:solidFill>
            <a:schemeClr val="accent4">
              <a:lumMod val="20000"/>
              <a:lumOff val="8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CL">
              <a:solidFill>
                <a:prstClr val="white"/>
              </a:solidFill>
              <a:latin typeface="Calibri"/>
            </a:endParaRPr>
          </a:p>
        </p:txBody>
      </p:sp>
      <p:sp>
        <p:nvSpPr>
          <p:cNvPr id="5" name="Forma libre: forma 4">
            <a:extLst>
              <a:ext uri="{FF2B5EF4-FFF2-40B4-BE49-F238E27FC236}">
                <a16:creationId xmlns:a16="http://schemas.microsoft.com/office/drawing/2014/main" id="{F2F166DC-195A-4244-A39B-2AB4E3A04714}"/>
              </a:ext>
            </a:extLst>
          </p:cNvPr>
          <p:cNvSpPr/>
          <p:nvPr/>
        </p:nvSpPr>
        <p:spPr>
          <a:xfrm rot="1800000">
            <a:off x="1431264" y="1480301"/>
            <a:ext cx="3140148" cy="2246634"/>
          </a:xfrm>
          <a:custGeom>
            <a:avLst/>
            <a:gdLst>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152525 w 1990725"/>
              <a:gd name="connsiteY11" fmla="*/ 819150 h 1676400"/>
              <a:gd name="connsiteX12" fmla="*/ 561975 w 1990725"/>
              <a:gd name="connsiteY12" fmla="*/ 12477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561975 w 1990725"/>
              <a:gd name="connsiteY12" fmla="*/ 12477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647700 w 1990725"/>
              <a:gd name="connsiteY12" fmla="*/ 1390650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257300 w 1990725"/>
              <a:gd name="connsiteY11" fmla="*/ 98107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561975 w 1990725"/>
              <a:gd name="connsiteY7" fmla="*/ 161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809625 w 1990725"/>
              <a:gd name="connsiteY7" fmla="*/ 5429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676400 h 1676400"/>
              <a:gd name="connsiteX1" fmla="*/ 19050 w 1990725"/>
              <a:gd name="connsiteY1" fmla="*/ 1676400 h 1676400"/>
              <a:gd name="connsiteX2" fmla="*/ 9525 w 1990725"/>
              <a:gd name="connsiteY2" fmla="*/ 1590675 h 1676400"/>
              <a:gd name="connsiteX3" fmla="*/ 0 w 1990725"/>
              <a:gd name="connsiteY3" fmla="*/ 1562100 h 1676400"/>
              <a:gd name="connsiteX4" fmla="*/ 9525 w 1990725"/>
              <a:gd name="connsiteY4" fmla="*/ 1447800 h 1676400"/>
              <a:gd name="connsiteX5" fmla="*/ 9525 w 1990725"/>
              <a:gd name="connsiteY5" fmla="*/ 1419225 h 1676400"/>
              <a:gd name="connsiteX6" fmla="*/ 85725 w 1990725"/>
              <a:gd name="connsiteY6" fmla="*/ 942975 h 1676400"/>
              <a:gd name="connsiteX7" fmla="*/ 771525 w 1990725"/>
              <a:gd name="connsiteY7" fmla="*/ 885825 h 1676400"/>
              <a:gd name="connsiteX8" fmla="*/ 1238250 w 1990725"/>
              <a:gd name="connsiteY8" fmla="*/ 0 h 1676400"/>
              <a:gd name="connsiteX9" fmla="*/ 1914525 w 1990725"/>
              <a:gd name="connsiteY9" fmla="*/ 219075 h 1676400"/>
              <a:gd name="connsiteX10" fmla="*/ 1990725 w 1990725"/>
              <a:gd name="connsiteY10" fmla="*/ 542925 h 1676400"/>
              <a:gd name="connsiteX11" fmla="*/ 1419225 w 1990725"/>
              <a:gd name="connsiteY11" fmla="*/ 733425 h 1676400"/>
              <a:gd name="connsiteX12" fmla="*/ 714375 w 1990725"/>
              <a:gd name="connsiteY12" fmla="*/ 1438275 h 1676400"/>
              <a:gd name="connsiteX13" fmla="*/ 19050 w 1990725"/>
              <a:gd name="connsiteY13" fmla="*/ 1676400 h 1676400"/>
              <a:gd name="connsiteX0" fmla="*/ 19050 w 1990725"/>
              <a:gd name="connsiteY0" fmla="*/ 1533525 h 1533525"/>
              <a:gd name="connsiteX1" fmla="*/ 19050 w 1990725"/>
              <a:gd name="connsiteY1" fmla="*/ 1533525 h 1533525"/>
              <a:gd name="connsiteX2" fmla="*/ 9525 w 1990725"/>
              <a:gd name="connsiteY2" fmla="*/ 1447800 h 1533525"/>
              <a:gd name="connsiteX3" fmla="*/ 0 w 1990725"/>
              <a:gd name="connsiteY3" fmla="*/ 1419225 h 1533525"/>
              <a:gd name="connsiteX4" fmla="*/ 9525 w 1990725"/>
              <a:gd name="connsiteY4" fmla="*/ 1304925 h 1533525"/>
              <a:gd name="connsiteX5" fmla="*/ 9525 w 1990725"/>
              <a:gd name="connsiteY5" fmla="*/ 1276350 h 1533525"/>
              <a:gd name="connsiteX6" fmla="*/ 85725 w 1990725"/>
              <a:gd name="connsiteY6" fmla="*/ 800100 h 1533525"/>
              <a:gd name="connsiteX7" fmla="*/ 771525 w 1990725"/>
              <a:gd name="connsiteY7" fmla="*/ 742950 h 1533525"/>
              <a:gd name="connsiteX8" fmla="*/ 1323975 w 1990725"/>
              <a:gd name="connsiteY8" fmla="*/ 0 h 1533525"/>
              <a:gd name="connsiteX9" fmla="*/ 1914525 w 1990725"/>
              <a:gd name="connsiteY9" fmla="*/ 76200 h 1533525"/>
              <a:gd name="connsiteX10" fmla="*/ 1990725 w 1990725"/>
              <a:gd name="connsiteY10" fmla="*/ 400050 h 1533525"/>
              <a:gd name="connsiteX11" fmla="*/ 1419225 w 1990725"/>
              <a:gd name="connsiteY11" fmla="*/ 590550 h 1533525"/>
              <a:gd name="connsiteX12" fmla="*/ 714375 w 1990725"/>
              <a:gd name="connsiteY12" fmla="*/ 1295400 h 1533525"/>
              <a:gd name="connsiteX13" fmla="*/ 19050 w 1990725"/>
              <a:gd name="connsiteY13" fmla="*/ 1533525 h 1533525"/>
              <a:gd name="connsiteX0" fmla="*/ 19050 w 1990725"/>
              <a:gd name="connsiteY0" fmla="*/ 1685925 h 1685925"/>
              <a:gd name="connsiteX1" fmla="*/ 19050 w 1990725"/>
              <a:gd name="connsiteY1" fmla="*/ 1685925 h 1685925"/>
              <a:gd name="connsiteX2" fmla="*/ 9525 w 1990725"/>
              <a:gd name="connsiteY2" fmla="*/ 1600200 h 1685925"/>
              <a:gd name="connsiteX3" fmla="*/ 0 w 1990725"/>
              <a:gd name="connsiteY3" fmla="*/ 1571625 h 1685925"/>
              <a:gd name="connsiteX4" fmla="*/ 9525 w 1990725"/>
              <a:gd name="connsiteY4" fmla="*/ 1457325 h 1685925"/>
              <a:gd name="connsiteX5" fmla="*/ 9525 w 1990725"/>
              <a:gd name="connsiteY5" fmla="*/ 1428750 h 1685925"/>
              <a:gd name="connsiteX6" fmla="*/ 85725 w 1990725"/>
              <a:gd name="connsiteY6" fmla="*/ 952500 h 1685925"/>
              <a:gd name="connsiteX7" fmla="*/ 771525 w 1990725"/>
              <a:gd name="connsiteY7" fmla="*/ 895350 h 1685925"/>
              <a:gd name="connsiteX8" fmla="*/ 1304925 w 1990725"/>
              <a:gd name="connsiteY8" fmla="*/ 0 h 1685925"/>
              <a:gd name="connsiteX9" fmla="*/ 1914525 w 1990725"/>
              <a:gd name="connsiteY9" fmla="*/ 228600 h 1685925"/>
              <a:gd name="connsiteX10" fmla="*/ 1990725 w 1990725"/>
              <a:gd name="connsiteY10" fmla="*/ 552450 h 1685925"/>
              <a:gd name="connsiteX11" fmla="*/ 1419225 w 1990725"/>
              <a:gd name="connsiteY11" fmla="*/ 742950 h 1685925"/>
              <a:gd name="connsiteX12" fmla="*/ 714375 w 1990725"/>
              <a:gd name="connsiteY12" fmla="*/ 1447800 h 1685925"/>
              <a:gd name="connsiteX13" fmla="*/ 19050 w 1990725"/>
              <a:gd name="connsiteY13" fmla="*/ 1685925 h 1685925"/>
              <a:gd name="connsiteX0" fmla="*/ 28575 w 1990725"/>
              <a:gd name="connsiteY0" fmla="*/ 1914525 h 1914525"/>
              <a:gd name="connsiteX1" fmla="*/ 19050 w 1990725"/>
              <a:gd name="connsiteY1" fmla="*/ 1685925 h 1914525"/>
              <a:gd name="connsiteX2" fmla="*/ 9525 w 1990725"/>
              <a:gd name="connsiteY2" fmla="*/ 1600200 h 1914525"/>
              <a:gd name="connsiteX3" fmla="*/ 0 w 1990725"/>
              <a:gd name="connsiteY3" fmla="*/ 1571625 h 1914525"/>
              <a:gd name="connsiteX4" fmla="*/ 9525 w 1990725"/>
              <a:gd name="connsiteY4" fmla="*/ 1457325 h 1914525"/>
              <a:gd name="connsiteX5" fmla="*/ 9525 w 1990725"/>
              <a:gd name="connsiteY5" fmla="*/ 1428750 h 1914525"/>
              <a:gd name="connsiteX6" fmla="*/ 85725 w 1990725"/>
              <a:gd name="connsiteY6" fmla="*/ 952500 h 1914525"/>
              <a:gd name="connsiteX7" fmla="*/ 771525 w 1990725"/>
              <a:gd name="connsiteY7" fmla="*/ 895350 h 1914525"/>
              <a:gd name="connsiteX8" fmla="*/ 1304925 w 1990725"/>
              <a:gd name="connsiteY8" fmla="*/ 0 h 1914525"/>
              <a:gd name="connsiteX9" fmla="*/ 1914525 w 1990725"/>
              <a:gd name="connsiteY9" fmla="*/ 228600 h 1914525"/>
              <a:gd name="connsiteX10" fmla="*/ 1990725 w 1990725"/>
              <a:gd name="connsiteY10" fmla="*/ 552450 h 1914525"/>
              <a:gd name="connsiteX11" fmla="*/ 1419225 w 1990725"/>
              <a:gd name="connsiteY11" fmla="*/ 742950 h 1914525"/>
              <a:gd name="connsiteX12" fmla="*/ 714375 w 1990725"/>
              <a:gd name="connsiteY12" fmla="*/ 1447800 h 1914525"/>
              <a:gd name="connsiteX13" fmla="*/ 28575 w 1990725"/>
              <a:gd name="connsiteY13" fmla="*/ 1914525 h 1914525"/>
              <a:gd name="connsiteX0" fmla="*/ 28575 w 1990725"/>
              <a:gd name="connsiteY0" fmla="*/ 1914525 h 1914525"/>
              <a:gd name="connsiteX1" fmla="*/ 19050 w 1990725"/>
              <a:gd name="connsiteY1" fmla="*/ 1685925 h 1914525"/>
              <a:gd name="connsiteX2" fmla="*/ 9525 w 1990725"/>
              <a:gd name="connsiteY2" fmla="*/ 1600200 h 1914525"/>
              <a:gd name="connsiteX3" fmla="*/ 0 w 1990725"/>
              <a:gd name="connsiteY3" fmla="*/ 1571625 h 1914525"/>
              <a:gd name="connsiteX4" fmla="*/ 9525 w 1990725"/>
              <a:gd name="connsiteY4" fmla="*/ 1457325 h 1914525"/>
              <a:gd name="connsiteX5" fmla="*/ 9525 w 1990725"/>
              <a:gd name="connsiteY5" fmla="*/ 1428750 h 1914525"/>
              <a:gd name="connsiteX6" fmla="*/ 104775 w 1990725"/>
              <a:gd name="connsiteY6" fmla="*/ 1066800 h 1914525"/>
              <a:gd name="connsiteX7" fmla="*/ 771525 w 1990725"/>
              <a:gd name="connsiteY7" fmla="*/ 895350 h 1914525"/>
              <a:gd name="connsiteX8" fmla="*/ 1304925 w 1990725"/>
              <a:gd name="connsiteY8" fmla="*/ 0 h 1914525"/>
              <a:gd name="connsiteX9" fmla="*/ 1914525 w 1990725"/>
              <a:gd name="connsiteY9" fmla="*/ 228600 h 1914525"/>
              <a:gd name="connsiteX10" fmla="*/ 1990725 w 1990725"/>
              <a:gd name="connsiteY10" fmla="*/ 552450 h 1914525"/>
              <a:gd name="connsiteX11" fmla="*/ 1419225 w 1990725"/>
              <a:gd name="connsiteY11" fmla="*/ 742950 h 1914525"/>
              <a:gd name="connsiteX12" fmla="*/ 714375 w 1990725"/>
              <a:gd name="connsiteY12" fmla="*/ 1447800 h 1914525"/>
              <a:gd name="connsiteX13" fmla="*/ 28575 w 1990725"/>
              <a:gd name="connsiteY13" fmla="*/ 1914525 h 1914525"/>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771525 w 1990725"/>
              <a:gd name="connsiteY7" fmla="*/ 8953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714375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714375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990600 w 1990725"/>
              <a:gd name="connsiteY12" fmla="*/ 1447800 h 1981200"/>
              <a:gd name="connsiteX13" fmla="*/ 104775 w 1990725"/>
              <a:gd name="connsiteY13" fmla="*/ 1981200 h 1981200"/>
              <a:gd name="connsiteX0" fmla="*/ 104775 w 1990725"/>
              <a:gd name="connsiteY0" fmla="*/ 1981200 h 1981200"/>
              <a:gd name="connsiteX1" fmla="*/ 19050 w 1990725"/>
              <a:gd name="connsiteY1" fmla="*/ 1685925 h 1981200"/>
              <a:gd name="connsiteX2" fmla="*/ 9525 w 1990725"/>
              <a:gd name="connsiteY2" fmla="*/ 1600200 h 1981200"/>
              <a:gd name="connsiteX3" fmla="*/ 0 w 1990725"/>
              <a:gd name="connsiteY3" fmla="*/ 1571625 h 1981200"/>
              <a:gd name="connsiteX4" fmla="*/ 9525 w 1990725"/>
              <a:gd name="connsiteY4" fmla="*/ 1457325 h 1981200"/>
              <a:gd name="connsiteX5" fmla="*/ 9525 w 1990725"/>
              <a:gd name="connsiteY5" fmla="*/ 1428750 h 1981200"/>
              <a:gd name="connsiteX6" fmla="*/ 104775 w 1990725"/>
              <a:gd name="connsiteY6" fmla="*/ 1066800 h 1981200"/>
              <a:gd name="connsiteX7" fmla="*/ 647700 w 1990725"/>
              <a:gd name="connsiteY7" fmla="*/ 781050 h 1981200"/>
              <a:gd name="connsiteX8" fmla="*/ 1304925 w 1990725"/>
              <a:gd name="connsiteY8" fmla="*/ 0 h 1981200"/>
              <a:gd name="connsiteX9" fmla="*/ 1914525 w 1990725"/>
              <a:gd name="connsiteY9" fmla="*/ 228600 h 1981200"/>
              <a:gd name="connsiteX10" fmla="*/ 1990725 w 1990725"/>
              <a:gd name="connsiteY10" fmla="*/ 552450 h 1981200"/>
              <a:gd name="connsiteX11" fmla="*/ 1419225 w 1990725"/>
              <a:gd name="connsiteY11" fmla="*/ 742950 h 1981200"/>
              <a:gd name="connsiteX12" fmla="*/ 990600 w 1990725"/>
              <a:gd name="connsiteY12" fmla="*/ 1447800 h 1981200"/>
              <a:gd name="connsiteX13" fmla="*/ 104775 w 1990725"/>
              <a:gd name="connsiteY13" fmla="*/ 1981200 h 1981200"/>
              <a:gd name="connsiteX0" fmla="*/ 104775 w 1990725"/>
              <a:gd name="connsiteY0" fmla="*/ 2000250 h 2000250"/>
              <a:gd name="connsiteX1" fmla="*/ 19050 w 1990725"/>
              <a:gd name="connsiteY1" fmla="*/ 1704975 h 2000250"/>
              <a:gd name="connsiteX2" fmla="*/ 9525 w 1990725"/>
              <a:gd name="connsiteY2" fmla="*/ 1619250 h 2000250"/>
              <a:gd name="connsiteX3" fmla="*/ 0 w 1990725"/>
              <a:gd name="connsiteY3" fmla="*/ 1590675 h 2000250"/>
              <a:gd name="connsiteX4" fmla="*/ 9525 w 1990725"/>
              <a:gd name="connsiteY4" fmla="*/ 1476375 h 2000250"/>
              <a:gd name="connsiteX5" fmla="*/ 9525 w 1990725"/>
              <a:gd name="connsiteY5" fmla="*/ 1447800 h 2000250"/>
              <a:gd name="connsiteX6" fmla="*/ 104775 w 1990725"/>
              <a:gd name="connsiteY6" fmla="*/ 1085850 h 2000250"/>
              <a:gd name="connsiteX7" fmla="*/ 647700 w 1990725"/>
              <a:gd name="connsiteY7" fmla="*/ 800100 h 2000250"/>
              <a:gd name="connsiteX8" fmla="*/ 1247775 w 1990725"/>
              <a:gd name="connsiteY8" fmla="*/ 0 h 2000250"/>
              <a:gd name="connsiteX9" fmla="*/ 1914525 w 1990725"/>
              <a:gd name="connsiteY9" fmla="*/ 247650 h 2000250"/>
              <a:gd name="connsiteX10" fmla="*/ 1990725 w 1990725"/>
              <a:gd name="connsiteY10" fmla="*/ 571500 h 2000250"/>
              <a:gd name="connsiteX11" fmla="*/ 1419225 w 1990725"/>
              <a:gd name="connsiteY11" fmla="*/ 762000 h 2000250"/>
              <a:gd name="connsiteX12" fmla="*/ 990600 w 1990725"/>
              <a:gd name="connsiteY12" fmla="*/ 1466850 h 2000250"/>
              <a:gd name="connsiteX13" fmla="*/ 104775 w 1990725"/>
              <a:gd name="connsiteY13" fmla="*/ 2000250 h 2000250"/>
              <a:gd name="connsiteX0" fmla="*/ 104775 w 1990725"/>
              <a:gd name="connsiteY0" fmla="*/ 1752600 h 1752600"/>
              <a:gd name="connsiteX1" fmla="*/ 19050 w 1990725"/>
              <a:gd name="connsiteY1" fmla="*/ 1457325 h 1752600"/>
              <a:gd name="connsiteX2" fmla="*/ 9525 w 1990725"/>
              <a:gd name="connsiteY2" fmla="*/ 1371600 h 1752600"/>
              <a:gd name="connsiteX3" fmla="*/ 0 w 1990725"/>
              <a:gd name="connsiteY3" fmla="*/ 1343025 h 1752600"/>
              <a:gd name="connsiteX4" fmla="*/ 9525 w 1990725"/>
              <a:gd name="connsiteY4" fmla="*/ 1228725 h 1752600"/>
              <a:gd name="connsiteX5" fmla="*/ 9525 w 1990725"/>
              <a:gd name="connsiteY5" fmla="*/ 1200150 h 1752600"/>
              <a:gd name="connsiteX6" fmla="*/ 104775 w 1990725"/>
              <a:gd name="connsiteY6" fmla="*/ 838200 h 1752600"/>
              <a:gd name="connsiteX7" fmla="*/ 647700 w 1990725"/>
              <a:gd name="connsiteY7" fmla="*/ 552450 h 1752600"/>
              <a:gd name="connsiteX8" fmla="*/ 1000125 w 1990725"/>
              <a:gd name="connsiteY8" fmla="*/ 28575 h 1752600"/>
              <a:gd name="connsiteX9" fmla="*/ 1914525 w 1990725"/>
              <a:gd name="connsiteY9" fmla="*/ 0 h 1752600"/>
              <a:gd name="connsiteX10" fmla="*/ 1990725 w 1990725"/>
              <a:gd name="connsiteY10" fmla="*/ 323850 h 1752600"/>
              <a:gd name="connsiteX11" fmla="*/ 1419225 w 1990725"/>
              <a:gd name="connsiteY11" fmla="*/ 514350 h 1752600"/>
              <a:gd name="connsiteX12" fmla="*/ 990600 w 1990725"/>
              <a:gd name="connsiteY12" fmla="*/ 1219200 h 1752600"/>
              <a:gd name="connsiteX13" fmla="*/ 104775 w 1990725"/>
              <a:gd name="connsiteY13" fmla="*/ 1752600 h 1752600"/>
              <a:gd name="connsiteX0" fmla="*/ 104775 w 1990725"/>
              <a:gd name="connsiteY0" fmla="*/ 1857375 h 1857375"/>
              <a:gd name="connsiteX1" fmla="*/ 19050 w 1990725"/>
              <a:gd name="connsiteY1" fmla="*/ 1562100 h 1857375"/>
              <a:gd name="connsiteX2" fmla="*/ 9525 w 1990725"/>
              <a:gd name="connsiteY2" fmla="*/ 1476375 h 1857375"/>
              <a:gd name="connsiteX3" fmla="*/ 0 w 1990725"/>
              <a:gd name="connsiteY3" fmla="*/ 1447800 h 1857375"/>
              <a:gd name="connsiteX4" fmla="*/ 9525 w 1990725"/>
              <a:gd name="connsiteY4" fmla="*/ 1333500 h 1857375"/>
              <a:gd name="connsiteX5" fmla="*/ 9525 w 1990725"/>
              <a:gd name="connsiteY5" fmla="*/ 1304925 h 1857375"/>
              <a:gd name="connsiteX6" fmla="*/ 104775 w 1990725"/>
              <a:gd name="connsiteY6" fmla="*/ 942975 h 1857375"/>
              <a:gd name="connsiteX7" fmla="*/ 647700 w 1990725"/>
              <a:gd name="connsiteY7" fmla="*/ 657225 h 1857375"/>
              <a:gd name="connsiteX8" fmla="*/ 990600 w 1990725"/>
              <a:gd name="connsiteY8" fmla="*/ 0 h 1857375"/>
              <a:gd name="connsiteX9" fmla="*/ 1914525 w 1990725"/>
              <a:gd name="connsiteY9" fmla="*/ 104775 h 1857375"/>
              <a:gd name="connsiteX10" fmla="*/ 1990725 w 1990725"/>
              <a:gd name="connsiteY10" fmla="*/ 428625 h 1857375"/>
              <a:gd name="connsiteX11" fmla="*/ 1419225 w 1990725"/>
              <a:gd name="connsiteY11" fmla="*/ 619125 h 1857375"/>
              <a:gd name="connsiteX12" fmla="*/ 990600 w 1990725"/>
              <a:gd name="connsiteY12" fmla="*/ 1323975 h 1857375"/>
              <a:gd name="connsiteX13" fmla="*/ 104775 w 1990725"/>
              <a:gd name="connsiteY13" fmla="*/ 1857375 h 1857375"/>
              <a:gd name="connsiteX0" fmla="*/ 104775 w 1990725"/>
              <a:gd name="connsiteY0" fmla="*/ 2257425 h 2257425"/>
              <a:gd name="connsiteX1" fmla="*/ 19050 w 1990725"/>
              <a:gd name="connsiteY1" fmla="*/ 1962150 h 2257425"/>
              <a:gd name="connsiteX2" fmla="*/ 9525 w 1990725"/>
              <a:gd name="connsiteY2" fmla="*/ 1876425 h 2257425"/>
              <a:gd name="connsiteX3" fmla="*/ 0 w 1990725"/>
              <a:gd name="connsiteY3" fmla="*/ 1847850 h 2257425"/>
              <a:gd name="connsiteX4" fmla="*/ 9525 w 1990725"/>
              <a:gd name="connsiteY4" fmla="*/ 1733550 h 2257425"/>
              <a:gd name="connsiteX5" fmla="*/ 9525 w 1990725"/>
              <a:gd name="connsiteY5" fmla="*/ 1704975 h 2257425"/>
              <a:gd name="connsiteX6" fmla="*/ 104775 w 1990725"/>
              <a:gd name="connsiteY6" fmla="*/ 1343025 h 2257425"/>
              <a:gd name="connsiteX7" fmla="*/ 647700 w 1990725"/>
              <a:gd name="connsiteY7" fmla="*/ 1057275 h 2257425"/>
              <a:gd name="connsiteX8" fmla="*/ 923925 w 1990725"/>
              <a:gd name="connsiteY8" fmla="*/ 0 h 2257425"/>
              <a:gd name="connsiteX9" fmla="*/ 1914525 w 1990725"/>
              <a:gd name="connsiteY9" fmla="*/ 504825 h 2257425"/>
              <a:gd name="connsiteX10" fmla="*/ 1990725 w 1990725"/>
              <a:gd name="connsiteY10" fmla="*/ 828675 h 2257425"/>
              <a:gd name="connsiteX11" fmla="*/ 1419225 w 1990725"/>
              <a:gd name="connsiteY11" fmla="*/ 1019175 h 2257425"/>
              <a:gd name="connsiteX12" fmla="*/ 990600 w 1990725"/>
              <a:gd name="connsiteY12" fmla="*/ 1724025 h 2257425"/>
              <a:gd name="connsiteX13" fmla="*/ 104775 w 1990725"/>
              <a:gd name="connsiteY13" fmla="*/ 2257425 h 2257425"/>
              <a:gd name="connsiteX0" fmla="*/ 104775 w 1990725"/>
              <a:gd name="connsiteY0" fmla="*/ 1990725 h 1990725"/>
              <a:gd name="connsiteX1" fmla="*/ 19050 w 1990725"/>
              <a:gd name="connsiteY1" fmla="*/ 1695450 h 1990725"/>
              <a:gd name="connsiteX2" fmla="*/ 9525 w 1990725"/>
              <a:gd name="connsiteY2" fmla="*/ 1609725 h 1990725"/>
              <a:gd name="connsiteX3" fmla="*/ 0 w 1990725"/>
              <a:gd name="connsiteY3" fmla="*/ 1581150 h 1990725"/>
              <a:gd name="connsiteX4" fmla="*/ 9525 w 1990725"/>
              <a:gd name="connsiteY4" fmla="*/ 1466850 h 1990725"/>
              <a:gd name="connsiteX5" fmla="*/ 9525 w 1990725"/>
              <a:gd name="connsiteY5" fmla="*/ 1438275 h 1990725"/>
              <a:gd name="connsiteX6" fmla="*/ 104775 w 1990725"/>
              <a:gd name="connsiteY6" fmla="*/ 1076325 h 1990725"/>
              <a:gd name="connsiteX7" fmla="*/ 647700 w 1990725"/>
              <a:gd name="connsiteY7" fmla="*/ 790575 h 1990725"/>
              <a:gd name="connsiteX8" fmla="*/ 1019175 w 1990725"/>
              <a:gd name="connsiteY8" fmla="*/ 0 h 1990725"/>
              <a:gd name="connsiteX9" fmla="*/ 1914525 w 1990725"/>
              <a:gd name="connsiteY9" fmla="*/ 238125 h 1990725"/>
              <a:gd name="connsiteX10" fmla="*/ 1990725 w 1990725"/>
              <a:gd name="connsiteY10" fmla="*/ 561975 h 1990725"/>
              <a:gd name="connsiteX11" fmla="*/ 1419225 w 1990725"/>
              <a:gd name="connsiteY11" fmla="*/ 752475 h 1990725"/>
              <a:gd name="connsiteX12" fmla="*/ 990600 w 1990725"/>
              <a:gd name="connsiteY12" fmla="*/ 1457325 h 1990725"/>
              <a:gd name="connsiteX13" fmla="*/ 104775 w 1990725"/>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990600 w 2095500"/>
              <a:gd name="connsiteY12" fmla="*/ 1457325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0725 h 1990725"/>
              <a:gd name="connsiteX1" fmla="*/ 19050 w 2095500"/>
              <a:gd name="connsiteY1" fmla="*/ 1695450 h 1990725"/>
              <a:gd name="connsiteX2" fmla="*/ 9525 w 2095500"/>
              <a:gd name="connsiteY2" fmla="*/ 1609725 h 1990725"/>
              <a:gd name="connsiteX3" fmla="*/ 0 w 2095500"/>
              <a:gd name="connsiteY3" fmla="*/ 1581150 h 1990725"/>
              <a:gd name="connsiteX4" fmla="*/ 9525 w 2095500"/>
              <a:gd name="connsiteY4" fmla="*/ 1466850 h 1990725"/>
              <a:gd name="connsiteX5" fmla="*/ 9525 w 2095500"/>
              <a:gd name="connsiteY5" fmla="*/ 1438275 h 1990725"/>
              <a:gd name="connsiteX6" fmla="*/ 104775 w 2095500"/>
              <a:gd name="connsiteY6" fmla="*/ 1076325 h 1990725"/>
              <a:gd name="connsiteX7" fmla="*/ 647700 w 2095500"/>
              <a:gd name="connsiteY7" fmla="*/ 790575 h 1990725"/>
              <a:gd name="connsiteX8" fmla="*/ 1019175 w 2095500"/>
              <a:gd name="connsiteY8" fmla="*/ 0 h 1990725"/>
              <a:gd name="connsiteX9" fmla="*/ 1914525 w 2095500"/>
              <a:gd name="connsiteY9" fmla="*/ 238125 h 1990725"/>
              <a:gd name="connsiteX10" fmla="*/ 2095500 w 2095500"/>
              <a:gd name="connsiteY10" fmla="*/ 581025 h 1990725"/>
              <a:gd name="connsiteX11" fmla="*/ 1419225 w 2095500"/>
              <a:gd name="connsiteY11" fmla="*/ 752475 h 1990725"/>
              <a:gd name="connsiteX12" fmla="*/ 1276350 w 2095500"/>
              <a:gd name="connsiteY12" fmla="*/ 1257300 h 1990725"/>
              <a:gd name="connsiteX13" fmla="*/ 104775 w 2095500"/>
              <a:gd name="connsiteY13" fmla="*/ 1990725 h 1990725"/>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4775 w 2095500"/>
              <a:gd name="connsiteY0" fmla="*/ 1997008 h 1997008"/>
              <a:gd name="connsiteX1" fmla="*/ 19050 w 2095500"/>
              <a:gd name="connsiteY1" fmla="*/ 1701733 h 1997008"/>
              <a:gd name="connsiteX2" fmla="*/ 9525 w 2095500"/>
              <a:gd name="connsiteY2" fmla="*/ 1616008 h 1997008"/>
              <a:gd name="connsiteX3" fmla="*/ 0 w 2095500"/>
              <a:gd name="connsiteY3" fmla="*/ 1587433 h 1997008"/>
              <a:gd name="connsiteX4" fmla="*/ 9525 w 2095500"/>
              <a:gd name="connsiteY4" fmla="*/ 1473133 h 1997008"/>
              <a:gd name="connsiteX5" fmla="*/ 9525 w 2095500"/>
              <a:gd name="connsiteY5" fmla="*/ 1444558 h 1997008"/>
              <a:gd name="connsiteX6" fmla="*/ 104775 w 2095500"/>
              <a:gd name="connsiteY6" fmla="*/ 1082608 h 1997008"/>
              <a:gd name="connsiteX7" fmla="*/ 647700 w 2095500"/>
              <a:gd name="connsiteY7" fmla="*/ 796858 h 1997008"/>
              <a:gd name="connsiteX8" fmla="*/ 1019175 w 2095500"/>
              <a:gd name="connsiteY8" fmla="*/ 6283 h 1997008"/>
              <a:gd name="connsiteX9" fmla="*/ 1914525 w 2095500"/>
              <a:gd name="connsiteY9" fmla="*/ 244408 h 1997008"/>
              <a:gd name="connsiteX10" fmla="*/ 2095500 w 2095500"/>
              <a:gd name="connsiteY10" fmla="*/ 587308 h 1997008"/>
              <a:gd name="connsiteX11" fmla="*/ 1419225 w 2095500"/>
              <a:gd name="connsiteY11" fmla="*/ 758758 h 1997008"/>
              <a:gd name="connsiteX12" fmla="*/ 1276350 w 2095500"/>
              <a:gd name="connsiteY12" fmla="*/ 1263583 h 1997008"/>
              <a:gd name="connsiteX13" fmla="*/ 104775 w 2095500"/>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4282 w 2093432"/>
              <a:gd name="connsiteY12" fmla="*/ 1263583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7868 w 2093432"/>
              <a:gd name="connsiteY12" fmla="*/ 1269795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7868 w 2093432"/>
              <a:gd name="connsiteY12" fmla="*/ 1269795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7868 w 2093432"/>
              <a:gd name="connsiteY12" fmla="*/ 1269795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7868 w 2093432"/>
              <a:gd name="connsiteY12" fmla="*/ 1269795 h 1997008"/>
              <a:gd name="connsiteX13" fmla="*/ 102707 w 2093432"/>
              <a:gd name="connsiteY13" fmla="*/ 1997008 h 1997008"/>
              <a:gd name="connsiteX0" fmla="*/ 102707 w 2093432"/>
              <a:gd name="connsiteY0" fmla="*/ 1997008 h 1997008"/>
              <a:gd name="connsiteX1" fmla="*/ 16982 w 2093432"/>
              <a:gd name="connsiteY1" fmla="*/ 1701733 h 1997008"/>
              <a:gd name="connsiteX2" fmla="*/ 7457 w 2093432"/>
              <a:gd name="connsiteY2" fmla="*/ 1616008 h 1997008"/>
              <a:gd name="connsiteX3" fmla="*/ 102707 w 2093432"/>
              <a:gd name="connsiteY3" fmla="*/ 1825558 h 1997008"/>
              <a:gd name="connsiteX4" fmla="*/ 7457 w 2093432"/>
              <a:gd name="connsiteY4" fmla="*/ 1473133 h 1997008"/>
              <a:gd name="connsiteX5" fmla="*/ 7457 w 2093432"/>
              <a:gd name="connsiteY5" fmla="*/ 1444558 h 1997008"/>
              <a:gd name="connsiteX6" fmla="*/ 102707 w 2093432"/>
              <a:gd name="connsiteY6" fmla="*/ 1082608 h 1997008"/>
              <a:gd name="connsiteX7" fmla="*/ 645632 w 2093432"/>
              <a:gd name="connsiteY7" fmla="*/ 796858 h 1997008"/>
              <a:gd name="connsiteX8" fmla="*/ 1017107 w 2093432"/>
              <a:gd name="connsiteY8" fmla="*/ 6283 h 1997008"/>
              <a:gd name="connsiteX9" fmla="*/ 1912457 w 2093432"/>
              <a:gd name="connsiteY9" fmla="*/ 244408 h 1997008"/>
              <a:gd name="connsiteX10" fmla="*/ 2093432 w 2093432"/>
              <a:gd name="connsiteY10" fmla="*/ 587308 h 1997008"/>
              <a:gd name="connsiteX11" fmla="*/ 1417157 w 2093432"/>
              <a:gd name="connsiteY11" fmla="*/ 758758 h 1997008"/>
              <a:gd name="connsiteX12" fmla="*/ 1277868 w 2093432"/>
              <a:gd name="connsiteY12" fmla="*/ 1269795 h 1997008"/>
              <a:gd name="connsiteX13" fmla="*/ 102707 w 2093432"/>
              <a:gd name="connsiteY13" fmla="*/ 1997008 h 199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3432" h="1997008">
                <a:moveTo>
                  <a:pt x="102707" y="1997008"/>
                </a:moveTo>
                <a:cubicBezTo>
                  <a:pt x="99532" y="1920808"/>
                  <a:pt x="32857" y="1765233"/>
                  <a:pt x="16982" y="1701733"/>
                </a:cubicBezTo>
                <a:cubicBezTo>
                  <a:pt x="1107" y="1638233"/>
                  <a:pt x="-6830" y="1595371"/>
                  <a:pt x="7457" y="1616008"/>
                </a:cubicBezTo>
                <a:cubicBezTo>
                  <a:pt x="21744" y="1636645"/>
                  <a:pt x="102707" y="1835598"/>
                  <a:pt x="102707" y="1825558"/>
                </a:cubicBezTo>
                <a:cubicBezTo>
                  <a:pt x="102707" y="1787326"/>
                  <a:pt x="23332" y="1536633"/>
                  <a:pt x="7457" y="1473133"/>
                </a:cubicBezTo>
                <a:cubicBezTo>
                  <a:pt x="-8418" y="1409633"/>
                  <a:pt x="7457" y="1454083"/>
                  <a:pt x="7457" y="1444558"/>
                </a:cubicBezTo>
                <a:lnTo>
                  <a:pt x="102707" y="1082608"/>
                </a:lnTo>
                <a:cubicBezTo>
                  <a:pt x="283682" y="987358"/>
                  <a:pt x="397982" y="749233"/>
                  <a:pt x="645632" y="796858"/>
                </a:cubicBezTo>
                <a:cubicBezTo>
                  <a:pt x="664682" y="476183"/>
                  <a:pt x="683732" y="279333"/>
                  <a:pt x="1017107" y="6283"/>
                </a:cubicBezTo>
                <a:cubicBezTo>
                  <a:pt x="1458432" y="-38167"/>
                  <a:pt x="1614007" y="165033"/>
                  <a:pt x="1912457" y="244408"/>
                </a:cubicBezTo>
                <a:lnTo>
                  <a:pt x="2093432" y="587308"/>
                </a:lnTo>
                <a:lnTo>
                  <a:pt x="1417157" y="758758"/>
                </a:lnTo>
                <a:cubicBezTo>
                  <a:pt x="1274282" y="993708"/>
                  <a:pt x="1344543" y="1006270"/>
                  <a:pt x="1277868" y="1269795"/>
                </a:cubicBezTo>
                <a:cubicBezTo>
                  <a:pt x="1184279" y="1511672"/>
                  <a:pt x="321782" y="1609658"/>
                  <a:pt x="102707" y="1997008"/>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CL" dirty="0">
              <a:solidFill>
                <a:prstClr val="white"/>
              </a:solidFill>
              <a:latin typeface="Calibri"/>
            </a:endParaRPr>
          </a:p>
        </p:txBody>
      </p:sp>
      <p:grpSp>
        <p:nvGrpSpPr>
          <p:cNvPr id="3" name="Grupo 2">
            <a:extLst>
              <a:ext uri="{FF2B5EF4-FFF2-40B4-BE49-F238E27FC236}">
                <a16:creationId xmlns:a16="http://schemas.microsoft.com/office/drawing/2014/main" id="{3A892A0D-9050-4AFE-9A54-C553CA5BD576}"/>
              </a:ext>
            </a:extLst>
          </p:cNvPr>
          <p:cNvGrpSpPr/>
          <p:nvPr/>
        </p:nvGrpSpPr>
        <p:grpSpPr>
          <a:xfrm>
            <a:off x="1070576" y="3114711"/>
            <a:ext cx="3861524" cy="1187782"/>
            <a:chOff x="1570286" y="4217157"/>
            <a:chExt cx="3861524" cy="1583709"/>
          </a:xfrm>
        </p:grpSpPr>
        <p:sp>
          <p:nvSpPr>
            <p:cNvPr id="9" name="Triángulo rectángulo 8">
              <a:extLst>
                <a:ext uri="{FF2B5EF4-FFF2-40B4-BE49-F238E27FC236}">
                  <a16:creationId xmlns:a16="http://schemas.microsoft.com/office/drawing/2014/main" id="{61486FBE-124D-4768-BE54-FD3A7625AB7F}"/>
                </a:ext>
              </a:extLst>
            </p:cNvPr>
            <p:cNvSpPr/>
            <p:nvPr/>
          </p:nvSpPr>
          <p:spPr>
            <a:xfrm>
              <a:off x="1570286" y="4217157"/>
              <a:ext cx="3861524" cy="705205"/>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endParaRPr lang="es-CL" b="1" dirty="0">
                <a:solidFill>
                  <a:prstClr val="white"/>
                </a:solidFill>
                <a:latin typeface="Ink Free" panose="03080402000500000000" pitchFamily="66" charset="0"/>
              </a:endParaRPr>
            </a:p>
          </p:txBody>
        </p:sp>
        <p:sp>
          <p:nvSpPr>
            <p:cNvPr id="2" name="CuadroTexto 1">
              <a:extLst>
                <a:ext uri="{FF2B5EF4-FFF2-40B4-BE49-F238E27FC236}">
                  <a16:creationId xmlns:a16="http://schemas.microsoft.com/office/drawing/2014/main" id="{8D90DA01-4862-464B-A754-5EAAD6DF47A5}"/>
                </a:ext>
              </a:extLst>
            </p:cNvPr>
            <p:cNvSpPr txBox="1"/>
            <p:nvPr/>
          </p:nvSpPr>
          <p:spPr>
            <a:xfrm>
              <a:off x="1570286" y="4569760"/>
              <a:ext cx="2477840" cy="1231106"/>
            </a:xfrm>
            <a:prstGeom prst="rect">
              <a:avLst/>
            </a:prstGeom>
            <a:noFill/>
          </p:spPr>
          <p:txBody>
            <a:bodyPr wrap="square" rtlCol="0">
              <a:spAutoFit/>
            </a:bodyPr>
            <a:lstStyle/>
            <a:p>
              <a:pPr defTabSz="457200"/>
              <a:r>
                <a:rPr lang="es-CL" b="1" dirty="0">
                  <a:solidFill>
                    <a:prstClr val="white"/>
                  </a:solidFill>
                  <a:latin typeface="Ink Free" panose="03080402000500000000" pitchFamily="66" charset="0"/>
                </a:rPr>
                <a:t>abundancia bacteriana</a:t>
              </a:r>
            </a:p>
            <a:p>
              <a:pPr defTabSz="457200"/>
              <a:endParaRPr lang="es-CL" dirty="0">
                <a:solidFill>
                  <a:prstClr val="white"/>
                </a:solidFill>
                <a:latin typeface="Calibri"/>
              </a:endParaRPr>
            </a:p>
          </p:txBody>
        </p:sp>
      </p:grpSp>
    </p:spTree>
    <p:extLst>
      <p:ext uri="{BB962C8B-B14F-4D97-AF65-F5344CB8AC3E}">
        <p14:creationId xmlns:p14="http://schemas.microsoft.com/office/powerpoint/2010/main" val="4081128415"/>
      </p:ext>
    </p:extLst>
  </p:cSld>
  <p:clrMapOvr>
    <a:masterClrMapping/>
  </p:clrMapOvr>
  <mc:AlternateContent xmlns:mc="http://schemas.openxmlformats.org/markup-compatibility/2006" xmlns:p159="http://schemas.microsoft.com/office/powerpoint/2015/09/main">
    <mc:Choice Requires="p159">
      <p:transition spd="slow" advClick="0">
        <p159:morph option="byObject"/>
      </p:transition>
    </mc:Choice>
    <mc:Fallback xmlns="">
      <p:transition xmlns:p14="http://schemas.microsoft.com/office/powerpoint/2010/main" spd="slow" advClick="0">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tile tx="0" ty="0" sx="100000" sy="100000" flip="xy" algn="tl"/>
        </a:blip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C9B7B507-9446-4729-A3AD-76ACC2243A92}"/>
              </a:ext>
            </a:extLst>
          </p:cNvPr>
          <p:cNvSpPr txBox="1"/>
          <p:nvPr/>
        </p:nvSpPr>
        <p:spPr>
          <a:xfrm>
            <a:off x="0" y="4300538"/>
            <a:ext cx="3505200" cy="707886"/>
          </a:xfrm>
          <a:prstGeom prst="rect">
            <a:avLst/>
          </a:prstGeom>
          <a:noFill/>
          <a:ln>
            <a:noFill/>
          </a:ln>
        </p:spPr>
        <p:txBody>
          <a:bodyPr wrap="square" rtlCol="0">
            <a:spAutoFit/>
          </a:bodyPr>
          <a:lstStyle/>
          <a:p>
            <a:pPr defTabSz="457200"/>
            <a:r>
              <a:rPr lang="es-CL" sz="2000" dirty="0">
                <a:solidFill>
                  <a:prstClr val="white"/>
                </a:solidFill>
                <a:latin typeface="Ink Free" panose="03080402000500000000" pitchFamily="66" charset="0"/>
              </a:rPr>
              <a:t>células del intestino hospedero</a:t>
            </a:r>
          </a:p>
        </p:txBody>
      </p:sp>
      <p:sp>
        <p:nvSpPr>
          <p:cNvPr id="7" name="CuadroTexto 6">
            <a:extLst>
              <a:ext uri="{FF2B5EF4-FFF2-40B4-BE49-F238E27FC236}">
                <a16:creationId xmlns:a16="http://schemas.microsoft.com/office/drawing/2014/main" id="{AB6A3C4A-56F1-4DF0-8079-CE1DEFA9EFAE}"/>
              </a:ext>
            </a:extLst>
          </p:cNvPr>
          <p:cNvSpPr txBox="1"/>
          <p:nvPr/>
        </p:nvSpPr>
        <p:spPr>
          <a:xfrm>
            <a:off x="0" y="3386138"/>
            <a:ext cx="2152650" cy="400110"/>
          </a:xfrm>
          <a:prstGeom prst="rect">
            <a:avLst/>
          </a:prstGeom>
          <a:noFill/>
          <a:ln>
            <a:noFill/>
          </a:ln>
        </p:spPr>
        <p:txBody>
          <a:bodyPr wrap="square" rtlCol="0">
            <a:spAutoFit/>
          </a:bodyPr>
          <a:lstStyle/>
          <a:p>
            <a:pPr defTabSz="457200"/>
            <a:r>
              <a:rPr lang="es-CL" sz="2000" dirty="0">
                <a:solidFill>
                  <a:prstClr val="white"/>
                </a:solidFill>
                <a:latin typeface="Ink Free" panose="03080402000500000000" pitchFamily="66" charset="0"/>
              </a:rPr>
              <a:t>límite del epitelio</a:t>
            </a:r>
          </a:p>
        </p:txBody>
      </p:sp>
      <p:sp>
        <p:nvSpPr>
          <p:cNvPr id="8" name="CuadroTexto 7">
            <a:extLst>
              <a:ext uri="{FF2B5EF4-FFF2-40B4-BE49-F238E27FC236}">
                <a16:creationId xmlns:a16="http://schemas.microsoft.com/office/drawing/2014/main" id="{2B281993-54A9-40B1-B283-7964F6E34171}"/>
              </a:ext>
            </a:extLst>
          </p:cNvPr>
          <p:cNvSpPr txBox="1"/>
          <p:nvPr/>
        </p:nvSpPr>
        <p:spPr>
          <a:xfrm>
            <a:off x="0" y="2928938"/>
            <a:ext cx="1123950" cy="400110"/>
          </a:xfrm>
          <a:prstGeom prst="rect">
            <a:avLst/>
          </a:prstGeom>
          <a:noFill/>
          <a:ln>
            <a:noFill/>
          </a:ln>
        </p:spPr>
        <p:txBody>
          <a:bodyPr wrap="square" rtlCol="0">
            <a:spAutoFit/>
          </a:bodyPr>
          <a:lstStyle/>
          <a:p>
            <a:pPr defTabSz="457200"/>
            <a:r>
              <a:rPr lang="es-CL" sz="2000" dirty="0">
                <a:solidFill>
                  <a:prstClr val="white"/>
                </a:solidFill>
                <a:latin typeface="Ink Free" panose="03080402000500000000" pitchFamily="66" charset="0"/>
              </a:rPr>
              <a:t>mucosa</a:t>
            </a:r>
            <a:endParaRPr lang="es-CL" dirty="0">
              <a:solidFill>
                <a:prstClr val="white"/>
              </a:solidFill>
              <a:latin typeface="Ink Free" panose="03080402000500000000" pitchFamily="66" charset="0"/>
            </a:endParaRPr>
          </a:p>
        </p:txBody>
      </p:sp>
      <p:cxnSp>
        <p:nvCxnSpPr>
          <p:cNvPr id="10" name="Conector: curvado 9">
            <a:extLst>
              <a:ext uri="{FF2B5EF4-FFF2-40B4-BE49-F238E27FC236}">
                <a16:creationId xmlns:a16="http://schemas.microsoft.com/office/drawing/2014/main" id="{8BE1EA50-A8AD-429A-AE0B-C14D021E1085}"/>
              </a:ext>
            </a:extLst>
          </p:cNvPr>
          <p:cNvCxnSpPr>
            <a:cxnSpLocks/>
            <a:stCxn id="6" idx="3"/>
          </p:cNvCxnSpPr>
          <p:nvPr/>
        </p:nvCxnSpPr>
        <p:spPr>
          <a:xfrm>
            <a:off x="3505200" y="4654481"/>
            <a:ext cx="304800" cy="131833"/>
          </a:xfrm>
          <a:prstGeom prst="curvedConnector3">
            <a:avLst>
              <a:gd name="adj1" fmla="val 50000"/>
            </a:avLst>
          </a:prstGeom>
          <a:ln w="19050" cap="rnd">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curvado 14">
            <a:extLst>
              <a:ext uri="{FF2B5EF4-FFF2-40B4-BE49-F238E27FC236}">
                <a16:creationId xmlns:a16="http://schemas.microsoft.com/office/drawing/2014/main" id="{FB894641-85CE-4BAB-9E98-2AD1E720E694}"/>
              </a:ext>
            </a:extLst>
          </p:cNvPr>
          <p:cNvCxnSpPr>
            <a:cxnSpLocks/>
            <a:stCxn id="7" idx="3"/>
          </p:cNvCxnSpPr>
          <p:nvPr/>
        </p:nvCxnSpPr>
        <p:spPr>
          <a:xfrm>
            <a:off x="2152650" y="3586193"/>
            <a:ext cx="628650" cy="76946"/>
          </a:xfrm>
          <a:prstGeom prst="curvedConnector3">
            <a:avLst>
              <a:gd name="adj1" fmla="val 50000"/>
            </a:avLst>
          </a:prstGeom>
          <a:ln w="19050" cap="rnd">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E495F767-6BB0-4ADA-8BA0-D8197CD8CBF6}"/>
              </a:ext>
            </a:extLst>
          </p:cNvPr>
          <p:cNvCxnSpPr>
            <a:cxnSpLocks/>
            <a:stCxn id="8" idx="3"/>
          </p:cNvCxnSpPr>
          <p:nvPr/>
        </p:nvCxnSpPr>
        <p:spPr>
          <a:xfrm flipV="1">
            <a:off x="1123950" y="2887240"/>
            <a:ext cx="1028700" cy="241753"/>
          </a:xfrm>
          <a:prstGeom prst="curvedConnector3">
            <a:avLst>
              <a:gd name="adj1" fmla="val 50000"/>
            </a:avLst>
          </a:prstGeom>
          <a:ln w="19050" cap="rnd">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645903D-F9EF-43C8-99F2-B5FBFD24CE10}"/>
              </a:ext>
            </a:extLst>
          </p:cNvPr>
          <p:cNvSpPr txBox="1"/>
          <p:nvPr/>
        </p:nvSpPr>
        <p:spPr>
          <a:xfrm>
            <a:off x="171450" y="1914479"/>
            <a:ext cx="1295400" cy="442674"/>
          </a:xfrm>
          <a:prstGeom prst="roundRect">
            <a:avLst/>
          </a:prstGeom>
          <a:solidFill>
            <a:schemeClr val="tx2">
              <a:lumMod val="75000"/>
            </a:schemeClr>
          </a:solidFill>
          <a:ln>
            <a:noFill/>
          </a:ln>
        </p:spPr>
        <p:txBody>
          <a:bodyPr wrap="square" rtlCol="0">
            <a:spAutoFit/>
          </a:bodyPr>
          <a:lstStyle/>
          <a:p>
            <a:pPr defTabSz="457200"/>
            <a:r>
              <a:rPr lang="es-CL" sz="2000" dirty="0">
                <a:solidFill>
                  <a:prstClr val="black"/>
                </a:solidFill>
                <a:latin typeface="Ink Free" panose="03080402000500000000" pitchFamily="66" charset="0"/>
              </a:rPr>
              <a:t>bacterias</a:t>
            </a:r>
            <a:endParaRPr lang="es-CL" dirty="0">
              <a:solidFill>
                <a:prstClr val="black"/>
              </a:solidFill>
              <a:latin typeface="Ink Free" panose="03080402000500000000" pitchFamily="66" charset="0"/>
            </a:endParaRPr>
          </a:p>
        </p:txBody>
      </p:sp>
      <p:cxnSp>
        <p:nvCxnSpPr>
          <p:cNvPr id="30" name="Conector: curvado 29">
            <a:extLst>
              <a:ext uri="{FF2B5EF4-FFF2-40B4-BE49-F238E27FC236}">
                <a16:creationId xmlns:a16="http://schemas.microsoft.com/office/drawing/2014/main" id="{3F1E155B-2A69-4968-A126-286F7AC99140}"/>
              </a:ext>
            </a:extLst>
          </p:cNvPr>
          <p:cNvCxnSpPr>
            <a:cxnSpLocks/>
          </p:cNvCxnSpPr>
          <p:nvPr/>
        </p:nvCxnSpPr>
        <p:spPr>
          <a:xfrm flipV="1">
            <a:off x="1438275" y="1914479"/>
            <a:ext cx="1028700" cy="191742"/>
          </a:xfrm>
          <a:prstGeom prst="curvedConnector3">
            <a:avLst>
              <a:gd name="adj1" fmla="val 50000"/>
            </a:avLst>
          </a:prstGeom>
          <a:ln w="19050" cap="rnd">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7181382"/>
      </p:ext>
    </p:extLst>
  </p:cSld>
  <p:clrMapOvr>
    <a:masterClrMapping/>
  </p:clrMapOvr>
  <mc:AlternateContent xmlns:mc="http://schemas.openxmlformats.org/markup-compatibility/2006" xmlns:p14="http://schemas.microsoft.com/office/powerpoint/2010/main">
    <mc:Choice Requires="p14">
      <p:transition spd="slow" p14:dur="15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2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98E55F5-BF82-4166-B62F-8E2F41E7765F}"/>
              </a:ext>
            </a:extLst>
          </p:cNvPr>
          <p:cNvSpPr txBox="1"/>
          <p:nvPr/>
        </p:nvSpPr>
        <p:spPr>
          <a:xfrm>
            <a:off x="177260" y="4919582"/>
            <a:ext cx="4736310" cy="253900"/>
          </a:xfrm>
          <a:prstGeom prst="rect">
            <a:avLst/>
          </a:prstGeom>
          <a:noFill/>
        </p:spPr>
        <p:txBody>
          <a:bodyPr wrap="square" lIns="68565" tIns="34282" rIns="68565" bIns="34282" rtlCol="0">
            <a:spAutoFit/>
          </a:bodyPr>
          <a:lstStyle/>
          <a:p>
            <a:pPr defTabSz="685646"/>
            <a:r>
              <a:rPr lang="es-CL" sz="1200" dirty="0" err="1">
                <a:solidFill>
                  <a:prstClr val="black"/>
                </a:solidFill>
                <a:latin typeface="Corbel"/>
              </a:rPr>
              <a:t>Kwong</a:t>
            </a:r>
            <a:r>
              <a:rPr lang="es-CL" sz="1200" dirty="0">
                <a:solidFill>
                  <a:prstClr val="black"/>
                </a:solidFill>
                <a:latin typeface="Corbel"/>
              </a:rPr>
              <a:t> y Moran, 2018; </a:t>
            </a:r>
            <a:r>
              <a:rPr lang="es-CL" sz="1200" dirty="0" err="1">
                <a:solidFill>
                  <a:prstClr val="black"/>
                </a:solidFill>
                <a:latin typeface="Corbel"/>
              </a:rPr>
              <a:t>Fig</a:t>
            </a:r>
            <a:r>
              <a:rPr lang="es-CL" sz="1200" dirty="0">
                <a:solidFill>
                  <a:prstClr val="black"/>
                </a:solidFill>
                <a:latin typeface="Corbel"/>
              </a:rPr>
              <a:t> modificada</a:t>
            </a:r>
          </a:p>
        </p:txBody>
      </p:sp>
      <p:sp>
        <p:nvSpPr>
          <p:cNvPr id="5" name="CuadroTexto 4">
            <a:extLst>
              <a:ext uri="{FF2B5EF4-FFF2-40B4-BE49-F238E27FC236}">
                <a16:creationId xmlns:a16="http://schemas.microsoft.com/office/drawing/2014/main" id="{C23A22F2-9B2D-40AF-A2DA-1274634AC1FD}"/>
              </a:ext>
            </a:extLst>
          </p:cNvPr>
          <p:cNvSpPr txBox="1"/>
          <p:nvPr/>
        </p:nvSpPr>
        <p:spPr>
          <a:xfrm>
            <a:off x="172221" y="188664"/>
            <a:ext cx="8788500" cy="530898"/>
          </a:xfrm>
          <a:prstGeom prst="rect">
            <a:avLst/>
          </a:prstGeom>
          <a:solidFill>
            <a:schemeClr val="accent5">
              <a:lumMod val="20000"/>
              <a:lumOff val="80000"/>
              <a:alpha val="90000"/>
            </a:schemeClr>
          </a:solidFill>
          <a:ln>
            <a:noFill/>
          </a:ln>
        </p:spPr>
        <p:txBody>
          <a:bodyPr wrap="square" lIns="68565" tIns="34282" rIns="68565" bIns="34282" rtlCol="0">
            <a:spAutoFit/>
          </a:bodyPr>
          <a:lstStyle/>
          <a:p>
            <a:pPr defTabSz="685646"/>
            <a:r>
              <a:rPr lang="es-CL" sz="3000" dirty="0">
                <a:solidFill>
                  <a:srgbClr val="C87D0E"/>
                </a:solidFill>
                <a:effectLst>
                  <a:outerShdw blurRad="38100" dist="38100" dir="2700000" algn="tl">
                    <a:srgbClr val="000000">
                      <a:alpha val="43137"/>
                    </a:srgbClr>
                  </a:outerShdw>
                </a:effectLst>
                <a:latin typeface="Corbel"/>
              </a:rPr>
              <a:t>Microbioma como parte integral de la salud</a:t>
            </a:r>
          </a:p>
        </p:txBody>
      </p:sp>
      <p:grpSp>
        <p:nvGrpSpPr>
          <p:cNvPr id="30" name="Grupo 29">
            <a:extLst>
              <a:ext uri="{FF2B5EF4-FFF2-40B4-BE49-F238E27FC236}">
                <a16:creationId xmlns:a16="http://schemas.microsoft.com/office/drawing/2014/main" id="{7D6F3D0A-F982-4FD5-85EF-3686C08E3AC2}"/>
              </a:ext>
            </a:extLst>
          </p:cNvPr>
          <p:cNvGrpSpPr/>
          <p:nvPr/>
        </p:nvGrpSpPr>
        <p:grpSpPr>
          <a:xfrm>
            <a:off x="568492" y="739953"/>
            <a:ext cx="8022056" cy="4141871"/>
            <a:chOff x="757989" y="986589"/>
            <a:chExt cx="10696074" cy="5522495"/>
          </a:xfrm>
        </p:grpSpPr>
        <p:pic>
          <p:nvPicPr>
            <p:cNvPr id="27" name="Picture 2" descr="https://ars.els-cdn.com/content/image/1-s2.0-S2214574517301761-gr2_lrg.jpg">
              <a:extLst>
                <a:ext uri="{FF2B5EF4-FFF2-40B4-BE49-F238E27FC236}">
                  <a16:creationId xmlns:a16="http://schemas.microsoft.com/office/drawing/2014/main" id="{A49DAA1F-F479-46DE-BFA9-FEBA76F5637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72" t="1316" r="676" b="4064"/>
            <a:stretch/>
          </p:blipFill>
          <p:spPr bwMode="auto">
            <a:xfrm>
              <a:off x="1038020" y="1010265"/>
              <a:ext cx="10031033" cy="5489563"/>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Forma libre: forma 27">
              <a:extLst>
                <a:ext uri="{FF2B5EF4-FFF2-40B4-BE49-F238E27FC236}">
                  <a16:creationId xmlns:a16="http://schemas.microsoft.com/office/drawing/2014/main" id="{C7020C8B-02BC-4CA6-9EC9-576E173B2AD7}"/>
                </a:ext>
              </a:extLst>
            </p:cNvPr>
            <p:cNvSpPr/>
            <p:nvPr/>
          </p:nvSpPr>
          <p:spPr>
            <a:xfrm>
              <a:off x="757989" y="2382253"/>
              <a:ext cx="6304548" cy="4126831"/>
            </a:xfrm>
            <a:custGeom>
              <a:avLst/>
              <a:gdLst>
                <a:gd name="connsiteX0" fmla="*/ 3080085 w 6304548"/>
                <a:gd name="connsiteY0" fmla="*/ 108284 h 4126831"/>
                <a:gd name="connsiteX1" fmla="*/ 2983832 w 6304548"/>
                <a:gd name="connsiteY1" fmla="*/ 3092115 h 4126831"/>
                <a:gd name="connsiteX2" fmla="*/ 5053264 w 6304548"/>
                <a:gd name="connsiteY2" fmla="*/ 3272589 h 4126831"/>
                <a:gd name="connsiteX3" fmla="*/ 5991727 w 6304548"/>
                <a:gd name="connsiteY3" fmla="*/ 2779294 h 4126831"/>
                <a:gd name="connsiteX4" fmla="*/ 6304548 w 6304548"/>
                <a:gd name="connsiteY4" fmla="*/ 3019926 h 4126831"/>
                <a:gd name="connsiteX5" fmla="*/ 5005137 w 6304548"/>
                <a:gd name="connsiteY5" fmla="*/ 4126831 h 4126831"/>
                <a:gd name="connsiteX6" fmla="*/ 2719137 w 6304548"/>
                <a:gd name="connsiteY6" fmla="*/ 4102768 h 4126831"/>
                <a:gd name="connsiteX7" fmla="*/ 0 w 6304548"/>
                <a:gd name="connsiteY7" fmla="*/ 2923673 h 4126831"/>
                <a:gd name="connsiteX8" fmla="*/ 84222 w 6304548"/>
                <a:gd name="connsiteY8" fmla="*/ 0 h 4126831"/>
                <a:gd name="connsiteX9" fmla="*/ 3248527 w 6304548"/>
                <a:gd name="connsiteY9" fmla="*/ 156410 h 4126831"/>
                <a:gd name="connsiteX10" fmla="*/ 3080085 w 6304548"/>
                <a:gd name="connsiteY10" fmla="*/ 108284 h 4126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4548" h="4126831">
                  <a:moveTo>
                    <a:pt x="3080085" y="108284"/>
                  </a:moveTo>
                  <a:lnTo>
                    <a:pt x="2983832" y="3092115"/>
                  </a:lnTo>
                  <a:lnTo>
                    <a:pt x="5053264" y="3272589"/>
                  </a:lnTo>
                  <a:lnTo>
                    <a:pt x="5991727" y="2779294"/>
                  </a:lnTo>
                  <a:lnTo>
                    <a:pt x="6304548" y="3019926"/>
                  </a:lnTo>
                  <a:lnTo>
                    <a:pt x="5005137" y="4126831"/>
                  </a:lnTo>
                  <a:lnTo>
                    <a:pt x="2719137" y="4102768"/>
                  </a:lnTo>
                  <a:lnTo>
                    <a:pt x="0" y="2923673"/>
                  </a:lnTo>
                  <a:lnTo>
                    <a:pt x="84222" y="0"/>
                  </a:lnTo>
                  <a:lnTo>
                    <a:pt x="3248527" y="156410"/>
                  </a:lnTo>
                  <a:lnTo>
                    <a:pt x="3080085" y="108284"/>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46"/>
              <a:endParaRPr lang="es-CL" sz="1400">
                <a:solidFill>
                  <a:prstClr val="white"/>
                </a:solidFill>
                <a:latin typeface="Corbel"/>
              </a:endParaRPr>
            </a:p>
          </p:txBody>
        </p:sp>
        <p:sp>
          <p:nvSpPr>
            <p:cNvPr id="29" name="Forma libre: forma 28">
              <a:extLst>
                <a:ext uri="{FF2B5EF4-FFF2-40B4-BE49-F238E27FC236}">
                  <a16:creationId xmlns:a16="http://schemas.microsoft.com/office/drawing/2014/main" id="{EDDEDA3A-0018-46E9-B878-249797A02A11}"/>
                </a:ext>
              </a:extLst>
            </p:cNvPr>
            <p:cNvSpPr/>
            <p:nvPr/>
          </p:nvSpPr>
          <p:spPr>
            <a:xfrm>
              <a:off x="5233737" y="986589"/>
              <a:ext cx="6220326" cy="5498432"/>
            </a:xfrm>
            <a:custGeom>
              <a:avLst/>
              <a:gdLst>
                <a:gd name="connsiteX0" fmla="*/ 0 w 6220326"/>
                <a:gd name="connsiteY0" fmla="*/ 1491916 h 5498432"/>
                <a:gd name="connsiteX1" fmla="*/ 0 w 6220326"/>
                <a:gd name="connsiteY1" fmla="*/ 1491916 h 5498432"/>
                <a:gd name="connsiteX2" fmla="*/ 12031 w 6220326"/>
                <a:gd name="connsiteY2" fmla="*/ 1840832 h 5498432"/>
                <a:gd name="connsiteX3" fmla="*/ 36095 w 6220326"/>
                <a:gd name="connsiteY3" fmla="*/ 1913022 h 5498432"/>
                <a:gd name="connsiteX4" fmla="*/ 48126 w 6220326"/>
                <a:gd name="connsiteY4" fmla="*/ 1949116 h 5498432"/>
                <a:gd name="connsiteX5" fmla="*/ 48126 w 6220326"/>
                <a:gd name="connsiteY5" fmla="*/ 1961148 h 5498432"/>
                <a:gd name="connsiteX6" fmla="*/ 276726 w 6220326"/>
                <a:gd name="connsiteY6" fmla="*/ 2189748 h 5498432"/>
                <a:gd name="connsiteX7" fmla="*/ 397042 w 6220326"/>
                <a:gd name="connsiteY7" fmla="*/ 2286000 h 5498432"/>
                <a:gd name="connsiteX8" fmla="*/ 709863 w 6220326"/>
                <a:gd name="connsiteY8" fmla="*/ 1997243 h 5498432"/>
                <a:gd name="connsiteX9" fmla="*/ 1251284 w 6220326"/>
                <a:gd name="connsiteY9" fmla="*/ 782053 h 5498432"/>
                <a:gd name="connsiteX10" fmla="*/ 2899610 w 6220326"/>
                <a:gd name="connsiteY10" fmla="*/ 529390 h 5498432"/>
                <a:gd name="connsiteX11" fmla="*/ 4090737 w 6220326"/>
                <a:gd name="connsiteY11" fmla="*/ 1347537 h 5498432"/>
                <a:gd name="connsiteX12" fmla="*/ 2899610 w 6220326"/>
                <a:gd name="connsiteY12" fmla="*/ 1576137 h 5498432"/>
                <a:gd name="connsiteX13" fmla="*/ 2418347 w 6220326"/>
                <a:gd name="connsiteY13" fmla="*/ 4114800 h 5498432"/>
                <a:gd name="connsiteX14" fmla="*/ 2069431 w 6220326"/>
                <a:gd name="connsiteY14" fmla="*/ 3753853 h 5498432"/>
                <a:gd name="connsiteX15" fmla="*/ 1744579 w 6220326"/>
                <a:gd name="connsiteY15" fmla="*/ 3681664 h 5498432"/>
                <a:gd name="connsiteX16" fmla="*/ 1720516 w 6220326"/>
                <a:gd name="connsiteY16" fmla="*/ 3862137 h 5498432"/>
                <a:gd name="connsiteX17" fmla="*/ 1756610 w 6220326"/>
                <a:gd name="connsiteY17" fmla="*/ 4174958 h 5498432"/>
                <a:gd name="connsiteX18" fmla="*/ 2009274 w 6220326"/>
                <a:gd name="connsiteY18" fmla="*/ 4343400 h 5498432"/>
                <a:gd name="connsiteX19" fmla="*/ 2478505 w 6220326"/>
                <a:gd name="connsiteY19" fmla="*/ 5281864 h 5498432"/>
                <a:gd name="connsiteX20" fmla="*/ 3765884 w 6220326"/>
                <a:gd name="connsiteY20" fmla="*/ 5498432 h 5498432"/>
                <a:gd name="connsiteX21" fmla="*/ 5835316 w 6220326"/>
                <a:gd name="connsiteY21" fmla="*/ 4668253 h 5498432"/>
                <a:gd name="connsiteX22" fmla="*/ 6220326 w 6220326"/>
                <a:gd name="connsiteY22" fmla="*/ 2574758 h 5498432"/>
                <a:gd name="connsiteX23" fmla="*/ 5775158 w 6220326"/>
                <a:gd name="connsiteY23" fmla="*/ 1395664 h 5498432"/>
                <a:gd name="connsiteX24" fmla="*/ 3429000 w 6220326"/>
                <a:gd name="connsiteY24" fmla="*/ 120316 h 5498432"/>
                <a:gd name="connsiteX25" fmla="*/ 2622884 w 6220326"/>
                <a:gd name="connsiteY25" fmla="*/ 0 h 5498432"/>
                <a:gd name="connsiteX26" fmla="*/ 1106905 w 6220326"/>
                <a:gd name="connsiteY26" fmla="*/ 132348 h 5498432"/>
                <a:gd name="connsiteX27" fmla="*/ 0 w 6220326"/>
                <a:gd name="connsiteY27" fmla="*/ 1491916 h 549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20326" h="5498432">
                  <a:moveTo>
                    <a:pt x="0" y="1491916"/>
                  </a:moveTo>
                  <a:lnTo>
                    <a:pt x="0" y="1491916"/>
                  </a:lnTo>
                  <a:cubicBezTo>
                    <a:pt x="4010" y="1608221"/>
                    <a:pt x="2092" y="1724883"/>
                    <a:pt x="12031" y="1840832"/>
                  </a:cubicBezTo>
                  <a:cubicBezTo>
                    <a:pt x="14197" y="1866104"/>
                    <a:pt x="28074" y="1888959"/>
                    <a:pt x="36095" y="1913022"/>
                  </a:cubicBezTo>
                  <a:cubicBezTo>
                    <a:pt x="40105" y="1925053"/>
                    <a:pt x="48126" y="1936434"/>
                    <a:pt x="48126" y="1949116"/>
                  </a:cubicBezTo>
                  <a:lnTo>
                    <a:pt x="48126" y="1961148"/>
                  </a:lnTo>
                  <a:lnTo>
                    <a:pt x="276726" y="2189748"/>
                  </a:lnTo>
                  <a:lnTo>
                    <a:pt x="397042" y="2286000"/>
                  </a:lnTo>
                  <a:lnTo>
                    <a:pt x="709863" y="1997243"/>
                  </a:lnTo>
                  <a:lnTo>
                    <a:pt x="1251284" y="782053"/>
                  </a:lnTo>
                  <a:lnTo>
                    <a:pt x="2899610" y="529390"/>
                  </a:lnTo>
                  <a:lnTo>
                    <a:pt x="4090737" y="1347537"/>
                  </a:lnTo>
                  <a:lnTo>
                    <a:pt x="2899610" y="1576137"/>
                  </a:lnTo>
                  <a:lnTo>
                    <a:pt x="2418347" y="4114800"/>
                  </a:lnTo>
                  <a:lnTo>
                    <a:pt x="2069431" y="3753853"/>
                  </a:lnTo>
                  <a:lnTo>
                    <a:pt x="1744579" y="3681664"/>
                  </a:lnTo>
                  <a:lnTo>
                    <a:pt x="1720516" y="3862137"/>
                  </a:lnTo>
                  <a:lnTo>
                    <a:pt x="1756610" y="4174958"/>
                  </a:lnTo>
                  <a:lnTo>
                    <a:pt x="2009274" y="4343400"/>
                  </a:lnTo>
                  <a:lnTo>
                    <a:pt x="2478505" y="5281864"/>
                  </a:lnTo>
                  <a:lnTo>
                    <a:pt x="3765884" y="5498432"/>
                  </a:lnTo>
                  <a:lnTo>
                    <a:pt x="5835316" y="4668253"/>
                  </a:lnTo>
                  <a:lnTo>
                    <a:pt x="6220326" y="2574758"/>
                  </a:lnTo>
                  <a:lnTo>
                    <a:pt x="5775158" y="1395664"/>
                  </a:lnTo>
                  <a:lnTo>
                    <a:pt x="3429000" y="120316"/>
                  </a:lnTo>
                  <a:lnTo>
                    <a:pt x="2622884" y="0"/>
                  </a:lnTo>
                  <a:lnTo>
                    <a:pt x="1106905" y="132348"/>
                  </a:lnTo>
                  <a:lnTo>
                    <a:pt x="0" y="1491916"/>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46"/>
              <a:endParaRPr lang="es-CL" sz="1400" dirty="0">
                <a:solidFill>
                  <a:prstClr val="white"/>
                </a:solidFill>
                <a:latin typeface="Corbel"/>
              </a:endParaRPr>
            </a:p>
          </p:txBody>
        </p:sp>
      </p:grpSp>
      <p:sp>
        <p:nvSpPr>
          <p:cNvPr id="31" name="CuadroTexto 30">
            <a:extLst>
              <a:ext uri="{FF2B5EF4-FFF2-40B4-BE49-F238E27FC236}">
                <a16:creationId xmlns:a16="http://schemas.microsoft.com/office/drawing/2014/main" id="{7BED788A-15F6-42DD-9935-2F05DE5277B2}"/>
              </a:ext>
            </a:extLst>
          </p:cNvPr>
          <p:cNvSpPr txBox="1"/>
          <p:nvPr/>
        </p:nvSpPr>
        <p:spPr>
          <a:xfrm>
            <a:off x="564309" y="2243447"/>
            <a:ext cx="2058796" cy="1454228"/>
          </a:xfrm>
          <a:prstGeom prst="rect">
            <a:avLst/>
          </a:prstGeom>
          <a:blipFill dpi="0" rotWithShape="1">
            <a:blip r:embed="rId4"/>
            <a:srcRect/>
            <a:tile tx="0" ty="0" sx="100000" sy="100000" flip="none" algn="tl"/>
          </a:blipFill>
        </p:spPr>
        <p:txBody>
          <a:bodyPr wrap="square" lIns="68565" tIns="34282" rIns="68565" bIns="34282" rtlCol="0">
            <a:spAutoFit/>
          </a:bodyPr>
          <a:lstStyle>
            <a:defPPr>
              <a:defRPr lang="en-US"/>
            </a:defPPr>
            <a:lvl1pPr marL="342900" indent="-342900">
              <a:buFont typeface="Arial" panose="020B0604020202020204" pitchFamily="34" charset="0"/>
              <a:buChar char="•"/>
              <a:defRPr sz="2400">
                <a:solidFill>
                  <a:schemeClr val="accent6"/>
                </a:solidFill>
              </a:defRPr>
            </a:lvl1pPr>
            <a:lvl2pPr marL="800100" lvl="1" indent="-342900">
              <a:buFont typeface="Wingdings" panose="05000000000000000000" pitchFamily="2" charset="2"/>
              <a:buChar char="ü"/>
              <a:defRPr sz="2400">
                <a:solidFill>
                  <a:schemeClr val="accent6"/>
                </a:solidFill>
              </a:defRPr>
            </a:lvl2pPr>
          </a:lstStyle>
          <a:p>
            <a:pPr marL="0" indent="0" algn="ctr" defTabSz="685646">
              <a:buFont typeface="Arial" panose="020B0604020202020204" pitchFamily="34" charset="0"/>
              <a:buNone/>
            </a:pPr>
            <a:r>
              <a:rPr lang="es-CL" sz="1500" b="1" dirty="0">
                <a:solidFill>
                  <a:srgbClr val="855309"/>
                </a:solidFill>
                <a:latin typeface="Corbel"/>
              </a:rPr>
              <a:t>Factores abióticos</a:t>
            </a:r>
            <a:r>
              <a:rPr lang="es-CL" sz="1500" dirty="0">
                <a:solidFill>
                  <a:srgbClr val="855309"/>
                </a:solidFill>
                <a:latin typeface="Corbel"/>
              </a:rPr>
              <a:t> </a:t>
            </a:r>
          </a:p>
          <a:p>
            <a:pPr defTabSz="685646"/>
            <a:r>
              <a:rPr lang="es-CL" sz="1500" dirty="0">
                <a:solidFill>
                  <a:srgbClr val="855309"/>
                </a:solidFill>
                <a:latin typeface="Corbel"/>
              </a:rPr>
              <a:t>Químicos</a:t>
            </a:r>
          </a:p>
          <a:p>
            <a:pPr defTabSz="685646"/>
            <a:r>
              <a:rPr lang="es-CL" sz="1500" dirty="0">
                <a:solidFill>
                  <a:srgbClr val="855309"/>
                </a:solidFill>
                <a:latin typeface="Corbel"/>
              </a:rPr>
              <a:t>Dieta</a:t>
            </a:r>
          </a:p>
          <a:p>
            <a:pPr defTabSz="685646"/>
            <a:r>
              <a:rPr lang="es-CL" sz="1500" dirty="0">
                <a:solidFill>
                  <a:srgbClr val="855309"/>
                </a:solidFill>
                <a:latin typeface="Corbel"/>
              </a:rPr>
              <a:t>Clima</a:t>
            </a:r>
          </a:p>
          <a:p>
            <a:pPr defTabSz="685646"/>
            <a:r>
              <a:rPr lang="es-CL" sz="1500" dirty="0">
                <a:solidFill>
                  <a:srgbClr val="855309"/>
                </a:solidFill>
                <a:latin typeface="Corbel"/>
              </a:rPr>
              <a:t>Castas/edad</a:t>
            </a:r>
          </a:p>
          <a:p>
            <a:pPr defTabSz="685646"/>
            <a:r>
              <a:rPr lang="es-CL" sz="1500" dirty="0">
                <a:solidFill>
                  <a:srgbClr val="855309"/>
                </a:solidFill>
                <a:latin typeface="Corbel"/>
              </a:rPr>
              <a:t>Otras…</a:t>
            </a:r>
          </a:p>
        </p:txBody>
      </p:sp>
      <p:sp>
        <p:nvSpPr>
          <p:cNvPr id="34" name="CuadroTexto 33">
            <a:extLst>
              <a:ext uri="{FF2B5EF4-FFF2-40B4-BE49-F238E27FC236}">
                <a16:creationId xmlns:a16="http://schemas.microsoft.com/office/drawing/2014/main" id="{C0524A54-0046-43BE-A123-47BC0FC7F9E3}"/>
              </a:ext>
            </a:extLst>
          </p:cNvPr>
          <p:cNvSpPr txBox="1"/>
          <p:nvPr/>
        </p:nvSpPr>
        <p:spPr>
          <a:xfrm>
            <a:off x="6305284" y="2144661"/>
            <a:ext cx="2492827" cy="2531446"/>
          </a:xfrm>
          <a:prstGeom prst="rect">
            <a:avLst/>
          </a:prstGeom>
          <a:blipFill dpi="0" rotWithShape="1">
            <a:blip r:embed="rId4"/>
            <a:srcRect/>
            <a:tile tx="0" ty="0" sx="100000" sy="100000" flip="none" algn="tl"/>
          </a:blipFill>
        </p:spPr>
        <p:txBody>
          <a:bodyPr wrap="square" lIns="68565" tIns="34282" rIns="68565" bIns="34282" rtlCol="0">
            <a:spAutoFit/>
          </a:bodyPr>
          <a:lstStyle>
            <a:defPPr>
              <a:defRPr lang="en-US"/>
            </a:defPPr>
            <a:lvl1pPr indent="0" algn="ctr">
              <a:buFont typeface="Arial" panose="020B0604020202020204" pitchFamily="34" charset="0"/>
              <a:buNone/>
              <a:defRPr sz="2000" b="1">
                <a:solidFill>
                  <a:schemeClr val="accent6"/>
                </a:solidFill>
              </a:defRPr>
            </a:lvl1pPr>
            <a:lvl2pPr marL="800100" lvl="1" indent="-342900">
              <a:buFont typeface="Wingdings" panose="05000000000000000000" pitchFamily="2" charset="2"/>
              <a:buChar char="ü"/>
              <a:defRPr sz="2400">
                <a:solidFill>
                  <a:schemeClr val="accent6"/>
                </a:solidFill>
              </a:defRPr>
            </a:lvl2pPr>
          </a:lstStyle>
          <a:p>
            <a:pPr defTabSz="685646"/>
            <a:r>
              <a:rPr lang="es-CL" dirty="0">
                <a:solidFill>
                  <a:srgbClr val="855309"/>
                </a:solidFill>
                <a:latin typeface="Corbel"/>
              </a:rPr>
              <a:t>Factor hospedero</a:t>
            </a:r>
          </a:p>
          <a:p>
            <a:pPr defTabSz="685646"/>
            <a:r>
              <a:rPr lang="es-CL" b="0" dirty="0">
                <a:solidFill>
                  <a:srgbClr val="855309"/>
                </a:solidFill>
                <a:latin typeface="Corbel"/>
              </a:rPr>
              <a:t>Funciones inmunes</a:t>
            </a:r>
          </a:p>
          <a:p>
            <a:pPr defTabSz="685646"/>
            <a:r>
              <a:rPr lang="es-CL" b="0" dirty="0">
                <a:solidFill>
                  <a:srgbClr val="855309"/>
                </a:solidFill>
                <a:latin typeface="Corbel"/>
              </a:rPr>
              <a:t>Metabolismo </a:t>
            </a:r>
          </a:p>
          <a:p>
            <a:pPr defTabSz="685646"/>
            <a:r>
              <a:rPr lang="es-CL" b="0" dirty="0">
                <a:solidFill>
                  <a:srgbClr val="855309"/>
                </a:solidFill>
                <a:latin typeface="Corbel"/>
              </a:rPr>
              <a:t>Comportamiento</a:t>
            </a:r>
          </a:p>
          <a:p>
            <a:pPr defTabSz="685646"/>
            <a:r>
              <a:rPr lang="es-CL" b="0" dirty="0">
                <a:solidFill>
                  <a:srgbClr val="855309"/>
                </a:solidFill>
                <a:latin typeface="Corbel"/>
              </a:rPr>
              <a:t>Remoción de toxinas</a:t>
            </a:r>
          </a:p>
          <a:p>
            <a:pPr defTabSz="685646"/>
            <a:r>
              <a:rPr lang="es-CL" b="0" dirty="0">
                <a:solidFill>
                  <a:srgbClr val="855309"/>
                </a:solidFill>
                <a:latin typeface="Corbel"/>
              </a:rPr>
              <a:t>Susceptibilidad a patógenos</a:t>
            </a:r>
          </a:p>
          <a:p>
            <a:pPr defTabSz="685646"/>
            <a:r>
              <a:rPr lang="es-CL" b="0" dirty="0">
                <a:solidFill>
                  <a:srgbClr val="855309"/>
                </a:solidFill>
                <a:latin typeface="Corbel"/>
              </a:rPr>
              <a:t>Nutrición</a:t>
            </a:r>
          </a:p>
        </p:txBody>
      </p:sp>
      <p:sp>
        <p:nvSpPr>
          <p:cNvPr id="35" name="CuadroTexto 34">
            <a:extLst>
              <a:ext uri="{FF2B5EF4-FFF2-40B4-BE49-F238E27FC236}">
                <a16:creationId xmlns:a16="http://schemas.microsoft.com/office/drawing/2014/main" id="{F69D3EF1-4D20-4E3A-9D8C-538B58834DB4}"/>
              </a:ext>
            </a:extLst>
          </p:cNvPr>
          <p:cNvSpPr txBox="1"/>
          <p:nvPr/>
        </p:nvSpPr>
        <p:spPr>
          <a:xfrm>
            <a:off x="4913573" y="1138574"/>
            <a:ext cx="1624263" cy="284677"/>
          </a:xfrm>
          <a:prstGeom prst="rect">
            <a:avLst/>
          </a:prstGeom>
          <a:noFill/>
        </p:spPr>
        <p:txBody>
          <a:bodyPr wrap="square" lIns="68565" tIns="34282" rIns="68565" bIns="34282" rtlCol="0">
            <a:spAutoFit/>
          </a:bodyPr>
          <a:lstStyle/>
          <a:p>
            <a:pPr defTabSz="685646"/>
            <a:r>
              <a:rPr lang="es-CL" sz="1400" b="1" dirty="0">
                <a:solidFill>
                  <a:srgbClr val="855309"/>
                </a:solidFill>
                <a:latin typeface="Corbel"/>
              </a:rPr>
              <a:t>Cambios de fitness</a:t>
            </a:r>
          </a:p>
        </p:txBody>
      </p:sp>
      <p:sp>
        <p:nvSpPr>
          <p:cNvPr id="36" name="CuadroTexto 35">
            <a:extLst>
              <a:ext uri="{FF2B5EF4-FFF2-40B4-BE49-F238E27FC236}">
                <a16:creationId xmlns:a16="http://schemas.microsoft.com/office/drawing/2014/main" id="{7C236040-B55B-4866-9A2E-0B304B4FA37F}"/>
              </a:ext>
            </a:extLst>
          </p:cNvPr>
          <p:cNvSpPr txBox="1"/>
          <p:nvPr/>
        </p:nvSpPr>
        <p:spPr>
          <a:xfrm>
            <a:off x="3059849" y="4587982"/>
            <a:ext cx="3007247" cy="284677"/>
          </a:xfrm>
          <a:prstGeom prst="rect">
            <a:avLst/>
          </a:prstGeom>
          <a:noFill/>
        </p:spPr>
        <p:txBody>
          <a:bodyPr wrap="square" lIns="68565" tIns="34282" rIns="68565" bIns="34282" rtlCol="0">
            <a:spAutoFit/>
          </a:bodyPr>
          <a:lstStyle/>
          <a:p>
            <a:pPr defTabSz="685646"/>
            <a:r>
              <a:rPr lang="es-CL" sz="1400" b="1" dirty="0">
                <a:solidFill>
                  <a:srgbClr val="855309"/>
                </a:solidFill>
                <a:latin typeface="Corbel"/>
              </a:rPr>
              <a:t>Cambios del microbioma intestinal</a:t>
            </a:r>
          </a:p>
        </p:txBody>
      </p:sp>
      <p:cxnSp>
        <p:nvCxnSpPr>
          <p:cNvPr id="38" name="Conector: curvado 37">
            <a:extLst>
              <a:ext uri="{FF2B5EF4-FFF2-40B4-BE49-F238E27FC236}">
                <a16:creationId xmlns:a16="http://schemas.microsoft.com/office/drawing/2014/main" id="{FB238C35-39CD-48FB-ABDD-AC88A70B33EA}"/>
              </a:ext>
            </a:extLst>
          </p:cNvPr>
          <p:cNvCxnSpPr>
            <a:cxnSpLocks/>
          </p:cNvCxnSpPr>
          <p:nvPr/>
        </p:nvCxnSpPr>
        <p:spPr>
          <a:xfrm rot="5400000" flipH="1" flipV="1">
            <a:off x="3204556" y="1490929"/>
            <a:ext cx="575496" cy="3745263"/>
          </a:xfrm>
          <a:prstGeom prst="curvedConnector4">
            <a:avLst>
              <a:gd name="adj1" fmla="val -116944"/>
              <a:gd name="adj2" fmla="val 99272"/>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Conector: curvado 44">
            <a:extLst>
              <a:ext uri="{FF2B5EF4-FFF2-40B4-BE49-F238E27FC236}">
                <a16:creationId xmlns:a16="http://schemas.microsoft.com/office/drawing/2014/main" id="{F6EE854F-CD54-4757-A565-71AD4ACD1423}"/>
              </a:ext>
            </a:extLst>
          </p:cNvPr>
          <p:cNvCxnSpPr>
            <a:cxnSpLocks/>
          </p:cNvCxnSpPr>
          <p:nvPr/>
        </p:nvCxnSpPr>
        <p:spPr>
          <a:xfrm rot="5400000" flipH="1">
            <a:off x="5693745" y="3178221"/>
            <a:ext cx="1384291" cy="1611529"/>
          </a:xfrm>
          <a:prstGeom prst="curvedConnector4">
            <a:avLst>
              <a:gd name="adj1" fmla="val 1970"/>
              <a:gd name="adj2" fmla="val 88672"/>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94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A90B475C-D7F3-488C-8808-DC9A78E0FBB9}"/>
              </a:ext>
            </a:extLst>
          </p:cNvPr>
          <p:cNvSpPr txBox="1"/>
          <p:nvPr/>
        </p:nvSpPr>
        <p:spPr>
          <a:xfrm>
            <a:off x="177260" y="4919582"/>
            <a:ext cx="4736310" cy="253900"/>
          </a:xfrm>
          <a:prstGeom prst="rect">
            <a:avLst/>
          </a:prstGeom>
          <a:noFill/>
        </p:spPr>
        <p:txBody>
          <a:bodyPr wrap="square" lIns="68559" tIns="34282" rIns="68559" bIns="34282" rtlCol="0">
            <a:spAutoFit/>
          </a:bodyPr>
          <a:lstStyle/>
          <a:p>
            <a:pPr defTabSz="685580"/>
            <a:r>
              <a:rPr lang="es-CL" sz="1200" dirty="0" err="1">
                <a:solidFill>
                  <a:prstClr val="black"/>
                </a:solidFill>
                <a:latin typeface="Corbel"/>
              </a:rPr>
              <a:t>Kwong</a:t>
            </a:r>
            <a:r>
              <a:rPr lang="es-CL" sz="1200" dirty="0">
                <a:solidFill>
                  <a:prstClr val="black"/>
                </a:solidFill>
                <a:latin typeface="Corbel"/>
              </a:rPr>
              <a:t> y Moran, 2016</a:t>
            </a:r>
          </a:p>
        </p:txBody>
      </p:sp>
      <p:sp>
        <p:nvSpPr>
          <p:cNvPr id="14" name="CuadroTexto 13">
            <a:extLst>
              <a:ext uri="{FF2B5EF4-FFF2-40B4-BE49-F238E27FC236}">
                <a16:creationId xmlns:a16="http://schemas.microsoft.com/office/drawing/2014/main" id="{5DBE89D8-9F2A-41EC-9E56-6CC7EC09FDAE}"/>
              </a:ext>
            </a:extLst>
          </p:cNvPr>
          <p:cNvSpPr txBox="1"/>
          <p:nvPr/>
        </p:nvSpPr>
        <p:spPr>
          <a:xfrm>
            <a:off x="172221" y="188669"/>
            <a:ext cx="8788500" cy="530898"/>
          </a:xfrm>
          <a:prstGeom prst="rect">
            <a:avLst/>
          </a:prstGeom>
          <a:solidFill>
            <a:schemeClr val="accent5">
              <a:lumMod val="20000"/>
              <a:lumOff val="80000"/>
              <a:alpha val="90000"/>
            </a:schemeClr>
          </a:solidFill>
          <a:ln>
            <a:noFill/>
          </a:ln>
        </p:spPr>
        <p:txBody>
          <a:bodyPr wrap="square" lIns="68559" tIns="34282" rIns="68559" bIns="34282" rtlCol="0">
            <a:spAutoFit/>
          </a:bodyPr>
          <a:lstStyle/>
          <a:p>
            <a:pPr defTabSz="685580"/>
            <a:r>
              <a:rPr lang="es-CL" sz="3000" dirty="0">
                <a:solidFill>
                  <a:srgbClr val="C87D0E"/>
                </a:solidFill>
                <a:effectLst>
                  <a:outerShdw blurRad="38100" dist="38100" dir="2700000" algn="tl">
                    <a:srgbClr val="000000">
                      <a:alpha val="43137"/>
                    </a:srgbClr>
                  </a:outerShdw>
                </a:effectLst>
                <a:latin typeface="Corbel"/>
              </a:rPr>
              <a:t>Microbioma </a:t>
            </a:r>
            <a:r>
              <a:rPr lang="es-CL" sz="3000" dirty="0" err="1">
                <a:solidFill>
                  <a:srgbClr val="C87D0E"/>
                </a:solidFill>
                <a:effectLst>
                  <a:outerShdw blurRad="38100" dist="38100" dir="2700000" algn="tl">
                    <a:srgbClr val="000000">
                      <a:alpha val="43137"/>
                    </a:srgbClr>
                  </a:outerShdw>
                </a:effectLst>
                <a:latin typeface="Corbel"/>
              </a:rPr>
              <a:t>bactariano</a:t>
            </a:r>
            <a:r>
              <a:rPr lang="es-CL" sz="3000" dirty="0">
                <a:solidFill>
                  <a:srgbClr val="C87D0E"/>
                </a:solidFill>
                <a:effectLst>
                  <a:outerShdw blurRad="38100" dist="38100" dir="2700000" algn="tl">
                    <a:srgbClr val="000000">
                      <a:alpha val="43137"/>
                    </a:srgbClr>
                  </a:outerShdw>
                </a:effectLst>
                <a:latin typeface="Corbel"/>
              </a:rPr>
              <a:t> intestinal</a:t>
            </a:r>
            <a:r>
              <a:rPr lang="es-CL" sz="3000" i="1" dirty="0">
                <a:solidFill>
                  <a:srgbClr val="C87D0E"/>
                </a:solidFill>
                <a:effectLst>
                  <a:outerShdw blurRad="38100" dist="38100" dir="2700000" algn="tl">
                    <a:srgbClr val="000000">
                      <a:alpha val="43137"/>
                    </a:srgbClr>
                  </a:outerShdw>
                </a:effectLst>
                <a:latin typeface="Corbel"/>
              </a:rPr>
              <a:t> </a:t>
            </a:r>
          </a:p>
        </p:txBody>
      </p:sp>
      <p:pic>
        <p:nvPicPr>
          <p:cNvPr id="15" name="Picture 2" descr="nrmicro.2016.43-f1.jpg">
            <a:extLst>
              <a:ext uri="{FF2B5EF4-FFF2-40B4-BE49-F238E27FC236}">
                <a16:creationId xmlns:a16="http://schemas.microsoft.com/office/drawing/2014/main" id="{32F01400-A27D-4CE8-9A15-BE053A183C33}"/>
              </a:ext>
            </a:extLst>
          </p:cNvPr>
          <p:cNvPicPr>
            <a:picLocks noChangeAspect="1"/>
          </p:cNvPicPr>
          <p:nvPr/>
        </p:nvPicPr>
        <p:blipFill rotWithShape="1">
          <a:blip r:embed="rId3">
            <a:extLst>
              <a:ext uri="{28A0092B-C50C-407E-A947-70E740481C1C}">
                <a14:useLocalDpi xmlns:a14="http://schemas.microsoft.com/office/drawing/2010/main" val="0"/>
              </a:ext>
            </a:extLst>
          </a:blip>
          <a:srcRect l="41903" t="-1" r="3" b="70741"/>
          <a:stretch/>
        </p:blipFill>
        <p:spPr bwMode="auto">
          <a:xfrm>
            <a:off x="4913571" y="1628269"/>
            <a:ext cx="3786412" cy="2185757"/>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 name="Grupo 5">
            <a:extLst>
              <a:ext uri="{FF2B5EF4-FFF2-40B4-BE49-F238E27FC236}">
                <a16:creationId xmlns:a16="http://schemas.microsoft.com/office/drawing/2014/main" id="{7B7FC75D-B0D2-41A8-8995-E001A9B70B80}"/>
              </a:ext>
            </a:extLst>
          </p:cNvPr>
          <p:cNvGrpSpPr/>
          <p:nvPr/>
        </p:nvGrpSpPr>
        <p:grpSpPr>
          <a:xfrm>
            <a:off x="172235" y="738932"/>
            <a:ext cx="4602575" cy="4215909"/>
            <a:chOff x="229628" y="985240"/>
            <a:chExt cx="6136767" cy="5621212"/>
          </a:xfrm>
        </p:grpSpPr>
        <p:pic>
          <p:nvPicPr>
            <p:cNvPr id="4" name="Picture 2" descr="nrmicro.2016.43-f1.jpg">
              <a:extLst>
                <a:ext uri="{FF2B5EF4-FFF2-40B4-BE49-F238E27FC236}">
                  <a16:creationId xmlns:a16="http://schemas.microsoft.com/office/drawing/2014/main" id="{13748C17-BEC6-4C63-B6C1-BFB070C7E9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7718" r="4" b="2364"/>
            <a:stretch/>
          </p:blipFill>
          <p:spPr bwMode="auto">
            <a:xfrm>
              <a:off x="229628" y="985240"/>
              <a:ext cx="6136767" cy="562121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ángulo 4">
              <a:extLst>
                <a:ext uri="{FF2B5EF4-FFF2-40B4-BE49-F238E27FC236}">
                  <a16:creationId xmlns:a16="http://schemas.microsoft.com/office/drawing/2014/main" id="{41AB5B8D-1360-4302-BFFB-9DEE8488ECDC}"/>
                </a:ext>
              </a:extLst>
            </p:cNvPr>
            <p:cNvSpPr/>
            <p:nvPr/>
          </p:nvSpPr>
          <p:spPr>
            <a:xfrm>
              <a:off x="2759242" y="985240"/>
              <a:ext cx="3607153" cy="763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580"/>
              <a:endParaRPr lang="es-CL" sz="1400">
                <a:solidFill>
                  <a:prstClr val="white"/>
                </a:solidFill>
                <a:latin typeface="Corbel"/>
              </a:endParaRPr>
            </a:p>
          </p:txBody>
        </p:sp>
      </p:grpSp>
    </p:spTree>
    <p:extLst>
      <p:ext uri="{BB962C8B-B14F-4D97-AF65-F5344CB8AC3E}">
        <p14:creationId xmlns:p14="http://schemas.microsoft.com/office/powerpoint/2010/main" val="13955860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3" name="CuadroTexto 12">
            <a:extLst>
              <a:ext uri="{FF2B5EF4-FFF2-40B4-BE49-F238E27FC236}">
                <a16:creationId xmlns:a16="http://schemas.microsoft.com/office/drawing/2014/main" id="{A90B475C-D7F3-488C-8808-DC9A78E0FBB9}"/>
              </a:ext>
            </a:extLst>
          </p:cNvPr>
          <p:cNvSpPr txBox="1"/>
          <p:nvPr/>
        </p:nvSpPr>
        <p:spPr>
          <a:xfrm>
            <a:off x="177260" y="4919582"/>
            <a:ext cx="4736310" cy="253900"/>
          </a:xfrm>
          <a:prstGeom prst="rect">
            <a:avLst/>
          </a:prstGeom>
          <a:noFill/>
        </p:spPr>
        <p:txBody>
          <a:bodyPr wrap="square" lIns="68559" tIns="34282" rIns="68559" bIns="34282" rtlCol="0">
            <a:spAutoFit/>
          </a:bodyPr>
          <a:lstStyle/>
          <a:p>
            <a:pPr defTabSz="685580"/>
            <a:r>
              <a:rPr lang="es-CL" sz="1200" dirty="0" err="1">
                <a:solidFill>
                  <a:prstClr val="black"/>
                </a:solidFill>
                <a:latin typeface="Corbel"/>
              </a:rPr>
              <a:t>Kwong</a:t>
            </a:r>
            <a:r>
              <a:rPr lang="es-CL" sz="1200" dirty="0">
                <a:solidFill>
                  <a:prstClr val="black"/>
                </a:solidFill>
                <a:latin typeface="Corbel"/>
              </a:rPr>
              <a:t> y Moran, 2016</a:t>
            </a:r>
          </a:p>
        </p:txBody>
      </p:sp>
      <p:sp>
        <p:nvSpPr>
          <p:cNvPr id="14" name="CuadroTexto 13">
            <a:extLst>
              <a:ext uri="{FF2B5EF4-FFF2-40B4-BE49-F238E27FC236}">
                <a16:creationId xmlns:a16="http://schemas.microsoft.com/office/drawing/2014/main" id="{5DBE89D8-9F2A-41EC-9E56-6CC7EC09FDAE}"/>
              </a:ext>
            </a:extLst>
          </p:cNvPr>
          <p:cNvSpPr txBox="1"/>
          <p:nvPr/>
        </p:nvSpPr>
        <p:spPr>
          <a:xfrm>
            <a:off x="172221" y="188669"/>
            <a:ext cx="8788500" cy="530898"/>
          </a:xfrm>
          <a:prstGeom prst="rect">
            <a:avLst/>
          </a:prstGeom>
          <a:solidFill>
            <a:schemeClr val="accent5">
              <a:lumMod val="20000"/>
              <a:lumOff val="80000"/>
              <a:alpha val="90000"/>
            </a:schemeClr>
          </a:solidFill>
          <a:ln>
            <a:noFill/>
          </a:ln>
        </p:spPr>
        <p:txBody>
          <a:bodyPr wrap="square" lIns="68559" tIns="34282" rIns="68559" bIns="34282" rtlCol="0">
            <a:spAutoFit/>
          </a:bodyPr>
          <a:lstStyle/>
          <a:p>
            <a:pPr defTabSz="685580"/>
            <a:r>
              <a:rPr lang="es-CL" sz="3000" dirty="0">
                <a:solidFill>
                  <a:srgbClr val="C87D0E"/>
                </a:solidFill>
                <a:effectLst>
                  <a:outerShdw blurRad="38100" dist="38100" dir="2700000" algn="tl">
                    <a:srgbClr val="000000">
                      <a:alpha val="43137"/>
                    </a:srgbClr>
                  </a:outerShdw>
                </a:effectLst>
                <a:latin typeface="Corbel"/>
              </a:rPr>
              <a:t>Microbioma bactariano intestinal: LARVA</a:t>
            </a:r>
            <a:r>
              <a:rPr lang="es-CL" sz="3000" i="1" dirty="0">
                <a:solidFill>
                  <a:srgbClr val="C87D0E"/>
                </a:solidFill>
                <a:effectLst>
                  <a:outerShdw blurRad="38100" dist="38100" dir="2700000" algn="tl">
                    <a:srgbClr val="000000">
                      <a:alpha val="43137"/>
                    </a:srgbClr>
                  </a:outerShdw>
                </a:effectLst>
                <a:latin typeface="Corbel"/>
              </a:rPr>
              <a:t> </a:t>
            </a:r>
          </a:p>
        </p:txBody>
      </p:sp>
      <p:pic>
        <p:nvPicPr>
          <p:cNvPr id="8" name="Marcador de contenido 3">
            <a:extLst>
              <a:ext uri="{FF2B5EF4-FFF2-40B4-BE49-F238E27FC236}">
                <a16:creationId xmlns:a16="http://schemas.microsoft.com/office/drawing/2014/main" id="{DF1BF415-BCA0-4FBD-A52C-22B4DE80B0F3}"/>
              </a:ext>
            </a:extLst>
          </p:cNvPr>
          <p:cNvPicPr>
            <a:picLocks noChangeAspect="1"/>
          </p:cNvPicPr>
          <p:nvPr/>
        </p:nvPicPr>
        <p:blipFill rotWithShape="1">
          <a:blip r:embed="rId3">
            <a:extLst>
              <a:ext uri="{28A0092B-C50C-407E-A947-70E740481C1C}">
                <a14:useLocalDpi xmlns:a14="http://schemas.microsoft.com/office/drawing/2010/main" val="0"/>
              </a:ext>
            </a:extLst>
          </a:blip>
          <a:srcRect l="-3826" r="-3826"/>
          <a:stretch/>
        </p:blipFill>
        <p:spPr>
          <a:xfrm>
            <a:off x="1043608" y="1275608"/>
            <a:ext cx="7505700" cy="3095625"/>
          </a:xfrm>
          <a:prstGeom prst="rect">
            <a:avLst/>
          </a:prstGeom>
        </p:spPr>
      </p:pic>
      <p:sp>
        <p:nvSpPr>
          <p:cNvPr id="9" name="Marco 8"/>
          <p:cNvSpPr/>
          <p:nvPr/>
        </p:nvSpPr>
        <p:spPr>
          <a:xfrm>
            <a:off x="1475656" y="2211710"/>
            <a:ext cx="936104" cy="216024"/>
          </a:xfrm>
          <a:prstGeom prst="frame">
            <a:avLst/>
          </a:prstGeom>
        </p:spPr>
        <p:style>
          <a:lnRef idx="1">
            <a:schemeClr val="accent1"/>
          </a:lnRef>
          <a:fillRef idx="3">
            <a:schemeClr val="accent1"/>
          </a:fillRef>
          <a:effectRef idx="2">
            <a:schemeClr val="accent1"/>
          </a:effectRef>
          <a:fontRef idx="minor">
            <a:schemeClr val="lt1"/>
          </a:fontRef>
        </p:style>
        <p:txBody>
          <a:bodyPr lIns="91422" tIns="45711" rIns="91422" bIns="45711" spcCol="0" rtlCol="0" anchor="ctr"/>
          <a:lstStyle/>
          <a:p>
            <a:pPr algn="ctr"/>
            <a:endParaRPr lang="es-CL">
              <a:solidFill>
                <a:prstClr val="black"/>
              </a:solidFill>
              <a:latin typeface="Corbel"/>
            </a:endParaRPr>
          </a:p>
        </p:txBody>
      </p:sp>
      <p:sp>
        <p:nvSpPr>
          <p:cNvPr id="10" name="Marco 9"/>
          <p:cNvSpPr/>
          <p:nvPr/>
        </p:nvSpPr>
        <p:spPr>
          <a:xfrm>
            <a:off x="1475656" y="2931790"/>
            <a:ext cx="936104" cy="216024"/>
          </a:xfrm>
          <a:prstGeom prst="frame">
            <a:avLst/>
          </a:prstGeom>
        </p:spPr>
        <p:style>
          <a:lnRef idx="1">
            <a:schemeClr val="accent1"/>
          </a:lnRef>
          <a:fillRef idx="3">
            <a:schemeClr val="accent1"/>
          </a:fillRef>
          <a:effectRef idx="2">
            <a:schemeClr val="accent1"/>
          </a:effectRef>
          <a:fontRef idx="minor">
            <a:schemeClr val="lt1"/>
          </a:fontRef>
        </p:style>
        <p:txBody>
          <a:bodyPr lIns="91422" tIns="45711" rIns="91422" bIns="45711" spcCol="0" rtlCol="0" anchor="ctr"/>
          <a:lstStyle/>
          <a:p>
            <a:pPr algn="ctr"/>
            <a:endParaRPr lang="es-CL">
              <a:solidFill>
                <a:prstClr val="black"/>
              </a:solidFill>
              <a:latin typeface="Corbel"/>
            </a:endParaRPr>
          </a:p>
        </p:txBody>
      </p:sp>
    </p:spTree>
    <p:extLst>
      <p:ext uri="{BB962C8B-B14F-4D97-AF65-F5344CB8AC3E}">
        <p14:creationId xmlns:p14="http://schemas.microsoft.com/office/powerpoint/2010/main" val="1498039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ágono 1">
            <a:extLst>
              <a:ext uri="{FF2B5EF4-FFF2-40B4-BE49-F238E27FC236}">
                <a16:creationId xmlns:a16="http://schemas.microsoft.com/office/drawing/2014/main" id="{9B637B21-4E09-4C26-AD22-D4877FEF8FB0}"/>
              </a:ext>
            </a:extLst>
          </p:cNvPr>
          <p:cNvSpPr/>
          <p:nvPr/>
        </p:nvSpPr>
        <p:spPr>
          <a:xfrm>
            <a:off x="23430248" y="350449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3" name="Hexágono 2">
            <a:extLst>
              <a:ext uri="{FF2B5EF4-FFF2-40B4-BE49-F238E27FC236}">
                <a16:creationId xmlns:a16="http://schemas.microsoft.com/office/drawing/2014/main" id="{E2F1E46C-DA6F-4BC8-BDC7-168EF397D43D}"/>
              </a:ext>
            </a:extLst>
          </p:cNvPr>
          <p:cNvSpPr/>
          <p:nvPr/>
        </p:nvSpPr>
        <p:spPr>
          <a:xfrm>
            <a:off x="16589094" y="349549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4" name="CuadroTexto 3"/>
          <p:cNvSpPr txBox="1"/>
          <p:nvPr/>
        </p:nvSpPr>
        <p:spPr>
          <a:xfrm>
            <a:off x="25509629" y="356385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5" name="CuadroTexto 4">
            <a:extLst>
              <a:ext uri="{FF2B5EF4-FFF2-40B4-BE49-F238E27FC236}">
                <a16:creationId xmlns:a16="http://schemas.microsoft.com/office/drawing/2014/main" id="{B0EE9619-E508-4C33-9CC3-9117FD6EB8B9}"/>
              </a:ext>
            </a:extLst>
          </p:cNvPr>
          <p:cNvSpPr txBox="1"/>
          <p:nvPr/>
        </p:nvSpPr>
        <p:spPr>
          <a:xfrm>
            <a:off x="17078039" y="313771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6" name="Hexágono 5">
            <a:extLst>
              <a:ext uri="{FF2B5EF4-FFF2-40B4-BE49-F238E27FC236}">
                <a16:creationId xmlns:a16="http://schemas.microsoft.com/office/drawing/2014/main" id="{CA9F103C-1BB4-4707-8CCE-90893B4CD4FA}"/>
              </a:ext>
            </a:extLst>
          </p:cNvPr>
          <p:cNvSpPr/>
          <p:nvPr/>
        </p:nvSpPr>
        <p:spPr>
          <a:xfrm>
            <a:off x="20049718" y="327949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7" name="Hexágono 6">
            <a:extLst>
              <a:ext uri="{FF2B5EF4-FFF2-40B4-BE49-F238E27FC236}">
                <a16:creationId xmlns:a16="http://schemas.microsoft.com/office/drawing/2014/main" id="{54A39FD3-0C31-48FC-8D79-B124A326A155}"/>
              </a:ext>
            </a:extLst>
          </p:cNvPr>
          <p:cNvSpPr/>
          <p:nvPr/>
        </p:nvSpPr>
        <p:spPr>
          <a:xfrm>
            <a:off x="26866562" y="328122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8"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3487590" y="334464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9" name="Hexágono 8">
            <a:extLst>
              <a:ext uri="{FF2B5EF4-FFF2-40B4-BE49-F238E27FC236}">
                <a16:creationId xmlns:a16="http://schemas.microsoft.com/office/drawing/2014/main" id="{435BAF35-6F3E-4958-9C92-0D5358359FB5}"/>
              </a:ext>
            </a:extLst>
          </p:cNvPr>
          <p:cNvSpPr/>
          <p:nvPr/>
        </p:nvSpPr>
        <p:spPr>
          <a:xfrm>
            <a:off x="19993934" y="373046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10" name="Hexágono 9">
            <a:extLst>
              <a:ext uri="{FF2B5EF4-FFF2-40B4-BE49-F238E27FC236}">
                <a16:creationId xmlns:a16="http://schemas.microsoft.com/office/drawing/2014/main" id="{706CD2C8-955E-429B-AE21-E35C30DA4B96}"/>
              </a:ext>
            </a:extLst>
          </p:cNvPr>
          <p:cNvSpPr/>
          <p:nvPr/>
        </p:nvSpPr>
        <p:spPr>
          <a:xfrm>
            <a:off x="26835088" y="373046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11" name="Hexágono 10">
            <a:extLst>
              <a:ext uri="{FF2B5EF4-FFF2-40B4-BE49-F238E27FC236}">
                <a16:creationId xmlns:a16="http://schemas.microsoft.com/office/drawing/2014/main" id="{9B637B21-4E09-4C26-AD22-D4877FEF8FB0}"/>
              </a:ext>
            </a:extLst>
          </p:cNvPr>
          <p:cNvSpPr/>
          <p:nvPr/>
        </p:nvSpPr>
        <p:spPr>
          <a:xfrm>
            <a:off x="23582648" y="351973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12" name="Hexágono 11">
            <a:extLst>
              <a:ext uri="{FF2B5EF4-FFF2-40B4-BE49-F238E27FC236}">
                <a16:creationId xmlns:a16="http://schemas.microsoft.com/office/drawing/2014/main" id="{E2F1E46C-DA6F-4BC8-BDC7-168EF397D43D}"/>
              </a:ext>
            </a:extLst>
          </p:cNvPr>
          <p:cNvSpPr/>
          <p:nvPr/>
        </p:nvSpPr>
        <p:spPr>
          <a:xfrm>
            <a:off x="16741494" y="351073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13" name="CuadroTexto 12"/>
          <p:cNvSpPr txBox="1"/>
          <p:nvPr/>
        </p:nvSpPr>
        <p:spPr>
          <a:xfrm>
            <a:off x="25662029" y="357909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14" name="CuadroTexto 13">
            <a:extLst>
              <a:ext uri="{FF2B5EF4-FFF2-40B4-BE49-F238E27FC236}">
                <a16:creationId xmlns:a16="http://schemas.microsoft.com/office/drawing/2014/main" id="{B0EE9619-E508-4C33-9CC3-9117FD6EB8B9}"/>
              </a:ext>
            </a:extLst>
          </p:cNvPr>
          <p:cNvSpPr txBox="1"/>
          <p:nvPr/>
        </p:nvSpPr>
        <p:spPr>
          <a:xfrm>
            <a:off x="17230439" y="315295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15" name="Hexágono 14">
            <a:extLst>
              <a:ext uri="{FF2B5EF4-FFF2-40B4-BE49-F238E27FC236}">
                <a16:creationId xmlns:a16="http://schemas.microsoft.com/office/drawing/2014/main" id="{CA9F103C-1BB4-4707-8CCE-90893B4CD4FA}"/>
              </a:ext>
            </a:extLst>
          </p:cNvPr>
          <p:cNvSpPr/>
          <p:nvPr/>
        </p:nvSpPr>
        <p:spPr>
          <a:xfrm>
            <a:off x="20202118" y="329473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16" name="Hexágono 15">
            <a:extLst>
              <a:ext uri="{FF2B5EF4-FFF2-40B4-BE49-F238E27FC236}">
                <a16:creationId xmlns:a16="http://schemas.microsoft.com/office/drawing/2014/main" id="{54A39FD3-0C31-48FC-8D79-B124A326A155}"/>
              </a:ext>
            </a:extLst>
          </p:cNvPr>
          <p:cNvSpPr/>
          <p:nvPr/>
        </p:nvSpPr>
        <p:spPr>
          <a:xfrm>
            <a:off x="27018962" y="329646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17"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3639990" y="335988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Hexágono 17">
            <a:extLst>
              <a:ext uri="{FF2B5EF4-FFF2-40B4-BE49-F238E27FC236}">
                <a16:creationId xmlns:a16="http://schemas.microsoft.com/office/drawing/2014/main" id="{435BAF35-6F3E-4958-9C92-0D5358359FB5}"/>
              </a:ext>
            </a:extLst>
          </p:cNvPr>
          <p:cNvSpPr/>
          <p:nvPr/>
        </p:nvSpPr>
        <p:spPr>
          <a:xfrm>
            <a:off x="20146334" y="374570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19" name="Hexágono 18">
            <a:extLst>
              <a:ext uri="{FF2B5EF4-FFF2-40B4-BE49-F238E27FC236}">
                <a16:creationId xmlns:a16="http://schemas.microsoft.com/office/drawing/2014/main" id="{706CD2C8-955E-429B-AE21-E35C30DA4B96}"/>
              </a:ext>
            </a:extLst>
          </p:cNvPr>
          <p:cNvSpPr/>
          <p:nvPr/>
        </p:nvSpPr>
        <p:spPr>
          <a:xfrm>
            <a:off x="26987488" y="374570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20" name="Hexágono 19">
            <a:extLst>
              <a:ext uri="{FF2B5EF4-FFF2-40B4-BE49-F238E27FC236}">
                <a16:creationId xmlns:a16="http://schemas.microsoft.com/office/drawing/2014/main" id="{9B637B21-4E09-4C26-AD22-D4877FEF8FB0}"/>
              </a:ext>
            </a:extLst>
          </p:cNvPr>
          <p:cNvSpPr/>
          <p:nvPr/>
        </p:nvSpPr>
        <p:spPr>
          <a:xfrm>
            <a:off x="23735048" y="353497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21" name="Hexágono 20">
            <a:extLst>
              <a:ext uri="{FF2B5EF4-FFF2-40B4-BE49-F238E27FC236}">
                <a16:creationId xmlns:a16="http://schemas.microsoft.com/office/drawing/2014/main" id="{E2F1E46C-DA6F-4BC8-BDC7-168EF397D43D}"/>
              </a:ext>
            </a:extLst>
          </p:cNvPr>
          <p:cNvSpPr/>
          <p:nvPr/>
        </p:nvSpPr>
        <p:spPr>
          <a:xfrm>
            <a:off x="16893894" y="352597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22" name="CuadroTexto 21"/>
          <p:cNvSpPr txBox="1"/>
          <p:nvPr/>
        </p:nvSpPr>
        <p:spPr>
          <a:xfrm>
            <a:off x="25814429" y="359433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23" name="CuadroTexto 22">
            <a:extLst>
              <a:ext uri="{FF2B5EF4-FFF2-40B4-BE49-F238E27FC236}">
                <a16:creationId xmlns:a16="http://schemas.microsoft.com/office/drawing/2014/main" id="{B0EE9619-E508-4C33-9CC3-9117FD6EB8B9}"/>
              </a:ext>
            </a:extLst>
          </p:cNvPr>
          <p:cNvSpPr txBox="1"/>
          <p:nvPr/>
        </p:nvSpPr>
        <p:spPr>
          <a:xfrm>
            <a:off x="17382839" y="316819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24" name="Hexágono 23">
            <a:extLst>
              <a:ext uri="{FF2B5EF4-FFF2-40B4-BE49-F238E27FC236}">
                <a16:creationId xmlns:a16="http://schemas.microsoft.com/office/drawing/2014/main" id="{CA9F103C-1BB4-4707-8CCE-90893B4CD4FA}"/>
              </a:ext>
            </a:extLst>
          </p:cNvPr>
          <p:cNvSpPr/>
          <p:nvPr/>
        </p:nvSpPr>
        <p:spPr>
          <a:xfrm>
            <a:off x="20354518" y="330997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25" name="Hexágono 24">
            <a:extLst>
              <a:ext uri="{FF2B5EF4-FFF2-40B4-BE49-F238E27FC236}">
                <a16:creationId xmlns:a16="http://schemas.microsoft.com/office/drawing/2014/main" id="{54A39FD3-0C31-48FC-8D79-B124A326A155}"/>
              </a:ext>
            </a:extLst>
          </p:cNvPr>
          <p:cNvSpPr/>
          <p:nvPr/>
        </p:nvSpPr>
        <p:spPr>
          <a:xfrm>
            <a:off x="27171362" y="331170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26"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3792390" y="337512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27" name="Hexágono 26">
            <a:extLst>
              <a:ext uri="{FF2B5EF4-FFF2-40B4-BE49-F238E27FC236}">
                <a16:creationId xmlns:a16="http://schemas.microsoft.com/office/drawing/2014/main" id="{435BAF35-6F3E-4958-9C92-0D5358359FB5}"/>
              </a:ext>
            </a:extLst>
          </p:cNvPr>
          <p:cNvSpPr/>
          <p:nvPr/>
        </p:nvSpPr>
        <p:spPr>
          <a:xfrm>
            <a:off x="20298734" y="376094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28" name="Hexágono 27">
            <a:extLst>
              <a:ext uri="{FF2B5EF4-FFF2-40B4-BE49-F238E27FC236}">
                <a16:creationId xmlns:a16="http://schemas.microsoft.com/office/drawing/2014/main" id="{706CD2C8-955E-429B-AE21-E35C30DA4B96}"/>
              </a:ext>
            </a:extLst>
          </p:cNvPr>
          <p:cNvSpPr/>
          <p:nvPr/>
        </p:nvSpPr>
        <p:spPr>
          <a:xfrm>
            <a:off x="27139888" y="376094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30" name="Hexágono 29">
            <a:extLst>
              <a:ext uri="{FF2B5EF4-FFF2-40B4-BE49-F238E27FC236}">
                <a16:creationId xmlns:a16="http://schemas.microsoft.com/office/drawing/2014/main" id="{9B637B21-4E09-4C26-AD22-D4877FEF8FB0}"/>
              </a:ext>
            </a:extLst>
          </p:cNvPr>
          <p:cNvSpPr/>
          <p:nvPr/>
        </p:nvSpPr>
        <p:spPr>
          <a:xfrm>
            <a:off x="23887448" y="355021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31" name="Hexágono 30">
            <a:extLst>
              <a:ext uri="{FF2B5EF4-FFF2-40B4-BE49-F238E27FC236}">
                <a16:creationId xmlns:a16="http://schemas.microsoft.com/office/drawing/2014/main" id="{E2F1E46C-DA6F-4BC8-BDC7-168EF397D43D}"/>
              </a:ext>
            </a:extLst>
          </p:cNvPr>
          <p:cNvSpPr/>
          <p:nvPr/>
        </p:nvSpPr>
        <p:spPr>
          <a:xfrm>
            <a:off x="17046294" y="354121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32" name="CuadroTexto 31"/>
          <p:cNvSpPr txBox="1"/>
          <p:nvPr/>
        </p:nvSpPr>
        <p:spPr>
          <a:xfrm>
            <a:off x="25966829" y="360957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33" name="CuadroTexto 32">
            <a:extLst>
              <a:ext uri="{FF2B5EF4-FFF2-40B4-BE49-F238E27FC236}">
                <a16:creationId xmlns:a16="http://schemas.microsoft.com/office/drawing/2014/main" id="{B0EE9619-E508-4C33-9CC3-9117FD6EB8B9}"/>
              </a:ext>
            </a:extLst>
          </p:cNvPr>
          <p:cNvSpPr txBox="1"/>
          <p:nvPr/>
        </p:nvSpPr>
        <p:spPr>
          <a:xfrm>
            <a:off x="17535239" y="318343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34" name="Hexágono 33">
            <a:extLst>
              <a:ext uri="{FF2B5EF4-FFF2-40B4-BE49-F238E27FC236}">
                <a16:creationId xmlns:a16="http://schemas.microsoft.com/office/drawing/2014/main" id="{CA9F103C-1BB4-4707-8CCE-90893B4CD4FA}"/>
              </a:ext>
            </a:extLst>
          </p:cNvPr>
          <p:cNvSpPr/>
          <p:nvPr/>
        </p:nvSpPr>
        <p:spPr>
          <a:xfrm>
            <a:off x="20506918" y="332521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35" name="Hexágono 34">
            <a:extLst>
              <a:ext uri="{FF2B5EF4-FFF2-40B4-BE49-F238E27FC236}">
                <a16:creationId xmlns:a16="http://schemas.microsoft.com/office/drawing/2014/main" id="{54A39FD3-0C31-48FC-8D79-B124A326A155}"/>
              </a:ext>
            </a:extLst>
          </p:cNvPr>
          <p:cNvSpPr/>
          <p:nvPr/>
        </p:nvSpPr>
        <p:spPr>
          <a:xfrm>
            <a:off x="27323762" y="332694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36"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3944790" y="339036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37" name="Hexágono 36">
            <a:extLst>
              <a:ext uri="{FF2B5EF4-FFF2-40B4-BE49-F238E27FC236}">
                <a16:creationId xmlns:a16="http://schemas.microsoft.com/office/drawing/2014/main" id="{435BAF35-6F3E-4958-9C92-0D5358359FB5}"/>
              </a:ext>
            </a:extLst>
          </p:cNvPr>
          <p:cNvSpPr/>
          <p:nvPr/>
        </p:nvSpPr>
        <p:spPr>
          <a:xfrm>
            <a:off x="20451134" y="377618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38" name="Hexágono 37">
            <a:extLst>
              <a:ext uri="{FF2B5EF4-FFF2-40B4-BE49-F238E27FC236}">
                <a16:creationId xmlns:a16="http://schemas.microsoft.com/office/drawing/2014/main" id="{706CD2C8-955E-429B-AE21-E35C30DA4B96}"/>
              </a:ext>
            </a:extLst>
          </p:cNvPr>
          <p:cNvSpPr/>
          <p:nvPr/>
        </p:nvSpPr>
        <p:spPr>
          <a:xfrm>
            <a:off x="27292288" y="377618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pic>
        <p:nvPicPr>
          <p:cNvPr id="72" name="Marcador de posición de imagen 71"/>
          <p:cNvPicPr>
            <a:picLocks noGrp="1" noChangeAspect="1"/>
          </p:cNvPicPr>
          <p:nvPr>
            <p:ph type="pic" idx="1"/>
          </p:nvPr>
        </p:nvPicPr>
        <p:blipFill>
          <a:blip r:embed="rId6"/>
          <a:srcRect t="-14715" b="-14715"/>
          <a:stretch>
            <a:fillRect/>
          </a:stretch>
        </p:blipFill>
        <p:spPr>
          <a:xfrm>
            <a:off x="1475656" y="555526"/>
            <a:ext cx="4574286" cy="3600450"/>
          </a:xfrm>
        </p:spPr>
      </p:pic>
      <p:sp>
        <p:nvSpPr>
          <p:cNvPr id="41" name="Hexágono 40">
            <a:extLst>
              <a:ext uri="{FF2B5EF4-FFF2-40B4-BE49-F238E27FC236}">
                <a16:creationId xmlns:a16="http://schemas.microsoft.com/office/drawing/2014/main" id="{9B637B21-4E09-4C26-AD22-D4877FEF8FB0}"/>
              </a:ext>
            </a:extLst>
          </p:cNvPr>
          <p:cNvSpPr/>
          <p:nvPr/>
        </p:nvSpPr>
        <p:spPr>
          <a:xfrm>
            <a:off x="24039848" y="356545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42" name="Hexágono 41">
            <a:extLst>
              <a:ext uri="{FF2B5EF4-FFF2-40B4-BE49-F238E27FC236}">
                <a16:creationId xmlns:a16="http://schemas.microsoft.com/office/drawing/2014/main" id="{E2F1E46C-DA6F-4BC8-BDC7-168EF397D43D}"/>
              </a:ext>
            </a:extLst>
          </p:cNvPr>
          <p:cNvSpPr/>
          <p:nvPr/>
        </p:nvSpPr>
        <p:spPr>
          <a:xfrm>
            <a:off x="17198694" y="355645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43" name="CuadroTexto 42"/>
          <p:cNvSpPr txBox="1"/>
          <p:nvPr/>
        </p:nvSpPr>
        <p:spPr>
          <a:xfrm>
            <a:off x="26119229" y="362481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44" name="CuadroTexto 43">
            <a:extLst>
              <a:ext uri="{FF2B5EF4-FFF2-40B4-BE49-F238E27FC236}">
                <a16:creationId xmlns:a16="http://schemas.microsoft.com/office/drawing/2014/main" id="{B0EE9619-E508-4C33-9CC3-9117FD6EB8B9}"/>
              </a:ext>
            </a:extLst>
          </p:cNvPr>
          <p:cNvSpPr txBox="1"/>
          <p:nvPr/>
        </p:nvSpPr>
        <p:spPr>
          <a:xfrm>
            <a:off x="17687639" y="319867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45" name="Hexágono 44">
            <a:extLst>
              <a:ext uri="{FF2B5EF4-FFF2-40B4-BE49-F238E27FC236}">
                <a16:creationId xmlns:a16="http://schemas.microsoft.com/office/drawing/2014/main" id="{CA9F103C-1BB4-4707-8CCE-90893B4CD4FA}"/>
              </a:ext>
            </a:extLst>
          </p:cNvPr>
          <p:cNvSpPr/>
          <p:nvPr/>
        </p:nvSpPr>
        <p:spPr>
          <a:xfrm>
            <a:off x="20659318" y="334045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46" name="Hexágono 45">
            <a:extLst>
              <a:ext uri="{FF2B5EF4-FFF2-40B4-BE49-F238E27FC236}">
                <a16:creationId xmlns:a16="http://schemas.microsoft.com/office/drawing/2014/main" id="{54A39FD3-0C31-48FC-8D79-B124A326A155}"/>
              </a:ext>
            </a:extLst>
          </p:cNvPr>
          <p:cNvSpPr/>
          <p:nvPr/>
        </p:nvSpPr>
        <p:spPr>
          <a:xfrm>
            <a:off x="27476162" y="334218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47"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4097190" y="340560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48" name="Hexágono 47">
            <a:extLst>
              <a:ext uri="{FF2B5EF4-FFF2-40B4-BE49-F238E27FC236}">
                <a16:creationId xmlns:a16="http://schemas.microsoft.com/office/drawing/2014/main" id="{435BAF35-6F3E-4958-9C92-0D5358359FB5}"/>
              </a:ext>
            </a:extLst>
          </p:cNvPr>
          <p:cNvSpPr/>
          <p:nvPr/>
        </p:nvSpPr>
        <p:spPr>
          <a:xfrm>
            <a:off x="20603534" y="379142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49" name="Hexágono 48">
            <a:extLst>
              <a:ext uri="{FF2B5EF4-FFF2-40B4-BE49-F238E27FC236}">
                <a16:creationId xmlns:a16="http://schemas.microsoft.com/office/drawing/2014/main" id="{706CD2C8-955E-429B-AE21-E35C30DA4B96}"/>
              </a:ext>
            </a:extLst>
          </p:cNvPr>
          <p:cNvSpPr/>
          <p:nvPr/>
        </p:nvSpPr>
        <p:spPr>
          <a:xfrm>
            <a:off x="27444688" y="379142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53" name="Hexágono 52">
            <a:extLst>
              <a:ext uri="{FF2B5EF4-FFF2-40B4-BE49-F238E27FC236}">
                <a16:creationId xmlns:a16="http://schemas.microsoft.com/office/drawing/2014/main" id="{9B637B21-4E09-4C26-AD22-D4877FEF8FB0}"/>
              </a:ext>
            </a:extLst>
          </p:cNvPr>
          <p:cNvSpPr/>
          <p:nvPr/>
        </p:nvSpPr>
        <p:spPr>
          <a:xfrm>
            <a:off x="24192248" y="358069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54" name="Hexágono 53">
            <a:extLst>
              <a:ext uri="{FF2B5EF4-FFF2-40B4-BE49-F238E27FC236}">
                <a16:creationId xmlns:a16="http://schemas.microsoft.com/office/drawing/2014/main" id="{E2F1E46C-DA6F-4BC8-BDC7-168EF397D43D}"/>
              </a:ext>
            </a:extLst>
          </p:cNvPr>
          <p:cNvSpPr/>
          <p:nvPr/>
        </p:nvSpPr>
        <p:spPr>
          <a:xfrm>
            <a:off x="17351094" y="357169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55" name="CuadroTexto 54"/>
          <p:cNvSpPr txBox="1"/>
          <p:nvPr/>
        </p:nvSpPr>
        <p:spPr>
          <a:xfrm>
            <a:off x="26271629" y="364005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56" name="CuadroTexto 55">
            <a:extLst>
              <a:ext uri="{FF2B5EF4-FFF2-40B4-BE49-F238E27FC236}">
                <a16:creationId xmlns:a16="http://schemas.microsoft.com/office/drawing/2014/main" id="{B0EE9619-E508-4C33-9CC3-9117FD6EB8B9}"/>
              </a:ext>
            </a:extLst>
          </p:cNvPr>
          <p:cNvSpPr txBox="1"/>
          <p:nvPr/>
        </p:nvSpPr>
        <p:spPr>
          <a:xfrm>
            <a:off x="17840039" y="321391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57" name="Hexágono 56">
            <a:extLst>
              <a:ext uri="{FF2B5EF4-FFF2-40B4-BE49-F238E27FC236}">
                <a16:creationId xmlns:a16="http://schemas.microsoft.com/office/drawing/2014/main" id="{CA9F103C-1BB4-4707-8CCE-90893B4CD4FA}"/>
              </a:ext>
            </a:extLst>
          </p:cNvPr>
          <p:cNvSpPr/>
          <p:nvPr/>
        </p:nvSpPr>
        <p:spPr>
          <a:xfrm>
            <a:off x="20811718" y="335569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58" name="Hexágono 57">
            <a:extLst>
              <a:ext uri="{FF2B5EF4-FFF2-40B4-BE49-F238E27FC236}">
                <a16:creationId xmlns:a16="http://schemas.microsoft.com/office/drawing/2014/main" id="{54A39FD3-0C31-48FC-8D79-B124A326A155}"/>
              </a:ext>
            </a:extLst>
          </p:cNvPr>
          <p:cNvSpPr/>
          <p:nvPr/>
        </p:nvSpPr>
        <p:spPr>
          <a:xfrm>
            <a:off x="27628562" y="335742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59"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4249590" y="342084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60" name="Hexágono 59">
            <a:extLst>
              <a:ext uri="{FF2B5EF4-FFF2-40B4-BE49-F238E27FC236}">
                <a16:creationId xmlns:a16="http://schemas.microsoft.com/office/drawing/2014/main" id="{435BAF35-6F3E-4958-9C92-0D5358359FB5}"/>
              </a:ext>
            </a:extLst>
          </p:cNvPr>
          <p:cNvSpPr/>
          <p:nvPr/>
        </p:nvSpPr>
        <p:spPr>
          <a:xfrm>
            <a:off x="20755934" y="380666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61" name="Hexágono 60">
            <a:extLst>
              <a:ext uri="{FF2B5EF4-FFF2-40B4-BE49-F238E27FC236}">
                <a16:creationId xmlns:a16="http://schemas.microsoft.com/office/drawing/2014/main" id="{706CD2C8-955E-429B-AE21-E35C30DA4B96}"/>
              </a:ext>
            </a:extLst>
          </p:cNvPr>
          <p:cNvSpPr/>
          <p:nvPr/>
        </p:nvSpPr>
        <p:spPr>
          <a:xfrm>
            <a:off x="27597088" y="380666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62" name="Hexágono 61">
            <a:extLst>
              <a:ext uri="{FF2B5EF4-FFF2-40B4-BE49-F238E27FC236}">
                <a16:creationId xmlns:a16="http://schemas.microsoft.com/office/drawing/2014/main" id="{9B637B21-4E09-4C26-AD22-D4877FEF8FB0}"/>
              </a:ext>
            </a:extLst>
          </p:cNvPr>
          <p:cNvSpPr/>
          <p:nvPr/>
        </p:nvSpPr>
        <p:spPr>
          <a:xfrm>
            <a:off x="24344648" y="35959387"/>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Microbioma bacteriano alterado</a:t>
            </a:r>
          </a:p>
        </p:txBody>
      </p:sp>
      <p:sp>
        <p:nvSpPr>
          <p:cNvPr id="63" name="Hexágono 62">
            <a:extLst>
              <a:ext uri="{FF2B5EF4-FFF2-40B4-BE49-F238E27FC236}">
                <a16:creationId xmlns:a16="http://schemas.microsoft.com/office/drawing/2014/main" id="{E2F1E46C-DA6F-4BC8-BDC7-168EF397D43D}"/>
              </a:ext>
            </a:extLst>
          </p:cNvPr>
          <p:cNvSpPr/>
          <p:nvPr/>
        </p:nvSpPr>
        <p:spPr>
          <a:xfrm>
            <a:off x="17503494" y="35869370"/>
            <a:ext cx="4320000" cy="4320000"/>
          </a:xfrm>
          <a:prstGeom prst="hexagon">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4000" dirty="0">
                <a:solidFill>
                  <a:prstClr val="black"/>
                </a:solidFill>
                <a:latin typeface="Helvetica" panose="020B0604020202020204" pitchFamily="34" charset="0"/>
                <a:cs typeface="Helvetica" panose="020B0604020202020204" pitchFamily="34" charset="0"/>
              </a:rPr>
              <a:t>Aumento de 10% de la masa corporal</a:t>
            </a:r>
          </a:p>
        </p:txBody>
      </p:sp>
      <p:sp>
        <p:nvSpPr>
          <p:cNvPr id="64" name="CuadroTexto 63"/>
          <p:cNvSpPr txBox="1"/>
          <p:nvPr/>
        </p:nvSpPr>
        <p:spPr>
          <a:xfrm>
            <a:off x="26424028" y="36552990"/>
            <a:ext cx="184666" cy="477515"/>
          </a:xfrm>
          <a:prstGeom prst="rect">
            <a:avLst/>
          </a:prstGeom>
          <a:noFill/>
        </p:spPr>
        <p:txBody>
          <a:bodyPr wrap="none" rtlCol="0">
            <a:spAutoFit/>
          </a:bodyPr>
          <a:lstStyle/>
          <a:p>
            <a:pPr defTabSz="783641" fontAlgn="base">
              <a:spcBef>
                <a:spcPct val="0"/>
              </a:spcBef>
              <a:spcAft>
                <a:spcPct val="0"/>
              </a:spcAft>
            </a:pPr>
            <a:endParaRPr lang="es-ES" sz="2503" dirty="0">
              <a:solidFill>
                <a:prstClr val="black"/>
              </a:solidFill>
              <a:latin typeface="Helvetica" panose="020B0604020202020204" pitchFamily="34" charset="0"/>
              <a:ea typeface="MS PGothic" panose="020B0600070205080204" pitchFamily="34" charset="-128"/>
            </a:endParaRPr>
          </a:p>
        </p:txBody>
      </p:sp>
      <p:sp>
        <p:nvSpPr>
          <p:cNvPr id="65" name="CuadroTexto 64">
            <a:extLst>
              <a:ext uri="{FF2B5EF4-FFF2-40B4-BE49-F238E27FC236}">
                <a16:creationId xmlns:a16="http://schemas.microsoft.com/office/drawing/2014/main" id="{B0EE9619-E508-4C33-9CC3-9117FD6EB8B9}"/>
              </a:ext>
            </a:extLst>
          </p:cNvPr>
          <p:cNvSpPr txBox="1"/>
          <p:nvPr/>
        </p:nvSpPr>
        <p:spPr>
          <a:xfrm>
            <a:off x="17992439" y="32291525"/>
            <a:ext cx="13324114" cy="707886"/>
          </a:xfrm>
          <a:prstGeom prst="rect">
            <a:avLst/>
          </a:prstGeom>
          <a:noFill/>
        </p:spPr>
        <p:txBody>
          <a:bodyPr wrap="square" rtlCol="0">
            <a:spAutoFit/>
          </a:bodyPr>
          <a:lstStyle/>
          <a:p>
            <a:r>
              <a:rPr lang="es-CL" sz="4000" dirty="0">
                <a:solidFill>
                  <a:prstClr val="black"/>
                </a:solidFill>
                <a:latin typeface="Helvetica" panose="020B0604020202020204" pitchFamily="34" charset="0"/>
                <a:cs typeface="Helvetica" panose="020B0604020202020204" pitchFamily="34" charset="0"/>
              </a:rPr>
              <a:t>Porcentaje de Similitud (SIMPER) entre tratamientos</a:t>
            </a:r>
          </a:p>
        </p:txBody>
      </p:sp>
      <p:sp>
        <p:nvSpPr>
          <p:cNvPr id="66" name="Hexágono 65">
            <a:extLst>
              <a:ext uri="{FF2B5EF4-FFF2-40B4-BE49-F238E27FC236}">
                <a16:creationId xmlns:a16="http://schemas.microsoft.com/office/drawing/2014/main" id="{CA9F103C-1BB4-4707-8CCE-90893B4CD4FA}"/>
              </a:ext>
            </a:extLst>
          </p:cNvPr>
          <p:cNvSpPr/>
          <p:nvPr/>
        </p:nvSpPr>
        <p:spPr>
          <a:xfrm>
            <a:off x="20964118" y="33709370"/>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Disminución del 20% de la tasa metabólica</a:t>
            </a:r>
          </a:p>
        </p:txBody>
      </p:sp>
      <p:sp>
        <p:nvSpPr>
          <p:cNvPr id="67" name="Hexágono 66">
            <a:extLst>
              <a:ext uri="{FF2B5EF4-FFF2-40B4-BE49-F238E27FC236}">
                <a16:creationId xmlns:a16="http://schemas.microsoft.com/office/drawing/2014/main" id="{54A39FD3-0C31-48FC-8D79-B124A326A155}"/>
              </a:ext>
            </a:extLst>
          </p:cNvPr>
          <p:cNvSpPr/>
          <p:nvPr/>
        </p:nvSpPr>
        <p:spPr>
          <a:xfrm>
            <a:off x="27780962" y="33726602"/>
            <a:ext cx="4320000" cy="4320000"/>
          </a:xfrm>
          <a:prstGeom prst="hexagon">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sz="3800" dirty="0">
                <a:solidFill>
                  <a:prstClr val="black"/>
                </a:solidFill>
                <a:latin typeface="Helvetica" panose="020B0604020202020204" pitchFamily="34" charset="0"/>
                <a:cs typeface="Helvetica" panose="020B0604020202020204" pitchFamily="34" charset="0"/>
              </a:rPr>
              <a:t>Posibles alteraciones del sistema inmune </a:t>
            </a:r>
          </a:p>
        </p:txBody>
      </p:sp>
      <p:pic>
        <p:nvPicPr>
          <p:cNvPr id="68" name="Picture 2" descr="Resultado de imagen para apis mellifera">
            <a:extLst>
              <a:ext uri="{FF2B5EF4-FFF2-40B4-BE49-F238E27FC236}">
                <a16:creationId xmlns:a16="http://schemas.microsoft.com/office/drawing/2014/main" id="{3D37EC9D-0DE3-4E50-BE3C-08866047F7D7}"/>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625" b="88203" l="5908" r="94434">
                        <a14:foregroundMark x1="21826" y1="53125" x2="19727" y2="56484"/>
                        <a14:foregroundMark x1="19727" y1="56484" x2="19189" y2="60391"/>
                        <a14:foregroundMark x1="19189" y1="60391" x2="17871" y2="64219"/>
                        <a14:foregroundMark x1="17871" y1="64219" x2="15479" y2="65781"/>
                        <a14:foregroundMark x1="15479" y1="65781" x2="14209" y2="67813"/>
                        <a14:foregroundMark x1="21729" y1="42500" x2="22412" y2="29844"/>
                        <a14:foregroundMark x1="22412" y1="29844" x2="28027" y2="26797"/>
                        <a14:foregroundMark x1="28027" y1="26797" x2="32617" y2="32344"/>
                        <a14:foregroundMark x1="32617" y1="32344" x2="32861" y2="32344"/>
                        <a14:foregroundMark x1="32764" y1="29219" x2="36133" y2="21250"/>
                        <a14:foregroundMark x1="36133" y1="21250" x2="44238" y2="19766"/>
                        <a14:foregroundMark x1="44238" y1="19766" x2="47314" y2="20156"/>
                        <a14:foregroundMark x1="47314" y1="20156" x2="50439" y2="19688"/>
                        <a14:foregroundMark x1="50439" y1="19688" x2="54248" y2="20469"/>
                        <a14:foregroundMark x1="58252" y1="20469" x2="64844" y2="14375"/>
                        <a14:foregroundMark x1="90869" y1="24063" x2="90869" y2="24063"/>
                        <a14:foregroundMark x1="94482" y1="24219" x2="94482" y2="24219"/>
                        <a14:foregroundMark x1="78174" y1="17656" x2="77979" y2="21094"/>
                        <a14:foregroundMark x1="77881" y1="17656" x2="76025" y2="14531"/>
                        <a14:foregroundMark x1="76025" y1="14531" x2="70996" y2="13594"/>
                        <a14:foregroundMark x1="70996" y1="13594" x2="69873" y2="14063"/>
                        <a14:foregroundMark x1="81006" y1="63281" x2="87354" y2="62969"/>
                        <a14:foregroundMark x1="87354" y1="62969" x2="87549" y2="62031"/>
                        <a14:foregroundMark x1="68799" y1="81250" x2="71240" y2="83438"/>
                        <a14:foregroundMark x1="71240" y1="83438" x2="69775" y2="81094"/>
                        <a14:foregroundMark x1="72021" y1="84219" x2="70166" y2="83594"/>
                        <a14:foregroundMark x1="29736" y1="84219" x2="25537" y2="88281"/>
                        <a14:foregroundMark x1="11475" y1="46563" x2="6152" y2="47969"/>
                        <a14:foregroundMark x1="6152" y1="47969" x2="5908" y2="47656"/>
                        <a14:foregroundMark x1="62646" y1="14844" x2="71045" y2="13281"/>
                        <a14:foregroundMark x1="71045" y1="13281" x2="76270" y2="14688"/>
                        <a14:foregroundMark x1="76270" y1="14688" x2="78320" y2="16953"/>
                        <a14:foregroundMark x1="78320" y1="16953" x2="77881" y2="18594"/>
                        <a14:foregroundMark x1="25244" y1="27344" x2="27686" y2="25000"/>
                        <a14:foregroundMark x1="27686" y1="25000" x2="29980" y2="26719"/>
                        <a14:foregroundMark x1="29980" y1="26719" x2="31299" y2="29844"/>
                        <a14:foregroundMark x1="31299" y1="30000" x2="33545" y2="22188"/>
                        <a14:foregroundMark x1="33545" y1="22188" x2="35791" y2="19844"/>
                        <a14:foregroundMark x1="35791" y1="19844" x2="49268" y2="16797"/>
                        <a14:foregroundMark x1="49268" y1="16797" x2="51611" y2="18906"/>
                        <a14:foregroundMark x1="51611" y1="18906" x2="51807" y2="19531"/>
                        <a14:foregroundMark x1="42920" y1="16563" x2="48145" y2="17500"/>
                        <a14:foregroundMark x1="48145" y1="17500" x2="48291" y2="17813"/>
                        <a14:foregroundMark x1="26709" y1="24844" x2="26709" y2="24844"/>
                        <a14:backgroundMark x1="63623" y1="13594" x2="67432" y2="12656"/>
                        <a14:backgroundMark x1="66162" y1="11094" x2="66162" y2="11094"/>
                        <a14:backgroundMark x1="65967" y1="10469" x2="65967" y2="10469"/>
                        <a14:backgroundMark x1="65479" y1="12344" x2="66553" y2="8828"/>
                        <a14:backgroundMark x1="66553" y1="8828" x2="67432" y2="7500"/>
                      </a14:backgroundRemoval>
                    </a14:imgEffect>
                  </a14:imgLayer>
                </a14:imgProps>
              </a:ext>
              <a:ext uri="{28A0092B-C50C-407E-A947-70E740481C1C}">
                <a14:useLocalDpi xmlns:a14="http://schemas.microsoft.com/office/drawing/2010/main" val="0"/>
              </a:ext>
            </a:extLst>
          </a:blip>
          <a:srcRect l="2181" t="10339" b="10843"/>
          <a:stretch/>
        </p:blipFill>
        <p:spPr bwMode="auto">
          <a:xfrm>
            <a:off x="24401990" y="34360891"/>
            <a:ext cx="3953216" cy="1990813"/>
          </a:xfrm>
          <a:prstGeom prst="rect">
            <a:avLst/>
          </a:prstGeom>
          <a:noFill/>
          <a:extLst>
            <a:ext uri="{909E8E84-426E-40dd-AFC4-6F175D3DCCD1}">
              <a14:hiddenFill xmlns:a14="http://schemas.microsoft.com/office/drawing/2010/main" xmlns="">
                <a:solidFill>
                  <a:srgbClr val="FFFFFF"/>
                </a:solidFill>
              </a14:hiddenFill>
            </a:ext>
          </a:extLst>
        </p:spPr>
      </p:pic>
      <p:sp>
        <p:nvSpPr>
          <p:cNvPr id="69" name="Hexágono 68">
            <a:extLst>
              <a:ext uri="{FF2B5EF4-FFF2-40B4-BE49-F238E27FC236}">
                <a16:creationId xmlns:a16="http://schemas.microsoft.com/office/drawing/2014/main" id="{435BAF35-6F3E-4958-9C92-0D5358359FB5}"/>
              </a:ext>
            </a:extLst>
          </p:cNvPr>
          <p:cNvSpPr/>
          <p:nvPr/>
        </p:nvSpPr>
        <p:spPr>
          <a:xfrm>
            <a:off x="20908334" y="38219097"/>
            <a:ext cx="4320000" cy="4320000"/>
          </a:xfrm>
          <a:prstGeom prst="hexagon">
            <a:avLst/>
          </a:prstGeom>
          <a:blipFill>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
        <p:nvSpPr>
          <p:cNvPr id="70" name="Hexágono 69">
            <a:extLst>
              <a:ext uri="{FF2B5EF4-FFF2-40B4-BE49-F238E27FC236}">
                <a16:creationId xmlns:a16="http://schemas.microsoft.com/office/drawing/2014/main" id="{706CD2C8-955E-429B-AE21-E35C30DA4B96}"/>
              </a:ext>
            </a:extLst>
          </p:cNvPr>
          <p:cNvSpPr/>
          <p:nvPr/>
        </p:nvSpPr>
        <p:spPr>
          <a:xfrm>
            <a:off x="27749488" y="38219097"/>
            <a:ext cx="4320000" cy="4320000"/>
          </a:xfrm>
          <a:prstGeom prst="hexagon">
            <a:avLst/>
          </a:prstGeom>
          <a:blipFill>
            <a:blip r:embed="rId5"/>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solidFill>
                <a:prstClr val="white"/>
              </a:solidFill>
              <a:latin typeface="Corbel"/>
            </a:endParaRPr>
          </a:p>
        </p:txBody>
      </p:sp>
    </p:spTree>
    <p:extLst>
      <p:ext uri="{BB962C8B-B14F-4D97-AF65-F5344CB8AC3E}">
        <p14:creationId xmlns:p14="http://schemas.microsoft.com/office/powerpoint/2010/main" val="40495663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Users\CATA\Pictures\FOTOS\3 de 3\Talca-entomologia\DSC0776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605" r="5036" b="3124"/>
          <a:stretch/>
        </p:blipFill>
        <p:spPr bwMode="auto">
          <a:xfrm>
            <a:off x="-17314" y="0"/>
            <a:ext cx="9161315" cy="5164038"/>
          </a:xfrm>
          <a:prstGeom prst="rect">
            <a:avLst/>
          </a:prstGeom>
          <a:solidFill>
            <a:schemeClr val="bg1"/>
          </a:solidFill>
        </p:spPr>
      </p:pic>
      <p:sp>
        <p:nvSpPr>
          <p:cNvPr id="16" name="15 Redondear rectángulo de esquina diagonal"/>
          <p:cNvSpPr/>
          <p:nvPr/>
        </p:nvSpPr>
        <p:spPr>
          <a:xfrm>
            <a:off x="144661" y="1005940"/>
            <a:ext cx="8800686" cy="3671558"/>
          </a:xfrm>
          <a:prstGeom prst="round2Diag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dirty="0">
              <a:solidFill>
                <a:prstClr val="white"/>
              </a:solidFill>
              <a:latin typeface="Calibri"/>
            </a:endParaRPr>
          </a:p>
        </p:txBody>
      </p:sp>
      <p:sp>
        <p:nvSpPr>
          <p:cNvPr id="21" name="20 Rectángulo"/>
          <p:cNvSpPr/>
          <p:nvPr/>
        </p:nvSpPr>
        <p:spPr>
          <a:xfrm>
            <a:off x="144665" y="1221914"/>
            <a:ext cx="8044799" cy="2608384"/>
          </a:xfrm>
          <a:prstGeom prst="rect">
            <a:avLst/>
          </a:prstGeom>
        </p:spPr>
        <p:txBody>
          <a:bodyPr wrap="square" lIns="68557" tIns="34279" rIns="68557" bIns="34279">
            <a:spAutoFit/>
          </a:bodyPr>
          <a:lstStyle/>
          <a:p>
            <a:pPr marL="456908" lvl="1" algn="just" defTabSz="913815"/>
            <a:r>
              <a:rPr lang="es-ES" sz="1500" dirty="0">
                <a:latin typeface="Verdana" pitchFamily="34" charset="0"/>
                <a:ea typeface="Verdana" pitchFamily="34" charset="0"/>
              </a:rPr>
              <a:t>Ambos enfoques utilizados contribuyen en resultados que apuntan que el IMD en dosis extremadamente bajas genera efectos a nivel de la fisiología térmica de las abejas. </a:t>
            </a:r>
          </a:p>
          <a:p>
            <a:pPr marL="456908" lvl="1" algn="just" defTabSz="913815"/>
            <a:endParaRPr lang="es-ES" sz="1500" dirty="0">
              <a:latin typeface="Verdana" pitchFamily="34" charset="0"/>
              <a:ea typeface="Verdana" pitchFamily="34" charset="0"/>
            </a:endParaRPr>
          </a:p>
          <a:p>
            <a:pPr marL="456908" lvl="1" algn="just" defTabSz="913815"/>
            <a:r>
              <a:rPr lang="es-ES" sz="1500" dirty="0">
                <a:latin typeface="Verdana" pitchFamily="34" charset="0"/>
                <a:ea typeface="Verdana" pitchFamily="34" charset="0"/>
              </a:rPr>
              <a:t>Urgencia de </a:t>
            </a:r>
            <a:r>
              <a:rPr lang="es-ES" sz="1500" b="1" dirty="0">
                <a:latin typeface="Verdana" pitchFamily="34" charset="0"/>
                <a:ea typeface="Verdana" pitchFamily="34" charset="0"/>
              </a:rPr>
              <a:t>eliminar</a:t>
            </a:r>
            <a:r>
              <a:rPr lang="es-ES" sz="1500" dirty="0">
                <a:latin typeface="Verdana" pitchFamily="34" charset="0"/>
                <a:ea typeface="Verdana" pitchFamily="34" charset="0"/>
              </a:rPr>
              <a:t> el uso de </a:t>
            </a:r>
            <a:r>
              <a:rPr lang="es-ES" sz="1500" dirty="0" err="1">
                <a:latin typeface="Verdana" pitchFamily="34" charset="0"/>
                <a:ea typeface="Verdana" pitchFamily="34" charset="0"/>
              </a:rPr>
              <a:t>neonicotinoides</a:t>
            </a:r>
            <a:r>
              <a:rPr lang="es-ES" sz="1500" dirty="0">
                <a:latin typeface="Verdana" pitchFamily="34" charset="0"/>
                <a:ea typeface="Verdana" pitchFamily="34" charset="0"/>
              </a:rPr>
              <a:t> y de descontaminar los ecosistemas de sus residuos. </a:t>
            </a:r>
          </a:p>
          <a:p>
            <a:pPr marL="456908" lvl="1" algn="just" defTabSz="913815"/>
            <a:endParaRPr lang="es-ES" sz="1500" dirty="0">
              <a:latin typeface="Verdana" pitchFamily="34" charset="0"/>
              <a:ea typeface="Verdana" pitchFamily="34" charset="0"/>
            </a:endParaRPr>
          </a:p>
          <a:p>
            <a:pPr marL="456908" lvl="1" algn="just" defTabSz="913815"/>
            <a:r>
              <a:rPr lang="es-ES" sz="1500" dirty="0">
                <a:latin typeface="Verdana" pitchFamily="34" charset="0"/>
                <a:ea typeface="Verdana" pitchFamily="34" charset="0"/>
              </a:rPr>
              <a:t>Aportar evidencia que permita presionar </a:t>
            </a:r>
            <a:r>
              <a:rPr lang="es-ES" sz="1500" b="1" dirty="0">
                <a:latin typeface="Verdana" pitchFamily="34" charset="0"/>
                <a:ea typeface="Verdana" pitchFamily="34" charset="0"/>
              </a:rPr>
              <a:t>decisiones</a:t>
            </a:r>
            <a:r>
              <a:rPr lang="es-ES" sz="1500" dirty="0">
                <a:latin typeface="Verdana" pitchFamily="34" charset="0"/>
                <a:ea typeface="Verdana" pitchFamily="34" charset="0"/>
              </a:rPr>
              <a:t> para este cambio es el principal objetivo. </a:t>
            </a:r>
          </a:p>
          <a:p>
            <a:pPr marL="456908" lvl="1" algn="just" defTabSz="913815"/>
            <a:endParaRPr lang="es-ES" sz="1500" dirty="0">
              <a:latin typeface="Verdana" pitchFamily="34" charset="0"/>
              <a:ea typeface="Verdana" pitchFamily="34" charset="0"/>
            </a:endParaRPr>
          </a:p>
          <a:p>
            <a:pPr marL="456908" lvl="1" algn="ctr" defTabSz="913815"/>
            <a:endParaRPr lang="es-ES" sz="1500" dirty="0">
              <a:solidFill>
                <a:prstClr val="black"/>
              </a:solidFill>
              <a:latin typeface="Verdana" pitchFamily="34" charset="0"/>
              <a:ea typeface="Verdana" pitchFamily="34" charset="0"/>
            </a:endParaRPr>
          </a:p>
        </p:txBody>
      </p:sp>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22" name="21 Rectángulo"/>
          <p:cNvSpPr/>
          <p:nvPr/>
        </p:nvSpPr>
        <p:spPr>
          <a:xfrm>
            <a:off x="-17315" y="519997"/>
            <a:ext cx="5291211" cy="431948"/>
          </a:xfrm>
          <a:prstGeom prst="rect">
            <a:avLst/>
          </a:prstGeom>
          <a:solidFill>
            <a:srgbClr val="FFC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38" name="37 CuadroTexto"/>
          <p:cNvSpPr txBox="1"/>
          <p:nvPr/>
        </p:nvSpPr>
        <p:spPr>
          <a:xfrm>
            <a:off x="-17315" y="598066"/>
            <a:ext cx="5291211" cy="284671"/>
          </a:xfrm>
          <a:prstGeom prst="rect">
            <a:avLst/>
          </a:prstGeom>
          <a:noFill/>
        </p:spPr>
        <p:txBody>
          <a:bodyPr wrap="square" lIns="68557" tIns="34279" rIns="68557" bIns="34279" rtlCol="0">
            <a:spAutoFit/>
          </a:bodyPr>
          <a:lstStyle/>
          <a:p>
            <a:pPr algn="ctr" defTabSz="913815"/>
            <a:r>
              <a:rPr lang="es-CL" sz="1400" b="1" dirty="0">
                <a:solidFill>
                  <a:prstClr val="black">
                    <a:lumMod val="75000"/>
                    <a:lumOff val="25000"/>
                  </a:prstClr>
                </a:solidFill>
                <a:latin typeface="Verdana" pitchFamily="34" charset="0"/>
                <a:ea typeface="Verdana" pitchFamily="34" charset="0"/>
              </a:rPr>
              <a:t>PERSPECTIVA DE TRABAJO</a:t>
            </a:r>
          </a:p>
        </p:txBody>
      </p:sp>
      <p:pic>
        <p:nvPicPr>
          <p:cNvPr id="17"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17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24"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210983" y="1244648"/>
            <a:ext cx="396874" cy="396885"/>
          </a:xfrm>
          <a:prstGeom prst="rect">
            <a:avLst/>
          </a:prstGeom>
        </p:spPr>
      </p:pic>
      <p:pic>
        <p:nvPicPr>
          <p:cNvPr id="23"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221385" y="2108543"/>
            <a:ext cx="396874" cy="396885"/>
          </a:xfrm>
          <a:prstGeom prst="rect">
            <a:avLst/>
          </a:prstGeom>
        </p:spPr>
      </p:pic>
      <p:pic>
        <p:nvPicPr>
          <p:cNvPr id="27"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221385" y="2810459"/>
            <a:ext cx="396874" cy="396885"/>
          </a:xfrm>
          <a:prstGeom prst="rect">
            <a:avLst/>
          </a:prstGeom>
        </p:spPr>
      </p:pic>
      <p:pic>
        <p:nvPicPr>
          <p:cNvPr id="30" name="Picture 3" descr="https://geneticliteracyproject.org/wp-content/uploads/2016/08/European-Union-banned-neonicotinoid-pesticide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3734" y="3327870"/>
            <a:ext cx="1889718" cy="1261423"/>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28" name="27 Rectángulo"/>
          <p:cNvSpPr/>
          <p:nvPr/>
        </p:nvSpPr>
        <p:spPr>
          <a:xfrm>
            <a:off x="370368" y="3611791"/>
            <a:ext cx="4417607" cy="715558"/>
          </a:xfrm>
          <a:prstGeom prst="rect">
            <a:avLst/>
          </a:prstGeom>
        </p:spPr>
        <p:txBody>
          <a:bodyPr wrap="square" lIns="68557" tIns="34279" rIns="68557" bIns="34279">
            <a:spAutoFit/>
          </a:bodyPr>
          <a:lstStyle/>
          <a:p>
            <a:pPr marL="456908" lvl="1" defTabSz="913815"/>
            <a:r>
              <a:rPr lang="es-ES" sz="2100" dirty="0">
                <a:solidFill>
                  <a:prstClr val="black"/>
                </a:solidFill>
                <a:latin typeface="Verdana" pitchFamily="34" charset="0"/>
                <a:ea typeface="Verdana" pitchFamily="34" charset="0"/>
              </a:rPr>
              <a:t>Importancia del Rol de la comunicación científica</a:t>
            </a:r>
          </a:p>
        </p:txBody>
      </p:sp>
      <p:pic>
        <p:nvPicPr>
          <p:cNvPr id="29" name="Gráfico 8" descr="Abeja">
            <a:extLst>
              <a:ext uri="{FF2B5EF4-FFF2-40B4-BE49-F238E27FC236}">
                <a16:creationId xmlns:a16="http://schemas.microsoft.com/office/drawing/2014/main" id="{6B4DD0ED-0B8F-1949-B363-A0AA3E469B2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19981">
            <a:off x="114080" y="3529532"/>
            <a:ext cx="745122" cy="699501"/>
          </a:xfrm>
          <a:prstGeom prst="rect">
            <a:avLst/>
          </a:prstGeom>
        </p:spPr>
      </p:pic>
      <p:cxnSp>
        <p:nvCxnSpPr>
          <p:cNvPr id="4" name="3 Conector recto de flecha"/>
          <p:cNvCxnSpPr/>
          <p:nvPr/>
        </p:nvCxnSpPr>
        <p:spPr>
          <a:xfrm>
            <a:off x="4518008" y="3969497"/>
            <a:ext cx="1619758" cy="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16393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Imagen 7" descr="IMG_20170403_180637_447.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7814" y="1438246"/>
            <a:ext cx="2695350" cy="1937713"/>
          </a:xfrm>
          <a:prstGeom prst="rect">
            <a:avLst/>
          </a:prstGeom>
        </p:spPr>
      </p:pic>
      <p:pic>
        <p:nvPicPr>
          <p:cNvPr id="4" name="Imagen 3" descr="IMG_20170327_103113.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932" y="1837041"/>
            <a:ext cx="2906889" cy="1635125"/>
          </a:xfrm>
          <a:prstGeom prst="rect">
            <a:avLst/>
          </a:prstGeom>
        </p:spPr>
      </p:pic>
      <p:pic>
        <p:nvPicPr>
          <p:cNvPr id="5" name="Imagen 4" descr="IMG_20170403_175953_01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3164" y="1564883"/>
            <a:ext cx="2864556" cy="1811075"/>
          </a:xfrm>
          <a:prstGeom prst="rect">
            <a:avLst/>
          </a:prstGeom>
        </p:spPr>
      </p:pic>
      <p:pic>
        <p:nvPicPr>
          <p:cNvPr id="6" name="Imagen 5" descr="CQ3WzgRXAAE06f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9603" y="3215989"/>
            <a:ext cx="3192478" cy="1739900"/>
          </a:xfrm>
          <a:prstGeom prst="rect">
            <a:avLst/>
          </a:prstGeom>
        </p:spPr>
      </p:pic>
      <p:pic>
        <p:nvPicPr>
          <p:cNvPr id="7" name="Imagen 6" descr="10074096033_fb498949c4_b (1).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8121" y="3375911"/>
            <a:ext cx="3291482" cy="1641723"/>
          </a:xfrm>
          <a:prstGeom prst="rect">
            <a:avLst/>
          </a:prstGeom>
        </p:spPr>
      </p:pic>
      <p:sp>
        <p:nvSpPr>
          <p:cNvPr id="9" name="Rectángulo 8"/>
          <p:cNvSpPr/>
          <p:nvPr/>
        </p:nvSpPr>
        <p:spPr>
          <a:xfrm>
            <a:off x="6696785" y="2937327"/>
            <a:ext cx="1963123" cy="584776"/>
          </a:xfrm>
          <a:prstGeom prst="rect">
            <a:avLst/>
          </a:prstGeom>
        </p:spPr>
        <p:txBody>
          <a:bodyPr wrap="none">
            <a:spAutoFit/>
          </a:bodyPr>
          <a:lstStyle/>
          <a:p>
            <a:pPr defTabSz="457200"/>
            <a:r>
              <a:rPr lang="es-CL" i="1" dirty="0">
                <a:solidFill>
                  <a:srgbClr val="FF0000"/>
                </a:solidFill>
                <a:latin typeface="Calibri"/>
              </a:rPr>
              <a:t>Centris buchholzi</a:t>
            </a:r>
          </a:p>
          <a:p>
            <a:pPr defTabSz="457200"/>
            <a:r>
              <a:rPr lang="es-CL" sz="1400" dirty="0">
                <a:solidFill>
                  <a:prstClr val="white"/>
                </a:solidFill>
                <a:latin typeface="Calibri"/>
              </a:rPr>
              <a:t>Foto: Rodrigo Barahona</a:t>
            </a:r>
            <a:endParaRPr lang="es-CL" i="1" dirty="0">
              <a:solidFill>
                <a:prstClr val="white"/>
              </a:solidFill>
              <a:latin typeface="Calibri"/>
            </a:endParaRPr>
          </a:p>
        </p:txBody>
      </p:sp>
      <p:sp>
        <p:nvSpPr>
          <p:cNvPr id="10" name="Rectángulo 9"/>
          <p:cNvSpPr/>
          <p:nvPr/>
        </p:nvSpPr>
        <p:spPr>
          <a:xfrm>
            <a:off x="204608" y="1837042"/>
            <a:ext cx="1956260" cy="477054"/>
          </a:xfrm>
          <a:prstGeom prst="rect">
            <a:avLst/>
          </a:prstGeom>
        </p:spPr>
        <p:txBody>
          <a:bodyPr wrap="none">
            <a:spAutoFit/>
          </a:bodyPr>
          <a:lstStyle/>
          <a:p>
            <a:pPr defTabSz="457200"/>
            <a:r>
              <a:rPr lang="es-CL" sz="1400" i="1" dirty="0">
                <a:solidFill>
                  <a:srgbClr val="FFFFFF"/>
                </a:solidFill>
                <a:latin typeface="Calibri"/>
              </a:rPr>
              <a:t>Alloscirtetica weyrauchi</a:t>
            </a:r>
          </a:p>
          <a:p>
            <a:pPr defTabSz="457200"/>
            <a:r>
              <a:rPr lang="es-CL" sz="1100" dirty="0">
                <a:solidFill>
                  <a:srgbClr val="FFFFFF"/>
                </a:solidFill>
                <a:latin typeface="Calibri"/>
              </a:rPr>
              <a:t>Foto: Rodrigo Barahona</a:t>
            </a:r>
          </a:p>
        </p:txBody>
      </p:sp>
      <p:sp>
        <p:nvSpPr>
          <p:cNvPr id="11" name="Rectángulo 10"/>
          <p:cNvSpPr/>
          <p:nvPr/>
        </p:nvSpPr>
        <p:spPr>
          <a:xfrm>
            <a:off x="3674880" y="3356799"/>
            <a:ext cx="1835634" cy="307777"/>
          </a:xfrm>
          <a:prstGeom prst="rect">
            <a:avLst/>
          </a:prstGeom>
        </p:spPr>
        <p:txBody>
          <a:bodyPr wrap="none">
            <a:spAutoFit/>
          </a:bodyPr>
          <a:lstStyle/>
          <a:p>
            <a:pPr defTabSz="457200"/>
            <a:r>
              <a:rPr lang="es-CL" sz="1400" i="1" dirty="0">
                <a:solidFill>
                  <a:srgbClr val="FFFFFF"/>
                </a:solidFill>
                <a:latin typeface="Calibri"/>
              </a:rPr>
              <a:t>Caupolicana fulvicollis</a:t>
            </a:r>
          </a:p>
        </p:txBody>
      </p:sp>
      <p:sp>
        <p:nvSpPr>
          <p:cNvPr id="12" name="Rectángulo 11"/>
          <p:cNvSpPr/>
          <p:nvPr/>
        </p:nvSpPr>
        <p:spPr>
          <a:xfrm>
            <a:off x="108120" y="4748143"/>
            <a:ext cx="3405074" cy="307777"/>
          </a:xfrm>
          <a:prstGeom prst="rect">
            <a:avLst/>
          </a:prstGeom>
        </p:spPr>
        <p:txBody>
          <a:bodyPr wrap="none">
            <a:spAutoFit/>
          </a:bodyPr>
          <a:lstStyle/>
          <a:p>
            <a:pPr defTabSz="457200"/>
            <a:r>
              <a:rPr lang="es-CL" sz="1400" dirty="0">
                <a:solidFill>
                  <a:srgbClr val="FFFFFF"/>
                </a:solidFill>
                <a:latin typeface="Calibri"/>
              </a:rPr>
              <a:t>Foto Victor Raimilla          </a:t>
            </a:r>
            <a:r>
              <a:rPr lang="es-CL" sz="1400" i="1" dirty="0">
                <a:solidFill>
                  <a:srgbClr val="FFFFFF"/>
                </a:solidFill>
                <a:latin typeface="Calibri"/>
              </a:rPr>
              <a:t>Bombus dahlbomii</a:t>
            </a:r>
          </a:p>
        </p:txBody>
      </p:sp>
      <p:sp>
        <p:nvSpPr>
          <p:cNvPr id="13" name="Rectángulo 12"/>
          <p:cNvSpPr/>
          <p:nvPr/>
        </p:nvSpPr>
        <p:spPr>
          <a:xfrm>
            <a:off x="3167814" y="1428830"/>
            <a:ext cx="1682572" cy="692497"/>
          </a:xfrm>
          <a:prstGeom prst="rect">
            <a:avLst/>
          </a:prstGeom>
        </p:spPr>
        <p:txBody>
          <a:bodyPr wrap="none">
            <a:spAutoFit/>
          </a:bodyPr>
          <a:lstStyle/>
          <a:p>
            <a:pPr defTabSz="457200"/>
            <a:r>
              <a:rPr lang="es-CL" sz="1400" i="1" dirty="0">
                <a:solidFill>
                  <a:srgbClr val="FFFFFF"/>
                </a:solidFill>
                <a:latin typeface="Calibri"/>
              </a:rPr>
              <a:t>Megachile pollinosa</a:t>
            </a:r>
          </a:p>
          <a:p>
            <a:pPr defTabSz="457200"/>
            <a:r>
              <a:rPr lang="es-CL" sz="1100" i="1" dirty="0">
                <a:solidFill>
                  <a:srgbClr val="FFFFFF"/>
                </a:solidFill>
                <a:latin typeface="Calibri"/>
              </a:rPr>
              <a:t>Foto: Rodrigo Barahona</a:t>
            </a:r>
          </a:p>
          <a:p>
            <a:pPr defTabSz="457200"/>
            <a:endParaRPr lang="es-CL" sz="1400" i="1" dirty="0">
              <a:solidFill>
                <a:srgbClr val="FFFFFF"/>
              </a:solidFill>
              <a:latin typeface="Calibri"/>
            </a:endParaRPr>
          </a:p>
        </p:txBody>
      </p:sp>
      <p:sp>
        <p:nvSpPr>
          <p:cNvPr id="14" name="Rectangle 15"/>
          <p:cNvSpPr/>
          <p:nvPr/>
        </p:nvSpPr>
        <p:spPr>
          <a:xfrm>
            <a:off x="108121" y="110900"/>
            <a:ext cx="8659856" cy="1477327"/>
          </a:xfrm>
          <a:prstGeom prst="rect">
            <a:avLst/>
          </a:prstGeom>
        </p:spPr>
        <p:txBody>
          <a:bodyPr wrap="square">
            <a:spAutoFit/>
          </a:bodyPr>
          <a:lstStyle/>
          <a:p>
            <a:pPr defTabSz="457200"/>
            <a:r>
              <a:rPr lang="es-CL" sz="2800" b="1" dirty="0">
                <a:solidFill>
                  <a:srgbClr val="FF0000"/>
                </a:solidFill>
                <a:effectLst>
                  <a:outerShdw blurRad="38100" dist="38100" dir="2700000" algn="tl">
                    <a:srgbClr val="000000">
                      <a:alpha val="43137"/>
                    </a:srgbClr>
                  </a:outerShdw>
                </a:effectLst>
                <a:latin typeface="Calibri"/>
              </a:rPr>
              <a:t>Aún más alarmante: </a:t>
            </a:r>
            <a:r>
              <a:rPr lang="es-CL" sz="2400" b="1" dirty="0">
                <a:solidFill>
                  <a:prstClr val="white"/>
                </a:solidFill>
                <a:effectLst>
                  <a:outerShdw blurRad="38100" dist="38100" dir="2700000" algn="tl">
                    <a:srgbClr val="000000">
                      <a:alpha val="43137"/>
                    </a:srgbClr>
                  </a:outerShdw>
                </a:effectLst>
                <a:latin typeface="Calibri"/>
              </a:rPr>
              <a:t>otras especies de insectos polinizadores pueden estar en mayor riesgo. </a:t>
            </a:r>
          </a:p>
          <a:p>
            <a:pPr defTabSz="457200"/>
            <a:endParaRPr lang="es-CL" sz="2000" b="1" dirty="0">
              <a:solidFill>
                <a:prstClr val="white"/>
              </a:solidFill>
              <a:effectLst>
                <a:outerShdw blurRad="38100" dist="38100" dir="2700000" algn="tl">
                  <a:srgbClr val="000000">
                    <a:alpha val="43137"/>
                  </a:srgbClr>
                </a:outerShdw>
              </a:effectLst>
              <a:latin typeface="Calibri"/>
            </a:endParaRPr>
          </a:p>
          <a:p>
            <a:pPr defTabSz="457200"/>
            <a:r>
              <a:rPr lang="es-CL" b="1" dirty="0">
                <a:solidFill>
                  <a:prstClr val="white"/>
                </a:solidFill>
                <a:effectLst>
                  <a:outerShdw blurRad="38100" dist="38100" dir="2700000" algn="tl">
                    <a:srgbClr val="000000">
                      <a:alpha val="43137"/>
                    </a:srgbClr>
                  </a:outerShdw>
                </a:effectLst>
                <a:latin typeface="Calibri"/>
              </a:rPr>
              <a:t>      450 a 812 Himinópteros</a:t>
            </a:r>
            <a:endParaRPr lang="es-CL" sz="1200" dirty="0">
              <a:solidFill>
                <a:prstClr val="white"/>
              </a:solidFill>
              <a:latin typeface="Calibri"/>
            </a:endParaRPr>
          </a:p>
        </p:txBody>
      </p:sp>
    </p:spTree>
    <p:extLst>
      <p:ext uri="{BB962C8B-B14F-4D97-AF65-F5344CB8AC3E}">
        <p14:creationId xmlns:p14="http://schemas.microsoft.com/office/powerpoint/2010/main" val="180472825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UARIO\Dropbox\Investigaciones_Unibagué\Logos Institucionales\Logos 2017\NUEVOS LOGOS INSTITUCIONALES\DIRI\DIRI.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291832"/>
            <a:ext cx="3003244" cy="709136"/>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n 4" descr="logoAustralOmics-ingles-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1707656"/>
            <a:ext cx="1946052" cy="1341447"/>
          </a:xfrm>
          <a:prstGeom prst="rect">
            <a:avLst/>
          </a:prstGeom>
        </p:spPr>
      </p:pic>
      <p:pic>
        <p:nvPicPr>
          <p:cNvPr id="6" name="Imagen 5" descr="LogoAbejasColores-05.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129068"/>
            <a:ext cx="1674564" cy="1476017"/>
          </a:xfrm>
          <a:prstGeom prst="rect">
            <a:avLst/>
          </a:prstGeom>
        </p:spPr>
      </p:pic>
      <p:pic>
        <p:nvPicPr>
          <p:cNvPr id="8" name="Imagen 7" descr="Captura de pantalla 2017-11-09 a las 19.35.43.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4008" y="290989"/>
            <a:ext cx="4106292" cy="1612610"/>
          </a:xfrm>
          <a:prstGeom prst="rect">
            <a:avLst/>
          </a:prstGeom>
        </p:spPr>
      </p:pic>
      <p:pic>
        <p:nvPicPr>
          <p:cNvPr id="9" name="Imagen 8"/>
          <p:cNvPicPr>
            <a:picLocks noChangeAspect="1"/>
          </p:cNvPicPr>
          <p:nvPr/>
        </p:nvPicPr>
        <p:blipFill>
          <a:blip r:embed="rId6"/>
          <a:stretch>
            <a:fillRect/>
          </a:stretch>
        </p:blipFill>
        <p:spPr>
          <a:xfrm>
            <a:off x="755576" y="4083918"/>
            <a:ext cx="4738194" cy="814860"/>
          </a:xfrm>
          <a:prstGeom prst="rect">
            <a:avLst/>
          </a:prstGeom>
        </p:spPr>
      </p:pic>
      <p:pic>
        <p:nvPicPr>
          <p:cNvPr id="10" name="Imagen 9" descr="Captura de pantalla 2017-11-09 a las 23.34.02.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80312" y="2139702"/>
            <a:ext cx="1641708" cy="1224136"/>
          </a:xfrm>
          <a:prstGeom prst="rect">
            <a:avLst/>
          </a:prstGeom>
        </p:spPr>
      </p:pic>
      <p:pic>
        <p:nvPicPr>
          <p:cNvPr id="11" name="Imagen 10" descr="Captura de pantalla 2017-11-09 a las 23.35.59.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4168" y="3795886"/>
            <a:ext cx="1090342" cy="1136666"/>
          </a:xfrm>
          <a:prstGeom prst="rect">
            <a:avLst/>
          </a:prstGeom>
        </p:spPr>
      </p:pic>
      <p:pic>
        <p:nvPicPr>
          <p:cNvPr id="12" name="Imagen 11" descr="DSC07575.JPG"/>
          <p:cNvPicPr>
            <a:picLocks noChangeAspect="1"/>
          </p:cNvPicPr>
          <p:nvPr/>
        </p:nvPicPr>
        <p:blipFill rotWithShape="1">
          <a:blip r:embed="rId9" cstate="print">
            <a:extLst>
              <a:ext uri="{28A0092B-C50C-407E-A947-70E740481C1C}">
                <a14:useLocalDpi xmlns:a14="http://schemas.microsoft.com/office/drawing/2010/main" val="0"/>
              </a:ext>
            </a:extLst>
          </a:blip>
          <a:srcRect l="62083" t="31042" r="6389" b="22084"/>
          <a:stretch/>
        </p:blipFill>
        <p:spPr>
          <a:xfrm>
            <a:off x="3923928" y="339502"/>
            <a:ext cx="1244476" cy="1085724"/>
          </a:xfrm>
          <a:prstGeom prst="ellipse">
            <a:avLst/>
          </a:prstGeom>
        </p:spPr>
      </p:pic>
      <p:pic>
        <p:nvPicPr>
          <p:cNvPr id="13" name="Imagen 12"/>
          <p:cNvPicPr/>
          <p:nvPr/>
        </p:nvPicPr>
        <p:blipFill>
          <a:blip r:embed="rId10">
            <a:extLst>
              <a:ext uri="{28A0092B-C50C-407E-A947-70E740481C1C}">
                <a14:useLocalDpi xmlns:a14="http://schemas.microsoft.com/office/drawing/2010/main" val="0"/>
              </a:ext>
            </a:extLst>
          </a:blip>
          <a:srcRect/>
          <a:stretch>
            <a:fillRect/>
          </a:stretch>
        </p:blipFill>
        <p:spPr bwMode="auto">
          <a:xfrm>
            <a:off x="2339758" y="267497"/>
            <a:ext cx="1011065" cy="1058317"/>
          </a:xfrm>
          <a:prstGeom prst="rect">
            <a:avLst/>
          </a:prstGeom>
          <a:noFill/>
        </p:spPr>
      </p:pic>
      <p:pic>
        <p:nvPicPr>
          <p:cNvPr id="2" name="Imagen 1"/>
          <p:cNvPicPr>
            <a:picLocks noChangeAspect="1"/>
          </p:cNvPicPr>
          <p:nvPr/>
        </p:nvPicPr>
        <p:blipFill>
          <a:blip r:embed="rId11"/>
          <a:stretch>
            <a:fillRect/>
          </a:stretch>
        </p:blipFill>
        <p:spPr>
          <a:xfrm>
            <a:off x="4283974" y="1995686"/>
            <a:ext cx="2272385" cy="1512168"/>
          </a:xfrm>
          <a:prstGeom prst="rect">
            <a:avLst/>
          </a:prstGeom>
        </p:spPr>
      </p:pic>
    </p:spTree>
    <p:extLst>
      <p:ext uri="{BB962C8B-B14F-4D97-AF65-F5344CB8AC3E}">
        <p14:creationId xmlns:p14="http://schemas.microsoft.com/office/powerpoint/2010/main" val="9398836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F1BF415-BCA0-4FBD-A52C-22B4DE80B0F3}"/>
              </a:ext>
            </a:extLst>
          </p:cNvPr>
          <p:cNvPicPr>
            <a:picLocks noChangeAspect="1"/>
          </p:cNvPicPr>
          <p:nvPr/>
        </p:nvPicPr>
        <p:blipFill rotWithShape="1">
          <a:blip r:embed="rId2">
            <a:extLst>
              <a:ext uri="{28A0092B-C50C-407E-A947-70E740481C1C}">
                <a14:useLocalDpi xmlns:a14="http://schemas.microsoft.com/office/drawing/2010/main" val="0"/>
              </a:ext>
            </a:extLst>
          </a:blip>
          <a:srcRect r="11205"/>
          <a:stretch/>
        </p:blipFill>
        <p:spPr>
          <a:xfrm>
            <a:off x="786976" y="25038113"/>
            <a:ext cx="16412513" cy="8206731"/>
          </a:xfrm>
          <a:prstGeom prst="rect">
            <a:avLst/>
          </a:prstGeom>
        </p:spPr>
      </p:pic>
    </p:spTree>
    <p:extLst>
      <p:ext uri="{BB962C8B-B14F-4D97-AF65-F5344CB8AC3E}">
        <p14:creationId xmlns:p14="http://schemas.microsoft.com/office/powerpoint/2010/main" val="714523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3" name="Oval 4"/>
          <p:cNvSpPr>
            <a:spLocks noChangeArrowheads="1"/>
          </p:cNvSpPr>
          <p:nvPr/>
        </p:nvSpPr>
        <p:spPr bwMode="auto">
          <a:xfrm>
            <a:off x="1371600" y="571500"/>
            <a:ext cx="7467600" cy="3714750"/>
          </a:xfrm>
          <a:prstGeom prst="ellipse">
            <a:avLst/>
          </a:prstGeom>
          <a:noFill/>
          <a:ln w="38100">
            <a:solidFill>
              <a:srgbClr val="FFFF00"/>
            </a:solidFill>
            <a:round/>
            <a:headEnd/>
            <a:tailEnd/>
          </a:ln>
        </p:spPr>
        <p:txBody>
          <a:bodyPr wrap="none" lIns="91330" tIns="45665" rIns="91330" bIns="45665" anchor="ctr"/>
          <a:lstStyle/>
          <a:p>
            <a:endParaRPr lang="es-CL">
              <a:solidFill>
                <a:prstClr val="black"/>
              </a:solidFill>
              <a:latin typeface="Calibri" pitchFamily="34" charset="0"/>
            </a:endParaRPr>
          </a:p>
        </p:txBody>
      </p:sp>
      <p:sp>
        <p:nvSpPr>
          <p:cNvPr id="2054" name="Text Box 5"/>
          <p:cNvSpPr txBox="1">
            <a:spLocks noChangeArrowheads="1"/>
          </p:cNvSpPr>
          <p:nvPr/>
        </p:nvSpPr>
        <p:spPr bwMode="auto">
          <a:xfrm>
            <a:off x="4343401" y="400066"/>
            <a:ext cx="1112132"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Cigotos</a:t>
            </a:r>
            <a:endParaRPr lang="es-ES" sz="2400" dirty="0">
              <a:solidFill>
                <a:srgbClr val="000066"/>
              </a:solidFill>
              <a:latin typeface="Calibri"/>
            </a:endParaRPr>
          </a:p>
        </p:txBody>
      </p:sp>
      <p:sp>
        <p:nvSpPr>
          <p:cNvPr id="2055" name="Text Box 6"/>
          <p:cNvSpPr txBox="1">
            <a:spLocks noChangeArrowheads="1"/>
          </p:cNvSpPr>
          <p:nvPr/>
        </p:nvSpPr>
        <p:spPr bwMode="auto">
          <a:xfrm>
            <a:off x="3779914" y="4011928"/>
            <a:ext cx="1310804"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Gametos</a:t>
            </a:r>
            <a:endParaRPr lang="es-ES" sz="2400" dirty="0">
              <a:solidFill>
                <a:srgbClr val="000066"/>
              </a:solidFill>
              <a:latin typeface="Calibri"/>
            </a:endParaRPr>
          </a:p>
        </p:txBody>
      </p:sp>
      <p:sp>
        <p:nvSpPr>
          <p:cNvPr id="2056" name="Text Box 7"/>
          <p:cNvSpPr txBox="1">
            <a:spLocks noChangeArrowheads="1"/>
          </p:cNvSpPr>
          <p:nvPr/>
        </p:nvSpPr>
        <p:spPr bwMode="auto">
          <a:xfrm>
            <a:off x="6804249" y="3363853"/>
            <a:ext cx="2088232" cy="461554"/>
          </a:xfrm>
          <a:prstGeom prst="rect">
            <a:avLst/>
          </a:prstGeom>
          <a:solidFill>
            <a:srgbClr val="FFFF99"/>
          </a:solidFill>
          <a:ln w="19050">
            <a:solidFill>
              <a:srgbClr val="FFFF00"/>
            </a:solidFill>
            <a:miter lim="800000"/>
            <a:headEnd/>
            <a:tailEnd/>
          </a:ln>
        </p:spPr>
        <p:txBody>
          <a:bodyPr wrap="square" lIns="91330" tIns="45665" rIns="91330" bIns="45665">
            <a:spAutoFit/>
          </a:bodyPr>
          <a:lstStyle/>
          <a:p>
            <a:r>
              <a:rPr lang="es-MX" sz="2400" dirty="0">
                <a:solidFill>
                  <a:srgbClr val="000066"/>
                </a:solidFill>
                <a:latin typeface="Calibri"/>
              </a:rPr>
              <a:t>Apareamientos</a:t>
            </a:r>
            <a:endParaRPr lang="es-ES" sz="2400" dirty="0">
              <a:solidFill>
                <a:srgbClr val="000066"/>
              </a:solidFill>
              <a:latin typeface="Calibri"/>
            </a:endParaRPr>
          </a:p>
        </p:txBody>
      </p:sp>
      <p:sp>
        <p:nvSpPr>
          <p:cNvPr id="2059" name="Text Box 10"/>
          <p:cNvSpPr txBox="1">
            <a:spLocks noChangeArrowheads="1"/>
          </p:cNvSpPr>
          <p:nvPr/>
        </p:nvSpPr>
        <p:spPr bwMode="auto">
          <a:xfrm>
            <a:off x="838203" y="2914652"/>
            <a:ext cx="1142338"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Adultos</a:t>
            </a:r>
            <a:endParaRPr lang="es-ES" sz="2400" dirty="0">
              <a:solidFill>
                <a:srgbClr val="000066"/>
              </a:solidFill>
              <a:latin typeface="Calibri"/>
            </a:endParaRPr>
          </a:p>
        </p:txBody>
      </p:sp>
      <p:sp>
        <p:nvSpPr>
          <p:cNvPr id="2073" name="Text Box 24"/>
          <p:cNvSpPr txBox="1">
            <a:spLocks noChangeArrowheads="1"/>
          </p:cNvSpPr>
          <p:nvPr/>
        </p:nvSpPr>
        <p:spPr bwMode="auto">
          <a:xfrm>
            <a:off x="4572029" y="1707660"/>
            <a:ext cx="2450861" cy="1200217"/>
          </a:xfrm>
          <a:prstGeom prst="rect">
            <a:avLst/>
          </a:prstGeom>
          <a:noFill/>
          <a:ln w="9525">
            <a:noFill/>
            <a:miter lim="800000"/>
            <a:headEnd/>
            <a:tailEnd/>
          </a:ln>
        </p:spPr>
        <p:txBody>
          <a:bodyPr wrap="square" lIns="91330" tIns="45665" rIns="91330" bIns="45665">
            <a:spAutoFit/>
          </a:bodyPr>
          <a:lstStyle/>
          <a:p>
            <a:pPr algn="ctr"/>
            <a:r>
              <a:rPr lang="es-MX" sz="2400" dirty="0">
                <a:solidFill>
                  <a:srgbClr val="00FFFF"/>
                </a:solidFill>
                <a:latin typeface="Calibri"/>
              </a:rPr>
              <a:t>Una población de abejas en evolución </a:t>
            </a:r>
            <a:endParaRPr lang="es-ES" sz="2400" dirty="0">
              <a:solidFill>
                <a:srgbClr val="00FFFF"/>
              </a:solidFill>
              <a:latin typeface="Calibri"/>
            </a:endParaRPr>
          </a:p>
        </p:txBody>
      </p:sp>
      <p:sp>
        <p:nvSpPr>
          <p:cNvPr id="2075" name="Line 26"/>
          <p:cNvSpPr>
            <a:spLocks noChangeShapeType="1"/>
          </p:cNvSpPr>
          <p:nvPr/>
        </p:nvSpPr>
        <p:spPr bwMode="auto">
          <a:xfrm>
            <a:off x="2987827" y="3795908"/>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6" name="Line 27"/>
          <p:cNvSpPr>
            <a:spLocks noChangeShapeType="1"/>
          </p:cNvSpPr>
          <p:nvPr/>
        </p:nvSpPr>
        <p:spPr bwMode="auto">
          <a:xfrm flipV="1">
            <a:off x="6012160" y="3939923"/>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7" name="Line 28"/>
          <p:cNvSpPr>
            <a:spLocks noChangeShapeType="1"/>
          </p:cNvSpPr>
          <p:nvPr/>
        </p:nvSpPr>
        <p:spPr bwMode="auto">
          <a:xfrm flipH="1" flipV="1">
            <a:off x="8532442" y="1995687"/>
            <a:ext cx="72008" cy="36004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8" name="Line 29"/>
          <p:cNvSpPr>
            <a:spLocks noChangeShapeType="1"/>
          </p:cNvSpPr>
          <p:nvPr/>
        </p:nvSpPr>
        <p:spPr bwMode="auto">
          <a:xfrm flipH="1" flipV="1">
            <a:off x="6227792" y="844156"/>
            <a:ext cx="504825"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9" name="Line 30"/>
          <p:cNvSpPr>
            <a:spLocks noChangeShapeType="1"/>
          </p:cNvSpPr>
          <p:nvPr/>
        </p:nvSpPr>
        <p:spPr bwMode="auto">
          <a:xfrm flipH="1">
            <a:off x="3347864" y="843559"/>
            <a:ext cx="503238"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80" name="Line 31"/>
          <p:cNvSpPr>
            <a:spLocks noChangeShapeType="1"/>
          </p:cNvSpPr>
          <p:nvPr/>
        </p:nvSpPr>
        <p:spPr bwMode="auto">
          <a:xfrm flipH="1">
            <a:off x="1619251" y="2211745"/>
            <a:ext cx="422" cy="414809"/>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pic>
        <p:nvPicPr>
          <p:cNvPr id="33"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3059833" y="1707654"/>
            <a:ext cx="159224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Line 30"/>
          <p:cNvSpPr>
            <a:spLocks noChangeShapeType="1"/>
          </p:cNvSpPr>
          <p:nvPr/>
        </p:nvSpPr>
        <p:spPr bwMode="auto">
          <a:xfrm flipH="1">
            <a:off x="2051720" y="1347616"/>
            <a:ext cx="432048" cy="32318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5" name="Line 28"/>
          <p:cNvSpPr>
            <a:spLocks noChangeShapeType="1"/>
          </p:cNvSpPr>
          <p:nvPr/>
        </p:nvSpPr>
        <p:spPr bwMode="auto">
          <a:xfrm flipH="1" flipV="1">
            <a:off x="7668345" y="1275607"/>
            <a:ext cx="360040" cy="288032"/>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6" name="Line 28"/>
          <p:cNvSpPr>
            <a:spLocks noChangeShapeType="1"/>
          </p:cNvSpPr>
          <p:nvPr/>
        </p:nvSpPr>
        <p:spPr bwMode="auto">
          <a:xfrm flipV="1">
            <a:off x="8316419" y="2859782"/>
            <a:ext cx="288032" cy="279648"/>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18" name="Text Box 9"/>
          <p:cNvSpPr txBox="1">
            <a:spLocks noChangeArrowheads="1"/>
          </p:cNvSpPr>
          <p:nvPr/>
        </p:nvSpPr>
        <p:spPr bwMode="auto">
          <a:xfrm>
            <a:off x="1187624" y="1059597"/>
            <a:ext cx="1579056"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SELECCIÓN</a:t>
            </a:r>
            <a:endParaRPr lang="es-ES" sz="2400" b="1" dirty="0">
              <a:solidFill>
                <a:srgbClr val="FF0000"/>
              </a:solidFill>
            </a:endParaRPr>
          </a:p>
        </p:txBody>
      </p:sp>
      <p:sp>
        <p:nvSpPr>
          <p:cNvPr id="19" name="Text Box 8"/>
          <p:cNvSpPr txBox="1">
            <a:spLocks noChangeArrowheads="1"/>
          </p:cNvSpPr>
          <p:nvPr/>
        </p:nvSpPr>
        <p:spPr bwMode="auto">
          <a:xfrm>
            <a:off x="6732253" y="987591"/>
            <a:ext cx="2210639"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DERIVA GÉNICA</a:t>
            </a:r>
            <a:endParaRPr lang="es-ES" sz="2400" b="1" dirty="0">
              <a:solidFill>
                <a:srgbClr val="FF0000"/>
              </a:solidFill>
            </a:endParaRPr>
          </a:p>
        </p:txBody>
      </p:sp>
      <p:sp>
        <p:nvSpPr>
          <p:cNvPr id="20" name="Text Box 2"/>
          <p:cNvSpPr txBox="1">
            <a:spLocks noChangeArrowheads="1"/>
          </p:cNvSpPr>
          <p:nvPr/>
        </p:nvSpPr>
        <p:spPr bwMode="auto">
          <a:xfrm>
            <a:off x="152422" y="4000515"/>
            <a:ext cx="1747221"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MIGRACIÓN</a:t>
            </a:r>
            <a:endParaRPr lang="es-ES" sz="2400" b="1" dirty="0">
              <a:solidFill>
                <a:srgbClr val="FF0000"/>
              </a:solidFill>
            </a:endParaRPr>
          </a:p>
        </p:txBody>
      </p:sp>
      <p:sp>
        <p:nvSpPr>
          <p:cNvPr id="21" name="Text Box 3"/>
          <p:cNvSpPr txBox="1">
            <a:spLocks noChangeArrowheads="1"/>
          </p:cNvSpPr>
          <p:nvPr/>
        </p:nvSpPr>
        <p:spPr bwMode="auto">
          <a:xfrm>
            <a:off x="1219211" y="4552969"/>
            <a:ext cx="1649087"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MUTACIÓN</a:t>
            </a:r>
            <a:endParaRPr lang="es-ES" sz="2400" b="1" dirty="0">
              <a:solidFill>
                <a:srgbClr val="FF0000"/>
              </a:solidFill>
            </a:endParaRPr>
          </a:p>
        </p:txBody>
      </p:sp>
      <p:sp>
        <p:nvSpPr>
          <p:cNvPr id="22" name="Freeform 11"/>
          <p:cNvSpPr>
            <a:spLocks/>
          </p:cNvSpPr>
          <p:nvPr/>
        </p:nvSpPr>
        <p:spPr bwMode="auto">
          <a:xfrm rot="19172898">
            <a:off x="1219200" y="3657600"/>
            <a:ext cx="1143000" cy="400050"/>
          </a:xfrm>
          <a:custGeom>
            <a:avLst/>
            <a:gdLst>
              <a:gd name="T0" fmla="*/ 0 w 720"/>
              <a:gd name="T1" fmla="*/ 0 h 336"/>
              <a:gd name="T2" fmla="*/ 967740069 w 720"/>
              <a:gd name="T3" fmla="*/ 241935011 h 336"/>
              <a:gd name="T4" fmla="*/ 1814512678 w 720"/>
              <a:gd name="T5" fmla="*/ 8467725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23" name="Freeform 12"/>
          <p:cNvSpPr>
            <a:spLocks/>
          </p:cNvSpPr>
          <p:nvPr/>
        </p:nvSpPr>
        <p:spPr bwMode="auto">
          <a:xfrm rot="18370292">
            <a:off x="2306139" y="3957622"/>
            <a:ext cx="977609" cy="655159"/>
          </a:xfrm>
          <a:custGeom>
            <a:avLst/>
            <a:gdLst>
              <a:gd name="T0" fmla="*/ 0 w 720"/>
              <a:gd name="T1" fmla="*/ 0 h 336"/>
              <a:gd name="T2" fmla="*/ 1101073117 w 720"/>
              <a:gd name="T3" fmla="*/ 493744212 h 336"/>
              <a:gd name="T4" fmla="*/ 2064512147 w 720"/>
              <a:gd name="T5" fmla="*/ 1728107082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Tree>
    <p:extLst>
      <p:ext uri="{BB962C8B-B14F-4D97-AF65-F5344CB8AC3E}">
        <p14:creationId xmlns:p14="http://schemas.microsoft.com/office/powerpoint/2010/main" val="20559265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D:\Users\CATA\Pictures\FOTOS\3 de 3\Talca-entomologia\DSC0776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605" r="5036" b="3124"/>
          <a:stretch/>
        </p:blipFill>
        <p:spPr bwMode="auto">
          <a:xfrm>
            <a:off x="-17314" y="0"/>
            <a:ext cx="9161315" cy="5164038"/>
          </a:xfrm>
          <a:prstGeom prst="rect">
            <a:avLst/>
          </a:prstGeom>
          <a:solidFill>
            <a:schemeClr val="bg1"/>
          </a:solidFill>
        </p:spPr>
      </p:pic>
      <p:pic>
        <p:nvPicPr>
          <p:cNvPr id="6"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7" name="6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pic>
        <p:nvPicPr>
          <p:cNvPr id="44" name="Picture 2" descr="D:\Users\CATA\Pictures\FOTOS\3 de 3\Talca-entomologia\DSC0776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 t="16604" r="5036" b="80002"/>
          <a:stretch/>
        </p:blipFill>
        <p:spPr bwMode="auto">
          <a:xfrm>
            <a:off x="0" y="1"/>
            <a:ext cx="9144000" cy="218283"/>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44 Rectángulo"/>
          <p:cNvSpPr/>
          <p:nvPr/>
        </p:nvSpPr>
        <p:spPr>
          <a:xfrm>
            <a:off x="-17316" y="3"/>
            <a:ext cx="9161316" cy="272236"/>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
        <p:nvSpPr>
          <p:cNvPr id="46" name="45 CuadroTexto"/>
          <p:cNvSpPr txBox="1"/>
          <p:nvPr/>
        </p:nvSpPr>
        <p:spPr>
          <a:xfrm>
            <a:off x="36678"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Introducción</a:t>
            </a:r>
          </a:p>
        </p:txBody>
      </p:sp>
      <p:sp>
        <p:nvSpPr>
          <p:cNvPr id="47" name="46 CuadroTexto"/>
          <p:cNvSpPr txBox="1"/>
          <p:nvPr/>
        </p:nvSpPr>
        <p:spPr>
          <a:xfrm>
            <a:off x="1440479"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Pregunta</a:t>
            </a:r>
          </a:p>
        </p:txBody>
      </p:sp>
      <p:sp>
        <p:nvSpPr>
          <p:cNvPr id="48" name="47 CuadroTexto"/>
          <p:cNvSpPr txBox="1"/>
          <p:nvPr/>
        </p:nvSpPr>
        <p:spPr>
          <a:xfrm>
            <a:off x="2628304"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Objetivos</a:t>
            </a:r>
          </a:p>
        </p:txBody>
      </p:sp>
      <p:sp>
        <p:nvSpPr>
          <p:cNvPr id="49" name="48 CuadroTexto"/>
          <p:cNvSpPr txBox="1"/>
          <p:nvPr/>
        </p:nvSpPr>
        <p:spPr>
          <a:xfrm>
            <a:off x="7649540" y="-73932"/>
            <a:ext cx="1457782"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Conclusiones</a:t>
            </a:r>
          </a:p>
        </p:txBody>
      </p:sp>
      <p:sp>
        <p:nvSpPr>
          <p:cNvPr id="50" name="49 CuadroTexto"/>
          <p:cNvSpPr txBox="1"/>
          <p:nvPr/>
        </p:nvSpPr>
        <p:spPr>
          <a:xfrm>
            <a:off x="5219918"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Capítulo I</a:t>
            </a:r>
          </a:p>
        </p:txBody>
      </p:sp>
      <p:sp>
        <p:nvSpPr>
          <p:cNvPr id="51" name="50 CuadroTexto"/>
          <p:cNvSpPr txBox="1"/>
          <p:nvPr/>
        </p:nvSpPr>
        <p:spPr>
          <a:xfrm>
            <a:off x="6407727" y="-73932"/>
            <a:ext cx="1133831"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Capítulo II</a:t>
            </a:r>
          </a:p>
        </p:txBody>
      </p:sp>
      <p:sp>
        <p:nvSpPr>
          <p:cNvPr id="52" name="51 CuadroTexto"/>
          <p:cNvSpPr txBox="1"/>
          <p:nvPr/>
        </p:nvSpPr>
        <p:spPr>
          <a:xfrm>
            <a:off x="3816113" y="-73932"/>
            <a:ext cx="1403790" cy="346226"/>
          </a:xfrm>
          <a:prstGeom prst="rect">
            <a:avLst/>
          </a:prstGeom>
          <a:noFill/>
        </p:spPr>
        <p:txBody>
          <a:bodyPr wrap="square" lIns="68557" tIns="34279" rIns="68557" bIns="34279" rtlCol="0">
            <a:spAutoFit/>
          </a:bodyPr>
          <a:lstStyle/>
          <a:p>
            <a:pPr defTabSz="913815"/>
            <a:r>
              <a:rPr lang="es-CL" dirty="0">
                <a:solidFill>
                  <a:prstClr val="white"/>
                </a:solidFill>
                <a:latin typeface="Calibri"/>
              </a:rPr>
              <a:t>Metodología</a:t>
            </a:r>
          </a:p>
        </p:txBody>
      </p:sp>
      <p:sp>
        <p:nvSpPr>
          <p:cNvPr id="38" name="37 CuadroTexto"/>
          <p:cNvSpPr txBox="1"/>
          <p:nvPr/>
        </p:nvSpPr>
        <p:spPr>
          <a:xfrm>
            <a:off x="-17315" y="598066"/>
            <a:ext cx="5291211" cy="284671"/>
          </a:xfrm>
          <a:prstGeom prst="rect">
            <a:avLst/>
          </a:prstGeom>
          <a:noFill/>
        </p:spPr>
        <p:txBody>
          <a:bodyPr wrap="square" lIns="68557" tIns="34279" rIns="68557" bIns="34279" rtlCol="0">
            <a:spAutoFit/>
          </a:bodyPr>
          <a:lstStyle/>
          <a:p>
            <a:pPr algn="ctr" defTabSz="913815"/>
            <a:r>
              <a:rPr lang="es-CL" sz="1400" b="1" dirty="0">
                <a:solidFill>
                  <a:prstClr val="black">
                    <a:lumMod val="75000"/>
                    <a:lumOff val="25000"/>
                  </a:prstClr>
                </a:solidFill>
                <a:latin typeface="Verdana" pitchFamily="34" charset="0"/>
                <a:ea typeface="Verdana" pitchFamily="34" charset="0"/>
              </a:rPr>
              <a:t>GRACIAS</a:t>
            </a:r>
          </a:p>
        </p:txBody>
      </p:sp>
      <p:pic>
        <p:nvPicPr>
          <p:cNvPr id="17" name="Picture 2" descr="D:\Users\CATA\Pictures\FOTOS\3 de 3\Talca-entomologia\DSC07769.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4349" r="5036" b="3124"/>
          <a:stretch/>
        </p:blipFill>
        <p:spPr bwMode="auto">
          <a:xfrm>
            <a:off x="-17314" y="5001464"/>
            <a:ext cx="9161315" cy="162581"/>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17 Rectángulo"/>
          <p:cNvSpPr/>
          <p:nvPr/>
        </p:nvSpPr>
        <p:spPr>
          <a:xfrm>
            <a:off x="-17316" y="5001459"/>
            <a:ext cx="9161316" cy="162580"/>
          </a:xfrm>
          <a:prstGeom prst="rect">
            <a:avLst/>
          </a:prstGeom>
          <a:solidFill>
            <a:schemeClr val="bg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algn="ctr" defTabSz="913815"/>
            <a:endParaRPr lang="es-CL">
              <a:solidFill>
                <a:prstClr val="white"/>
              </a:solidFill>
              <a:latin typeface="Calibri"/>
            </a:endParaRPr>
          </a:p>
        </p:txBody>
      </p:sp>
    </p:spTree>
    <p:extLst>
      <p:ext uri="{BB962C8B-B14F-4D97-AF65-F5344CB8AC3E}">
        <p14:creationId xmlns:p14="http://schemas.microsoft.com/office/powerpoint/2010/main" val="23529200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uertaBuenaOnda.pdf"/>
          <p:cNvPicPr>
            <a:picLocks noChangeAspect="1"/>
          </p:cNvPicPr>
          <p:nvPr/>
        </p:nvPicPr>
        <p:blipFill rotWithShape="1">
          <a:blip r:embed="rId2" cstate="print">
            <a:extLst>
              <a:ext uri="{28A0092B-C50C-407E-A947-70E740481C1C}">
                <a14:useLocalDpi xmlns:a14="http://schemas.microsoft.com/office/drawing/2010/main" val="0"/>
              </a:ext>
            </a:extLst>
          </a:blip>
          <a:srcRect l="4460" t="7963" r="8567" b="7408"/>
          <a:stretch/>
        </p:blipFill>
        <p:spPr>
          <a:xfrm>
            <a:off x="34249" y="195522"/>
            <a:ext cx="4176464" cy="4711139"/>
          </a:xfrm>
          <a:prstGeom prst="rect">
            <a:avLst/>
          </a:prstGeom>
        </p:spPr>
      </p:pic>
      <p:pic>
        <p:nvPicPr>
          <p:cNvPr id="6" name="Imagen 5" descr="file.jpeg"/>
          <p:cNvPicPr>
            <a:picLocks noChangeAspect="1"/>
          </p:cNvPicPr>
          <p:nvPr/>
        </p:nvPicPr>
        <p:blipFill rotWithShape="1">
          <a:blip r:embed="rId3">
            <a:extLst>
              <a:ext uri="{28A0092B-C50C-407E-A947-70E740481C1C}">
                <a14:useLocalDpi xmlns:a14="http://schemas.microsoft.com/office/drawing/2010/main" val="0"/>
              </a:ext>
            </a:extLst>
          </a:blip>
          <a:srcRect l="10000" t="21852" r="10370" b="19629"/>
          <a:stretch/>
        </p:blipFill>
        <p:spPr>
          <a:xfrm>
            <a:off x="4644010" y="1491638"/>
            <a:ext cx="3941936" cy="2371089"/>
          </a:xfrm>
          <a:prstGeom prst="rect">
            <a:avLst/>
          </a:prstGeom>
        </p:spPr>
      </p:pic>
    </p:spTree>
    <p:extLst>
      <p:ext uri="{BB962C8B-B14F-4D97-AF65-F5344CB8AC3E}">
        <p14:creationId xmlns:p14="http://schemas.microsoft.com/office/powerpoint/2010/main" val="3481312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5579" y="123479"/>
            <a:ext cx="7897052" cy="4890531"/>
          </a:xfrm>
          <a:prstGeom prst="rect">
            <a:avLst/>
          </a:prstGeom>
        </p:spPr>
      </p:pic>
    </p:spTree>
    <p:extLst>
      <p:ext uri="{BB962C8B-B14F-4D97-AF65-F5344CB8AC3E}">
        <p14:creationId xmlns:p14="http://schemas.microsoft.com/office/powerpoint/2010/main" val="37930668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 y="1"/>
            <a:ext cx="9142858" cy="5164038"/>
          </a:xfrm>
          <a:prstGeom prst="rect">
            <a:avLst/>
          </a:prstGeom>
        </p:spPr>
      </p:pic>
      <p:sp>
        <p:nvSpPr>
          <p:cNvPr id="2" name="1 Rectángulo"/>
          <p:cNvSpPr/>
          <p:nvPr/>
        </p:nvSpPr>
        <p:spPr>
          <a:xfrm>
            <a:off x="179513" y="537810"/>
            <a:ext cx="1944216" cy="702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a:p>
        </p:txBody>
      </p:sp>
      <p:sp>
        <p:nvSpPr>
          <p:cNvPr id="9" name="AutoShape 4" descr="data:image/jpeg;base64,/9j/4AAQSkZJRgABAQAAAQABAAD/2wCEAAkGBhQSDxQUEBIUFBQUEBQUEBAUFBAVFBUQFBAXFRUQFBUXHCYeFxkkGRQUHy8gIycpLCwsFR4xNTAqNSYrLCkBCQoKDgwOFw8PFCklHyQ1MC01KjU1MCkpLDQpLDUpNSw1KTUvLikwNSwpKjUpMC8pLCwpLCkpNSwpLCw1LDU1Lv/AABEIAKcBLgMBIgACEQEDEQH/xAAcAAABBAMBAAAAAAAAAAAAAAAABAUGBwECAwj/xABQEAABAwICBAkGCAkLBQEAAAABAAIDBBESIQUGMVEHEyJBYXGRodEyUoGSscEUFSNCU2KisyRyc3SCk7LS8BYXMzRDVGOjwtPhJUSDw+I1/8QAGAEBAQEBAQAAAAAAAAAAAAAAAAEDAgT/xAAoEQEAAgEBBgUFAAAAAAAAAAAAAQIRAxJCUVKRwSEiMUGhcbHR0vD/2gAMAwEAAhEDEQA/ALxQhCAQhCAQhCAQhCAQhCAQhCAQhCAQhaySBoJcQAASSSAABtJJ2BBshNDtbaQC/wAIjI85pLh2tuuY11o/7yz7Q9yB7Qmca30h/wC5i9ZdG60Up/7mH12oHRCb26w0x2VEP62PxXQaZgOyeL9ZH4oFiEmGkojslj9dnitxWMOx7fWag7IWgmb5w7Qtg5BlCEIBCEIBCEIBCEIBCEIBCEIBCEIBCEIBCEIBCEIBCEIBCEIBCFGNdtf6fRsV5TjlcCYqdpGN31neYy/zj6LoHfTmnYaOB01TII2N5ztLuZjRtc47gvPPCBwozaRcY47w0oPJhvypLHJ0xG38UZDpOaY9atbajSE3G1L72vxcTbiONp+axvtJzKZEFlauSYqQ9HgucrjhNrXtlfMX3kLhqTLeFw+qu0w8odYQPrNSKogESxn/AMTv91YdqXVj58R/8cg/9isPQThJTRP86Nju1oK6VFE8uuyQNbYcgxtdnfM4rg7suhZ7Fuafj8O8xwVr/JKsH0Pqy/vFYOq9Z5sJ/XeCsWSklDTeVg6eJvbLI2x77fxmuDWSc80R6eJeO3lbOxTYvz/YzHKr86uVn0UR/SmH+hanV+s+hj9eX/aViNglcOTJEc/on9h5fUukNNJflmMi3zWvBvvzcQmzfm+DNeCrqugqYm45YWhgIxObI82BIF7GMb960ZUvYbsc5pByLXEEHoIVj6x6HbLA8Z34t7RmbcppGY581WDZLtB3gHtF1pETEeMuZ+i4NQdYnVVORKbyRODXO85pF2uPTkQepShVbwU1uGqljvk+HEPxmO8HFWkqgQhCAQhCAQhCAQhCAQhCAQhCAQhCAQtXOsL7gm/RekhOy+w7kDkhJiFi3WgVIST0lYz3ntKBYhI8957SsXO89qDfSs5ZTyvabFsT3A5ZFrCQe5eRayvknkdLO90kjzd73G5Jt/GWwL1nVRl0b2nMOaQQecEWIXn/AFz1ANO50lO28YzdGLksG9u9vRtHVsCDWWpXfCFoWoJdqDLmW7wU6VGTz1qP6jy2qAN59qkWkm2kKCztQZsVBF9UFvqPc32AKQOCh/BfUXp5GebM7sc1rvaSpkQgadLaXEBbfCA4Egm+0EXGXWEg/lU3zmdp8V10nPTz2ErXkMkLQ6xADzkRcHo7kji0ZS/NbKBisTd4F72vt716a1pFfNE5ea1r7XlmMOztamWvdnaU9h1wCOcAjqIuosNH0Tjslud5fnl1p7pNJxnAxhdm0BlxtDW5Z33DnU1KV3Yl1p3nemCudt2nqVNVUWCR7PMke30B5t3WV0FVLrdBgrZR52F49LcJ72FeduVajVnF6RgPM55Yf02lo7yFd685U1UWSMeNrHtcOtrgfcvRccgc0EbCAQeg5hBshCEAhCEAhCEAhCEAhCEAhCEAhCEHOfyHfin2KAasaU4t+EnL3KwJvJP4p9iqOOUtII5kFtA3AI51iyZ9W9KB8didgyTqaobj3INrLGFa/CRuPcjj+g9yDbCjCscd0HuRxvX3IM4VH9O6MvmAn7jxuPcuFTIHC1j3IKL1v1DzdLSt5W18IyDt7oxzO+rz82eRr1wXpSv0cDz9yrLhE1WYI31DOS9tjKAMpGlwbc7nC+3n596CF6szYahp6R7VNdONtL1qv9FyWlb1qwdNvBwO3tae1qCS8FlRaWdm8RuH2mn2BWM4Kk9WtPilnMhuQWFpDbXviBBz6j2qVnhSj+jk7WeKBy0nq1M6SUx2wvkL2jHbM2OYw5Zhc6nVyoL3YXDDxuNo4wgeVisRa9r3y2JuPCjH9HJ2t8VzdwnsuLMeBfMcg3y2XxZLeNe0cGE6FZ4nL+Tc4lGHBgbPjbyrHDjvbZfZzdCzRauTRyxuvdsctwMeWG9jYbfJTS3hNYBm2U5k3PF7L+Tkf4ss/wA58f0cna3xVnXt6eBGhX18U+VbcJNPhqI3+dG5p62uBH7blt/OT0yc3zY/Ovv3ZJn1m1pbVBoAcC11xiw+aQdnWOxeaG8mbEr91MreN0fTv5+Ja0/jM5B72rz5xg3q5eCKux0DmX/op3i31XAPHe5yonCEIQCEIQCEIQCEIQCEIQCEIQCEIQaS+Seo+xU+Srhk2HqPsVNkoJfqSfk5Oh7QOqxNu1PdRXhji0tcSBfIZbDz+jvTDqM7kzD6zD3O8FLIwg40lS17rMubC5uC2wuQMjmcwUuEK4T1eAXXlvSenqp00hfM9xMjuU50hO2wFy7ZYIPVfErHEryUdLz+efteKwdKTef7fFB61MSTTRryj8Yzef3f8qYcF9AKqrJqHvtE1k0YYQ28jZW2DjYm3QLILorQoJr0L0NR+RJ7CD7lO6t1woTrjHekqB/gSdzCfcgp3R1K977sbfCRfNo29Z6FK6tkrmNGA3AttbzelRSjYC11/Pi75ArOqtDBriC3nPtXUY94Z2i+fLMdM94Q/wCBS+Ye1vig0M3mHtZ4qU/Fg3dyx8Wjd3JmvD+6JjV5o6T+yJy0sjRdzTbrafYUlMx3HvU1OjRuWjtHDcpOPZ3Xa3p7d5QwzHpWOOS/WegPGMsPmHnA+cmT4C7nB9Bb4qOizjlnjkiNCfNf6zfFaOoXczXektQL/hHSrg4EGubFU42ua1xhdGXAgOBa/lNJ8obMwqKloXBri4ZWGeXntXGsBbM8NNgHuDQNgAccgg9l3WV40ZVSDZI8dTiEoj0tONk8o6pHj3oPYaF5Gj1lqxsq6gdU037yUx65142VtR+ul/eQesELyvFr9pG9hWz+mR59pXSfhM0lHa1ZK7rI8EHqRCqngi1pqqqpkbUzvkaKRrw12GweZGi+Q3K1kAhCEAhCEAhCEGr9h6iqaJVzO2ehUs4oJZqGc5h0RnvcpixQrUF3ykw+ow9jj4qY1VbHCwvmkZGweU97g1ovszKBPpJt2leZ6yH5R/47v2ivQ1RrpQEf1yH0OJ9gXn2qkBkeWkEGR1iN2I2KBHxSxxS7WWCEHLi1MeC8WqpLfQeyRqiRT/qRpuKmqHPncWsMRaCGudyi9pAyG4HsQXQ2W7VG9YY7xSDfG8drCFhmvVLbIynqgl8E36R1wpnDIT5/4LveUFSaNPJ/Th+8CubWoyCpayItaHMc5xcGnPjCBmdmxUtQSAZf4kW/YJBmrn1+0pHEfhAtKxtOCOLc03DqgtyOznQN4o6j6WL/ACPFbfF8/wBNF/kqMfzjR80D/XZ4IHCK3+7u/WN/dQSY6Om+nj/yv3U31s0rPng52vhZtG3mTfFr2HZCnP6wfup8kGOFjrWxXNtvm5d6Bl1npjeEnaYiSctuMpmFOpdrpBZ0H5F33hUfbEgS/B0Op04iFYfCgZ9K034LId2Dvkaoq25JJJJJzJzPWp3p2G1BKemP71qgzUGwatw1YaFugyGrIahZCDLRmuFVGXHb6EoCxZBa/AX/AFuX8yZ961XWqV4Df65L+ZN+9arqQCEIQCEIQCEIQYdsVKOOausqknuzPWfagk2oclp5PyPskb4po4basmGmaCbcdISPrCIYT6OV2pdqZJaod0wu/aYmjhgN4ITuqD3xP8EFdw17w22N3VcpHVNNuRe5dnhaSTt5glEVsIuFpK21rb1QzVlTJG8tde9gRe4uCLgrh8aP397vFOr9Hhzy7jLX5i0u5uY3Uk+PIQbto6UZAAcTfYAN+3Lb0qCF01SXmxcblwDQOe/Wd/tXWp0e8S4PKcBci43X23tsT9puaOpDRxUcWEk4oosJIIthPKzCbKfR7YyS0uN97bW7zdAlY5zRhuRbaATttnsWrpjvPaVmfyj1+5ciUGS87z2lLdGOcY6lgOTqe5FzYls8RBPTt7U3kpx0I0kygZkwEAbzxsZt3IE/FrrHGtpIy08pjm32XuOy67U9MScr9iBbo6HMKyWysZTQB219w3InPkdm1QfQ2i5i4fJOt51jZTeppg+KEEOxRkuFgciHMGeWzJBjXqPl0/5B33pUcZGpPro4OfBbmgP3hKYmRIMNjyTloXQfwiTCXYLWzw4tp6wuDIsk76u1bop+RHjxOa2wIDttsr5XzQdtZeDzFTPibPm7CQ4x+a4OtYO6FRUZuvQes+uEkTrCkc65wBpexpMtrtYbA2vsvdV9wa6v0s1PJJUU7ZXioLW4nSANaGNNgGkDa47UEZbqjWf3Sb1Ckdbo2WFwbNE+MkXAe0tJF7XF9ouvR9DpkWwgFtmk8xFgo3rToijrntfUcbja3A17HYbNve1swczzhBRqyFI9dNWoqR8fEPke2QONpAy4LSNhba45W7mUdCDIW7Iib25loEqox5XoQXBwE6JHFT1Djd+IQNAyAja1rzlzklw7Fa6rvgRb+AS/nbvuY1YiAQhCAQsYkYkGULGIIxjegyqMkdmes+1XjjG9VhrtqsYHOnh5ULnF0jeeJzjmQOdhJ9F92wE2qD/wrrif7j7ki4V23pWndUM72PC66pSfhbOlr/uyfctuE2IuonWF8Mkbj0DHYn7SCqWvyWzKktNxb0gHuKTuctC9VDgdKv3t9SPwWjtMSecPVZ4JvL1oXopc/S8vNIR1Bngk8mkZj/au7bexJi9al6g0keSbuuTvK5krqXLUtug48Yn3Uh34dGOZxII3jbbuCZHQbrpx1eie2bGLjCLh251xb3oL90JTslk4uSMEYCWuGRFhsuMz/wAJ9bqnB9f1h4Kn6HXWpieHNcAQ0tJwtdcG2djz5Jxdwk1Z/tz6I4h/pQWvFqxAOZ3rDwS34tjAAts2Z/xuVPU+u2kJTaOWZx3MZH7mpw4/TBFz8JA3l0bR23QWZV6Nhk/pI2OsLDEL5XuofrtoOGJsb4mCMukwkNJDSAwnZsBumgUWlT5UkwOXJ44F2fQ1112o6GSxNa+eXzWOL7MPO4hxuDmOYbelAjp6MmwAuSbDr6096oNYK3i52mKVjHTNY4hzXtBA4xj25OAJFxkQucr4sIEbXNIc2xuOY9G3K6T6GDXVsjr5imY1riDeznyFwG6+FvYg7a0UIljmuSLYngg87OUPYkugKZjYiW5PlPGy7LGQtAx5bw0E7zc86ctM2EExv/Yyc3PxZTZoY2Yz8iB9lqBZUVrocwzECC052te2exD6e7zfelNVDdn8dC5nyz1lBVnCBpIvqjFhAEBLWm5JdjaxxJ3KMXT3rt/+jUfjt+6YmRBtdKqE+V6PekiV0PzvR70F7cCY/wCnyfnbvuo1YKr7gUP/AE6T87f91GrAugyhYusoE5ctS9bYVqWoNHSLi+UruWLR0KBFLK7eUw6e0Q6Zh5ThlsuVJn0yzNRoKg0DelrY2zGzMZaHnYMTS0XPNmQpnpymxRvaRcFpBHtBXXWLVUTNPJz6lEJvjKFvFsa6RoyaXxl5A5hi29qCGaU1cwvNhlfJIToXo9qklbDpJ+2IDp4kD2pBJo2u3WPRGPBA0/EvQsjQo3BOI0LXnnf6GAf6Vu3VivP0vZb3IG0aE6B2LcaG6O5ObdSa8/TdrvFdW8Hdadol9LneKBpGhujuQdEdCem8GFWdof6XldW8E1Sdo7XIIxR0WGoeP8Nh+0fBOJjyT7HwRVHQP0iug4Ipedw7ygjT2W3LnjG8doUnfwXFozPckcmoTwcmE9QQJ6PVyaaJssGXLcGua8h3ItiIw52z2pzpdZNI0mG7hONj2yE35zbjGEO2X23TpoehdBE1gu0txXGwglxPvS2YiQ/KtxZAYhk7IWB6SgU6G4T6c8mop3w4gS5xeHxE2BsAxvtF08S8I+jmtsHPfnl8m91urFawyGxMVJqdTzOc/jcLQ82Y5oxZgEG4y5inCTUimvcSHp5MZ9imIXJqqOEGlPlRseQbtc2KWNw3YhjPtKSaG1nhNTyQ/wCUwsaMNg3N21xdfa5SGTVCmPz3HeDhIP2bjtTTpTVemhex0T3A4iSCbi7bEWvs71UOGlnYoZAMyYnAAdLSkGjHfJNt9E32NXBtY0OykF91xuSLQFe50hY5uWB1nDoIQTGNhfGbb7dwSR3lHrPtSqgZynZ/MKH0gQUtruwjSE5IIDngtJBAI4touDzhMatvW3VqGoMfGyvjLWvDCACMyL3v1DnCi03Bq4/0FTE/ocHNP2cSCHBK6GRoJxXzGXWOZOlTqJWM/scY3xua7uBv3JmrKGSP+kjez8djm+1BdfArphhinpxfEHicXG1jmtYewtHrKzQVSHAvLhq5vzRn3rVckc5KBZdZuuLXLcFBthWMK3siyDTCjCt7Isg54V1ssWWyDUsWjqcFdUIErqFnO0dgR8DZ5o7AlCxZBx+Dt80LPFDculkWQaYBuRg6FvZFkGmBGFb2RhQaBizxY3LayyEHIwjcOxa8Q3cOxd7LBCCNaT0HicThxXJN22a8dvJf9k9aYJ9DOucHKttbYh462HP07FYYiXGo0ex4s9oNth2EHe0jMHqQQanp3NhuQQC7I2OdknMjt6mr9W4yLF0hFyc3A5kk846VqNVIfrn9LwQQzGVxm1f+GEMfKYgM8YDXZ7A2xI237lPRqzB5h9Z/iu0Wg4Wm4jFxmDdxz9JQV6OBxlifhk3oZEPFLdHcE0MbsXHzuPWxv7IBVguZkhrUEch1Scw3ZO4ixFnsDjnucCD23Wx1Yf8ATD9X/wDSkaEEXdqkMQL5C4gWAsGgZ9G1Zk1VYdrWnraL9qkr2rUNQRV+qA+aXN6nG3Y664zaqzYbBzHjzJGix93cpiGrYNQRXQOrToifkYYr7eLDeV12AUjjp7JRZZQcxGtgxbIQCEIQCLIQgLIQhAIQhBiyLIQgEIQgLIshCAsiyEIBFkIQZWLIQgMKLIQgLLKEIBCEIBCEIBCEIMWRZCEGUIQgEIQgEIQg/9k="/>
          <p:cNvSpPr>
            <a:spLocks noChangeAspect="1" noChangeArrowheads="1"/>
          </p:cNvSpPr>
          <p:nvPr/>
        </p:nvSpPr>
        <p:spPr bwMode="auto">
          <a:xfrm>
            <a:off x="155575" y="-108340"/>
            <a:ext cx="304800" cy="2286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330" tIns="45665" rIns="91330" bIns="45665" numCol="1" anchor="t" anchorCtr="0" compatLnSpc="1">
            <a:prstTxWarp prst="textNoShape">
              <a:avLst/>
            </a:prstTxWarp>
          </a:bodyPr>
          <a:lstStyle/>
          <a:p>
            <a:endParaRPr lang="es-CL"/>
          </a:p>
        </p:txBody>
      </p:sp>
      <p:sp>
        <p:nvSpPr>
          <p:cNvPr id="4" name="3 Elipse"/>
          <p:cNvSpPr/>
          <p:nvPr/>
        </p:nvSpPr>
        <p:spPr>
          <a:xfrm rot="2096684">
            <a:off x="3386560" y="1739988"/>
            <a:ext cx="2228700" cy="19291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a:p>
        </p:txBody>
      </p:sp>
      <p:sp>
        <p:nvSpPr>
          <p:cNvPr id="5" name="4 Llamada rectangular redondeada"/>
          <p:cNvSpPr/>
          <p:nvPr/>
        </p:nvSpPr>
        <p:spPr>
          <a:xfrm>
            <a:off x="1403651" y="771550"/>
            <a:ext cx="2880320" cy="810090"/>
          </a:xfrm>
          <a:prstGeom prst="wedgeRoundRectCallout">
            <a:avLst>
              <a:gd name="adj1" fmla="val 39260"/>
              <a:gd name="adj2" fmla="val 106924"/>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chemeClr val="tx1"/>
                </a:solidFill>
              </a:rPr>
              <a:t>Secuenciación de novo; resecuenciación</a:t>
            </a:r>
          </a:p>
        </p:txBody>
      </p:sp>
      <p:sp>
        <p:nvSpPr>
          <p:cNvPr id="10" name="9 Llamada rectangular redondeada"/>
          <p:cNvSpPr/>
          <p:nvPr/>
        </p:nvSpPr>
        <p:spPr>
          <a:xfrm>
            <a:off x="5220074" y="3507856"/>
            <a:ext cx="2880320" cy="936104"/>
          </a:xfrm>
          <a:prstGeom prst="wedgeRoundRectCallout">
            <a:avLst>
              <a:gd name="adj1" fmla="val -56024"/>
              <a:gd name="adj2" fmla="val -72213"/>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b="1" dirty="0">
                <a:solidFill>
                  <a:srgbClr val="FF0000"/>
                </a:solidFill>
              </a:rPr>
              <a:t>Busqueda de marcadores moleculares (microsatélites)</a:t>
            </a:r>
          </a:p>
        </p:txBody>
      </p:sp>
      <p:sp>
        <p:nvSpPr>
          <p:cNvPr id="12" name="11 Llamada rectangular redondeada"/>
          <p:cNvSpPr/>
          <p:nvPr/>
        </p:nvSpPr>
        <p:spPr>
          <a:xfrm>
            <a:off x="4716020" y="627570"/>
            <a:ext cx="2880320" cy="1028971"/>
          </a:xfrm>
          <a:prstGeom prst="wedgeRoundRectCallout">
            <a:avLst>
              <a:gd name="adj1" fmla="val -41010"/>
              <a:gd name="adj2" fmla="val 83024"/>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chemeClr val="tx1"/>
                </a:solidFill>
              </a:rPr>
              <a:t>Metagenómica</a:t>
            </a:r>
          </a:p>
          <a:p>
            <a:pPr algn="ctr"/>
            <a:r>
              <a:rPr lang="es-CL" dirty="0">
                <a:solidFill>
                  <a:schemeClr val="tx1"/>
                </a:solidFill>
              </a:rPr>
              <a:t>Metatranscriptómica</a:t>
            </a:r>
          </a:p>
        </p:txBody>
      </p:sp>
      <p:sp>
        <p:nvSpPr>
          <p:cNvPr id="13" name="12 Llamada rectangular redondeada"/>
          <p:cNvSpPr/>
          <p:nvPr/>
        </p:nvSpPr>
        <p:spPr>
          <a:xfrm>
            <a:off x="6012163" y="1923684"/>
            <a:ext cx="1872208" cy="1008112"/>
          </a:xfrm>
          <a:prstGeom prst="wedgeRoundRectCallout">
            <a:avLst>
              <a:gd name="adj1" fmla="val -84385"/>
              <a:gd name="adj2" fmla="val 52261"/>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chemeClr val="tx1"/>
                </a:solidFill>
              </a:rPr>
              <a:t>Epigenómica</a:t>
            </a:r>
          </a:p>
          <a:p>
            <a:pPr algn="ctr"/>
            <a:r>
              <a:rPr lang="es-CL" dirty="0">
                <a:solidFill>
                  <a:schemeClr val="tx1"/>
                </a:solidFill>
              </a:rPr>
              <a:t>Chip-seq</a:t>
            </a:r>
          </a:p>
          <a:p>
            <a:pPr algn="ctr"/>
            <a:r>
              <a:rPr lang="es-CL" dirty="0" err="1">
                <a:solidFill>
                  <a:schemeClr val="tx1"/>
                </a:solidFill>
              </a:rPr>
              <a:t>Metil-seq</a:t>
            </a:r>
            <a:endParaRPr lang="es-CL" dirty="0">
              <a:solidFill>
                <a:schemeClr val="tx1"/>
              </a:solidFill>
            </a:endParaRPr>
          </a:p>
        </p:txBody>
      </p:sp>
      <p:sp>
        <p:nvSpPr>
          <p:cNvPr id="14" name="13 Llamada rectangular redondeada"/>
          <p:cNvSpPr/>
          <p:nvPr/>
        </p:nvSpPr>
        <p:spPr>
          <a:xfrm>
            <a:off x="1331642" y="3723880"/>
            <a:ext cx="2880320" cy="936104"/>
          </a:xfrm>
          <a:prstGeom prst="wedgeRoundRectCallout">
            <a:avLst>
              <a:gd name="adj1" fmla="val 44937"/>
              <a:gd name="adj2" fmla="val -80169"/>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b="1" dirty="0">
                <a:solidFill>
                  <a:srgbClr val="FF0000"/>
                </a:solidFill>
              </a:rPr>
              <a:t>RNA-seq </a:t>
            </a:r>
          </a:p>
          <a:p>
            <a:pPr algn="ctr"/>
            <a:r>
              <a:rPr lang="es-CL" b="1" dirty="0">
                <a:solidFill>
                  <a:srgbClr val="FF0000"/>
                </a:solidFill>
              </a:rPr>
              <a:t>mRNA-smallRNA</a:t>
            </a:r>
          </a:p>
          <a:p>
            <a:pPr algn="ctr"/>
            <a:r>
              <a:rPr lang="es-CL" b="1" dirty="0">
                <a:solidFill>
                  <a:srgbClr val="FF0000"/>
                </a:solidFill>
              </a:rPr>
              <a:t>transcriptómica</a:t>
            </a:r>
          </a:p>
        </p:txBody>
      </p:sp>
      <p:sp>
        <p:nvSpPr>
          <p:cNvPr id="15" name="14 Llamada rectangular redondeada"/>
          <p:cNvSpPr/>
          <p:nvPr/>
        </p:nvSpPr>
        <p:spPr>
          <a:xfrm>
            <a:off x="251520" y="2067694"/>
            <a:ext cx="2808312" cy="936104"/>
          </a:xfrm>
          <a:prstGeom prst="wedgeRoundRectCallout">
            <a:avLst>
              <a:gd name="adj1" fmla="val 68581"/>
              <a:gd name="adj2" fmla="val 16319"/>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rgbClr val="FF0000"/>
                </a:solidFill>
              </a:rPr>
              <a:t>Secuenciación de amplicones </a:t>
            </a:r>
            <a:r>
              <a:rPr lang="es-CL" sz="2000" b="1" dirty="0">
                <a:solidFill>
                  <a:srgbClr val="FF0000"/>
                </a:solidFill>
              </a:rPr>
              <a:t>Metabarcoding</a:t>
            </a:r>
          </a:p>
        </p:txBody>
      </p:sp>
      <p:pic>
        <p:nvPicPr>
          <p:cNvPr id="16" name="Imagen 15" descr="logoAustralOmics-ingles-0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1920" y="2139738"/>
            <a:ext cx="1371978" cy="1060165"/>
          </a:xfrm>
          <a:prstGeom prst="rect">
            <a:avLst/>
          </a:prstGeom>
        </p:spPr>
      </p:pic>
    </p:spTree>
    <p:extLst>
      <p:ext uri="{BB962C8B-B14F-4D97-AF65-F5344CB8AC3E}">
        <p14:creationId xmlns:p14="http://schemas.microsoft.com/office/powerpoint/2010/main" val="35360029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0" y="228601"/>
            <a:ext cx="9144000" cy="4914900"/>
          </a:xfrm>
          <a:prstGeom prst="rect">
            <a:avLst/>
          </a:prstGeom>
        </p:spPr>
      </p:pic>
    </p:spTree>
    <p:extLst>
      <p:ext uri="{BB962C8B-B14F-4D97-AF65-F5344CB8AC3E}">
        <p14:creationId xmlns:p14="http://schemas.microsoft.com/office/powerpoint/2010/main" val="171652332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7-07-06 a las 13.40.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65550"/>
            <a:ext cx="8143428" cy="4612073"/>
          </a:xfrm>
          <a:prstGeom prst="rect">
            <a:avLst/>
          </a:prstGeom>
        </p:spPr>
      </p:pic>
      <p:sp>
        <p:nvSpPr>
          <p:cNvPr id="2" name="CuadroTexto 1"/>
          <p:cNvSpPr txBox="1"/>
          <p:nvPr/>
        </p:nvSpPr>
        <p:spPr>
          <a:xfrm>
            <a:off x="323543" y="195503"/>
            <a:ext cx="2017465" cy="646220"/>
          </a:xfrm>
          <a:prstGeom prst="rect">
            <a:avLst/>
          </a:prstGeom>
          <a:noFill/>
        </p:spPr>
        <p:txBody>
          <a:bodyPr wrap="none" lIns="91330" tIns="45665" rIns="91330" bIns="45665" rtlCol="0">
            <a:spAutoFit/>
          </a:bodyPr>
          <a:lstStyle/>
          <a:p>
            <a:r>
              <a:rPr lang="es-ES" dirty="0"/>
              <a:t>1Mb= 1.000.000 </a:t>
            </a:r>
            <a:r>
              <a:rPr lang="es-ES" dirty="0" err="1"/>
              <a:t>pb</a:t>
            </a:r>
            <a:endParaRPr lang="es-ES" dirty="0"/>
          </a:p>
          <a:p>
            <a:endParaRPr lang="es-ES" dirty="0"/>
          </a:p>
        </p:txBody>
      </p:sp>
    </p:spTree>
    <p:extLst>
      <p:ext uri="{BB962C8B-B14F-4D97-AF65-F5344CB8AC3E}">
        <p14:creationId xmlns:p14="http://schemas.microsoft.com/office/powerpoint/2010/main" val="13668781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755579" y="123479"/>
            <a:ext cx="7897052" cy="4890531"/>
          </a:xfrm>
          <a:prstGeom prst="rect">
            <a:avLst/>
          </a:prstGeom>
        </p:spPr>
      </p:pic>
      <p:sp>
        <p:nvSpPr>
          <p:cNvPr id="6" name="CuadroTexto 5"/>
          <p:cNvSpPr txBox="1"/>
          <p:nvPr/>
        </p:nvSpPr>
        <p:spPr>
          <a:xfrm rot="20483713">
            <a:off x="760801" y="1183431"/>
            <a:ext cx="5441066" cy="923219"/>
          </a:xfrm>
          <a:prstGeom prst="rect">
            <a:avLst/>
          </a:prstGeom>
          <a:solidFill>
            <a:schemeClr val="bg1"/>
          </a:solidFill>
        </p:spPr>
        <p:txBody>
          <a:bodyPr wrap="none" lIns="91330" tIns="45665" rIns="91330" bIns="45665" rtlCol="0">
            <a:spAutoFit/>
          </a:bodyPr>
          <a:lstStyle/>
          <a:p>
            <a:r>
              <a:rPr lang="es-ES" sz="5400" b="1" dirty="0">
                <a:solidFill>
                  <a:srgbClr val="FF0000"/>
                </a:solidFill>
              </a:rPr>
              <a:t>METABARCODING</a:t>
            </a:r>
          </a:p>
        </p:txBody>
      </p:sp>
    </p:spTree>
    <p:extLst>
      <p:ext uri="{BB962C8B-B14F-4D97-AF65-F5344CB8AC3E}">
        <p14:creationId xmlns:p14="http://schemas.microsoft.com/office/powerpoint/2010/main" val="137887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 y="339"/>
            <a:ext cx="9142858" cy="5142857"/>
          </a:xfrm>
          <a:prstGeom prst="rect">
            <a:avLst/>
          </a:prstGeom>
        </p:spPr>
      </p:pic>
      <p:sp>
        <p:nvSpPr>
          <p:cNvPr id="2" name="1 Rectángulo"/>
          <p:cNvSpPr/>
          <p:nvPr/>
        </p:nvSpPr>
        <p:spPr>
          <a:xfrm>
            <a:off x="179513" y="537810"/>
            <a:ext cx="1944216" cy="702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a:p>
        </p:txBody>
      </p:sp>
      <p:pic>
        <p:nvPicPr>
          <p:cNvPr id="9" name="Imagen 8"/>
          <p:cNvPicPr>
            <a:picLocks noChangeAspect="1"/>
          </p:cNvPicPr>
          <p:nvPr/>
        </p:nvPicPr>
        <p:blipFill rotWithShape="1">
          <a:blip r:embed="rId3"/>
          <a:srcRect l="5844" t="20308" b="21852"/>
          <a:stretch/>
        </p:blipFill>
        <p:spPr>
          <a:xfrm>
            <a:off x="251520" y="483523"/>
            <a:ext cx="3502974" cy="1983027"/>
          </a:xfrm>
          <a:prstGeom prst="rect">
            <a:avLst/>
          </a:prstGeom>
        </p:spPr>
      </p:pic>
      <p:pic>
        <p:nvPicPr>
          <p:cNvPr id="10" name="Imagen 9"/>
          <p:cNvPicPr>
            <a:picLocks noChangeAspect="1"/>
          </p:cNvPicPr>
          <p:nvPr/>
        </p:nvPicPr>
        <p:blipFill>
          <a:blip r:embed="rId4"/>
          <a:stretch>
            <a:fillRect/>
          </a:stretch>
        </p:blipFill>
        <p:spPr>
          <a:xfrm>
            <a:off x="1547664" y="2715774"/>
            <a:ext cx="1813942" cy="1813942"/>
          </a:xfrm>
          <a:prstGeom prst="rect">
            <a:avLst/>
          </a:prstGeom>
        </p:spPr>
      </p:pic>
      <p:pic>
        <p:nvPicPr>
          <p:cNvPr id="3" name="Imagen 2"/>
          <p:cNvPicPr>
            <a:picLocks noChangeAspect="1"/>
          </p:cNvPicPr>
          <p:nvPr/>
        </p:nvPicPr>
        <p:blipFill>
          <a:blip r:embed="rId5"/>
          <a:stretch>
            <a:fillRect/>
          </a:stretch>
        </p:blipFill>
        <p:spPr>
          <a:xfrm>
            <a:off x="4139953" y="627534"/>
            <a:ext cx="3217292" cy="2409864"/>
          </a:xfrm>
          <a:prstGeom prst="rect">
            <a:avLst/>
          </a:prstGeom>
        </p:spPr>
      </p:pic>
      <p:pic>
        <p:nvPicPr>
          <p:cNvPr id="11" name="Imagen 10" descr="AS_140718_7026.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20272" y="339502"/>
            <a:ext cx="1404156" cy="936104"/>
          </a:xfrm>
          <a:prstGeom prst="rect">
            <a:avLst/>
          </a:prstGeom>
        </p:spPr>
      </p:pic>
      <p:pic>
        <p:nvPicPr>
          <p:cNvPr id="13" name="Imagen 12"/>
          <p:cNvPicPr>
            <a:picLocks noChangeAspect="1"/>
          </p:cNvPicPr>
          <p:nvPr/>
        </p:nvPicPr>
        <p:blipFill>
          <a:blip r:embed="rId7"/>
          <a:stretch>
            <a:fillRect/>
          </a:stretch>
        </p:blipFill>
        <p:spPr>
          <a:xfrm>
            <a:off x="4716049" y="4011912"/>
            <a:ext cx="4326827" cy="618118"/>
          </a:xfrm>
          <a:prstGeom prst="rect">
            <a:avLst/>
          </a:prstGeom>
        </p:spPr>
      </p:pic>
      <p:pic>
        <p:nvPicPr>
          <p:cNvPr id="12" name="Imagen 11"/>
          <p:cNvPicPr>
            <a:picLocks noChangeAspect="1"/>
          </p:cNvPicPr>
          <p:nvPr/>
        </p:nvPicPr>
        <p:blipFill rotWithShape="1">
          <a:blip r:embed="rId8"/>
          <a:srcRect l="19764" t="8230" r="31676" b="16461"/>
          <a:stretch/>
        </p:blipFill>
        <p:spPr>
          <a:xfrm>
            <a:off x="7092322" y="2320281"/>
            <a:ext cx="1848775" cy="1691630"/>
          </a:xfrm>
          <a:prstGeom prst="rect">
            <a:avLst/>
          </a:prstGeom>
        </p:spPr>
      </p:pic>
    </p:spTree>
    <p:extLst>
      <p:ext uri="{BB962C8B-B14F-4D97-AF65-F5344CB8AC3E}">
        <p14:creationId xmlns:p14="http://schemas.microsoft.com/office/powerpoint/2010/main" val="21442575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 y="21201"/>
            <a:ext cx="9142858" cy="5142857"/>
          </a:xfrm>
          <a:prstGeom prst="rect">
            <a:avLst/>
          </a:prstGeom>
        </p:spPr>
      </p:pic>
      <p:sp>
        <p:nvSpPr>
          <p:cNvPr id="2" name="1 Rectángulo"/>
          <p:cNvSpPr/>
          <p:nvPr/>
        </p:nvSpPr>
        <p:spPr>
          <a:xfrm>
            <a:off x="179513" y="537810"/>
            <a:ext cx="1944216" cy="702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a:p>
        </p:txBody>
      </p:sp>
      <p:sp>
        <p:nvSpPr>
          <p:cNvPr id="9" name="AutoShape 4" descr="data:image/jpeg;base64,/9j/4AAQSkZJRgABAQAAAQABAAD/2wCEAAkGBhQSDxQUEBIUFBQUEBQUEBAUFBAVFBUQFBAXFRUQFBUXHCYeFxkkGRQUHy8gIycpLCwsFR4xNTAqNSYrLCkBCQoKDgwOFw8PFCklHyQ1MC01KjU1MCkpLDQpLDUpNSw1KTUvLikwNSwpKjUpMC8pLCwpLCkpNSwpLCw1LDU1Lv/AABEIAKcBLgMBIgACEQEDEQH/xAAcAAABBAMBAAAAAAAAAAAAAAAABAUGBwECAwj/xABQEAABAwICBAkGCAkLBQEAAAABAAIDBBESIQUGMVEHEyJBYXGRodEyUoGSscEUFSNCU2KisyRyc3SCk7LS8BYXMzRDVGOjwtPhJUSDw+I1/8QAGAEBAQEBAQAAAAAAAAAAAAAAAAEDAgT/xAAoEQEAAgEBBgUFAAAAAAAAAAAAAQIRAxJCUVKRwSEiMUGhcbHR0vD/2gAMAwEAAhEDEQA/ALxQhCAQhCAQhCAQhCAQhCAQhCAQhCAQhaySBoJcQAASSSAABtJJ2BBshNDtbaQC/wAIjI85pLh2tuuY11o/7yz7Q9yB7Qmca30h/wC5i9ZdG60Up/7mH12oHRCb26w0x2VEP62PxXQaZgOyeL9ZH4oFiEmGkojslj9dnitxWMOx7fWag7IWgmb5w7Qtg5BlCEIBCEIBCEIBCEIBCEIBCEIBCEIBCEIBCEIBCEIBCEIBCEIBCFGNdtf6fRsV5TjlcCYqdpGN31neYy/zj6LoHfTmnYaOB01TII2N5ztLuZjRtc47gvPPCBwozaRcY47w0oPJhvypLHJ0xG38UZDpOaY9atbajSE3G1L72vxcTbiONp+axvtJzKZEFlauSYqQ9HgucrjhNrXtlfMX3kLhqTLeFw+qu0w8odYQPrNSKogESxn/AMTv91YdqXVj58R/8cg/9isPQThJTRP86Nju1oK6VFE8uuyQNbYcgxtdnfM4rg7suhZ7Fuafj8O8xwVr/JKsH0Pqy/vFYOq9Z5sJ/XeCsWSklDTeVg6eJvbLI2x77fxmuDWSc80R6eJeO3lbOxTYvz/YzHKr86uVn0UR/SmH+hanV+s+hj9eX/aViNglcOTJEc/on9h5fUukNNJflmMi3zWvBvvzcQmzfm+DNeCrqugqYm45YWhgIxObI82BIF7GMb960ZUvYbsc5pByLXEEHoIVj6x6HbLA8Z34t7RmbcppGY581WDZLtB3gHtF1pETEeMuZ+i4NQdYnVVORKbyRODXO85pF2uPTkQepShVbwU1uGqljvk+HEPxmO8HFWkqgQhCAQhCAQhCAQhCAQhCAQhCAQhCAQtXOsL7gm/RekhOy+w7kDkhJiFi3WgVIST0lYz3ntKBYhI8957SsXO89qDfSs5ZTyvabFsT3A5ZFrCQe5eRayvknkdLO90kjzd73G5Jt/GWwL1nVRl0b2nMOaQQecEWIXn/AFz1ANO50lO28YzdGLksG9u9vRtHVsCDWWpXfCFoWoJdqDLmW7wU6VGTz1qP6jy2qAN59qkWkm2kKCztQZsVBF9UFvqPc32AKQOCh/BfUXp5GebM7sc1rvaSpkQgadLaXEBbfCA4Egm+0EXGXWEg/lU3zmdp8V10nPTz2ErXkMkLQ6xADzkRcHo7kji0ZS/NbKBisTd4F72vt716a1pFfNE5ea1r7XlmMOztamWvdnaU9h1wCOcAjqIuosNH0Tjslud5fnl1p7pNJxnAxhdm0BlxtDW5Z33DnU1KV3Yl1p3nemCudt2nqVNVUWCR7PMke30B5t3WV0FVLrdBgrZR52F49LcJ72FeduVajVnF6RgPM55Yf02lo7yFd685U1UWSMeNrHtcOtrgfcvRccgc0EbCAQeg5hBshCEAhCEAhCEAhCEAhCEAhCEAhCEHOfyHfin2KAasaU4t+EnL3KwJvJP4p9iqOOUtII5kFtA3AI51iyZ9W9KB8didgyTqaobj3INrLGFa/CRuPcjj+g9yDbCjCscd0HuRxvX3IM4VH9O6MvmAn7jxuPcuFTIHC1j3IKL1v1DzdLSt5W18IyDt7oxzO+rz82eRr1wXpSv0cDz9yrLhE1WYI31DOS9tjKAMpGlwbc7nC+3n596CF6szYahp6R7VNdONtL1qv9FyWlb1qwdNvBwO3tae1qCS8FlRaWdm8RuH2mn2BWM4Kk9WtPilnMhuQWFpDbXviBBz6j2qVnhSj+jk7WeKBy0nq1M6SUx2wvkL2jHbM2OYw5Zhc6nVyoL3YXDDxuNo4wgeVisRa9r3y2JuPCjH9HJ2t8VzdwnsuLMeBfMcg3y2XxZLeNe0cGE6FZ4nL+Tc4lGHBgbPjbyrHDjvbZfZzdCzRauTRyxuvdsctwMeWG9jYbfJTS3hNYBm2U5k3PF7L+Tkf4ss/wA58f0cna3xVnXt6eBGhX18U+VbcJNPhqI3+dG5p62uBH7blt/OT0yc3zY/Ovv3ZJn1m1pbVBoAcC11xiw+aQdnWOxeaG8mbEr91MreN0fTv5+Ja0/jM5B72rz5xg3q5eCKux0DmX/op3i31XAPHe5yonCEIQCEIQCEIQCEIQCEIQCEIQCEIQaS+Seo+xU+Srhk2HqPsVNkoJfqSfk5Oh7QOqxNu1PdRXhji0tcSBfIZbDz+jvTDqM7kzD6zD3O8FLIwg40lS17rMubC5uC2wuQMjmcwUuEK4T1eAXXlvSenqp00hfM9xMjuU50hO2wFy7ZYIPVfErHEryUdLz+efteKwdKTef7fFB61MSTTRryj8Yzef3f8qYcF9AKqrJqHvtE1k0YYQ28jZW2DjYm3QLILorQoJr0L0NR+RJ7CD7lO6t1woTrjHekqB/gSdzCfcgp3R1K977sbfCRfNo29Z6FK6tkrmNGA3AttbzelRSjYC11/Pi75ArOqtDBriC3nPtXUY94Z2i+fLMdM94Q/wCBS+Ye1vig0M3mHtZ4qU/Fg3dyx8Wjd3JmvD+6JjV5o6T+yJy0sjRdzTbrafYUlMx3HvU1OjRuWjtHDcpOPZ3Xa3p7d5QwzHpWOOS/WegPGMsPmHnA+cmT4C7nB9Bb4qOizjlnjkiNCfNf6zfFaOoXczXektQL/hHSrg4EGubFU42ua1xhdGXAgOBa/lNJ8obMwqKloXBri4ZWGeXntXGsBbM8NNgHuDQNgAccgg9l3WV40ZVSDZI8dTiEoj0tONk8o6pHj3oPYaF5Gj1lqxsq6gdU037yUx65142VtR+ul/eQesELyvFr9pG9hWz+mR59pXSfhM0lHa1ZK7rI8EHqRCqngi1pqqqpkbUzvkaKRrw12GweZGi+Q3K1kAhCEAhCEAhCEGr9h6iqaJVzO2ehUs4oJZqGc5h0RnvcpixQrUF3ykw+ow9jj4qY1VbHCwvmkZGweU97g1ovszKBPpJt2leZ6yH5R/47v2ivQ1RrpQEf1yH0OJ9gXn2qkBkeWkEGR1iN2I2KBHxSxxS7WWCEHLi1MeC8WqpLfQeyRqiRT/qRpuKmqHPncWsMRaCGudyi9pAyG4HsQXQ2W7VG9YY7xSDfG8drCFhmvVLbIynqgl8E36R1wpnDIT5/4LveUFSaNPJ/Th+8CubWoyCpayItaHMc5xcGnPjCBmdmxUtQSAZf4kW/YJBmrn1+0pHEfhAtKxtOCOLc03DqgtyOznQN4o6j6WL/ACPFbfF8/wBNF/kqMfzjR80D/XZ4IHCK3+7u/WN/dQSY6Om+nj/yv3U31s0rPng52vhZtG3mTfFr2HZCnP6wfup8kGOFjrWxXNtvm5d6Bl1npjeEnaYiSctuMpmFOpdrpBZ0H5F33hUfbEgS/B0Op04iFYfCgZ9K034LId2Dvkaoq25JJJJJzJzPWp3p2G1BKemP71qgzUGwatw1YaFugyGrIahZCDLRmuFVGXHb6EoCxZBa/AX/AFuX8yZ961XWqV4Df65L+ZN+9arqQCEIQCEIQCEIQYdsVKOOausqknuzPWfagk2oclp5PyPskb4po4basmGmaCbcdISPrCIYT6OV2pdqZJaod0wu/aYmjhgN4ITuqD3xP8EFdw17w22N3VcpHVNNuRe5dnhaSTt5glEVsIuFpK21rb1QzVlTJG8tde9gRe4uCLgrh8aP397vFOr9Hhzy7jLX5i0u5uY3Uk+PIQbto6UZAAcTfYAN+3Lb0qCF01SXmxcblwDQOe/Wd/tXWp0e8S4PKcBci43X23tsT9puaOpDRxUcWEk4oosJIIthPKzCbKfR7YyS0uN97bW7zdAlY5zRhuRbaATttnsWrpjvPaVmfyj1+5ciUGS87z2lLdGOcY6lgOTqe5FzYls8RBPTt7U3kpx0I0kygZkwEAbzxsZt3IE/FrrHGtpIy08pjm32XuOy67U9MScr9iBbo6HMKyWysZTQB219w3InPkdm1QfQ2i5i4fJOt51jZTeppg+KEEOxRkuFgciHMGeWzJBjXqPl0/5B33pUcZGpPro4OfBbmgP3hKYmRIMNjyTloXQfwiTCXYLWzw4tp6wuDIsk76u1bop+RHjxOa2wIDttsr5XzQdtZeDzFTPibPm7CQ4x+a4OtYO6FRUZuvQes+uEkTrCkc65wBpexpMtrtYbA2vsvdV9wa6v0s1PJJUU7ZXioLW4nSANaGNNgGkDa47UEZbqjWf3Sb1Ckdbo2WFwbNE+MkXAe0tJF7XF9ouvR9DpkWwgFtmk8xFgo3rToijrntfUcbja3A17HYbNve1swczzhBRqyFI9dNWoqR8fEPke2QONpAy4LSNhba45W7mUdCDIW7Iib25loEqox5XoQXBwE6JHFT1Djd+IQNAyAja1rzlzklw7Fa6rvgRb+AS/nbvuY1YiAQhCAQsYkYkGULGIIxjegyqMkdmes+1XjjG9VhrtqsYHOnh5ULnF0jeeJzjmQOdhJ9F92wE2qD/wrrif7j7ki4V23pWndUM72PC66pSfhbOlr/uyfctuE2IuonWF8Mkbj0DHYn7SCqWvyWzKktNxb0gHuKTuctC9VDgdKv3t9SPwWjtMSecPVZ4JvL1oXopc/S8vNIR1Bngk8mkZj/au7bexJi9al6g0keSbuuTvK5krqXLUtug48Yn3Uh34dGOZxII3jbbuCZHQbrpx1eie2bGLjCLh251xb3oL90JTslk4uSMEYCWuGRFhsuMz/wAJ9bqnB9f1h4Kn6HXWpieHNcAQ0tJwtdcG2djz5Jxdwk1Z/tz6I4h/pQWvFqxAOZ3rDwS34tjAAts2Z/xuVPU+u2kJTaOWZx3MZH7mpw4/TBFz8JA3l0bR23QWZV6Nhk/pI2OsLDEL5XuofrtoOGJsb4mCMukwkNJDSAwnZsBumgUWlT5UkwOXJ44F2fQ1112o6GSxNa+eXzWOL7MPO4hxuDmOYbelAjp6MmwAuSbDr6096oNYK3i52mKVjHTNY4hzXtBA4xj25OAJFxkQucr4sIEbXNIc2xuOY9G3K6T6GDXVsjr5imY1riDeznyFwG6+FvYg7a0UIljmuSLYngg87OUPYkugKZjYiW5PlPGy7LGQtAx5bw0E7zc86ctM2EExv/Yyc3PxZTZoY2Yz8iB9lqBZUVrocwzECC052te2exD6e7zfelNVDdn8dC5nyz1lBVnCBpIvqjFhAEBLWm5JdjaxxJ3KMXT3rt/+jUfjt+6YmRBtdKqE+V6PekiV0PzvR70F7cCY/wCnyfnbvuo1YKr7gUP/AE6T87f91GrAugyhYusoE5ctS9bYVqWoNHSLi+UruWLR0KBFLK7eUw6e0Q6Zh5ThlsuVJn0yzNRoKg0DelrY2zGzMZaHnYMTS0XPNmQpnpymxRvaRcFpBHtBXXWLVUTNPJz6lEJvjKFvFsa6RoyaXxl5A5hi29qCGaU1cwvNhlfJIToXo9qklbDpJ+2IDp4kD2pBJo2u3WPRGPBA0/EvQsjQo3BOI0LXnnf6GAf6Vu3VivP0vZb3IG0aE6B2LcaG6O5ObdSa8/TdrvFdW8Hdadol9LneKBpGhujuQdEdCem8GFWdof6XldW8E1Sdo7XIIxR0WGoeP8Nh+0fBOJjyT7HwRVHQP0iug4Ipedw7ygjT2W3LnjG8doUnfwXFozPckcmoTwcmE9QQJ6PVyaaJssGXLcGua8h3ItiIw52z2pzpdZNI0mG7hONj2yE35zbjGEO2X23TpoehdBE1gu0txXGwglxPvS2YiQ/KtxZAYhk7IWB6SgU6G4T6c8mop3w4gS5xeHxE2BsAxvtF08S8I+jmtsHPfnl8m91urFawyGxMVJqdTzOc/jcLQ82Y5oxZgEG4y5inCTUimvcSHp5MZ9imIXJqqOEGlPlRseQbtc2KWNw3YhjPtKSaG1nhNTyQ/wCUwsaMNg3N21xdfa5SGTVCmPz3HeDhIP2bjtTTpTVemhex0T3A4iSCbi7bEWvs71UOGlnYoZAMyYnAAdLSkGjHfJNt9E32NXBtY0OykF91xuSLQFe50hY5uWB1nDoIQTGNhfGbb7dwSR3lHrPtSqgZynZ/MKH0gQUtruwjSE5IIDngtJBAI4touDzhMatvW3VqGoMfGyvjLWvDCACMyL3v1DnCi03Bq4/0FTE/ocHNP2cSCHBK6GRoJxXzGXWOZOlTqJWM/scY3xua7uBv3JmrKGSP+kjez8djm+1BdfArphhinpxfEHicXG1jmtYewtHrKzQVSHAvLhq5vzRn3rVckc5KBZdZuuLXLcFBthWMK3siyDTCjCt7Isg54V1ssWWyDUsWjqcFdUIErqFnO0dgR8DZ5o7AlCxZBx+Dt80LPFDculkWQaYBuRg6FvZFkGmBGFb2RhQaBizxY3LayyEHIwjcOxa8Q3cOxd7LBCCNaT0HicThxXJN22a8dvJf9k9aYJ9DOucHKttbYh462HP07FYYiXGo0ex4s9oNth2EHe0jMHqQQanp3NhuQQC7I2OdknMjt6mr9W4yLF0hFyc3A5kk846VqNVIfrn9LwQQzGVxm1f+GEMfKYgM8YDXZ7A2xI237lPRqzB5h9Z/iu0Wg4Wm4jFxmDdxz9JQV6OBxlifhk3oZEPFLdHcE0MbsXHzuPWxv7IBVguZkhrUEch1Scw3ZO4ixFnsDjnucCD23Wx1Yf8ATD9X/wDSkaEEXdqkMQL5C4gWAsGgZ9G1Zk1VYdrWnraL9qkr2rUNQRV+qA+aXN6nG3Y664zaqzYbBzHjzJGix93cpiGrYNQRXQOrToifkYYr7eLDeV12AUjjp7JRZZQcxGtgxbIQCEIQCLIQgLIQhAIQhBiyLIQgEIQgLIshCAsiyEIBFkIQZWLIQgMKLIQgLLKEIBCEIBCEIBCEIMWRZCEGUIQgEIQgEIQg/9k="/>
          <p:cNvSpPr>
            <a:spLocks noChangeAspect="1" noChangeArrowheads="1"/>
          </p:cNvSpPr>
          <p:nvPr/>
        </p:nvSpPr>
        <p:spPr bwMode="auto">
          <a:xfrm>
            <a:off x="155575" y="-108340"/>
            <a:ext cx="304800" cy="2286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330" tIns="45665" rIns="91330" bIns="45665" numCol="1" anchor="t" anchorCtr="0" compatLnSpc="1">
            <a:prstTxWarp prst="textNoShape">
              <a:avLst/>
            </a:prstTxWarp>
          </a:bodyPr>
          <a:lstStyle/>
          <a:p>
            <a:endParaRPr lang="es-CL"/>
          </a:p>
        </p:txBody>
      </p:sp>
      <p:pic>
        <p:nvPicPr>
          <p:cNvPr id="8" name="Picture 2" descr="http://upload.wikimedia.org/wikipedia/commons/0/07/Gen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6873" y="2262106"/>
            <a:ext cx="1990488" cy="113616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3 Elipse"/>
          <p:cNvSpPr/>
          <p:nvPr/>
        </p:nvSpPr>
        <p:spPr>
          <a:xfrm rot="2096684">
            <a:off x="3422243" y="1844114"/>
            <a:ext cx="2160240" cy="18362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endParaRPr lang="es-CL"/>
          </a:p>
        </p:txBody>
      </p:sp>
      <p:sp>
        <p:nvSpPr>
          <p:cNvPr id="5" name="4 Llamada rectangular redondeada"/>
          <p:cNvSpPr/>
          <p:nvPr/>
        </p:nvSpPr>
        <p:spPr>
          <a:xfrm>
            <a:off x="1403651" y="1026435"/>
            <a:ext cx="2880320" cy="810090"/>
          </a:xfrm>
          <a:prstGeom prst="wedgeRoundRectCallout">
            <a:avLst>
              <a:gd name="adj1" fmla="val 49548"/>
              <a:gd name="adj2" fmla="val 76876"/>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chemeClr val="tx1"/>
                </a:solidFill>
              </a:rPr>
              <a:t>De </a:t>
            </a:r>
            <a:r>
              <a:rPr lang="es-CL" i="1" dirty="0" err="1">
                <a:solidFill>
                  <a:schemeClr val="tx1"/>
                </a:solidFill>
              </a:rPr>
              <a:t>novo</a:t>
            </a:r>
            <a:r>
              <a:rPr lang="es-CL" dirty="0">
                <a:solidFill>
                  <a:schemeClr val="tx1"/>
                </a:solidFill>
              </a:rPr>
              <a:t> </a:t>
            </a:r>
            <a:r>
              <a:rPr lang="es-CL" dirty="0" err="1">
                <a:solidFill>
                  <a:schemeClr val="tx1"/>
                </a:solidFill>
              </a:rPr>
              <a:t>sequencing</a:t>
            </a:r>
            <a:endParaRPr lang="es-CL" dirty="0">
              <a:solidFill>
                <a:schemeClr val="tx1"/>
              </a:solidFill>
            </a:endParaRPr>
          </a:p>
        </p:txBody>
      </p:sp>
      <p:sp>
        <p:nvSpPr>
          <p:cNvPr id="10" name="9 Llamada rectangular redondeada"/>
          <p:cNvSpPr/>
          <p:nvPr/>
        </p:nvSpPr>
        <p:spPr>
          <a:xfrm>
            <a:off x="320867" y="2020097"/>
            <a:ext cx="2880320" cy="810090"/>
          </a:xfrm>
          <a:prstGeom prst="wedgeRoundRectCallout">
            <a:avLst>
              <a:gd name="adj1" fmla="val 63025"/>
              <a:gd name="adj2" fmla="val 16977"/>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err="1">
                <a:solidFill>
                  <a:schemeClr val="tx1"/>
                </a:solidFill>
              </a:rPr>
              <a:t>Resequencing</a:t>
            </a:r>
            <a:endParaRPr lang="es-CL" dirty="0">
              <a:solidFill>
                <a:schemeClr val="tx1"/>
              </a:solidFill>
            </a:endParaRPr>
          </a:p>
        </p:txBody>
      </p:sp>
      <p:sp>
        <p:nvSpPr>
          <p:cNvPr id="11" name="10 Llamada rectangular redondeada"/>
          <p:cNvSpPr/>
          <p:nvPr/>
        </p:nvSpPr>
        <p:spPr>
          <a:xfrm>
            <a:off x="307975" y="3100424"/>
            <a:ext cx="2880320" cy="810090"/>
          </a:xfrm>
          <a:prstGeom prst="wedgeRoundRectCallout">
            <a:avLst>
              <a:gd name="adj1" fmla="val 65421"/>
              <a:gd name="adj2" fmla="val -14969"/>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err="1">
                <a:solidFill>
                  <a:schemeClr val="tx1"/>
                </a:solidFill>
              </a:rPr>
              <a:t>Exome</a:t>
            </a:r>
            <a:r>
              <a:rPr lang="es-CL" dirty="0">
                <a:solidFill>
                  <a:schemeClr val="tx1"/>
                </a:solidFill>
              </a:rPr>
              <a:t> </a:t>
            </a:r>
            <a:r>
              <a:rPr lang="es-CL" dirty="0" err="1">
                <a:solidFill>
                  <a:schemeClr val="tx1"/>
                </a:solidFill>
              </a:rPr>
              <a:t>sequencing</a:t>
            </a:r>
            <a:r>
              <a:rPr lang="es-CL" dirty="0">
                <a:solidFill>
                  <a:schemeClr val="tx1"/>
                </a:solidFill>
              </a:rPr>
              <a:t> (1, 2% del genoma total)</a:t>
            </a:r>
          </a:p>
        </p:txBody>
      </p:sp>
      <p:sp>
        <p:nvSpPr>
          <p:cNvPr id="12" name="11 Llamada rectangular redondeada"/>
          <p:cNvSpPr/>
          <p:nvPr/>
        </p:nvSpPr>
        <p:spPr>
          <a:xfrm>
            <a:off x="5508107" y="1134447"/>
            <a:ext cx="2880320" cy="810090"/>
          </a:xfrm>
          <a:prstGeom prst="wedgeRoundRectCallout">
            <a:avLst>
              <a:gd name="adj1" fmla="val -46889"/>
              <a:gd name="adj2" fmla="val 91252"/>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sz="2400" dirty="0" err="1">
                <a:solidFill>
                  <a:schemeClr val="tx1"/>
                </a:solidFill>
              </a:rPr>
              <a:t>Metagenomics</a:t>
            </a:r>
            <a:endParaRPr lang="es-CL" sz="2400" dirty="0">
              <a:solidFill>
                <a:schemeClr val="tx1"/>
              </a:solidFill>
            </a:endParaRPr>
          </a:p>
          <a:p>
            <a:pPr algn="ctr"/>
            <a:r>
              <a:rPr lang="es-CL" dirty="0" err="1">
                <a:solidFill>
                  <a:schemeClr val="tx1"/>
                </a:solidFill>
              </a:rPr>
              <a:t>Metatranscriptomics</a:t>
            </a:r>
            <a:endParaRPr lang="es-CL" dirty="0">
              <a:solidFill>
                <a:schemeClr val="tx1"/>
              </a:solidFill>
            </a:endParaRPr>
          </a:p>
        </p:txBody>
      </p:sp>
      <p:sp>
        <p:nvSpPr>
          <p:cNvPr id="13" name="12 Llamada rectangular redondeada"/>
          <p:cNvSpPr/>
          <p:nvPr/>
        </p:nvSpPr>
        <p:spPr>
          <a:xfrm>
            <a:off x="5940154" y="2322579"/>
            <a:ext cx="3096344" cy="810090"/>
          </a:xfrm>
          <a:prstGeom prst="wedgeRoundRectCallout">
            <a:avLst>
              <a:gd name="adj1" fmla="val -75341"/>
              <a:gd name="adj2" fmla="val 45729"/>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err="1">
                <a:solidFill>
                  <a:schemeClr val="tx1"/>
                </a:solidFill>
              </a:rPr>
              <a:t>Epigenomics</a:t>
            </a:r>
            <a:endParaRPr lang="es-CL" dirty="0">
              <a:solidFill>
                <a:schemeClr val="tx1"/>
              </a:solidFill>
            </a:endParaRPr>
          </a:p>
          <a:p>
            <a:pPr algn="ctr"/>
            <a:r>
              <a:rPr lang="es-CL" dirty="0">
                <a:solidFill>
                  <a:schemeClr val="tx1"/>
                </a:solidFill>
              </a:rPr>
              <a:t>Chip-</a:t>
            </a:r>
            <a:r>
              <a:rPr lang="es-CL" dirty="0" err="1">
                <a:solidFill>
                  <a:schemeClr val="tx1"/>
                </a:solidFill>
              </a:rPr>
              <a:t>seq</a:t>
            </a:r>
            <a:r>
              <a:rPr lang="es-CL" dirty="0">
                <a:solidFill>
                  <a:schemeClr val="tx1"/>
                </a:solidFill>
              </a:rPr>
              <a:t> </a:t>
            </a:r>
          </a:p>
          <a:p>
            <a:pPr algn="ctr"/>
            <a:r>
              <a:rPr lang="es-CL" dirty="0" err="1">
                <a:solidFill>
                  <a:schemeClr val="tx1"/>
                </a:solidFill>
              </a:rPr>
              <a:t>Metil-seq</a:t>
            </a:r>
            <a:endParaRPr lang="es-CL" dirty="0">
              <a:solidFill>
                <a:schemeClr val="tx1"/>
              </a:solidFill>
            </a:endParaRPr>
          </a:p>
        </p:txBody>
      </p:sp>
      <p:sp>
        <p:nvSpPr>
          <p:cNvPr id="14" name="13 Llamada rectangular redondeada"/>
          <p:cNvSpPr/>
          <p:nvPr/>
        </p:nvSpPr>
        <p:spPr>
          <a:xfrm>
            <a:off x="5508106" y="3594611"/>
            <a:ext cx="3096344" cy="810090"/>
          </a:xfrm>
          <a:prstGeom prst="wedgeRoundRectCallout">
            <a:avLst>
              <a:gd name="adj1" fmla="val -72276"/>
              <a:gd name="adj2" fmla="val -48512"/>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chemeClr val="tx1"/>
                </a:solidFill>
              </a:rPr>
              <a:t>RNA-</a:t>
            </a:r>
            <a:r>
              <a:rPr lang="es-CL" dirty="0" err="1">
                <a:solidFill>
                  <a:schemeClr val="tx1"/>
                </a:solidFill>
              </a:rPr>
              <a:t>seq</a:t>
            </a:r>
            <a:r>
              <a:rPr lang="es-CL" dirty="0">
                <a:solidFill>
                  <a:schemeClr val="tx1"/>
                </a:solidFill>
              </a:rPr>
              <a:t> /</a:t>
            </a:r>
            <a:r>
              <a:rPr lang="es-CL" dirty="0" err="1">
                <a:solidFill>
                  <a:schemeClr val="tx1"/>
                </a:solidFill>
              </a:rPr>
              <a:t>transcriptómics</a:t>
            </a:r>
            <a:endParaRPr lang="es-CL" dirty="0">
              <a:solidFill>
                <a:schemeClr val="tx1"/>
              </a:solidFill>
            </a:endParaRPr>
          </a:p>
        </p:txBody>
      </p:sp>
      <p:sp>
        <p:nvSpPr>
          <p:cNvPr id="15" name="14 Llamada rectangular redondeada"/>
          <p:cNvSpPr/>
          <p:nvPr/>
        </p:nvSpPr>
        <p:spPr>
          <a:xfrm>
            <a:off x="2123728" y="3999656"/>
            <a:ext cx="3096344" cy="810090"/>
          </a:xfrm>
          <a:prstGeom prst="wedgeRoundRectCallout">
            <a:avLst>
              <a:gd name="adj1" fmla="val 36969"/>
              <a:gd name="adj2" fmla="val -84452"/>
              <a:gd name="adj3"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330" tIns="45665" rIns="91330" bIns="45665" rtlCol="0" anchor="ctr"/>
          <a:lstStyle/>
          <a:p>
            <a:pPr algn="ctr"/>
            <a:r>
              <a:rPr lang="es-CL" dirty="0">
                <a:solidFill>
                  <a:srgbClr val="FF0000"/>
                </a:solidFill>
              </a:rPr>
              <a:t>Secuenciación de amplicones </a:t>
            </a:r>
            <a:r>
              <a:rPr lang="es-CL" sz="2000" b="1" dirty="0">
                <a:solidFill>
                  <a:srgbClr val="FF0000"/>
                </a:solidFill>
              </a:rPr>
              <a:t>Metabarcoding</a:t>
            </a:r>
          </a:p>
        </p:txBody>
      </p:sp>
    </p:spTree>
    <p:extLst>
      <p:ext uri="{BB962C8B-B14F-4D97-AF65-F5344CB8AC3E}">
        <p14:creationId xmlns:p14="http://schemas.microsoft.com/office/powerpoint/2010/main" val="18990743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Captura de pantalla 2019-01-10 a las 10.13.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98" y="465518"/>
            <a:ext cx="7841381" cy="2073771"/>
          </a:xfrm>
          <a:prstGeom prst="rect">
            <a:avLst/>
          </a:prstGeom>
        </p:spPr>
      </p:pic>
      <p:sp>
        <p:nvSpPr>
          <p:cNvPr id="3" name="CuadroTexto 2"/>
          <p:cNvSpPr txBox="1"/>
          <p:nvPr/>
        </p:nvSpPr>
        <p:spPr>
          <a:xfrm>
            <a:off x="251531" y="141494"/>
            <a:ext cx="2131341" cy="399998"/>
          </a:xfrm>
          <a:prstGeom prst="rect">
            <a:avLst/>
          </a:prstGeom>
          <a:noFill/>
        </p:spPr>
        <p:txBody>
          <a:bodyPr wrap="none" lIns="91330" tIns="45665" rIns="91330" bIns="45665" rtlCol="0">
            <a:spAutoFit/>
          </a:bodyPr>
          <a:lstStyle/>
          <a:p>
            <a:r>
              <a:rPr lang="es-ES" sz="2000" b="1" dirty="0"/>
              <a:t>METABARCODING</a:t>
            </a:r>
          </a:p>
        </p:txBody>
      </p:sp>
      <p:pic>
        <p:nvPicPr>
          <p:cNvPr id="2" name="Imagen 1" descr="Captura de pantalla 2019-06-06 a las 12.26.0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2643794"/>
            <a:ext cx="3024336" cy="2269259"/>
          </a:xfrm>
          <a:prstGeom prst="rect">
            <a:avLst/>
          </a:prstGeom>
        </p:spPr>
      </p:pic>
      <p:pic>
        <p:nvPicPr>
          <p:cNvPr id="4" name="Imagen 3" descr="Captura de pantalla 2019-06-06 a las 12.32.0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3" y="411510"/>
            <a:ext cx="2376264" cy="4552950"/>
          </a:xfrm>
          <a:prstGeom prst="rect">
            <a:avLst/>
          </a:prstGeom>
        </p:spPr>
      </p:pic>
    </p:spTree>
    <p:extLst>
      <p:ext uri="{BB962C8B-B14F-4D97-AF65-F5344CB8AC3E}">
        <p14:creationId xmlns:p14="http://schemas.microsoft.com/office/powerpoint/2010/main" val="60466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3" name="Oval 4"/>
          <p:cNvSpPr>
            <a:spLocks noChangeArrowheads="1"/>
          </p:cNvSpPr>
          <p:nvPr/>
        </p:nvSpPr>
        <p:spPr bwMode="auto">
          <a:xfrm>
            <a:off x="1371600" y="571500"/>
            <a:ext cx="7467600" cy="3714750"/>
          </a:xfrm>
          <a:prstGeom prst="ellipse">
            <a:avLst/>
          </a:prstGeom>
          <a:noFill/>
          <a:ln w="38100">
            <a:solidFill>
              <a:srgbClr val="FFFF00"/>
            </a:solidFill>
            <a:round/>
            <a:headEnd/>
            <a:tailEnd/>
          </a:ln>
        </p:spPr>
        <p:txBody>
          <a:bodyPr wrap="none" lIns="91330" tIns="45665" rIns="91330" bIns="45665" anchor="ctr"/>
          <a:lstStyle/>
          <a:p>
            <a:endParaRPr lang="es-CL">
              <a:solidFill>
                <a:prstClr val="black"/>
              </a:solidFill>
              <a:latin typeface="Calibri" pitchFamily="34" charset="0"/>
            </a:endParaRPr>
          </a:p>
        </p:txBody>
      </p:sp>
      <p:sp>
        <p:nvSpPr>
          <p:cNvPr id="2054" name="Text Box 5"/>
          <p:cNvSpPr txBox="1">
            <a:spLocks noChangeArrowheads="1"/>
          </p:cNvSpPr>
          <p:nvPr/>
        </p:nvSpPr>
        <p:spPr bwMode="auto">
          <a:xfrm>
            <a:off x="4343401" y="400066"/>
            <a:ext cx="1112132"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Cigotos</a:t>
            </a:r>
            <a:endParaRPr lang="es-ES" sz="2400" dirty="0">
              <a:solidFill>
                <a:srgbClr val="000066"/>
              </a:solidFill>
              <a:latin typeface="Calibri"/>
            </a:endParaRPr>
          </a:p>
        </p:txBody>
      </p:sp>
      <p:sp>
        <p:nvSpPr>
          <p:cNvPr id="2055" name="Text Box 6"/>
          <p:cNvSpPr txBox="1">
            <a:spLocks noChangeArrowheads="1"/>
          </p:cNvSpPr>
          <p:nvPr/>
        </p:nvSpPr>
        <p:spPr bwMode="auto">
          <a:xfrm>
            <a:off x="3779914" y="4011928"/>
            <a:ext cx="1310804"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Gametos</a:t>
            </a:r>
            <a:endParaRPr lang="es-ES" sz="2400" dirty="0">
              <a:solidFill>
                <a:srgbClr val="000066"/>
              </a:solidFill>
              <a:latin typeface="Calibri"/>
            </a:endParaRPr>
          </a:p>
        </p:txBody>
      </p:sp>
      <p:sp>
        <p:nvSpPr>
          <p:cNvPr id="2056" name="Text Box 7"/>
          <p:cNvSpPr txBox="1">
            <a:spLocks noChangeArrowheads="1"/>
          </p:cNvSpPr>
          <p:nvPr/>
        </p:nvSpPr>
        <p:spPr bwMode="auto">
          <a:xfrm>
            <a:off x="6804249" y="3363853"/>
            <a:ext cx="2088232" cy="461554"/>
          </a:xfrm>
          <a:prstGeom prst="rect">
            <a:avLst/>
          </a:prstGeom>
          <a:solidFill>
            <a:srgbClr val="FFFF99"/>
          </a:solidFill>
          <a:ln w="19050">
            <a:solidFill>
              <a:srgbClr val="FFFF00"/>
            </a:solidFill>
            <a:miter lim="800000"/>
            <a:headEnd/>
            <a:tailEnd/>
          </a:ln>
        </p:spPr>
        <p:txBody>
          <a:bodyPr wrap="square" lIns="91330" tIns="45665" rIns="91330" bIns="45665">
            <a:spAutoFit/>
          </a:bodyPr>
          <a:lstStyle/>
          <a:p>
            <a:r>
              <a:rPr lang="es-MX" sz="2400" dirty="0">
                <a:solidFill>
                  <a:srgbClr val="000066"/>
                </a:solidFill>
                <a:latin typeface="Calibri"/>
              </a:rPr>
              <a:t>Apareamientos</a:t>
            </a:r>
            <a:endParaRPr lang="es-ES" sz="2400" dirty="0">
              <a:solidFill>
                <a:srgbClr val="000066"/>
              </a:solidFill>
              <a:latin typeface="Calibri"/>
            </a:endParaRPr>
          </a:p>
        </p:txBody>
      </p:sp>
      <p:sp>
        <p:nvSpPr>
          <p:cNvPr id="2059" name="Text Box 10"/>
          <p:cNvSpPr txBox="1">
            <a:spLocks noChangeArrowheads="1"/>
          </p:cNvSpPr>
          <p:nvPr/>
        </p:nvSpPr>
        <p:spPr bwMode="auto">
          <a:xfrm>
            <a:off x="838203" y="2914652"/>
            <a:ext cx="1142338" cy="461554"/>
          </a:xfrm>
          <a:prstGeom prst="rect">
            <a:avLst/>
          </a:prstGeom>
          <a:solidFill>
            <a:srgbClr val="FFFF99"/>
          </a:solidFill>
          <a:ln w="19050">
            <a:solidFill>
              <a:srgbClr val="FFFF00"/>
            </a:solidFill>
            <a:miter lim="800000"/>
            <a:headEnd/>
            <a:tailEnd/>
          </a:ln>
        </p:spPr>
        <p:txBody>
          <a:bodyPr wrap="none" lIns="91330" tIns="45665" rIns="91330" bIns="45665">
            <a:spAutoFit/>
          </a:bodyPr>
          <a:lstStyle/>
          <a:p>
            <a:r>
              <a:rPr lang="es-MX" sz="2400" dirty="0">
                <a:solidFill>
                  <a:srgbClr val="000066"/>
                </a:solidFill>
                <a:latin typeface="Calibri"/>
              </a:rPr>
              <a:t>Adultos</a:t>
            </a:r>
            <a:endParaRPr lang="es-ES" sz="2400" dirty="0">
              <a:solidFill>
                <a:srgbClr val="000066"/>
              </a:solidFill>
              <a:latin typeface="Calibri"/>
            </a:endParaRPr>
          </a:p>
        </p:txBody>
      </p:sp>
      <p:sp>
        <p:nvSpPr>
          <p:cNvPr id="2073" name="Text Box 24"/>
          <p:cNvSpPr txBox="1">
            <a:spLocks noChangeArrowheads="1"/>
          </p:cNvSpPr>
          <p:nvPr/>
        </p:nvSpPr>
        <p:spPr bwMode="auto">
          <a:xfrm>
            <a:off x="4572029" y="1707660"/>
            <a:ext cx="2450861" cy="1200217"/>
          </a:xfrm>
          <a:prstGeom prst="rect">
            <a:avLst/>
          </a:prstGeom>
          <a:noFill/>
          <a:ln w="9525">
            <a:noFill/>
            <a:miter lim="800000"/>
            <a:headEnd/>
            <a:tailEnd/>
          </a:ln>
        </p:spPr>
        <p:txBody>
          <a:bodyPr wrap="square" lIns="91330" tIns="45665" rIns="91330" bIns="45665">
            <a:spAutoFit/>
          </a:bodyPr>
          <a:lstStyle/>
          <a:p>
            <a:pPr algn="ctr"/>
            <a:r>
              <a:rPr lang="es-MX" sz="2400" dirty="0">
                <a:solidFill>
                  <a:srgbClr val="00FFFF"/>
                </a:solidFill>
                <a:latin typeface="Calibri"/>
              </a:rPr>
              <a:t>Una población de abejas en evolución </a:t>
            </a:r>
            <a:endParaRPr lang="es-ES" sz="2400" dirty="0">
              <a:solidFill>
                <a:srgbClr val="00FFFF"/>
              </a:solidFill>
              <a:latin typeface="Calibri"/>
            </a:endParaRPr>
          </a:p>
        </p:txBody>
      </p:sp>
      <p:sp>
        <p:nvSpPr>
          <p:cNvPr id="2075" name="Line 26"/>
          <p:cNvSpPr>
            <a:spLocks noChangeShapeType="1"/>
          </p:cNvSpPr>
          <p:nvPr/>
        </p:nvSpPr>
        <p:spPr bwMode="auto">
          <a:xfrm>
            <a:off x="2987827" y="3795908"/>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6" name="Line 27"/>
          <p:cNvSpPr>
            <a:spLocks noChangeShapeType="1"/>
          </p:cNvSpPr>
          <p:nvPr/>
        </p:nvSpPr>
        <p:spPr bwMode="auto">
          <a:xfrm flipV="1">
            <a:off x="6012160" y="3939923"/>
            <a:ext cx="431800" cy="108347"/>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7" name="Line 28"/>
          <p:cNvSpPr>
            <a:spLocks noChangeShapeType="1"/>
          </p:cNvSpPr>
          <p:nvPr/>
        </p:nvSpPr>
        <p:spPr bwMode="auto">
          <a:xfrm flipH="1" flipV="1">
            <a:off x="8532442" y="1995687"/>
            <a:ext cx="72008" cy="36004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8" name="Line 29"/>
          <p:cNvSpPr>
            <a:spLocks noChangeShapeType="1"/>
          </p:cNvSpPr>
          <p:nvPr/>
        </p:nvSpPr>
        <p:spPr bwMode="auto">
          <a:xfrm flipH="1" flipV="1">
            <a:off x="6227792" y="844156"/>
            <a:ext cx="504825"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79" name="Line 30"/>
          <p:cNvSpPr>
            <a:spLocks noChangeShapeType="1"/>
          </p:cNvSpPr>
          <p:nvPr/>
        </p:nvSpPr>
        <p:spPr bwMode="auto">
          <a:xfrm flipH="1">
            <a:off x="3347864" y="843559"/>
            <a:ext cx="503238" cy="107156"/>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2080" name="Line 31"/>
          <p:cNvSpPr>
            <a:spLocks noChangeShapeType="1"/>
          </p:cNvSpPr>
          <p:nvPr/>
        </p:nvSpPr>
        <p:spPr bwMode="auto">
          <a:xfrm flipH="1">
            <a:off x="1619251" y="2300991"/>
            <a:ext cx="422" cy="414809"/>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pic>
        <p:nvPicPr>
          <p:cNvPr id="33" name="Picture 2" descr="Resultado de imagen para abeja hd">
            <a:extLst>
              <a:ext uri="{FF2B5EF4-FFF2-40B4-BE49-F238E27FC236}">
                <a16:creationId xmlns:a16="http://schemas.microsoft.com/office/drawing/2014/main" id="{55ACEEE5-868F-40D5-A66C-C9F0BE5185AC}"/>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6019" b="96019" l="33646" r="45365">
                        <a14:foregroundMark x1="42135" y1="79722" x2="42135" y2="79722"/>
                        <a14:foregroundMark x1="41250" y1="79630" x2="41250" y2="79630"/>
                        <a14:foregroundMark x1="40521" y1="79907" x2="40521" y2="79907"/>
                        <a14:foregroundMark x1="38333" y1="79352" x2="38333" y2="79352"/>
                        <a14:foregroundMark x1="45208" y1="79259" x2="45208" y2="79259"/>
                        <a14:foregroundMark x1="45365" y1="79352" x2="43333" y2="80741"/>
                        <a14:foregroundMark x1="43333" y1="80741" x2="44167" y2="79815"/>
                        <a14:foregroundMark x1="35104" y1="88704" x2="35365" y2="92130"/>
                        <a14:foregroundMark x1="36615" y1="96019" x2="37292" y2="94074"/>
                        <a14:foregroundMark x1="42917" y1="81019" x2="41771" y2="80278"/>
                        <a14:foregroundMark x1="42552" y1="80278" x2="42552" y2="80278"/>
                        <a14:foregroundMark x1="40156" y1="80833" x2="36875" y2="76111"/>
                        <a14:foregroundMark x1="34792" y1="75926" x2="34844" y2="79907"/>
                        <a14:foregroundMark x1="34844" y1="79907" x2="36771" y2="82500"/>
                        <a14:foregroundMark x1="36771" y1="82500" x2="38802" y2="83796"/>
                        <a14:foregroundMark x1="38802" y1="83796" x2="40208" y2="83519"/>
                        <a14:foregroundMark x1="35781" y1="75463" x2="33646" y2="76667"/>
                        <a14:foregroundMark x1="33646" y1="76667" x2="36458" y2="82870"/>
                        <a14:backgroundMark x1="39323" y1="91852" x2="39323" y2="91852"/>
                        <a14:backgroundMark x1="39219" y1="90463" x2="39219" y2="90463"/>
                        <a14:backgroundMark x1="40833" y1="88889" x2="40833" y2="88889"/>
                        <a14:backgroundMark x1="42552" y1="91296" x2="42552" y2="91296"/>
                        <a14:backgroundMark x1="44635" y1="86759" x2="44635" y2="86759"/>
                        <a14:backgroundMark x1="42344" y1="86759" x2="42344" y2="86759"/>
                        <a14:backgroundMark x1="42135" y1="86204" x2="42135" y2="86204"/>
                        <a14:backgroundMark x1="35000" y1="76019" x2="35000" y2="76019"/>
                      </a14:backgroundRemoval>
                    </a14:imgEffect>
                  </a14:imgLayer>
                </a14:imgProps>
              </a:ext>
              <a:ext uri="{28A0092B-C50C-407E-A947-70E740481C1C}">
                <a14:useLocalDpi xmlns:a14="http://schemas.microsoft.com/office/drawing/2010/main" val="0"/>
              </a:ext>
            </a:extLst>
          </a:blip>
          <a:srcRect l="32902" t="73158" r="53940" b="3333"/>
          <a:stretch/>
        </p:blipFill>
        <p:spPr bwMode="auto">
          <a:xfrm>
            <a:off x="3059833" y="1707654"/>
            <a:ext cx="159224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Line 30"/>
          <p:cNvSpPr>
            <a:spLocks noChangeShapeType="1"/>
          </p:cNvSpPr>
          <p:nvPr/>
        </p:nvSpPr>
        <p:spPr bwMode="auto">
          <a:xfrm flipH="1">
            <a:off x="1907704" y="1456483"/>
            <a:ext cx="432048" cy="323180"/>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5" name="Line 28"/>
          <p:cNvSpPr>
            <a:spLocks noChangeShapeType="1"/>
          </p:cNvSpPr>
          <p:nvPr/>
        </p:nvSpPr>
        <p:spPr bwMode="auto">
          <a:xfrm flipH="1" flipV="1">
            <a:off x="7668345" y="1275607"/>
            <a:ext cx="360040" cy="288032"/>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36" name="Line 28"/>
          <p:cNvSpPr>
            <a:spLocks noChangeShapeType="1"/>
          </p:cNvSpPr>
          <p:nvPr/>
        </p:nvSpPr>
        <p:spPr bwMode="auto">
          <a:xfrm flipV="1">
            <a:off x="8316419" y="2859782"/>
            <a:ext cx="288032" cy="279648"/>
          </a:xfrm>
          <a:prstGeom prst="line">
            <a:avLst/>
          </a:prstGeom>
          <a:noFill/>
          <a:ln w="12700">
            <a:solidFill>
              <a:schemeClr val="bg1"/>
            </a:solidFill>
            <a:round/>
            <a:headEnd/>
            <a:tailEnd type="triangle" w="lg" len="lg"/>
          </a:ln>
        </p:spPr>
        <p:txBody>
          <a:bodyPr lIns="91330" tIns="45665" rIns="91330" bIns="45665"/>
          <a:lstStyle/>
          <a:p>
            <a:endParaRPr lang="es-CL">
              <a:solidFill>
                <a:prstClr val="black"/>
              </a:solidFill>
              <a:latin typeface="Calibri"/>
            </a:endParaRPr>
          </a:p>
        </p:txBody>
      </p:sp>
      <p:sp>
        <p:nvSpPr>
          <p:cNvPr id="18" name="Text Box 9"/>
          <p:cNvSpPr txBox="1">
            <a:spLocks noChangeArrowheads="1"/>
          </p:cNvSpPr>
          <p:nvPr/>
        </p:nvSpPr>
        <p:spPr bwMode="auto">
          <a:xfrm>
            <a:off x="1187624" y="1101974"/>
            <a:ext cx="1579056"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SELECCIÓN</a:t>
            </a:r>
            <a:endParaRPr lang="es-ES" sz="2400" b="1" dirty="0">
              <a:solidFill>
                <a:srgbClr val="FF0000"/>
              </a:solidFill>
            </a:endParaRPr>
          </a:p>
        </p:txBody>
      </p:sp>
      <p:sp>
        <p:nvSpPr>
          <p:cNvPr id="19" name="Text Box 8"/>
          <p:cNvSpPr txBox="1">
            <a:spLocks noChangeArrowheads="1"/>
          </p:cNvSpPr>
          <p:nvPr/>
        </p:nvSpPr>
        <p:spPr bwMode="auto">
          <a:xfrm>
            <a:off x="6732253" y="987591"/>
            <a:ext cx="2210639"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DERIVA GÉNICA</a:t>
            </a:r>
            <a:endParaRPr lang="es-ES" sz="2400" b="1" dirty="0">
              <a:solidFill>
                <a:srgbClr val="FF0000"/>
              </a:solidFill>
            </a:endParaRPr>
          </a:p>
        </p:txBody>
      </p:sp>
      <p:sp>
        <p:nvSpPr>
          <p:cNvPr id="20" name="Text Box 2"/>
          <p:cNvSpPr txBox="1">
            <a:spLocks noChangeArrowheads="1"/>
          </p:cNvSpPr>
          <p:nvPr/>
        </p:nvSpPr>
        <p:spPr bwMode="auto">
          <a:xfrm>
            <a:off x="107505" y="3939902"/>
            <a:ext cx="1747221"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MIGRACIÓN</a:t>
            </a:r>
            <a:endParaRPr lang="es-ES" sz="2400" b="1" dirty="0">
              <a:solidFill>
                <a:srgbClr val="FF0000"/>
              </a:solidFill>
            </a:endParaRPr>
          </a:p>
        </p:txBody>
      </p:sp>
      <p:sp>
        <p:nvSpPr>
          <p:cNvPr id="21" name="Text Box 3"/>
          <p:cNvSpPr txBox="1">
            <a:spLocks noChangeArrowheads="1"/>
          </p:cNvSpPr>
          <p:nvPr/>
        </p:nvSpPr>
        <p:spPr bwMode="auto">
          <a:xfrm>
            <a:off x="1403654" y="4515966"/>
            <a:ext cx="1649087" cy="461554"/>
          </a:xfrm>
          <a:prstGeom prst="rect">
            <a:avLst/>
          </a:prstGeom>
          <a:solidFill>
            <a:srgbClr val="CCFFCC"/>
          </a:solidFill>
          <a:ln w="19050">
            <a:solidFill>
              <a:srgbClr val="FF0000"/>
            </a:solidFill>
            <a:miter lim="800000"/>
            <a:headEnd/>
            <a:tailEnd/>
          </a:ln>
        </p:spPr>
        <p:txBody>
          <a:bodyPr wrap="none" lIns="91330" tIns="45665" rIns="91330" bIns="45665">
            <a:spAutoFit/>
          </a:bodyPr>
          <a:lstStyle/>
          <a:p>
            <a:r>
              <a:rPr lang="es-MX" sz="2400" b="1" dirty="0">
                <a:solidFill>
                  <a:srgbClr val="FF0000"/>
                </a:solidFill>
              </a:rPr>
              <a:t>MUTACIÓN</a:t>
            </a:r>
            <a:endParaRPr lang="es-ES" sz="2400" b="1" dirty="0">
              <a:solidFill>
                <a:srgbClr val="FF0000"/>
              </a:solidFill>
            </a:endParaRPr>
          </a:p>
        </p:txBody>
      </p:sp>
      <p:sp>
        <p:nvSpPr>
          <p:cNvPr id="22" name="Freeform 11"/>
          <p:cNvSpPr>
            <a:spLocks/>
          </p:cNvSpPr>
          <p:nvPr/>
        </p:nvSpPr>
        <p:spPr bwMode="auto">
          <a:xfrm rot="19172898">
            <a:off x="1166194" y="3501764"/>
            <a:ext cx="1138589" cy="575415"/>
          </a:xfrm>
          <a:custGeom>
            <a:avLst/>
            <a:gdLst>
              <a:gd name="T0" fmla="*/ 0 w 720"/>
              <a:gd name="T1" fmla="*/ 0 h 336"/>
              <a:gd name="T2" fmla="*/ 967740069 w 720"/>
              <a:gd name="T3" fmla="*/ 241935011 h 336"/>
              <a:gd name="T4" fmla="*/ 1814512678 w 720"/>
              <a:gd name="T5" fmla="*/ 8467725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23" name="Freeform 12"/>
          <p:cNvSpPr>
            <a:spLocks/>
          </p:cNvSpPr>
          <p:nvPr/>
        </p:nvSpPr>
        <p:spPr bwMode="auto">
          <a:xfrm rot="18370292">
            <a:off x="2458259" y="3992353"/>
            <a:ext cx="843120" cy="543205"/>
          </a:xfrm>
          <a:custGeom>
            <a:avLst/>
            <a:gdLst>
              <a:gd name="T0" fmla="*/ 0 w 720"/>
              <a:gd name="T1" fmla="*/ 0 h 336"/>
              <a:gd name="T2" fmla="*/ 1101073117 w 720"/>
              <a:gd name="T3" fmla="*/ 493744212 h 336"/>
              <a:gd name="T4" fmla="*/ 2064512147 w 720"/>
              <a:gd name="T5" fmla="*/ 1728107082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24" name="Freeform 15"/>
          <p:cNvSpPr>
            <a:spLocks/>
          </p:cNvSpPr>
          <p:nvPr/>
        </p:nvSpPr>
        <p:spPr bwMode="auto">
          <a:xfrm rot="17433647" flipV="1">
            <a:off x="8014729" y="552192"/>
            <a:ext cx="332966" cy="413712"/>
          </a:xfrm>
          <a:custGeom>
            <a:avLst/>
            <a:gdLst>
              <a:gd name="T0" fmla="*/ 0 w 720"/>
              <a:gd name="T1" fmla="*/ 0 h 336"/>
              <a:gd name="T2" fmla="*/ 520429036 w 720"/>
              <a:gd name="T3" fmla="*/ 19749861 h 336"/>
              <a:gd name="T4" fmla="*/ 975804460 w 720"/>
              <a:gd name="T5" fmla="*/ 691242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25" name="Text Box 16"/>
          <p:cNvSpPr txBox="1">
            <a:spLocks noChangeArrowheads="1"/>
          </p:cNvSpPr>
          <p:nvPr/>
        </p:nvSpPr>
        <p:spPr bwMode="auto">
          <a:xfrm>
            <a:off x="5699868" y="0"/>
            <a:ext cx="3444132" cy="399998"/>
          </a:xfrm>
          <a:prstGeom prst="rect">
            <a:avLst/>
          </a:prstGeom>
          <a:noFill/>
          <a:ln w="9525">
            <a:noFill/>
            <a:miter lim="800000"/>
            <a:headEnd/>
            <a:tailEnd/>
          </a:ln>
        </p:spPr>
        <p:txBody>
          <a:bodyPr wrap="square" lIns="91330" tIns="45665" rIns="91330" bIns="45665">
            <a:spAutoFit/>
          </a:bodyPr>
          <a:lstStyle/>
          <a:p>
            <a:r>
              <a:rPr lang="es-MX" sz="2000" dirty="0">
                <a:solidFill>
                  <a:srgbClr val="FFFF00"/>
                </a:solidFill>
              </a:rPr>
              <a:t>Pérdida de diversidad genética</a:t>
            </a:r>
            <a:endParaRPr lang="es-ES" sz="2000" dirty="0">
              <a:solidFill>
                <a:srgbClr val="FFFF00"/>
              </a:solidFill>
            </a:endParaRPr>
          </a:p>
        </p:txBody>
      </p:sp>
      <p:sp>
        <p:nvSpPr>
          <p:cNvPr id="26" name="Text Box 19"/>
          <p:cNvSpPr txBox="1">
            <a:spLocks noChangeArrowheads="1"/>
          </p:cNvSpPr>
          <p:nvPr/>
        </p:nvSpPr>
        <p:spPr bwMode="auto">
          <a:xfrm>
            <a:off x="23652" y="267494"/>
            <a:ext cx="19050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rPr>
              <a:t>Competencia</a:t>
            </a:r>
            <a:endParaRPr lang="es-ES" sz="2000" dirty="0">
              <a:solidFill>
                <a:srgbClr val="FFFF00"/>
              </a:solidFill>
            </a:endParaRPr>
          </a:p>
        </p:txBody>
      </p:sp>
      <p:sp>
        <p:nvSpPr>
          <p:cNvPr id="27" name="Text Box 20"/>
          <p:cNvSpPr txBox="1">
            <a:spLocks noChangeArrowheads="1"/>
          </p:cNvSpPr>
          <p:nvPr/>
        </p:nvSpPr>
        <p:spPr bwMode="auto">
          <a:xfrm>
            <a:off x="1219200" y="-86928"/>
            <a:ext cx="9144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rPr>
              <a:t>Clima</a:t>
            </a:r>
            <a:endParaRPr lang="es-ES" sz="2000" dirty="0">
              <a:solidFill>
                <a:srgbClr val="FFFF00"/>
              </a:solidFill>
            </a:endParaRPr>
          </a:p>
        </p:txBody>
      </p:sp>
      <p:sp>
        <p:nvSpPr>
          <p:cNvPr id="28" name="Text Box 21"/>
          <p:cNvSpPr txBox="1">
            <a:spLocks noChangeArrowheads="1"/>
          </p:cNvSpPr>
          <p:nvPr/>
        </p:nvSpPr>
        <p:spPr bwMode="auto">
          <a:xfrm>
            <a:off x="2133600" y="51470"/>
            <a:ext cx="19812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rPr>
              <a:t>Enfermedades</a:t>
            </a:r>
            <a:endParaRPr lang="es-ES" sz="2000" dirty="0">
              <a:solidFill>
                <a:srgbClr val="FFFF00"/>
              </a:solidFill>
            </a:endParaRPr>
          </a:p>
        </p:txBody>
      </p:sp>
      <p:sp>
        <p:nvSpPr>
          <p:cNvPr id="29" name="Freeform 22"/>
          <p:cNvSpPr>
            <a:spLocks/>
          </p:cNvSpPr>
          <p:nvPr/>
        </p:nvSpPr>
        <p:spPr bwMode="auto">
          <a:xfrm rot="19430508" flipH="1">
            <a:off x="1963664" y="630424"/>
            <a:ext cx="810675" cy="210200"/>
          </a:xfrm>
          <a:custGeom>
            <a:avLst/>
            <a:gdLst>
              <a:gd name="T0" fmla="*/ 0 w 720"/>
              <a:gd name="T1" fmla="*/ 0 h 336"/>
              <a:gd name="T2" fmla="*/ 654240406 w 720"/>
              <a:gd name="T3" fmla="*/ 112380532 h 336"/>
              <a:gd name="T4" fmla="*/ 1226699966 w 720"/>
              <a:gd name="T5" fmla="*/ 39333079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30" name="Freeform 23"/>
          <p:cNvSpPr>
            <a:spLocks/>
          </p:cNvSpPr>
          <p:nvPr/>
        </p:nvSpPr>
        <p:spPr bwMode="auto">
          <a:xfrm rot="21327865">
            <a:off x="1648512" y="332088"/>
            <a:ext cx="158405" cy="734908"/>
          </a:xfrm>
          <a:custGeom>
            <a:avLst/>
            <a:gdLst>
              <a:gd name="T0" fmla="*/ 0 w 720"/>
              <a:gd name="T1" fmla="*/ 0 h 336"/>
              <a:gd name="T2" fmla="*/ 39792223 w 720"/>
              <a:gd name="T3" fmla="*/ 1426921617 h 336"/>
              <a:gd name="T4" fmla="*/ 74610621 w 720"/>
              <a:gd name="T5" fmla="*/ 214748364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31" name="Freeform 25"/>
          <p:cNvSpPr>
            <a:spLocks/>
          </p:cNvSpPr>
          <p:nvPr/>
        </p:nvSpPr>
        <p:spPr bwMode="auto">
          <a:xfrm rot="12415188" flipH="1" flipV="1">
            <a:off x="769743" y="789883"/>
            <a:ext cx="770464" cy="100748"/>
          </a:xfrm>
          <a:custGeom>
            <a:avLst/>
            <a:gdLst>
              <a:gd name="T0" fmla="*/ 0 w 720"/>
              <a:gd name="T1" fmla="*/ 0 h 336"/>
              <a:gd name="T2" fmla="*/ 430106653 w 720"/>
              <a:gd name="T3" fmla="*/ 19749861 h 336"/>
              <a:gd name="T4" fmla="*/ 806449991 w 720"/>
              <a:gd name="T5" fmla="*/ 69124289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32" name="Freeform 22"/>
          <p:cNvSpPr>
            <a:spLocks/>
          </p:cNvSpPr>
          <p:nvPr/>
        </p:nvSpPr>
        <p:spPr bwMode="auto">
          <a:xfrm rot="18981745">
            <a:off x="584085" y="1103994"/>
            <a:ext cx="433803" cy="424429"/>
          </a:xfrm>
          <a:custGeom>
            <a:avLst/>
            <a:gdLst>
              <a:gd name="T0" fmla="*/ 0 w 720"/>
              <a:gd name="T1" fmla="*/ 0 h 336"/>
              <a:gd name="T2" fmla="*/ 654240406 w 720"/>
              <a:gd name="T3" fmla="*/ 112380532 h 336"/>
              <a:gd name="T4" fmla="*/ 1226699966 w 720"/>
              <a:gd name="T5" fmla="*/ 393330797 h 336"/>
              <a:gd name="T6" fmla="*/ 0 60000 65536"/>
              <a:gd name="T7" fmla="*/ 0 60000 65536"/>
              <a:gd name="T8" fmla="*/ 0 60000 65536"/>
              <a:gd name="T9" fmla="*/ 0 w 720"/>
              <a:gd name="T10" fmla="*/ 0 h 336"/>
              <a:gd name="T11" fmla="*/ 720 w 720"/>
              <a:gd name="T12" fmla="*/ 336 h 336"/>
            </a:gdLst>
            <a:ahLst/>
            <a:cxnLst>
              <a:cxn ang="T6">
                <a:pos x="T0" y="T1"/>
              </a:cxn>
              <a:cxn ang="T7">
                <a:pos x="T2" y="T3"/>
              </a:cxn>
              <a:cxn ang="T8">
                <a:pos x="T4" y="T5"/>
              </a:cxn>
            </a:cxnLst>
            <a:rect l="T9" t="T10" r="T11" b="T12"/>
            <a:pathLst>
              <a:path w="720" h="336">
                <a:moveTo>
                  <a:pt x="0" y="0"/>
                </a:moveTo>
                <a:cubicBezTo>
                  <a:pt x="132" y="20"/>
                  <a:pt x="264" y="40"/>
                  <a:pt x="384" y="96"/>
                </a:cubicBezTo>
                <a:cubicBezTo>
                  <a:pt x="504" y="152"/>
                  <a:pt x="612" y="244"/>
                  <a:pt x="720" y="336"/>
                </a:cubicBezTo>
              </a:path>
            </a:pathLst>
          </a:custGeom>
          <a:noFill/>
          <a:ln w="31750">
            <a:solidFill>
              <a:srgbClr val="FFFF00"/>
            </a:solidFill>
            <a:round/>
            <a:headEnd/>
            <a:tailEnd type="triangle" w="lg" len="lg"/>
          </a:ln>
        </p:spPr>
        <p:txBody>
          <a:bodyPr lIns="91330" tIns="45665" rIns="91330" bIns="45665"/>
          <a:lstStyle/>
          <a:p>
            <a:endParaRPr lang="es-CL"/>
          </a:p>
        </p:txBody>
      </p:sp>
      <p:sp>
        <p:nvSpPr>
          <p:cNvPr id="37" name="Text Box 19"/>
          <p:cNvSpPr txBox="1">
            <a:spLocks noChangeArrowheads="1"/>
          </p:cNvSpPr>
          <p:nvPr/>
        </p:nvSpPr>
        <p:spPr bwMode="auto">
          <a:xfrm>
            <a:off x="3117" y="1523680"/>
            <a:ext cx="1905000" cy="399998"/>
          </a:xfrm>
          <a:prstGeom prst="rect">
            <a:avLst/>
          </a:prstGeom>
          <a:noFill/>
          <a:ln w="9525">
            <a:noFill/>
            <a:miter lim="800000"/>
            <a:headEnd/>
            <a:tailEnd/>
          </a:ln>
        </p:spPr>
        <p:txBody>
          <a:bodyPr lIns="91330" tIns="45665" rIns="91330" bIns="45665">
            <a:spAutoFit/>
          </a:bodyPr>
          <a:lstStyle/>
          <a:p>
            <a:r>
              <a:rPr lang="es-MX" sz="2000" dirty="0">
                <a:solidFill>
                  <a:srgbClr val="FFFF00"/>
                </a:solidFill>
              </a:rPr>
              <a:t>Insecticidas</a:t>
            </a:r>
            <a:endParaRPr lang="es-ES" sz="2000" dirty="0">
              <a:solidFill>
                <a:srgbClr val="FFFF00"/>
              </a:solidFill>
            </a:endParaRPr>
          </a:p>
        </p:txBody>
      </p:sp>
    </p:spTree>
    <p:extLst>
      <p:ext uri="{BB962C8B-B14F-4D97-AF65-F5344CB8AC3E}">
        <p14:creationId xmlns:p14="http://schemas.microsoft.com/office/powerpoint/2010/main" val="29878318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9-01-10 a las 10.12.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302" y="636426"/>
            <a:ext cx="7899400" cy="4419600"/>
          </a:xfrm>
          <a:prstGeom prst="rect">
            <a:avLst/>
          </a:prstGeom>
        </p:spPr>
      </p:pic>
      <p:sp>
        <p:nvSpPr>
          <p:cNvPr id="2" name="Rectángulo 1"/>
          <p:cNvSpPr/>
          <p:nvPr/>
        </p:nvSpPr>
        <p:spPr>
          <a:xfrm>
            <a:off x="3995939" y="1653649"/>
            <a:ext cx="4608512" cy="32943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dirty="0"/>
          </a:p>
        </p:txBody>
      </p:sp>
      <p:sp>
        <p:nvSpPr>
          <p:cNvPr id="6" name="Rectángulo 5"/>
          <p:cNvSpPr/>
          <p:nvPr/>
        </p:nvSpPr>
        <p:spPr>
          <a:xfrm>
            <a:off x="251524" y="357504"/>
            <a:ext cx="576064" cy="44824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dirty="0"/>
          </a:p>
        </p:txBody>
      </p:sp>
      <p:sp>
        <p:nvSpPr>
          <p:cNvPr id="7" name="Rectángulo 6"/>
          <p:cNvSpPr/>
          <p:nvPr/>
        </p:nvSpPr>
        <p:spPr>
          <a:xfrm>
            <a:off x="4148339" y="1767948"/>
            <a:ext cx="4608512" cy="32943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dirty="0"/>
          </a:p>
        </p:txBody>
      </p:sp>
      <p:pic>
        <p:nvPicPr>
          <p:cNvPr id="3" name="Imagen 2"/>
          <p:cNvPicPr>
            <a:picLocks noChangeAspect="1"/>
          </p:cNvPicPr>
          <p:nvPr/>
        </p:nvPicPr>
        <p:blipFill>
          <a:blip r:embed="rId3"/>
          <a:stretch>
            <a:fillRect/>
          </a:stretch>
        </p:blipFill>
        <p:spPr>
          <a:xfrm rot="12140004">
            <a:off x="2567760" y="3106298"/>
            <a:ext cx="2857500" cy="2143125"/>
          </a:xfrm>
          <a:prstGeom prst="rect">
            <a:avLst/>
          </a:prstGeom>
        </p:spPr>
      </p:pic>
      <p:pic>
        <p:nvPicPr>
          <p:cNvPr id="8" name="Imagen 7"/>
          <p:cNvPicPr>
            <a:picLocks noChangeAspect="1"/>
          </p:cNvPicPr>
          <p:nvPr/>
        </p:nvPicPr>
        <p:blipFill rotWithShape="1">
          <a:blip r:embed="rId4"/>
          <a:srcRect l="14527"/>
          <a:stretch/>
        </p:blipFill>
        <p:spPr>
          <a:xfrm>
            <a:off x="5004049" y="2715766"/>
            <a:ext cx="2592288" cy="1943100"/>
          </a:xfrm>
          <a:prstGeom prst="rect">
            <a:avLst/>
          </a:prstGeom>
        </p:spPr>
      </p:pic>
      <p:sp>
        <p:nvSpPr>
          <p:cNvPr id="5" name="Rectángulo 4"/>
          <p:cNvSpPr/>
          <p:nvPr/>
        </p:nvSpPr>
        <p:spPr>
          <a:xfrm>
            <a:off x="5652121" y="141480"/>
            <a:ext cx="3240360" cy="15661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endParaRPr lang="es-ES" dirty="0">
              <a:solidFill>
                <a:srgbClr val="000000"/>
              </a:solidFill>
            </a:endParaRPr>
          </a:p>
          <a:p>
            <a:endParaRPr lang="es-ES" dirty="0">
              <a:solidFill>
                <a:srgbClr val="000000"/>
              </a:solidFill>
            </a:endParaRPr>
          </a:p>
          <a:p>
            <a:endParaRPr lang="es-ES" dirty="0">
              <a:solidFill>
                <a:srgbClr val="000000"/>
              </a:solidFill>
            </a:endParaRPr>
          </a:p>
          <a:p>
            <a:endParaRPr lang="es-ES" dirty="0">
              <a:solidFill>
                <a:srgbClr val="000000"/>
              </a:solidFill>
            </a:endParaRPr>
          </a:p>
          <a:p>
            <a:endParaRPr lang="es-ES" dirty="0">
              <a:solidFill>
                <a:srgbClr val="000000"/>
              </a:solidFill>
            </a:endParaRPr>
          </a:p>
          <a:p>
            <a:r>
              <a:rPr lang="es-ES" dirty="0">
                <a:solidFill>
                  <a:srgbClr val="000000"/>
                </a:solidFill>
              </a:rPr>
              <a:t>Tipo de preguntas:</a:t>
            </a:r>
          </a:p>
          <a:p>
            <a:endParaRPr lang="es-ES" dirty="0">
              <a:solidFill>
                <a:srgbClr val="000000"/>
              </a:solidFill>
            </a:endParaRPr>
          </a:p>
          <a:p>
            <a:pPr marL="285393" indent="-285393">
              <a:buFont typeface="Arial"/>
              <a:buChar char="•"/>
            </a:pPr>
            <a:r>
              <a:rPr lang="es-ES" sz="1600" dirty="0">
                <a:solidFill>
                  <a:srgbClr val="000000"/>
                </a:solidFill>
              </a:rPr>
              <a:t>¿De que se alimentan los murciélagos?</a:t>
            </a:r>
          </a:p>
          <a:p>
            <a:pPr marL="285393" indent="-285393">
              <a:buFont typeface="Arial"/>
              <a:buChar char="•"/>
            </a:pPr>
            <a:r>
              <a:rPr lang="es-ES" sz="1600" dirty="0">
                <a:solidFill>
                  <a:srgbClr val="000000"/>
                </a:solidFill>
              </a:rPr>
              <a:t>¿Las chinitas son controladores biológicos?</a:t>
            </a:r>
          </a:p>
          <a:p>
            <a:pPr marL="285393" indent="-285393">
              <a:buFont typeface="Arial"/>
              <a:buChar char="•"/>
            </a:pPr>
            <a:r>
              <a:rPr lang="es-ES" sz="1600" dirty="0">
                <a:solidFill>
                  <a:srgbClr val="000000"/>
                </a:solidFill>
              </a:rPr>
              <a:t>¿Cuál es la composición floral de una determinada miel?</a:t>
            </a:r>
          </a:p>
          <a:p>
            <a:pPr marL="285393" indent="-285393">
              <a:buFont typeface="Arial"/>
              <a:buChar char="•"/>
            </a:pPr>
            <a:r>
              <a:rPr lang="es-ES" sz="1600" dirty="0">
                <a:solidFill>
                  <a:srgbClr val="000000"/>
                </a:solidFill>
              </a:rPr>
              <a:t>¿De que plantas están obtenido el polen las abejas de zonas urbanas?</a:t>
            </a:r>
          </a:p>
        </p:txBody>
      </p:sp>
      <p:sp>
        <p:nvSpPr>
          <p:cNvPr id="9" name="CuadroTexto 8"/>
          <p:cNvSpPr txBox="1"/>
          <p:nvPr/>
        </p:nvSpPr>
        <p:spPr>
          <a:xfrm>
            <a:off x="251531" y="87488"/>
            <a:ext cx="2131341" cy="399998"/>
          </a:xfrm>
          <a:prstGeom prst="rect">
            <a:avLst/>
          </a:prstGeom>
          <a:noFill/>
        </p:spPr>
        <p:txBody>
          <a:bodyPr wrap="none" lIns="91330" tIns="45665" rIns="91330" bIns="45665" rtlCol="0">
            <a:spAutoFit/>
          </a:bodyPr>
          <a:lstStyle/>
          <a:p>
            <a:r>
              <a:rPr lang="es-ES" sz="2000" b="1" dirty="0"/>
              <a:t>METABARCODING</a:t>
            </a:r>
          </a:p>
        </p:txBody>
      </p:sp>
    </p:spTree>
    <p:extLst>
      <p:ext uri="{BB962C8B-B14F-4D97-AF65-F5344CB8AC3E}">
        <p14:creationId xmlns:p14="http://schemas.microsoft.com/office/powerpoint/2010/main" val="3766931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2"/>
          <a:stretch>
            <a:fillRect/>
          </a:stretch>
        </p:blipFill>
        <p:spPr>
          <a:xfrm>
            <a:off x="0" y="-344572"/>
            <a:ext cx="2771800" cy="2047875"/>
          </a:xfrm>
          <a:prstGeom prst="rect">
            <a:avLst/>
          </a:prstGeom>
        </p:spPr>
      </p:pic>
      <p:pic>
        <p:nvPicPr>
          <p:cNvPr id="5" name="Imagen 4"/>
          <p:cNvPicPr>
            <a:picLocks noChangeAspect="1"/>
          </p:cNvPicPr>
          <p:nvPr/>
        </p:nvPicPr>
        <p:blipFill>
          <a:blip r:embed="rId3"/>
          <a:stretch>
            <a:fillRect/>
          </a:stretch>
        </p:blipFill>
        <p:spPr>
          <a:xfrm>
            <a:off x="323528" y="1275608"/>
            <a:ext cx="8640192" cy="1757007"/>
          </a:xfrm>
          <a:prstGeom prst="rect">
            <a:avLst/>
          </a:prstGeom>
        </p:spPr>
      </p:pic>
      <p:pic>
        <p:nvPicPr>
          <p:cNvPr id="7" name="Imagen 6"/>
          <p:cNvPicPr>
            <a:picLocks noChangeAspect="1"/>
          </p:cNvPicPr>
          <p:nvPr/>
        </p:nvPicPr>
        <p:blipFill>
          <a:blip r:embed="rId4"/>
          <a:stretch>
            <a:fillRect/>
          </a:stretch>
        </p:blipFill>
        <p:spPr>
          <a:xfrm>
            <a:off x="395540" y="3273829"/>
            <a:ext cx="8496944" cy="1799846"/>
          </a:xfrm>
          <a:prstGeom prst="rect">
            <a:avLst/>
          </a:prstGeom>
        </p:spPr>
      </p:pic>
    </p:spTree>
    <p:extLst>
      <p:ext uri="{BB962C8B-B14F-4D97-AF65-F5344CB8AC3E}">
        <p14:creationId xmlns:p14="http://schemas.microsoft.com/office/powerpoint/2010/main" val="29332581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9-06-06 a las 10.25.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491631"/>
            <a:ext cx="7380682" cy="3456384"/>
          </a:xfrm>
          <a:prstGeom prst="rect">
            <a:avLst/>
          </a:prstGeom>
        </p:spPr>
      </p:pic>
      <p:pic>
        <p:nvPicPr>
          <p:cNvPr id="5" name="Imagen 4"/>
          <p:cNvPicPr>
            <a:picLocks noChangeAspect="1"/>
          </p:cNvPicPr>
          <p:nvPr/>
        </p:nvPicPr>
        <p:blipFill rotWithShape="1">
          <a:blip r:embed="rId3"/>
          <a:srcRect l="14527"/>
          <a:stretch/>
        </p:blipFill>
        <p:spPr>
          <a:xfrm>
            <a:off x="5292103" y="249492"/>
            <a:ext cx="2520279" cy="1943100"/>
          </a:xfrm>
          <a:prstGeom prst="rect">
            <a:avLst/>
          </a:prstGeom>
        </p:spPr>
      </p:pic>
    </p:spTree>
    <p:extLst>
      <p:ext uri="{BB962C8B-B14F-4D97-AF65-F5344CB8AC3E}">
        <p14:creationId xmlns:p14="http://schemas.microsoft.com/office/powerpoint/2010/main" val="13959154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b="49529"/>
          <a:stretch/>
        </p:blipFill>
        <p:spPr>
          <a:xfrm>
            <a:off x="0" y="18563"/>
            <a:ext cx="9144000" cy="1160301"/>
          </a:xfrm>
          <a:prstGeom prst="rect">
            <a:avLst/>
          </a:prstGeom>
        </p:spPr>
      </p:pic>
      <p:pic>
        <p:nvPicPr>
          <p:cNvPr id="7" name="Imagen 6"/>
          <p:cNvPicPr>
            <a:picLocks noChangeAspect="1"/>
          </p:cNvPicPr>
          <p:nvPr/>
        </p:nvPicPr>
        <p:blipFill rotWithShape="1">
          <a:blip r:embed="rId3"/>
          <a:srcRect l="259" t="30397"/>
          <a:stretch/>
        </p:blipFill>
        <p:spPr>
          <a:xfrm>
            <a:off x="28366" y="1113612"/>
            <a:ext cx="8869419" cy="2362925"/>
          </a:xfrm>
          <a:prstGeom prst="rect">
            <a:avLst/>
          </a:prstGeom>
        </p:spPr>
      </p:pic>
      <p:pic>
        <p:nvPicPr>
          <p:cNvPr id="8" name="Imagen 7" descr="Captura de pantalla 2019-05-08 a las 15.20.34.png"/>
          <p:cNvPicPr>
            <a:picLocks noChangeAspect="1"/>
          </p:cNvPicPr>
          <p:nvPr/>
        </p:nvPicPr>
        <p:blipFill rotWithShape="1">
          <a:blip r:embed="rId4">
            <a:extLst>
              <a:ext uri="{28A0092B-C50C-407E-A947-70E740481C1C}">
                <a14:useLocalDpi xmlns:a14="http://schemas.microsoft.com/office/drawing/2010/main" val="0"/>
              </a:ext>
            </a:extLst>
          </a:blip>
          <a:srcRect l="7812" t="2334"/>
          <a:stretch/>
        </p:blipFill>
        <p:spPr>
          <a:xfrm>
            <a:off x="1331674" y="1851672"/>
            <a:ext cx="6408711" cy="2775448"/>
          </a:xfrm>
          <a:prstGeom prst="rect">
            <a:avLst/>
          </a:prstGeom>
        </p:spPr>
      </p:pic>
    </p:spTree>
    <p:extLst>
      <p:ext uri="{BB962C8B-B14F-4D97-AF65-F5344CB8AC3E}">
        <p14:creationId xmlns:p14="http://schemas.microsoft.com/office/powerpoint/2010/main" val="18439245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0" y="609600"/>
            <a:ext cx="9144000" cy="3917622"/>
          </a:xfrm>
          <a:prstGeom prst="rect">
            <a:avLst/>
          </a:prstGeom>
        </p:spPr>
      </p:pic>
    </p:spTree>
    <p:extLst>
      <p:ext uri="{BB962C8B-B14F-4D97-AF65-F5344CB8AC3E}">
        <p14:creationId xmlns:p14="http://schemas.microsoft.com/office/powerpoint/2010/main" val="32513577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Captura de pantalla 2019-06-06 a las 10.49.21.png"/>
          <p:cNvPicPr>
            <a:picLocks noChangeAspect="1"/>
          </p:cNvPicPr>
          <p:nvPr/>
        </p:nvPicPr>
        <p:blipFill rotWithShape="1">
          <a:blip r:embed="rId2">
            <a:extLst>
              <a:ext uri="{28A0092B-C50C-407E-A947-70E740481C1C}">
                <a14:useLocalDpi xmlns:a14="http://schemas.microsoft.com/office/drawing/2010/main" val="0"/>
              </a:ext>
            </a:extLst>
          </a:blip>
          <a:srcRect b="6534"/>
          <a:stretch/>
        </p:blipFill>
        <p:spPr>
          <a:xfrm>
            <a:off x="323529" y="195509"/>
            <a:ext cx="7543180" cy="2635181"/>
          </a:xfrm>
          <a:prstGeom prst="rect">
            <a:avLst/>
          </a:prstGeom>
        </p:spPr>
      </p:pic>
      <p:pic>
        <p:nvPicPr>
          <p:cNvPr id="4" name="Imagen 3" descr="Captura de pantalla 2019-06-06 a las 10.36.3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2355733"/>
            <a:ext cx="7524328" cy="2528588"/>
          </a:xfrm>
          <a:prstGeom prst="rect">
            <a:avLst/>
          </a:prstGeom>
        </p:spPr>
      </p:pic>
    </p:spTree>
    <p:extLst>
      <p:ext uri="{BB962C8B-B14F-4D97-AF65-F5344CB8AC3E}">
        <p14:creationId xmlns:p14="http://schemas.microsoft.com/office/powerpoint/2010/main" val="3417399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Captura de pantalla 2019-06-06 a las 11.02.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627559"/>
            <a:ext cx="6480720" cy="2585845"/>
          </a:xfrm>
          <a:prstGeom prst="rect">
            <a:avLst/>
          </a:prstGeom>
        </p:spPr>
      </p:pic>
    </p:spTree>
    <p:extLst>
      <p:ext uri="{BB962C8B-B14F-4D97-AF65-F5344CB8AC3E}">
        <p14:creationId xmlns:p14="http://schemas.microsoft.com/office/powerpoint/2010/main" val="23004080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9-06-06 a las 12.06.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4" y="1"/>
            <a:ext cx="8033764" cy="2242508"/>
          </a:xfrm>
          <a:prstGeom prst="rect">
            <a:avLst/>
          </a:prstGeom>
        </p:spPr>
      </p:pic>
      <p:pic>
        <p:nvPicPr>
          <p:cNvPr id="5" name="Imagen 4" descr="Captura de pantalla 2019-06-06 a las 12.09.37.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612" y="2277022"/>
            <a:ext cx="4608512" cy="2845775"/>
          </a:xfrm>
          <a:prstGeom prst="rect">
            <a:avLst/>
          </a:prstGeom>
        </p:spPr>
      </p:pic>
    </p:spTree>
    <p:extLst>
      <p:ext uri="{BB962C8B-B14F-4D97-AF65-F5344CB8AC3E}">
        <p14:creationId xmlns:p14="http://schemas.microsoft.com/office/powerpoint/2010/main" val="34244562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PuertaBuenaOnda.pdf"/>
          <p:cNvPicPr>
            <a:picLocks noChangeAspect="1"/>
          </p:cNvPicPr>
          <p:nvPr/>
        </p:nvPicPr>
        <p:blipFill rotWithShape="1">
          <a:blip r:embed="rId2" cstate="print">
            <a:extLst>
              <a:ext uri="{28A0092B-C50C-407E-A947-70E740481C1C}">
                <a14:useLocalDpi xmlns:a14="http://schemas.microsoft.com/office/drawing/2010/main" val="0"/>
              </a:ext>
            </a:extLst>
          </a:blip>
          <a:srcRect l="4460" t="7963" r="8567" b="7408"/>
          <a:stretch/>
        </p:blipFill>
        <p:spPr>
          <a:xfrm>
            <a:off x="-324544" y="12333"/>
            <a:ext cx="4824536" cy="4711139"/>
          </a:xfrm>
          <a:prstGeom prst="rect">
            <a:avLst/>
          </a:prstGeom>
        </p:spPr>
      </p:pic>
      <p:pic>
        <p:nvPicPr>
          <p:cNvPr id="6" name="Imagen 5" descr="file.jpeg"/>
          <p:cNvPicPr>
            <a:picLocks noChangeAspect="1"/>
          </p:cNvPicPr>
          <p:nvPr/>
        </p:nvPicPr>
        <p:blipFill rotWithShape="1">
          <a:blip r:embed="rId3">
            <a:extLst>
              <a:ext uri="{28A0092B-C50C-407E-A947-70E740481C1C}">
                <a14:useLocalDpi xmlns:a14="http://schemas.microsoft.com/office/drawing/2010/main" val="0"/>
              </a:ext>
            </a:extLst>
          </a:blip>
          <a:srcRect l="10000" t="21852" r="10370" b="19629"/>
          <a:stretch/>
        </p:blipFill>
        <p:spPr>
          <a:xfrm>
            <a:off x="4572000" y="1221608"/>
            <a:ext cx="4301976" cy="2371089"/>
          </a:xfrm>
          <a:prstGeom prst="rect">
            <a:avLst/>
          </a:prstGeom>
        </p:spPr>
      </p:pic>
      <p:sp>
        <p:nvSpPr>
          <p:cNvPr id="7" name="Flecha derecha 6"/>
          <p:cNvSpPr/>
          <p:nvPr/>
        </p:nvSpPr>
        <p:spPr>
          <a:xfrm rot="6385414">
            <a:off x="8136604" y="909429"/>
            <a:ext cx="613199" cy="300306"/>
          </a:xfrm>
          <a:prstGeom prst="rightArrow">
            <a:avLst/>
          </a:prstGeom>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a:p>
        </p:txBody>
      </p:sp>
      <p:sp>
        <p:nvSpPr>
          <p:cNvPr id="8" name="CuadroTexto 7"/>
          <p:cNvSpPr txBox="1"/>
          <p:nvPr/>
        </p:nvSpPr>
        <p:spPr>
          <a:xfrm>
            <a:off x="8388446" y="411517"/>
            <a:ext cx="546021" cy="369221"/>
          </a:xfrm>
          <a:prstGeom prst="rect">
            <a:avLst/>
          </a:prstGeom>
          <a:noFill/>
        </p:spPr>
        <p:txBody>
          <a:bodyPr wrap="none" lIns="91330" tIns="45665" rIns="91330" bIns="45665" rtlCol="0">
            <a:spAutoFit/>
          </a:bodyPr>
          <a:lstStyle/>
          <a:p>
            <a:r>
              <a:rPr lang="es-ES" dirty="0"/>
              <a:t>Luis</a:t>
            </a:r>
          </a:p>
        </p:txBody>
      </p:sp>
      <p:sp>
        <p:nvSpPr>
          <p:cNvPr id="9" name="CuadroTexto 8"/>
          <p:cNvSpPr txBox="1"/>
          <p:nvPr/>
        </p:nvSpPr>
        <p:spPr>
          <a:xfrm>
            <a:off x="6948307" y="411517"/>
            <a:ext cx="703817" cy="369221"/>
          </a:xfrm>
          <a:prstGeom prst="rect">
            <a:avLst/>
          </a:prstGeom>
          <a:noFill/>
        </p:spPr>
        <p:txBody>
          <a:bodyPr wrap="none" lIns="91330" tIns="45665" rIns="91330" bIns="45665" rtlCol="0">
            <a:spAutoFit/>
          </a:bodyPr>
          <a:lstStyle/>
          <a:p>
            <a:r>
              <a:rPr lang="es-ES" dirty="0"/>
              <a:t>Rocío</a:t>
            </a:r>
          </a:p>
        </p:txBody>
      </p:sp>
      <p:sp>
        <p:nvSpPr>
          <p:cNvPr id="10" name="Flecha derecha 9"/>
          <p:cNvSpPr/>
          <p:nvPr/>
        </p:nvSpPr>
        <p:spPr>
          <a:xfrm rot="5877834">
            <a:off x="6863067" y="959670"/>
            <a:ext cx="648072" cy="216024"/>
          </a:xfrm>
          <a:prstGeom prst="rightArrow">
            <a:avLst/>
          </a:prstGeom>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a:p>
        </p:txBody>
      </p:sp>
      <p:sp>
        <p:nvSpPr>
          <p:cNvPr id="11" name="CuadroTexto 10"/>
          <p:cNvSpPr txBox="1"/>
          <p:nvPr/>
        </p:nvSpPr>
        <p:spPr>
          <a:xfrm>
            <a:off x="5076075" y="411517"/>
            <a:ext cx="958093" cy="369221"/>
          </a:xfrm>
          <a:prstGeom prst="rect">
            <a:avLst/>
          </a:prstGeom>
          <a:noFill/>
        </p:spPr>
        <p:txBody>
          <a:bodyPr wrap="none" lIns="91330" tIns="45665" rIns="91330" bIns="45665" rtlCol="0">
            <a:spAutoFit/>
          </a:bodyPr>
          <a:lstStyle/>
          <a:p>
            <a:r>
              <a:rPr lang="es-ES" dirty="0"/>
              <a:t>Carolina</a:t>
            </a:r>
          </a:p>
        </p:txBody>
      </p:sp>
      <p:sp>
        <p:nvSpPr>
          <p:cNvPr id="12" name="Flecha derecha 11"/>
          <p:cNvSpPr/>
          <p:nvPr/>
        </p:nvSpPr>
        <p:spPr>
          <a:xfrm rot="4990360">
            <a:off x="5270666" y="958903"/>
            <a:ext cx="648072" cy="216024"/>
          </a:xfrm>
          <a:prstGeom prst="rightArrow">
            <a:avLst/>
          </a:prstGeom>
        </p:spPr>
        <p:style>
          <a:lnRef idx="1">
            <a:schemeClr val="accent1"/>
          </a:lnRef>
          <a:fillRef idx="3">
            <a:schemeClr val="accent1"/>
          </a:fillRef>
          <a:effectRef idx="2">
            <a:schemeClr val="accent1"/>
          </a:effectRef>
          <a:fontRef idx="minor">
            <a:schemeClr val="lt1"/>
          </a:fontRef>
        </p:style>
        <p:txBody>
          <a:bodyPr lIns="91330" tIns="45665" rIns="91330" bIns="45665" rtlCol="0" anchor="ctr"/>
          <a:lstStyle/>
          <a:p>
            <a:pPr algn="ctr"/>
            <a:endParaRPr lang="es-ES"/>
          </a:p>
        </p:txBody>
      </p:sp>
    </p:spTree>
    <p:extLst>
      <p:ext uri="{BB962C8B-B14F-4D97-AF65-F5344CB8AC3E}">
        <p14:creationId xmlns:p14="http://schemas.microsoft.com/office/powerpoint/2010/main" val="83550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animBg="1"/>
      <p:bldP spid="11" grpId="0"/>
      <p:bldP spid="1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Captura de pantalla 2019-06-06 a las 11.03.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3494"/>
            <a:ext cx="8423920" cy="2835687"/>
          </a:xfrm>
          <a:prstGeom prst="rect">
            <a:avLst/>
          </a:prstGeom>
        </p:spPr>
      </p:pic>
      <p:pic>
        <p:nvPicPr>
          <p:cNvPr id="6" name="Imagen 5"/>
          <p:cNvPicPr>
            <a:picLocks noChangeAspect="1"/>
          </p:cNvPicPr>
          <p:nvPr/>
        </p:nvPicPr>
        <p:blipFill>
          <a:blip r:embed="rId3"/>
          <a:stretch>
            <a:fillRect/>
          </a:stretch>
        </p:blipFill>
        <p:spPr>
          <a:xfrm rot="5400000">
            <a:off x="1838752" y="1092555"/>
            <a:ext cx="2305254" cy="5479719"/>
          </a:xfrm>
          <a:prstGeom prst="rect">
            <a:avLst/>
          </a:prstGeom>
        </p:spPr>
      </p:pic>
      <p:sp>
        <p:nvSpPr>
          <p:cNvPr id="7" name="Rectángulo 6"/>
          <p:cNvSpPr/>
          <p:nvPr/>
        </p:nvSpPr>
        <p:spPr>
          <a:xfrm>
            <a:off x="6084168" y="2427751"/>
            <a:ext cx="2794242" cy="2031214"/>
          </a:xfrm>
          <a:prstGeom prst="rect">
            <a:avLst/>
          </a:prstGeom>
        </p:spPr>
        <p:txBody>
          <a:bodyPr wrap="square" lIns="91330" tIns="45665" rIns="91330" bIns="45665">
            <a:spAutoFit/>
          </a:bodyPr>
          <a:lstStyle/>
          <a:p>
            <a:pPr algn="just"/>
            <a:r>
              <a:rPr lang="es-ES" b="1" dirty="0" err="1"/>
              <a:t>The</a:t>
            </a:r>
            <a:r>
              <a:rPr lang="es-ES" b="1" dirty="0"/>
              <a:t> </a:t>
            </a:r>
            <a:r>
              <a:rPr lang="es-ES" b="1" dirty="0" err="1"/>
              <a:t>results</a:t>
            </a:r>
            <a:r>
              <a:rPr lang="es-ES" b="1" dirty="0"/>
              <a:t> </a:t>
            </a:r>
            <a:r>
              <a:rPr lang="es-ES" b="1" dirty="0" err="1"/>
              <a:t>showed</a:t>
            </a:r>
            <a:r>
              <a:rPr lang="es-ES" b="1" dirty="0"/>
              <a:t> </a:t>
            </a:r>
            <a:r>
              <a:rPr lang="es-ES" b="1" dirty="0" err="1"/>
              <a:t>that</a:t>
            </a:r>
            <a:r>
              <a:rPr lang="es-ES" b="1" dirty="0"/>
              <a:t> </a:t>
            </a:r>
            <a:r>
              <a:rPr lang="es-ES" b="1" dirty="0" err="1"/>
              <a:t>small</a:t>
            </a:r>
            <a:r>
              <a:rPr lang="es-ES" b="1" dirty="0"/>
              <a:t>, </a:t>
            </a:r>
            <a:r>
              <a:rPr lang="es-ES" b="1" dirty="0" err="1"/>
              <a:t>insect‐carried</a:t>
            </a:r>
            <a:r>
              <a:rPr lang="es-ES" b="1" dirty="0"/>
              <a:t> </a:t>
            </a:r>
            <a:r>
              <a:rPr lang="es-ES" b="1" dirty="0" err="1"/>
              <a:t>pollen</a:t>
            </a:r>
            <a:r>
              <a:rPr lang="es-ES" b="1" dirty="0"/>
              <a:t> </a:t>
            </a:r>
            <a:r>
              <a:rPr lang="es-ES" b="1" dirty="0" err="1"/>
              <a:t>samples</a:t>
            </a:r>
            <a:r>
              <a:rPr lang="es-ES" b="1" dirty="0"/>
              <a:t> </a:t>
            </a:r>
            <a:r>
              <a:rPr lang="es-ES" b="1" dirty="0" err="1"/>
              <a:t>from</a:t>
            </a:r>
            <a:r>
              <a:rPr lang="es-ES" b="1" dirty="0"/>
              <a:t> </a:t>
            </a:r>
            <a:r>
              <a:rPr lang="es-ES" b="1" dirty="0" err="1"/>
              <a:t>historic</a:t>
            </a:r>
            <a:r>
              <a:rPr lang="es-ES" b="1" dirty="0"/>
              <a:t> </a:t>
            </a:r>
            <a:r>
              <a:rPr lang="es-ES" b="1" dirty="0" err="1"/>
              <a:t>bee</a:t>
            </a:r>
            <a:r>
              <a:rPr lang="es-ES" b="1" dirty="0"/>
              <a:t> </a:t>
            </a:r>
            <a:r>
              <a:rPr lang="es-ES" b="1" dirty="0" err="1"/>
              <a:t>specimens</a:t>
            </a:r>
            <a:r>
              <a:rPr lang="es-ES" b="1" dirty="0"/>
              <a:t> </a:t>
            </a:r>
            <a:r>
              <a:rPr lang="es-ES" b="1" dirty="0" err="1"/>
              <a:t>collected</a:t>
            </a:r>
            <a:r>
              <a:rPr lang="es-ES" b="1" dirty="0"/>
              <a:t> </a:t>
            </a:r>
            <a:r>
              <a:rPr lang="es-ES" b="1" dirty="0" err="1"/>
              <a:t>from</a:t>
            </a:r>
            <a:r>
              <a:rPr lang="es-ES" b="1" dirty="0"/>
              <a:t> as </a:t>
            </a:r>
            <a:r>
              <a:rPr lang="es-ES" b="1" dirty="0" err="1"/>
              <a:t>early</a:t>
            </a:r>
            <a:r>
              <a:rPr lang="es-ES" b="1" dirty="0"/>
              <a:t> as 1914 can be </a:t>
            </a:r>
            <a:r>
              <a:rPr lang="es-ES" b="1" dirty="0" err="1"/>
              <a:t>used</a:t>
            </a:r>
            <a:r>
              <a:rPr lang="es-ES" b="1" dirty="0"/>
              <a:t> </a:t>
            </a:r>
            <a:r>
              <a:rPr lang="es-ES" b="1" dirty="0" err="1"/>
              <a:t>to</a:t>
            </a:r>
            <a:r>
              <a:rPr lang="es-ES" b="1" dirty="0"/>
              <a:t> </a:t>
            </a:r>
            <a:r>
              <a:rPr lang="es-ES" b="1" dirty="0" err="1"/>
              <a:t>obtain</a:t>
            </a:r>
            <a:r>
              <a:rPr lang="es-ES" b="1" dirty="0"/>
              <a:t> </a:t>
            </a:r>
            <a:r>
              <a:rPr lang="es-ES" b="1" dirty="0" err="1"/>
              <a:t>pollen</a:t>
            </a:r>
            <a:r>
              <a:rPr lang="es-ES" b="1" dirty="0"/>
              <a:t> </a:t>
            </a:r>
            <a:r>
              <a:rPr lang="es-ES" b="1" dirty="0" err="1"/>
              <a:t>metabarcodes</a:t>
            </a:r>
            <a:r>
              <a:rPr lang="es-ES" b="1" dirty="0"/>
              <a:t>. </a:t>
            </a:r>
          </a:p>
        </p:txBody>
      </p:sp>
    </p:spTree>
    <p:extLst>
      <p:ext uri="{BB962C8B-B14F-4D97-AF65-F5344CB8AC3E}">
        <p14:creationId xmlns:p14="http://schemas.microsoft.com/office/powerpoint/2010/main" val="56937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Line 2"/>
          <p:cNvSpPr>
            <a:spLocks noChangeShapeType="1"/>
          </p:cNvSpPr>
          <p:nvPr/>
        </p:nvSpPr>
        <p:spPr bwMode="auto">
          <a:xfrm flipV="1">
            <a:off x="1474788" y="627460"/>
            <a:ext cx="0" cy="3726656"/>
          </a:xfrm>
          <a:prstGeom prst="line">
            <a:avLst/>
          </a:prstGeom>
          <a:noFill/>
          <a:ln w="57150">
            <a:solidFill>
              <a:srgbClr val="CCCC00"/>
            </a:solidFill>
            <a:round/>
            <a:headEnd/>
            <a:tailEnd type="triangle" w="med" len="med"/>
          </a:ln>
        </p:spPr>
        <p:txBody>
          <a:bodyPr lIns="91330" tIns="45665" rIns="91330" bIns="45665"/>
          <a:lstStyle/>
          <a:p>
            <a:endParaRPr lang="es-CL"/>
          </a:p>
        </p:txBody>
      </p:sp>
      <p:sp>
        <p:nvSpPr>
          <p:cNvPr id="9219" name="Line 3"/>
          <p:cNvSpPr>
            <a:spLocks noChangeShapeType="1"/>
          </p:cNvSpPr>
          <p:nvPr/>
        </p:nvSpPr>
        <p:spPr bwMode="auto">
          <a:xfrm flipV="1">
            <a:off x="1474788" y="4354116"/>
            <a:ext cx="6337300" cy="0"/>
          </a:xfrm>
          <a:prstGeom prst="line">
            <a:avLst/>
          </a:prstGeom>
          <a:noFill/>
          <a:ln w="57150">
            <a:solidFill>
              <a:srgbClr val="CCCC00"/>
            </a:solidFill>
            <a:round/>
            <a:headEnd/>
            <a:tailEnd type="triangle" w="med" len="med"/>
          </a:ln>
        </p:spPr>
        <p:txBody>
          <a:bodyPr lIns="91330" tIns="45665" rIns="91330" bIns="45665"/>
          <a:lstStyle/>
          <a:p>
            <a:endParaRPr lang="es-CL"/>
          </a:p>
        </p:txBody>
      </p:sp>
      <p:sp>
        <p:nvSpPr>
          <p:cNvPr id="9220" name="Oval 4"/>
          <p:cNvSpPr>
            <a:spLocks noChangeArrowheads="1"/>
          </p:cNvSpPr>
          <p:nvPr/>
        </p:nvSpPr>
        <p:spPr bwMode="auto">
          <a:xfrm rot="-3428651">
            <a:off x="3617748" y="162126"/>
            <a:ext cx="1403747" cy="46799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9221" name="Line 5"/>
          <p:cNvSpPr>
            <a:spLocks noChangeShapeType="1"/>
          </p:cNvSpPr>
          <p:nvPr/>
        </p:nvSpPr>
        <p:spPr bwMode="auto">
          <a:xfrm>
            <a:off x="4284663" y="2409827"/>
            <a:ext cx="0" cy="1944291"/>
          </a:xfrm>
          <a:prstGeom prst="line">
            <a:avLst/>
          </a:prstGeom>
          <a:noFill/>
          <a:ln w="38100">
            <a:solidFill>
              <a:srgbClr val="FFFF00"/>
            </a:solidFill>
            <a:prstDash val="dash"/>
            <a:round/>
            <a:headEnd/>
            <a:tailEnd/>
          </a:ln>
        </p:spPr>
        <p:txBody>
          <a:bodyPr lIns="91330" tIns="45665" rIns="91330" bIns="45665" anchor="ctr"/>
          <a:lstStyle/>
          <a:p>
            <a:endParaRPr lang="es-CL"/>
          </a:p>
        </p:txBody>
      </p:sp>
      <p:sp>
        <p:nvSpPr>
          <p:cNvPr id="9222" name="Text Box 6"/>
          <p:cNvSpPr txBox="1">
            <a:spLocks noChangeArrowheads="1"/>
          </p:cNvSpPr>
          <p:nvPr/>
        </p:nvSpPr>
        <p:spPr bwMode="auto">
          <a:xfrm>
            <a:off x="3041254" y="4407709"/>
            <a:ext cx="2759969" cy="461554"/>
          </a:xfrm>
          <a:prstGeom prst="rect">
            <a:avLst/>
          </a:prstGeom>
          <a:noFill/>
          <a:ln w="9525" algn="ctr">
            <a:noFill/>
            <a:miter lim="800000"/>
            <a:headEnd/>
            <a:tailEnd/>
          </a:ln>
        </p:spPr>
        <p:txBody>
          <a:bodyPr wrap="none" lIns="91330" tIns="45665" rIns="91330" bIns="45665">
            <a:spAutoFit/>
          </a:bodyPr>
          <a:lstStyle/>
          <a:p>
            <a:pPr algn="ctr"/>
            <a:r>
              <a:rPr lang="es-CL" sz="2400" dirty="0">
                <a:solidFill>
                  <a:srgbClr val="FFFF00"/>
                </a:solidFill>
              </a:rPr>
              <a:t>Sencibilidad Térmica</a:t>
            </a:r>
            <a:endParaRPr lang="es-CL" sz="2400" baseline="-25000" dirty="0">
              <a:solidFill>
                <a:srgbClr val="FFFF00"/>
              </a:solidFill>
            </a:endParaRPr>
          </a:p>
        </p:txBody>
      </p:sp>
      <p:sp>
        <p:nvSpPr>
          <p:cNvPr id="9223" name="Text Box 7"/>
          <p:cNvSpPr txBox="1">
            <a:spLocks noChangeArrowheads="1"/>
          </p:cNvSpPr>
          <p:nvPr/>
        </p:nvSpPr>
        <p:spPr bwMode="auto">
          <a:xfrm rot="-5400000">
            <a:off x="-437551" y="2125483"/>
            <a:ext cx="2656274" cy="461554"/>
          </a:xfrm>
          <a:prstGeom prst="rect">
            <a:avLst/>
          </a:prstGeom>
          <a:noFill/>
          <a:ln w="9525" algn="ctr">
            <a:noFill/>
            <a:miter lim="800000"/>
            <a:headEnd/>
            <a:tailEnd/>
          </a:ln>
        </p:spPr>
        <p:txBody>
          <a:bodyPr wrap="none" lIns="91330" tIns="45665" rIns="91330" bIns="45665">
            <a:spAutoFit/>
          </a:bodyPr>
          <a:lstStyle/>
          <a:p>
            <a:pPr algn="ctr"/>
            <a:r>
              <a:rPr lang="es-CL" sz="2400" dirty="0">
                <a:solidFill>
                  <a:srgbClr val="FFFF00"/>
                </a:solidFill>
              </a:rPr>
              <a:t>Resistencia Térmica</a:t>
            </a:r>
            <a:endParaRPr lang="es-CL" sz="2400" baseline="-25000" dirty="0">
              <a:solidFill>
                <a:srgbClr val="FFFF00"/>
              </a:solidFill>
            </a:endParaRPr>
          </a:p>
        </p:txBody>
      </p:sp>
      <p:sp>
        <p:nvSpPr>
          <p:cNvPr id="9224" name="Line 8"/>
          <p:cNvSpPr>
            <a:spLocks noChangeShapeType="1"/>
          </p:cNvSpPr>
          <p:nvPr/>
        </p:nvSpPr>
        <p:spPr bwMode="auto">
          <a:xfrm flipH="1">
            <a:off x="1476376" y="2409825"/>
            <a:ext cx="2808288" cy="0"/>
          </a:xfrm>
          <a:prstGeom prst="line">
            <a:avLst/>
          </a:prstGeom>
          <a:noFill/>
          <a:ln w="38100">
            <a:solidFill>
              <a:srgbClr val="FFFF00"/>
            </a:solidFill>
            <a:prstDash val="dash"/>
            <a:round/>
            <a:headEnd/>
            <a:tailEnd/>
          </a:ln>
        </p:spPr>
        <p:txBody>
          <a:bodyPr lIns="91330" tIns="45665" rIns="91330" bIns="45665" anchor="ctr"/>
          <a:lstStyle/>
          <a:p>
            <a:endParaRPr lang="es-CL"/>
          </a:p>
        </p:txBody>
      </p:sp>
    </p:spTree>
    <p:extLst>
      <p:ext uri="{BB962C8B-B14F-4D97-AF65-F5344CB8AC3E}">
        <p14:creationId xmlns:p14="http://schemas.microsoft.com/office/powerpoint/2010/main" val="1751798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79388" y="0"/>
            <a:ext cx="8964612" cy="5143500"/>
          </a:xfrm>
          <a:prstGeom prst="rect">
            <a:avLst/>
          </a:prstGeom>
          <a:solidFill>
            <a:schemeClr val="tx1"/>
          </a:solidFill>
          <a:ln w="9525">
            <a:solidFill>
              <a:schemeClr val="tx1"/>
            </a:solidFill>
            <a:miter lim="800000"/>
            <a:headEnd/>
            <a:tailEnd/>
          </a:ln>
        </p:spPr>
        <p:txBody>
          <a:bodyPr wrap="none" lIns="91330" tIns="45665" rIns="91330" bIns="45665" anchor="ctr"/>
          <a:lstStyle/>
          <a:p>
            <a:endParaRPr lang="es-CL"/>
          </a:p>
        </p:txBody>
      </p:sp>
      <p:sp>
        <p:nvSpPr>
          <p:cNvPr id="10243" name="Oval 3"/>
          <p:cNvSpPr>
            <a:spLocks noChangeArrowheads="1"/>
          </p:cNvSpPr>
          <p:nvPr/>
        </p:nvSpPr>
        <p:spPr bwMode="auto">
          <a:xfrm>
            <a:off x="1475686" y="7633"/>
            <a:ext cx="5167313" cy="2842022"/>
          </a:xfrm>
          <a:prstGeom prst="ellipse">
            <a:avLst/>
          </a:prstGeom>
          <a:solidFill>
            <a:srgbClr val="99CC00"/>
          </a:solidFill>
          <a:ln w="9525">
            <a:solidFill>
              <a:schemeClr val="tx1"/>
            </a:solidFill>
            <a:round/>
            <a:headEnd/>
            <a:tailEnd/>
          </a:ln>
        </p:spPr>
        <p:txBody>
          <a:bodyPr wrap="none" lIns="91330" tIns="45665" rIns="91330" bIns="45665" anchor="ctr"/>
          <a:lstStyle/>
          <a:p>
            <a:endParaRPr lang="es-CL"/>
          </a:p>
        </p:txBody>
      </p:sp>
      <p:sp>
        <p:nvSpPr>
          <p:cNvPr id="10244" name="Oval 4"/>
          <p:cNvSpPr>
            <a:spLocks noChangeArrowheads="1"/>
          </p:cNvSpPr>
          <p:nvPr/>
        </p:nvSpPr>
        <p:spPr bwMode="auto">
          <a:xfrm rot="-1618012">
            <a:off x="4807989" y="2053716"/>
            <a:ext cx="4176712" cy="1782366"/>
          </a:xfrm>
          <a:prstGeom prst="ellipse">
            <a:avLst/>
          </a:prstGeom>
          <a:solidFill>
            <a:srgbClr val="0066FF"/>
          </a:solidFill>
          <a:ln w="9525">
            <a:solidFill>
              <a:schemeClr val="tx1"/>
            </a:solidFill>
            <a:round/>
            <a:headEnd/>
            <a:tailEnd/>
          </a:ln>
        </p:spPr>
        <p:txBody>
          <a:bodyPr wrap="none" lIns="91330" tIns="45665" rIns="91330" bIns="45665" anchor="ctr"/>
          <a:lstStyle/>
          <a:p>
            <a:endParaRPr lang="es-CL"/>
          </a:p>
        </p:txBody>
      </p:sp>
      <p:sp>
        <p:nvSpPr>
          <p:cNvPr id="10245" name="Oval 5"/>
          <p:cNvSpPr>
            <a:spLocks noChangeArrowheads="1"/>
          </p:cNvSpPr>
          <p:nvPr/>
        </p:nvSpPr>
        <p:spPr bwMode="auto">
          <a:xfrm>
            <a:off x="1692319" y="195264"/>
            <a:ext cx="4176713" cy="2159794"/>
          </a:xfrm>
          <a:prstGeom prst="ellipse">
            <a:avLst/>
          </a:prstGeom>
          <a:solidFill>
            <a:srgbClr val="FFFF00"/>
          </a:solidFill>
          <a:ln w="9525">
            <a:solidFill>
              <a:schemeClr val="tx1"/>
            </a:solidFill>
            <a:round/>
            <a:headEnd/>
            <a:tailEnd/>
          </a:ln>
        </p:spPr>
        <p:txBody>
          <a:bodyPr wrap="none" lIns="91330" tIns="45665" rIns="91330" bIns="45665" anchor="ctr"/>
          <a:lstStyle/>
          <a:p>
            <a:endParaRPr lang="es-CL"/>
          </a:p>
        </p:txBody>
      </p:sp>
      <p:sp>
        <p:nvSpPr>
          <p:cNvPr id="10246" name="Oval 6"/>
          <p:cNvSpPr>
            <a:spLocks noChangeArrowheads="1"/>
          </p:cNvSpPr>
          <p:nvPr/>
        </p:nvSpPr>
        <p:spPr bwMode="auto">
          <a:xfrm>
            <a:off x="1979614" y="465537"/>
            <a:ext cx="2951162" cy="1512094"/>
          </a:xfrm>
          <a:prstGeom prst="ellipse">
            <a:avLst/>
          </a:prstGeom>
          <a:solidFill>
            <a:srgbClr val="FFCC00"/>
          </a:solidFill>
          <a:ln w="9525">
            <a:solidFill>
              <a:schemeClr val="tx1"/>
            </a:solidFill>
            <a:round/>
            <a:headEnd/>
            <a:tailEnd/>
          </a:ln>
        </p:spPr>
        <p:txBody>
          <a:bodyPr wrap="none" lIns="91330" tIns="45665" rIns="91330" bIns="45665" anchor="ctr"/>
          <a:lstStyle/>
          <a:p>
            <a:endParaRPr lang="es-CL"/>
          </a:p>
        </p:txBody>
      </p:sp>
      <p:sp>
        <p:nvSpPr>
          <p:cNvPr id="76807" name="Oval 7"/>
          <p:cNvSpPr>
            <a:spLocks noChangeArrowheads="1"/>
          </p:cNvSpPr>
          <p:nvPr/>
        </p:nvSpPr>
        <p:spPr bwMode="auto">
          <a:xfrm rot="-3428651">
            <a:off x="3865398" y="162126"/>
            <a:ext cx="1403747" cy="46799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6808" name="Oval 8"/>
          <p:cNvSpPr>
            <a:spLocks noChangeArrowheads="1"/>
          </p:cNvSpPr>
          <p:nvPr/>
        </p:nvSpPr>
        <p:spPr bwMode="auto">
          <a:xfrm rot="-3150971">
            <a:off x="3460573" y="170877"/>
            <a:ext cx="1403747" cy="4105275"/>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6809" name="Oval 9"/>
          <p:cNvSpPr>
            <a:spLocks noChangeArrowheads="1"/>
          </p:cNvSpPr>
          <p:nvPr/>
        </p:nvSpPr>
        <p:spPr bwMode="auto">
          <a:xfrm rot="-2665824">
            <a:off x="2243168" y="366713"/>
            <a:ext cx="2808287" cy="23812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6810" name="Oval 10"/>
          <p:cNvSpPr>
            <a:spLocks noChangeArrowheads="1"/>
          </p:cNvSpPr>
          <p:nvPr/>
        </p:nvSpPr>
        <p:spPr bwMode="auto">
          <a:xfrm rot="-2309161">
            <a:off x="1774825" y="506051"/>
            <a:ext cx="2551113" cy="1483519"/>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76811" name="Oval 11"/>
          <p:cNvSpPr>
            <a:spLocks noChangeArrowheads="1"/>
          </p:cNvSpPr>
          <p:nvPr/>
        </p:nvSpPr>
        <p:spPr bwMode="auto">
          <a:xfrm rot="3448025">
            <a:off x="2435225" y="-111522"/>
            <a:ext cx="1143000" cy="2520950"/>
          </a:xfrm>
          <a:prstGeom prst="ellipse">
            <a:avLst/>
          </a:prstGeom>
          <a:solidFill>
            <a:schemeClr val="bg1"/>
          </a:solidFill>
          <a:ln w="9525">
            <a:solidFill>
              <a:schemeClr val="tx1"/>
            </a:solidFill>
            <a:round/>
            <a:headEnd/>
            <a:tailEnd/>
          </a:ln>
        </p:spPr>
        <p:txBody>
          <a:bodyPr wrap="none" lIns="91330" tIns="45665" rIns="91330" bIns="45665" anchor="ctr"/>
          <a:lstStyle/>
          <a:p>
            <a:endParaRPr lang="es-CL"/>
          </a:p>
        </p:txBody>
      </p:sp>
      <p:sp>
        <p:nvSpPr>
          <p:cNvPr id="10252" name="Oval 12"/>
          <p:cNvSpPr>
            <a:spLocks noChangeArrowheads="1"/>
          </p:cNvSpPr>
          <p:nvPr/>
        </p:nvSpPr>
        <p:spPr bwMode="auto">
          <a:xfrm rot="-1850533">
            <a:off x="2190781" y="731044"/>
            <a:ext cx="1666875" cy="917972"/>
          </a:xfrm>
          <a:prstGeom prst="ellipse">
            <a:avLst/>
          </a:prstGeom>
          <a:solidFill>
            <a:srgbClr val="FF0000"/>
          </a:solidFill>
          <a:ln w="9525">
            <a:solidFill>
              <a:schemeClr val="tx1"/>
            </a:solidFill>
            <a:round/>
            <a:headEnd/>
            <a:tailEnd/>
          </a:ln>
        </p:spPr>
        <p:txBody>
          <a:bodyPr wrap="none" lIns="91330" tIns="45665" rIns="91330" bIns="45665" anchor="ctr"/>
          <a:lstStyle/>
          <a:p>
            <a:endParaRPr lang="es-CL"/>
          </a:p>
        </p:txBody>
      </p:sp>
      <p:sp>
        <p:nvSpPr>
          <p:cNvPr id="10253" name="Text Box 13"/>
          <p:cNvSpPr txBox="1">
            <a:spLocks noChangeArrowheads="1"/>
          </p:cNvSpPr>
          <p:nvPr/>
        </p:nvSpPr>
        <p:spPr bwMode="auto">
          <a:xfrm>
            <a:off x="179519" y="4157667"/>
            <a:ext cx="414375" cy="646220"/>
          </a:xfrm>
          <a:prstGeom prst="rect">
            <a:avLst/>
          </a:prstGeom>
          <a:noFill/>
          <a:ln w="9525">
            <a:noFill/>
            <a:miter lim="800000"/>
            <a:headEnd/>
            <a:tailEnd/>
          </a:ln>
        </p:spPr>
        <p:txBody>
          <a:bodyPr wrap="none" lIns="91330" tIns="45665" rIns="91330" bIns="45665">
            <a:spAutoFit/>
          </a:bodyPr>
          <a:lstStyle/>
          <a:p>
            <a:r>
              <a:rPr lang="es-ES" sz="3600" dirty="0">
                <a:solidFill>
                  <a:schemeClr val="bg1"/>
                </a:solidFill>
              </a:rPr>
              <a:t>+</a:t>
            </a:r>
          </a:p>
        </p:txBody>
      </p:sp>
      <p:sp>
        <p:nvSpPr>
          <p:cNvPr id="10254" name="Line 14"/>
          <p:cNvSpPr>
            <a:spLocks noChangeShapeType="1"/>
          </p:cNvSpPr>
          <p:nvPr/>
        </p:nvSpPr>
        <p:spPr bwMode="auto">
          <a:xfrm flipV="1">
            <a:off x="1330325" y="519118"/>
            <a:ext cx="0" cy="3726656"/>
          </a:xfrm>
          <a:prstGeom prst="line">
            <a:avLst/>
          </a:prstGeom>
          <a:noFill/>
          <a:ln w="57150">
            <a:solidFill>
              <a:srgbClr val="FFFF00"/>
            </a:solidFill>
            <a:round/>
            <a:headEnd/>
            <a:tailEnd type="triangle" w="med" len="med"/>
          </a:ln>
        </p:spPr>
        <p:txBody>
          <a:bodyPr lIns="91330" tIns="45665" rIns="91330" bIns="45665"/>
          <a:lstStyle/>
          <a:p>
            <a:endParaRPr lang="es-CL"/>
          </a:p>
        </p:txBody>
      </p:sp>
      <p:sp>
        <p:nvSpPr>
          <p:cNvPr id="10255" name="Line 15"/>
          <p:cNvSpPr>
            <a:spLocks noChangeShapeType="1"/>
          </p:cNvSpPr>
          <p:nvPr/>
        </p:nvSpPr>
        <p:spPr bwMode="auto">
          <a:xfrm flipV="1">
            <a:off x="1330326" y="4245769"/>
            <a:ext cx="6337300" cy="0"/>
          </a:xfrm>
          <a:prstGeom prst="line">
            <a:avLst/>
          </a:prstGeom>
          <a:noFill/>
          <a:ln w="57150">
            <a:solidFill>
              <a:srgbClr val="FFFF00"/>
            </a:solidFill>
            <a:round/>
            <a:headEnd/>
            <a:tailEnd type="triangle" w="med" len="med"/>
          </a:ln>
        </p:spPr>
        <p:txBody>
          <a:bodyPr lIns="91330" tIns="45665" rIns="91330" bIns="45665"/>
          <a:lstStyle/>
          <a:p>
            <a:endParaRPr lang="es-CL"/>
          </a:p>
        </p:txBody>
      </p:sp>
      <p:sp>
        <p:nvSpPr>
          <p:cNvPr id="10256" name="Text Box 16"/>
          <p:cNvSpPr txBox="1">
            <a:spLocks noChangeArrowheads="1"/>
          </p:cNvSpPr>
          <p:nvPr/>
        </p:nvSpPr>
        <p:spPr bwMode="auto">
          <a:xfrm rot="-5400000">
            <a:off x="815006" y="599107"/>
            <a:ext cx="484556" cy="461554"/>
          </a:xfrm>
          <a:prstGeom prst="rect">
            <a:avLst/>
          </a:prstGeom>
          <a:noFill/>
          <a:ln w="9525">
            <a:noFill/>
            <a:miter lim="800000"/>
            <a:headEnd/>
            <a:tailEnd/>
          </a:ln>
        </p:spPr>
        <p:txBody>
          <a:bodyPr wrap="none" lIns="91330" tIns="45665" rIns="91330" bIns="45665">
            <a:spAutoFit/>
          </a:bodyPr>
          <a:lstStyle/>
          <a:p>
            <a:r>
              <a:rPr lang="es-MX" sz="2400">
                <a:solidFill>
                  <a:srgbClr val="FFFF00"/>
                </a:solidFill>
              </a:rPr>
              <a:t>Z2</a:t>
            </a:r>
            <a:endParaRPr lang="es-ES" sz="2400" baseline="-25000">
              <a:solidFill>
                <a:srgbClr val="FFFF00"/>
              </a:solidFill>
            </a:endParaRPr>
          </a:p>
        </p:txBody>
      </p:sp>
      <p:sp>
        <p:nvSpPr>
          <p:cNvPr id="10257" name="Text Box 17"/>
          <p:cNvSpPr txBox="1">
            <a:spLocks noChangeArrowheads="1"/>
          </p:cNvSpPr>
          <p:nvPr/>
        </p:nvSpPr>
        <p:spPr bwMode="auto">
          <a:xfrm>
            <a:off x="7200902" y="4352943"/>
            <a:ext cx="484556" cy="461554"/>
          </a:xfrm>
          <a:prstGeom prst="rect">
            <a:avLst/>
          </a:prstGeom>
          <a:noFill/>
          <a:ln w="9525">
            <a:noFill/>
            <a:miter lim="800000"/>
            <a:headEnd/>
            <a:tailEnd/>
          </a:ln>
        </p:spPr>
        <p:txBody>
          <a:bodyPr wrap="none" lIns="91330" tIns="45665" rIns="91330" bIns="45665">
            <a:spAutoFit/>
          </a:bodyPr>
          <a:lstStyle/>
          <a:p>
            <a:r>
              <a:rPr lang="es-MX" sz="2400">
                <a:solidFill>
                  <a:srgbClr val="FFFF00"/>
                </a:solidFill>
              </a:rPr>
              <a:t>Z1</a:t>
            </a:r>
            <a:endParaRPr lang="es-ES" sz="2400">
              <a:solidFill>
                <a:srgbClr val="FFFF00"/>
              </a:solidFill>
            </a:endParaRPr>
          </a:p>
        </p:txBody>
      </p:sp>
      <p:sp>
        <p:nvSpPr>
          <p:cNvPr id="10263" name="Line 23"/>
          <p:cNvSpPr>
            <a:spLocks noChangeShapeType="1"/>
          </p:cNvSpPr>
          <p:nvPr/>
        </p:nvSpPr>
        <p:spPr bwMode="auto">
          <a:xfrm>
            <a:off x="683568" y="1779664"/>
            <a:ext cx="0" cy="2880320"/>
          </a:xfrm>
          <a:prstGeom prst="line">
            <a:avLst/>
          </a:prstGeom>
          <a:noFill/>
          <a:ln w="76200">
            <a:solidFill>
              <a:srgbClr val="FFFF00"/>
            </a:solidFill>
            <a:round/>
            <a:headEnd/>
            <a:tailEnd type="triangle" w="med" len="med"/>
          </a:ln>
        </p:spPr>
        <p:txBody>
          <a:bodyPr lIns="91330" tIns="45665" rIns="91330" bIns="45665"/>
          <a:lstStyle/>
          <a:p>
            <a:endParaRPr lang="es-CL"/>
          </a:p>
        </p:txBody>
      </p:sp>
      <p:sp>
        <p:nvSpPr>
          <p:cNvPr id="10264" name="Rectangle 24"/>
          <p:cNvSpPr>
            <a:spLocks noChangeArrowheads="1"/>
          </p:cNvSpPr>
          <p:nvPr/>
        </p:nvSpPr>
        <p:spPr bwMode="auto">
          <a:xfrm>
            <a:off x="179553" y="2139703"/>
            <a:ext cx="368573" cy="411512"/>
          </a:xfrm>
          <a:prstGeom prst="rect">
            <a:avLst/>
          </a:prstGeom>
          <a:solidFill>
            <a:srgbClr val="0000FF"/>
          </a:solidFill>
          <a:ln w="25400">
            <a:solidFill>
              <a:schemeClr val="bg1"/>
            </a:solidFill>
            <a:miter lim="800000"/>
            <a:headEnd/>
            <a:tailEnd/>
          </a:ln>
        </p:spPr>
        <p:txBody>
          <a:bodyPr wrap="none" lIns="91330" tIns="45665" rIns="91330" bIns="45665" anchor="ctr"/>
          <a:lstStyle/>
          <a:p>
            <a:endParaRPr lang="es-CL"/>
          </a:p>
        </p:txBody>
      </p:sp>
      <p:sp>
        <p:nvSpPr>
          <p:cNvPr id="10265" name="Text Box 25"/>
          <p:cNvSpPr txBox="1">
            <a:spLocks noChangeArrowheads="1"/>
          </p:cNvSpPr>
          <p:nvPr/>
        </p:nvSpPr>
        <p:spPr bwMode="auto">
          <a:xfrm>
            <a:off x="179512" y="1563653"/>
            <a:ext cx="325784" cy="646220"/>
          </a:xfrm>
          <a:prstGeom prst="rect">
            <a:avLst/>
          </a:prstGeom>
          <a:noFill/>
          <a:ln w="9525">
            <a:noFill/>
            <a:miter lim="800000"/>
            <a:headEnd/>
            <a:tailEnd/>
          </a:ln>
        </p:spPr>
        <p:txBody>
          <a:bodyPr wrap="none" lIns="91330" tIns="45665" rIns="91330" bIns="45665">
            <a:spAutoFit/>
          </a:bodyPr>
          <a:lstStyle/>
          <a:p>
            <a:r>
              <a:rPr lang="es-ES" sz="3600" dirty="0">
                <a:solidFill>
                  <a:schemeClr val="bg1"/>
                </a:solidFill>
              </a:rPr>
              <a:t>-</a:t>
            </a:r>
          </a:p>
        </p:txBody>
      </p:sp>
      <p:sp>
        <p:nvSpPr>
          <p:cNvPr id="10266" name="Text Box 26"/>
          <p:cNvSpPr txBox="1">
            <a:spLocks noChangeArrowheads="1"/>
          </p:cNvSpPr>
          <p:nvPr/>
        </p:nvSpPr>
        <p:spPr bwMode="auto">
          <a:xfrm>
            <a:off x="30652" y="4774169"/>
            <a:ext cx="1508048" cy="276888"/>
          </a:xfrm>
          <a:prstGeom prst="rect">
            <a:avLst/>
          </a:prstGeom>
          <a:solidFill>
            <a:schemeClr val="bg1"/>
          </a:solidFill>
          <a:ln w="9525">
            <a:noFill/>
            <a:miter lim="800000"/>
            <a:headEnd/>
            <a:tailEnd/>
          </a:ln>
        </p:spPr>
        <p:txBody>
          <a:bodyPr wrap="none" lIns="91330" tIns="45665" rIns="91330" bIns="45665">
            <a:spAutoFit/>
          </a:bodyPr>
          <a:lstStyle/>
          <a:p>
            <a:r>
              <a:rPr lang="es-ES" sz="1200" dirty="0"/>
              <a:t>Adecuación biológica</a:t>
            </a:r>
          </a:p>
        </p:txBody>
      </p:sp>
      <p:sp>
        <p:nvSpPr>
          <p:cNvPr id="27" name="Rectangle 24"/>
          <p:cNvSpPr>
            <a:spLocks noChangeArrowheads="1"/>
          </p:cNvSpPr>
          <p:nvPr/>
        </p:nvSpPr>
        <p:spPr bwMode="auto">
          <a:xfrm>
            <a:off x="179553" y="2571751"/>
            <a:ext cx="368573" cy="411512"/>
          </a:xfrm>
          <a:prstGeom prst="rect">
            <a:avLst/>
          </a:prstGeom>
          <a:solidFill>
            <a:schemeClr val="accent3">
              <a:lumMod val="75000"/>
            </a:schemeClr>
          </a:solidFill>
          <a:ln w="25400">
            <a:solidFill>
              <a:schemeClr val="bg1"/>
            </a:solidFill>
            <a:miter lim="800000"/>
            <a:headEnd/>
            <a:tailEnd/>
          </a:ln>
        </p:spPr>
        <p:txBody>
          <a:bodyPr wrap="none" lIns="91330" tIns="45665" rIns="91330" bIns="45665" anchor="ctr"/>
          <a:lstStyle/>
          <a:p>
            <a:endParaRPr lang="es-CL"/>
          </a:p>
        </p:txBody>
      </p:sp>
      <p:sp>
        <p:nvSpPr>
          <p:cNvPr id="28" name="Rectangle 24"/>
          <p:cNvSpPr>
            <a:spLocks noChangeArrowheads="1"/>
          </p:cNvSpPr>
          <p:nvPr/>
        </p:nvSpPr>
        <p:spPr bwMode="auto">
          <a:xfrm>
            <a:off x="179553" y="3003798"/>
            <a:ext cx="368573" cy="411512"/>
          </a:xfrm>
          <a:prstGeom prst="rect">
            <a:avLst/>
          </a:prstGeom>
          <a:solidFill>
            <a:srgbClr val="F7EA43"/>
          </a:solidFill>
          <a:ln w="25400">
            <a:solidFill>
              <a:schemeClr val="bg1"/>
            </a:solidFill>
            <a:miter lim="800000"/>
            <a:headEnd/>
            <a:tailEnd/>
          </a:ln>
        </p:spPr>
        <p:txBody>
          <a:bodyPr wrap="none" lIns="91330" tIns="45665" rIns="91330" bIns="45665" anchor="ctr"/>
          <a:lstStyle/>
          <a:p>
            <a:endParaRPr lang="es-CL"/>
          </a:p>
        </p:txBody>
      </p:sp>
      <p:sp>
        <p:nvSpPr>
          <p:cNvPr id="29" name="Rectangle 24"/>
          <p:cNvSpPr>
            <a:spLocks noChangeArrowheads="1"/>
          </p:cNvSpPr>
          <p:nvPr/>
        </p:nvSpPr>
        <p:spPr bwMode="auto">
          <a:xfrm>
            <a:off x="179553" y="3435847"/>
            <a:ext cx="368573" cy="411512"/>
          </a:xfrm>
          <a:prstGeom prst="rect">
            <a:avLst/>
          </a:prstGeom>
          <a:solidFill>
            <a:srgbClr val="FF6600"/>
          </a:solidFill>
          <a:ln w="25400">
            <a:solidFill>
              <a:schemeClr val="bg1"/>
            </a:solidFill>
            <a:miter lim="800000"/>
            <a:headEnd/>
            <a:tailEnd/>
          </a:ln>
        </p:spPr>
        <p:txBody>
          <a:bodyPr wrap="none" lIns="91330" tIns="45665" rIns="91330" bIns="45665" anchor="ctr"/>
          <a:lstStyle/>
          <a:p>
            <a:endParaRPr lang="es-CL"/>
          </a:p>
        </p:txBody>
      </p:sp>
      <p:sp>
        <p:nvSpPr>
          <p:cNvPr id="30" name="Rectangle 24"/>
          <p:cNvSpPr>
            <a:spLocks noChangeArrowheads="1"/>
          </p:cNvSpPr>
          <p:nvPr/>
        </p:nvSpPr>
        <p:spPr bwMode="auto">
          <a:xfrm>
            <a:off x="179553" y="3867894"/>
            <a:ext cx="368573" cy="411512"/>
          </a:xfrm>
          <a:prstGeom prst="rect">
            <a:avLst/>
          </a:prstGeom>
          <a:solidFill>
            <a:srgbClr val="FF0000"/>
          </a:solidFill>
          <a:ln w="25400">
            <a:solidFill>
              <a:schemeClr val="bg1"/>
            </a:solidFill>
            <a:miter lim="800000"/>
            <a:headEnd/>
            <a:tailEnd/>
          </a:ln>
        </p:spPr>
        <p:txBody>
          <a:bodyPr wrap="none" lIns="91330" tIns="45665" rIns="91330" bIns="45665" anchor="ctr"/>
          <a:lstStyle/>
          <a:p>
            <a:endParaRPr lang="es-CL"/>
          </a:p>
        </p:txBody>
      </p:sp>
    </p:spTree>
    <p:extLst>
      <p:ext uri="{BB962C8B-B14F-4D97-AF65-F5344CB8AC3E}">
        <p14:creationId xmlns:p14="http://schemas.microsoft.com/office/powerpoint/2010/main" val="722072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6808"/>
                                        </p:tgtEl>
                                        <p:attrNameLst>
                                          <p:attrName>style.visibility</p:attrName>
                                        </p:attrNameLst>
                                      </p:cBhvr>
                                      <p:to>
                                        <p:strVal val="visible"/>
                                      </p:to>
                                    </p:set>
                                    <p:animEffect transition="in" filter="fade">
                                      <p:cBhvr>
                                        <p:cTn id="7" dur="1000"/>
                                        <p:tgtEl>
                                          <p:spTgt spid="76808"/>
                                        </p:tgtEl>
                                      </p:cBhvr>
                                    </p:animEffec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500"/>
                                        <p:tgtEl>
                                          <p:spTgt spid="76807"/>
                                        </p:tgtEl>
                                      </p:cBhvr>
                                    </p:animEffect>
                                    <p:set>
                                      <p:cBhvr>
                                        <p:cTn id="11" dur="1" fill="hold">
                                          <p:stCondLst>
                                            <p:cond delay="499"/>
                                          </p:stCondLst>
                                        </p:cTn>
                                        <p:tgtEl>
                                          <p:spTgt spid="76807"/>
                                        </p:tgtEl>
                                        <p:attrNameLst>
                                          <p:attrName>style.visibility</p:attrName>
                                        </p:attrNameLst>
                                      </p:cBhvr>
                                      <p:to>
                                        <p:strVal val="hidden"/>
                                      </p:to>
                                    </p:se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6809"/>
                                        </p:tgtEl>
                                        <p:attrNameLst>
                                          <p:attrName>style.visibility</p:attrName>
                                        </p:attrNameLst>
                                      </p:cBhvr>
                                      <p:to>
                                        <p:strVal val="visible"/>
                                      </p:to>
                                    </p:set>
                                    <p:animEffect transition="in" filter="fade">
                                      <p:cBhvr>
                                        <p:cTn id="15" dur="500"/>
                                        <p:tgtEl>
                                          <p:spTgt spid="76809"/>
                                        </p:tgtEl>
                                      </p:cBhvr>
                                    </p:animEffect>
                                  </p:childTnLst>
                                </p:cTn>
                              </p:par>
                            </p:childTnLst>
                          </p:cTn>
                        </p:par>
                        <p:par>
                          <p:cTn id="16" fill="hold">
                            <p:stCondLst>
                              <p:cond delay="2000"/>
                            </p:stCondLst>
                            <p:childTnLst>
                              <p:par>
                                <p:cTn id="17" presetID="10" presetClass="exit" presetSubtype="0" fill="hold" grpId="1" nodeType="afterEffect">
                                  <p:stCondLst>
                                    <p:cond delay="0"/>
                                  </p:stCondLst>
                                  <p:childTnLst>
                                    <p:animEffect transition="out" filter="fade">
                                      <p:cBhvr>
                                        <p:cTn id="18" dur="500"/>
                                        <p:tgtEl>
                                          <p:spTgt spid="76808"/>
                                        </p:tgtEl>
                                      </p:cBhvr>
                                    </p:animEffect>
                                    <p:set>
                                      <p:cBhvr>
                                        <p:cTn id="19" dur="1" fill="hold">
                                          <p:stCondLst>
                                            <p:cond delay="499"/>
                                          </p:stCondLst>
                                        </p:cTn>
                                        <p:tgtEl>
                                          <p:spTgt spid="76808"/>
                                        </p:tgtEl>
                                        <p:attrNameLst>
                                          <p:attrName>style.visibility</p:attrName>
                                        </p:attrNameLst>
                                      </p:cBhvr>
                                      <p:to>
                                        <p:strVal val="hidden"/>
                                      </p:to>
                                    </p:se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76810"/>
                                        </p:tgtEl>
                                        <p:attrNameLst>
                                          <p:attrName>style.visibility</p:attrName>
                                        </p:attrNameLst>
                                      </p:cBhvr>
                                      <p:to>
                                        <p:strVal val="visible"/>
                                      </p:to>
                                    </p:set>
                                    <p:animEffect transition="in" filter="fade">
                                      <p:cBhvr>
                                        <p:cTn id="23" dur="500"/>
                                        <p:tgtEl>
                                          <p:spTgt spid="76810"/>
                                        </p:tgtEl>
                                      </p:cBhvr>
                                    </p:animEffect>
                                  </p:childTnLst>
                                </p:cTn>
                              </p:par>
                            </p:childTnLst>
                          </p:cTn>
                        </p:par>
                        <p:par>
                          <p:cTn id="24" fill="hold">
                            <p:stCondLst>
                              <p:cond delay="3000"/>
                            </p:stCondLst>
                            <p:childTnLst>
                              <p:par>
                                <p:cTn id="25" presetID="10" presetClass="exit" presetSubtype="0" fill="hold" grpId="1" nodeType="afterEffect">
                                  <p:stCondLst>
                                    <p:cond delay="0"/>
                                  </p:stCondLst>
                                  <p:childTnLst>
                                    <p:animEffect transition="out" filter="fade">
                                      <p:cBhvr>
                                        <p:cTn id="26" dur="500"/>
                                        <p:tgtEl>
                                          <p:spTgt spid="76809"/>
                                        </p:tgtEl>
                                      </p:cBhvr>
                                    </p:animEffect>
                                    <p:set>
                                      <p:cBhvr>
                                        <p:cTn id="27" dur="1" fill="hold">
                                          <p:stCondLst>
                                            <p:cond delay="499"/>
                                          </p:stCondLst>
                                        </p:cTn>
                                        <p:tgtEl>
                                          <p:spTgt spid="76809"/>
                                        </p:tgtEl>
                                        <p:attrNameLst>
                                          <p:attrName>style.visibility</p:attrName>
                                        </p:attrNameLst>
                                      </p:cBhvr>
                                      <p:to>
                                        <p:strVal val="hidden"/>
                                      </p:to>
                                    </p:se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76811"/>
                                        </p:tgtEl>
                                        <p:attrNameLst>
                                          <p:attrName>style.visibility</p:attrName>
                                        </p:attrNameLst>
                                      </p:cBhvr>
                                      <p:to>
                                        <p:strVal val="visible"/>
                                      </p:to>
                                    </p:set>
                                    <p:animEffect transition="in" filter="fade">
                                      <p:cBhvr>
                                        <p:cTn id="31" dur="500"/>
                                        <p:tgtEl>
                                          <p:spTgt spid="76811"/>
                                        </p:tgtEl>
                                      </p:cBhvr>
                                    </p:animEffect>
                                  </p:childTnLst>
                                </p:cTn>
                              </p:par>
                            </p:childTnLst>
                          </p:cTn>
                        </p:par>
                        <p:par>
                          <p:cTn id="32" fill="hold">
                            <p:stCondLst>
                              <p:cond delay="4000"/>
                            </p:stCondLst>
                            <p:childTnLst>
                              <p:par>
                                <p:cTn id="33" presetID="10" presetClass="exit" presetSubtype="0" fill="hold" grpId="1" nodeType="afterEffect">
                                  <p:stCondLst>
                                    <p:cond delay="0"/>
                                  </p:stCondLst>
                                  <p:childTnLst>
                                    <p:animEffect transition="out" filter="fade">
                                      <p:cBhvr>
                                        <p:cTn id="34" dur="500"/>
                                        <p:tgtEl>
                                          <p:spTgt spid="76810"/>
                                        </p:tgtEl>
                                      </p:cBhvr>
                                    </p:animEffect>
                                    <p:set>
                                      <p:cBhvr>
                                        <p:cTn id="35" dur="1" fill="hold">
                                          <p:stCondLst>
                                            <p:cond delay="499"/>
                                          </p:stCondLst>
                                        </p:cTn>
                                        <p:tgtEl>
                                          <p:spTgt spid="768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7" grpId="0" animBg="1"/>
      <p:bldP spid="76808" grpId="0" animBg="1"/>
      <p:bldP spid="76808" grpId="1" animBg="1"/>
      <p:bldP spid="76809" grpId="0" animBg="1"/>
      <p:bldP spid="76809" grpId="1" animBg="1"/>
      <p:bldP spid="76810" grpId="0" animBg="1"/>
      <p:bldP spid="76810" grpId="1" animBg="1"/>
      <p:bldP spid="768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IW_NOTES_FOOTER" val="1"/>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Base">
  <a:themeElements>
    <a:clrScheme name="Personalizado 2">
      <a:dk1>
        <a:sysClr val="windowText" lastClr="000000"/>
      </a:dk1>
      <a:lt1>
        <a:sysClr val="window" lastClr="FFFFFF"/>
      </a:lt1>
      <a:dk2>
        <a:srgbClr val="4E3B30"/>
      </a:dk2>
      <a:lt2>
        <a:srgbClr val="FBEEC9"/>
      </a:lt2>
      <a:accent1>
        <a:srgbClr val="C87D0E"/>
      </a:accent1>
      <a:accent2>
        <a:srgbClr val="A5644E"/>
      </a:accent2>
      <a:accent3>
        <a:srgbClr val="B58B80"/>
      </a:accent3>
      <a:accent4>
        <a:srgbClr val="C3986D"/>
      </a:accent4>
      <a:accent5>
        <a:srgbClr val="A19574"/>
      </a:accent5>
      <a:accent6>
        <a:srgbClr val="855309"/>
      </a:accent6>
      <a:hlink>
        <a:srgbClr val="AD1F1F"/>
      </a:hlink>
      <a:folHlink>
        <a:srgbClr val="FFC42F"/>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11.xml><?xml version="1.0" encoding="utf-8"?>
<a:theme xmlns:a="http://schemas.openxmlformats.org/drawingml/2006/main" name="2_Base">
  <a:themeElements>
    <a:clrScheme name="Personalizado 2">
      <a:dk1>
        <a:sysClr val="windowText" lastClr="000000"/>
      </a:dk1>
      <a:lt1>
        <a:sysClr val="window" lastClr="FFFFFF"/>
      </a:lt1>
      <a:dk2>
        <a:srgbClr val="4E3B30"/>
      </a:dk2>
      <a:lt2>
        <a:srgbClr val="FBEEC9"/>
      </a:lt2>
      <a:accent1>
        <a:srgbClr val="C87D0E"/>
      </a:accent1>
      <a:accent2>
        <a:srgbClr val="A5644E"/>
      </a:accent2>
      <a:accent3>
        <a:srgbClr val="B58B80"/>
      </a:accent3>
      <a:accent4>
        <a:srgbClr val="C3986D"/>
      </a:accent4>
      <a:accent5>
        <a:srgbClr val="A19574"/>
      </a:accent5>
      <a:accent6>
        <a:srgbClr val="855309"/>
      </a:accent6>
      <a:hlink>
        <a:srgbClr val="AD1F1F"/>
      </a:hlink>
      <a:folHlink>
        <a:srgbClr val="FFC42F"/>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12.xml><?xml version="1.0" encoding="utf-8"?>
<a:theme xmlns:a="http://schemas.openxmlformats.org/drawingml/2006/main" name="2_Office Theme">
  <a:themeElements>
    <a:clrScheme name="Tema d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1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Base">
  <a:themeElements>
    <a:clrScheme name="Personalizado 2">
      <a:dk1>
        <a:sysClr val="windowText" lastClr="000000"/>
      </a:dk1>
      <a:lt1>
        <a:sysClr val="window" lastClr="FFFFFF"/>
      </a:lt1>
      <a:dk2>
        <a:srgbClr val="4E3B30"/>
      </a:dk2>
      <a:lt2>
        <a:srgbClr val="FBEEC9"/>
      </a:lt2>
      <a:accent1>
        <a:srgbClr val="C87D0E"/>
      </a:accent1>
      <a:accent2>
        <a:srgbClr val="A5644E"/>
      </a:accent2>
      <a:accent3>
        <a:srgbClr val="B58B80"/>
      </a:accent3>
      <a:accent4>
        <a:srgbClr val="C3986D"/>
      </a:accent4>
      <a:accent5>
        <a:srgbClr val="A19574"/>
      </a:accent5>
      <a:accent6>
        <a:srgbClr val="855309"/>
      </a:accent6>
      <a:hlink>
        <a:srgbClr val="AD1F1F"/>
      </a:hlink>
      <a:folHlink>
        <a:srgbClr val="FFC42F"/>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5.xml><?xml version="1.0" encoding="utf-8"?>
<a:theme xmlns:a="http://schemas.openxmlformats.org/drawingml/2006/main" name="1_Base">
  <a:themeElements>
    <a:clrScheme name="Personalizado 2">
      <a:dk1>
        <a:sysClr val="windowText" lastClr="000000"/>
      </a:dk1>
      <a:lt1>
        <a:sysClr val="window" lastClr="FFFFFF"/>
      </a:lt1>
      <a:dk2>
        <a:srgbClr val="4E3B30"/>
      </a:dk2>
      <a:lt2>
        <a:srgbClr val="FBEEC9"/>
      </a:lt2>
      <a:accent1>
        <a:srgbClr val="C87D0E"/>
      </a:accent1>
      <a:accent2>
        <a:srgbClr val="A5644E"/>
      </a:accent2>
      <a:accent3>
        <a:srgbClr val="B58B80"/>
      </a:accent3>
      <a:accent4>
        <a:srgbClr val="C3986D"/>
      </a:accent4>
      <a:accent5>
        <a:srgbClr val="A19574"/>
      </a:accent5>
      <a:accent6>
        <a:srgbClr val="855309"/>
      </a:accent6>
      <a:hlink>
        <a:srgbClr val="AD1F1F"/>
      </a:hlink>
      <a:folHlink>
        <a:srgbClr val="FFC42F"/>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6.xml><?xml version="1.0" encoding="utf-8"?>
<a:theme xmlns:a="http://schemas.openxmlformats.org/drawingml/2006/main" name="3_Base">
  <a:themeElements>
    <a:clrScheme name="Personalizado 2">
      <a:dk1>
        <a:sysClr val="windowText" lastClr="000000"/>
      </a:dk1>
      <a:lt1>
        <a:sysClr val="window" lastClr="FFFFFF"/>
      </a:lt1>
      <a:dk2>
        <a:srgbClr val="4E3B30"/>
      </a:dk2>
      <a:lt2>
        <a:srgbClr val="FBEEC9"/>
      </a:lt2>
      <a:accent1>
        <a:srgbClr val="C87D0E"/>
      </a:accent1>
      <a:accent2>
        <a:srgbClr val="A5644E"/>
      </a:accent2>
      <a:accent3>
        <a:srgbClr val="B58B80"/>
      </a:accent3>
      <a:accent4>
        <a:srgbClr val="C3986D"/>
      </a:accent4>
      <a:accent5>
        <a:srgbClr val="A19574"/>
      </a:accent5>
      <a:accent6>
        <a:srgbClr val="855309"/>
      </a:accent6>
      <a:hlink>
        <a:srgbClr val="AD1F1F"/>
      </a:hlink>
      <a:folHlink>
        <a:srgbClr val="FFC42F"/>
      </a:folHlink>
    </a:clrScheme>
    <a:fontScheme name="Base">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7.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ema d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14344</TotalTime>
  <Words>3429</Words>
  <Application>Microsoft Office PowerPoint</Application>
  <PresentationFormat>Presentación en pantalla (16:9)</PresentationFormat>
  <Paragraphs>591</Paragraphs>
  <Slides>79</Slides>
  <Notes>38</Notes>
  <HiddenSlides>0</HiddenSlides>
  <MMClips>0</MMClips>
  <ScaleCrop>false</ScaleCrop>
  <HeadingPairs>
    <vt:vector size="6" baseType="variant">
      <vt:variant>
        <vt:lpstr>Fuentes usadas</vt:lpstr>
      </vt:variant>
      <vt:variant>
        <vt:i4>13</vt:i4>
      </vt:variant>
      <vt:variant>
        <vt:lpstr>Tema</vt:lpstr>
      </vt:variant>
      <vt:variant>
        <vt:i4>12</vt:i4>
      </vt:variant>
      <vt:variant>
        <vt:lpstr>Títulos de diapositiva</vt:lpstr>
      </vt:variant>
      <vt:variant>
        <vt:i4>79</vt:i4>
      </vt:variant>
    </vt:vector>
  </HeadingPairs>
  <TitlesOfParts>
    <vt:vector size="104" baseType="lpstr">
      <vt:lpstr>Abadi MT Condensed Light</vt:lpstr>
      <vt:lpstr>Andalus</vt:lpstr>
      <vt:lpstr>Apple Symbols</vt:lpstr>
      <vt:lpstr>Arial</vt:lpstr>
      <vt:lpstr>Avenir Black</vt:lpstr>
      <vt:lpstr>Calibri</vt:lpstr>
      <vt:lpstr>Calibri Light</vt:lpstr>
      <vt:lpstr>Corbel</vt:lpstr>
      <vt:lpstr>Helvetica</vt:lpstr>
      <vt:lpstr>Ink Free</vt:lpstr>
      <vt:lpstr>Times New Roman</vt:lpstr>
      <vt:lpstr>Verdana</vt:lpstr>
      <vt:lpstr>Wingdings</vt:lpstr>
      <vt:lpstr>Tema de Office</vt:lpstr>
      <vt:lpstr>3_Tema de Office</vt:lpstr>
      <vt:lpstr>1_Tema de Office</vt:lpstr>
      <vt:lpstr>Base</vt:lpstr>
      <vt:lpstr>1_Base</vt:lpstr>
      <vt:lpstr>3_Base</vt:lpstr>
      <vt:lpstr>2_Tema de Office</vt:lpstr>
      <vt:lpstr>4_Tema de Office</vt:lpstr>
      <vt:lpstr>Office Theme</vt:lpstr>
      <vt:lpstr>4_Base</vt:lpstr>
      <vt:lpstr>2_Base</vt:lpstr>
      <vt:lpstr>2_Office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El rol de la variación genética en la evolución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Aplicación tratamiento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Andrea</dc:creator>
  <cp:lastModifiedBy>Ingrid Acosta</cp:lastModifiedBy>
  <cp:revision>201</cp:revision>
  <dcterms:created xsi:type="dcterms:W3CDTF">2012-10-11T19:51:23Z</dcterms:created>
  <dcterms:modified xsi:type="dcterms:W3CDTF">2022-03-14T16:37:11Z</dcterms:modified>
</cp:coreProperties>
</file>