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62" r:id="rId5"/>
    <p:sldId id="259" r:id="rId6"/>
    <p:sldId id="261" r:id="rId7"/>
    <p:sldId id="274" r:id="rId8"/>
    <p:sldId id="263" r:id="rId9"/>
    <p:sldId id="264" r:id="rId10"/>
    <p:sldId id="277" r:id="rId11"/>
    <p:sldId id="275" r:id="rId12"/>
    <p:sldId id="273" r:id="rId13"/>
    <p:sldId id="266" r:id="rId14"/>
    <p:sldId id="269" r:id="rId15"/>
    <p:sldId id="268" r:id="rId16"/>
    <p:sldId id="276" r:id="rId17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4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F8E595-3DD3-4DA5-9F2B-E44FD7A1517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0E53BFF6-F5A5-4F8F-8CEF-9CB28F7FAEBA}">
      <dgm:prSet phldrT="[Texto]"/>
      <dgm:spPr>
        <a:solidFill>
          <a:schemeClr val="bg1"/>
        </a:solidFill>
      </dgm:spPr>
      <dgm:t>
        <a:bodyPr/>
        <a:lstStyle/>
        <a:p>
          <a:r>
            <a:rPr lang="es-ES" dirty="0">
              <a:solidFill>
                <a:schemeClr val="tx1"/>
              </a:solidFill>
            </a:rPr>
            <a:t>Perdida de la herencia cultural alimentaria mapuche</a:t>
          </a:r>
          <a:endParaRPr lang="es-CL" dirty="0">
            <a:solidFill>
              <a:schemeClr val="tx1"/>
            </a:solidFill>
          </a:endParaRPr>
        </a:p>
      </dgm:t>
    </dgm:pt>
    <dgm:pt modelId="{B759D204-4EF7-4A22-96E2-6E7A4F87D112}" type="parTrans" cxnId="{6CD46BAE-6FB4-44EF-B2A8-A8B554F458EC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C68B9502-388F-4F2E-BDB5-56FFCB3746E3}" type="sibTrans" cxnId="{6CD46BAE-6FB4-44EF-B2A8-A8B554F458EC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B0F5ECC6-6D3A-407D-93B2-9A760C5AF5FF}">
      <dgm:prSet phldrT="[Texto]"/>
      <dgm:spPr>
        <a:solidFill>
          <a:schemeClr val="bg1"/>
        </a:solidFill>
      </dgm:spPr>
      <dgm:t>
        <a:bodyPr/>
        <a:lstStyle/>
        <a:p>
          <a:r>
            <a:rPr lang="es-ES" dirty="0">
              <a:solidFill>
                <a:schemeClr val="tx1"/>
              </a:solidFill>
            </a:rPr>
            <a:t>La migración campo&gt;ciudad;</a:t>
          </a:r>
          <a:endParaRPr lang="es-CL" dirty="0">
            <a:solidFill>
              <a:schemeClr val="tx1"/>
            </a:solidFill>
          </a:endParaRPr>
        </a:p>
      </dgm:t>
    </dgm:pt>
    <dgm:pt modelId="{34B16078-B7A5-42F0-A8D7-4714C8401F4E}" type="parTrans" cxnId="{C4D8F6C1-06E8-42F9-844A-8ACE92C0497A}">
      <dgm:prSet/>
      <dgm:spPr>
        <a:ln w="57150">
          <a:solidFill>
            <a:schemeClr val="tx1"/>
          </a:solidFill>
        </a:ln>
      </dgm:spPr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718A6372-B68D-46B3-B794-E7DDDD463A3E}" type="sibTrans" cxnId="{C4D8F6C1-06E8-42F9-844A-8ACE92C0497A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EF231395-B113-4D36-A320-3E8638B92BC6}">
      <dgm:prSet phldrT="[Texto]"/>
      <dgm:spPr>
        <a:solidFill>
          <a:schemeClr val="bg1"/>
        </a:solidFill>
      </dgm:spPr>
      <dgm:t>
        <a:bodyPr/>
        <a:lstStyle/>
        <a:p>
          <a:r>
            <a:rPr lang="es-ES" dirty="0">
              <a:solidFill>
                <a:schemeClr val="tx1"/>
              </a:solidFill>
            </a:rPr>
            <a:t>Adhesión de hábitos alimentarios globalizados;</a:t>
          </a:r>
          <a:endParaRPr lang="es-CL" dirty="0">
            <a:solidFill>
              <a:schemeClr val="tx1"/>
            </a:solidFill>
          </a:endParaRPr>
        </a:p>
      </dgm:t>
    </dgm:pt>
    <dgm:pt modelId="{AE716E1E-63D7-4C27-9045-E18E2DAF1F90}" type="parTrans" cxnId="{BC25C78C-DB63-4947-AA10-DFCEB877DD67}">
      <dgm:prSet/>
      <dgm:spPr>
        <a:ln w="57150">
          <a:solidFill>
            <a:schemeClr val="tx1"/>
          </a:solidFill>
        </a:ln>
      </dgm:spPr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CFC7CC03-F121-4F9B-AA85-66929CF55874}" type="sibTrans" cxnId="{BC25C78C-DB63-4947-AA10-DFCEB877DD67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10ACBF85-E659-4F34-803B-9EB183FC2283}">
      <dgm:prSet phldrT="[Texto]"/>
      <dgm:spPr>
        <a:solidFill>
          <a:schemeClr val="bg1"/>
        </a:solidFill>
      </dgm:spPr>
      <dgm:t>
        <a:bodyPr/>
        <a:lstStyle/>
        <a:p>
          <a:r>
            <a:rPr lang="es-ES" dirty="0">
              <a:solidFill>
                <a:schemeClr val="tx1"/>
              </a:solidFill>
            </a:rPr>
            <a:t>Bajo </a:t>
          </a:r>
          <a:r>
            <a:rPr lang="es-ES" dirty="0" err="1">
              <a:solidFill>
                <a:schemeClr val="tx1"/>
              </a:solidFill>
            </a:rPr>
            <a:t>trafkintukimun</a:t>
          </a:r>
          <a:r>
            <a:rPr lang="es-ES" dirty="0">
              <a:solidFill>
                <a:schemeClr val="tx1"/>
              </a:solidFill>
            </a:rPr>
            <a:t> entre generaciones</a:t>
          </a:r>
          <a:endParaRPr lang="es-CL" dirty="0">
            <a:solidFill>
              <a:schemeClr val="tx1"/>
            </a:solidFill>
          </a:endParaRPr>
        </a:p>
      </dgm:t>
    </dgm:pt>
    <dgm:pt modelId="{43EB0F67-7230-4A12-A9D6-B9A5E7417E37}" type="parTrans" cxnId="{FA45860A-80B6-4758-BF3A-C301A1CA5A7F}">
      <dgm:prSet/>
      <dgm:spPr>
        <a:ln w="57150">
          <a:solidFill>
            <a:schemeClr val="tx1"/>
          </a:solidFill>
        </a:ln>
      </dgm:spPr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6BB96958-30A7-4BCD-98EC-FF6E36095EAD}" type="sibTrans" cxnId="{FA45860A-80B6-4758-BF3A-C301A1CA5A7F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5FDD8BC2-7355-4DC4-B29F-9C9C88EE3391}">
      <dgm:prSet/>
      <dgm:spPr>
        <a:solidFill>
          <a:schemeClr val="bg1"/>
        </a:solidFill>
      </dgm:spPr>
      <dgm:t>
        <a:bodyPr/>
        <a:lstStyle/>
        <a:p>
          <a:r>
            <a:rPr lang="es-ES" dirty="0">
              <a:solidFill>
                <a:schemeClr val="tx1"/>
              </a:solidFill>
            </a:rPr>
            <a:t>Racismo y discriminación; </a:t>
          </a:r>
        </a:p>
      </dgm:t>
    </dgm:pt>
    <dgm:pt modelId="{4EFE995C-8738-4F56-933D-1F44A99AD758}" type="parTrans" cxnId="{2C8C9A67-0161-4715-824C-105A3F09096D}">
      <dgm:prSet/>
      <dgm:spPr>
        <a:ln w="57150">
          <a:solidFill>
            <a:schemeClr val="tx1"/>
          </a:solidFill>
        </a:ln>
      </dgm:spPr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920EA4B9-CD2D-41C5-BCDA-FC2747919C1C}" type="sibTrans" cxnId="{2C8C9A67-0161-4715-824C-105A3F09096D}">
      <dgm:prSet/>
      <dgm:spPr/>
      <dgm:t>
        <a:bodyPr/>
        <a:lstStyle/>
        <a:p>
          <a:endParaRPr lang="es-CL">
            <a:solidFill>
              <a:schemeClr val="bg1"/>
            </a:solidFill>
          </a:endParaRPr>
        </a:p>
      </dgm:t>
    </dgm:pt>
    <dgm:pt modelId="{C0EC19D0-A37F-4C77-B2BC-8989908E2BDC}" type="pres">
      <dgm:prSet presAssocID="{E7F8E595-3DD3-4DA5-9F2B-E44FD7A1517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E9A2E5F-C211-4241-ACB4-CBA201022744}" type="pres">
      <dgm:prSet presAssocID="{0E53BFF6-F5A5-4F8F-8CEF-9CB28F7FAEBA}" presName="hierRoot1" presStyleCnt="0">
        <dgm:presLayoutVars>
          <dgm:hierBranch val="init"/>
        </dgm:presLayoutVars>
      </dgm:prSet>
      <dgm:spPr/>
    </dgm:pt>
    <dgm:pt modelId="{0F436F4E-833A-44DE-898B-0504B45E0995}" type="pres">
      <dgm:prSet presAssocID="{0E53BFF6-F5A5-4F8F-8CEF-9CB28F7FAEBA}" presName="rootComposite1" presStyleCnt="0"/>
      <dgm:spPr/>
    </dgm:pt>
    <dgm:pt modelId="{55771B99-844C-4FEC-AB43-F4731CD696D6}" type="pres">
      <dgm:prSet presAssocID="{0E53BFF6-F5A5-4F8F-8CEF-9CB28F7FAEBA}" presName="rootText1" presStyleLbl="node0" presStyleIdx="0" presStyleCnt="1" custLinFactY="100000" custLinFactNeighborX="0" custLinFactNeighborY="132357">
        <dgm:presLayoutVars>
          <dgm:chPref val="3"/>
        </dgm:presLayoutVars>
      </dgm:prSet>
      <dgm:spPr/>
    </dgm:pt>
    <dgm:pt modelId="{A563532D-2E3A-409D-84EB-33C2B8262DB4}" type="pres">
      <dgm:prSet presAssocID="{0E53BFF6-F5A5-4F8F-8CEF-9CB28F7FAEBA}" presName="rootConnector1" presStyleLbl="node1" presStyleIdx="0" presStyleCnt="0"/>
      <dgm:spPr/>
    </dgm:pt>
    <dgm:pt modelId="{37EA27B9-F1D3-4905-B347-79791418BB02}" type="pres">
      <dgm:prSet presAssocID="{0E53BFF6-F5A5-4F8F-8CEF-9CB28F7FAEBA}" presName="hierChild2" presStyleCnt="0"/>
      <dgm:spPr/>
    </dgm:pt>
    <dgm:pt modelId="{9AE7F372-FED4-4045-AA37-62ECFB65CB1B}" type="pres">
      <dgm:prSet presAssocID="{34B16078-B7A5-42F0-A8D7-4714C8401F4E}" presName="Name37" presStyleLbl="parChTrans1D2" presStyleIdx="0" presStyleCnt="4"/>
      <dgm:spPr/>
    </dgm:pt>
    <dgm:pt modelId="{A39141C2-0C8D-450A-9226-1919BE4F43F1}" type="pres">
      <dgm:prSet presAssocID="{B0F5ECC6-6D3A-407D-93B2-9A760C5AF5FF}" presName="hierRoot2" presStyleCnt="0">
        <dgm:presLayoutVars>
          <dgm:hierBranch val="init"/>
        </dgm:presLayoutVars>
      </dgm:prSet>
      <dgm:spPr/>
    </dgm:pt>
    <dgm:pt modelId="{FB1CF17B-F2F0-4ACA-A900-F8327DE8E164}" type="pres">
      <dgm:prSet presAssocID="{B0F5ECC6-6D3A-407D-93B2-9A760C5AF5FF}" presName="rootComposite" presStyleCnt="0"/>
      <dgm:spPr/>
    </dgm:pt>
    <dgm:pt modelId="{428FE73E-A080-4C68-8120-E0928EFCE1E8}" type="pres">
      <dgm:prSet presAssocID="{B0F5ECC6-6D3A-407D-93B2-9A760C5AF5FF}" presName="rootText" presStyleLbl="node2" presStyleIdx="0" presStyleCnt="4" custLinFactY="-59800" custLinFactNeighborX="-2760" custLinFactNeighborY="-100000">
        <dgm:presLayoutVars>
          <dgm:chPref val="3"/>
        </dgm:presLayoutVars>
      </dgm:prSet>
      <dgm:spPr/>
    </dgm:pt>
    <dgm:pt modelId="{C7F53A84-C555-45B9-9272-7CF13777E430}" type="pres">
      <dgm:prSet presAssocID="{B0F5ECC6-6D3A-407D-93B2-9A760C5AF5FF}" presName="rootConnector" presStyleLbl="node2" presStyleIdx="0" presStyleCnt="4"/>
      <dgm:spPr/>
    </dgm:pt>
    <dgm:pt modelId="{C53D8F24-18D7-4425-9B71-7AD1AE6A70F2}" type="pres">
      <dgm:prSet presAssocID="{B0F5ECC6-6D3A-407D-93B2-9A760C5AF5FF}" presName="hierChild4" presStyleCnt="0"/>
      <dgm:spPr/>
    </dgm:pt>
    <dgm:pt modelId="{DEFACFD7-05C6-433D-AB53-BDAD16CD9616}" type="pres">
      <dgm:prSet presAssocID="{B0F5ECC6-6D3A-407D-93B2-9A760C5AF5FF}" presName="hierChild5" presStyleCnt="0"/>
      <dgm:spPr/>
    </dgm:pt>
    <dgm:pt modelId="{5936CC3A-5E69-431F-8DE0-3DFA161E9FB8}" type="pres">
      <dgm:prSet presAssocID="{AE716E1E-63D7-4C27-9045-E18E2DAF1F90}" presName="Name37" presStyleLbl="parChTrans1D2" presStyleIdx="1" presStyleCnt="4"/>
      <dgm:spPr/>
    </dgm:pt>
    <dgm:pt modelId="{6D55ECAE-F18B-4039-ABB8-1517ECD50A93}" type="pres">
      <dgm:prSet presAssocID="{EF231395-B113-4D36-A320-3E8638B92BC6}" presName="hierRoot2" presStyleCnt="0">
        <dgm:presLayoutVars>
          <dgm:hierBranch val="init"/>
        </dgm:presLayoutVars>
      </dgm:prSet>
      <dgm:spPr/>
    </dgm:pt>
    <dgm:pt modelId="{42C7CAA1-F437-4383-857E-25404A198914}" type="pres">
      <dgm:prSet presAssocID="{EF231395-B113-4D36-A320-3E8638B92BC6}" presName="rootComposite" presStyleCnt="0"/>
      <dgm:spPr/>
    </dgm:pt>
    <dgm:pt modelId="{A4CDE244-F0D9-439B-BF0F-6F38AEF04AFB}" type="pres">
      <dgm:prSet presAssocID="{EF231395-B113-4D36-A320-3E8638B92BC6}" presName="rootText" presStyleLbl="node2" presStyleIdx="1" presStyleCnt="4" custScaleY="105093" custLinFactY="-61099" custLinFactNeighborX="-3819" custLinFactNeighborY="-100000">
        <dgm:presLayoutVars>
          <dgm:chPref val="3"/>
        </dgm:presLayoutVars>
      </dgm:prSet>
      <dgm:spPr/>
    </dgm:pt>
    <dgm:pt modelId="{D01B7118-8CDE-4A68-9B43-7B952E4B2C47}" type="pres">
      <dgm:prSet presAssocID="{EF231395-B113-4D36-A320-3E8638B92BC6}" presName="rootConnector" presStyleLbl="node2" presStyleIdx="1" presStyleCnt="4"/>
      <dgm:spPr/>
    </dgm:pt>
    <dgm:pt modelId="{EF372A2D-0971-44E0-882E-CD573FAC0D0D}" type="pres">
      <dgm:prSet presAssocID="{EF231395-B113-4D36-A320-3E8638B92BC6}" presName="hierChild4" presStyleCnt="0"/>
      <dgm:spPr/>
    </dgm:pt>
    <dgm:pt modelId="{D387A64C-0FC9-4557-A611-C69CCC73CA1A}" type="pres">
      <dgm:prSet presAssocID="{EF231395-B113-4D36-A320-3E8638B92BC6}" presName="hierChild5" presStyleCnt="0"/>
      <dgm:spPr/>
    </dgm:pt>
    <dgm:pt modelId="{854F203E-1097-4C8B-B369-24B1720B7EBD}" type="pres">
      <dgm:prSet presAssocID="{4EFE995C-8738-4F56-933D-1F44A99AD758}" presName="Name37" presStyleLbl="parChTrans1D2" presStyleIdx="2" presStyleCnt="4"/>
      <dgm:spPr/>
    </dgm:pt>
    <dgm:pt modelId="{FE04F492-4CC6-43F5-9BBF-41537764A497}" type="pres">
      <dgm:prSet presAssocID="{5FDD8BC2-7355-4DC4-B29F-9C9C88EE3391}" presName="hierRoot2" presStyleCnt="0">
        <dgm:presLayoutVars>
          <dgm:hierBranch val="init"/>
        </dgm:presLayoutVars>
      </dgm:prSet>
      <dgm:spPr/>
    </dgm:pt>
    <dgm:pt modelId="{4CDF3E43-DC9D-4189-8DF6-7ABC9C1F98A1}" type="pres">
      <dgm:prSet presAssocID="{5FDD8BC2-7355-4DC4-B29F-9C9C88EE3391}" presName="rootComposite" presStyleCnt="0"/>
      <dgm:spPr/>
    </dgm:pt>
    <dgm:pt modelId="{000449DF-FEF5-48B9-9EEB-FEB6EF730FB4}" type="pres">
      <dgm:prSet presAssocID="{5FDD8BC2-7355-4DC4-B29F-9C9C88EE3391}" presName="rootText" presStyleLbl="node2" presStyleIdx="2" presStyleCnt="4" custScaleY="110185" custLinFactY="-62398" custLinFactNeighborX="-5656" custLinFactNeighborY="-100000">
        <dgm:presLayoutVars>
          <dgm:chPref val="3"/>
        </dgm:presLayoutVars>
      </dgm:prSet>
      <dgm:spPr/>
    </dgm:pt>
    <dgm:pt modelId="{55AFA3F4-1E09-46A5-B3FA-CC8EB90094B2}" type="pres">
      <dgm:prSet presAssocID="{5FDD8BC2-7355-4DC4-B29F-9C9C88EE3391}" presName="rootConnector" presStyleLbl="node2" presStyleIdx="2" presStyleCnt="4"/>
      <dgm:spPr/>
    </dgm:pt>
    <dgm:pt modelId="{0E2C1328-D82A-4CA5-9461-520D9510A6B1}" type="pres">
      <dgm:prSet presAssocID="{5FDD8BC2-7355-4DC4-B29F-9C9C88EE3391}" presName="hierChild4" presStyleCnt="0"/>
      <dgm:spPr/>
    </dgm:pt>
    <dgm:pt modelId="{5AAFC272-CE4C-4A14-A1FB-2D2B8865C2AE}" type="pres">
      <dgm:prSet presAssocID="{5FDD8BC2-7355-4DC4-B29F-9C9C88EE3391}" presName="hierChild5" presStyleCnt="0"/>
      <dgm:spPr/>
    </dgm:pt>
    <dgm:pt modelId="{548718C8-5987-4C71-A1C8-06FE6A22D368}" type="pres">
      <dgm:prSet presAssocID="{43EB0F67-7230-4A12-A9D6-B9A5E7417E37}" presName="Name37" presStyleLbl="parChTrans1D2" presStyleIdx="3" presStyleCnt="4"/>
      <dgm:spPr/>
    </dgm:pt>
    <dgm:pt modelId="{C6870EA2-8A01-4A4C-AD87-0533B87DA728}" type="pres">
      <dgm:prSet presAssocID="{10ACBF85-E659-4F34-803B-9EB183FC2283}" presName="hierRoot2" presStyleCnt="0">
        <dgm:presLayoutVars>
          <dgm:hierBranch val="init"/>
        </dgm:presLayoutVars>
      </dgm:prSet>
      <dgm:spPr/>
    </dgm:pt>
    <dgm:pt modelId="{538A9A87-E23A-48B2-8165-7CDF66FCCFE3}" type="pres">
      <dgm:prSet presAssocID="{10ACBF85-E659-4F34-803B-9EB183FC2283}" presName="rootComposite" presStyleCnt="0"/>
      <dgm:spPr/>
    </dgm:pt>
    <dgm:pt modelId="{FF3A4DAA-DDA4-4CE5-AB8D-155BDC8CB457}" type="pres">
      <dgm:prSet presAssocID="{10ACBF85-E659-4F34-803B-9EB183FC2283}" presName="rootText" presStyleLbl="node2" presStyleIdx="3" presStyleCnt="4" custScaleY="104883" custLinFactY="-59800" custLinFactNeighborX="-5769" custLinFactNeighborY="-100000">
        <dgm:presLayoutVars>
          <dgm:chPref val="3"/>
        </dgm:presLayoutVars>
      </dgm:prSet>
      <dgm:spPr/>
    </dgm:pt>
    <dgm:pt modelId="{8A097CB7-E1FF-45E3-B250-9904CC5E24FB}" type="pres">
      <dgm:prSet presAssocID="{10ACBF85-E659-4F34-803B-9EB183FC2283}" presName="rootConnector" presStyleLbl="node2" presStyleIdx="3" presStyleCnt="4"/>
      <dgm:spPr/>
    </dgm:pt>
    <dgm:pt modelId="{5D4E394C-3E8A-46A4-A85B-E7DBC77EDD04}" type="pres">
      <dgm:prSet presAssocID="{10ACBF85-E659-4F34-803B-9EB183FC2283}" presName="hierChild4" presStyleCnt="0"/>
      <dgm:spPr/>
    </dgm:pt>
    <dgm:pt modelId="{B7EADCE2-65BD-4A64-85EA-727E22AD1792}" type="pres">
      <dgm:prSet presAssocID="{10ACBF85-E659-4F34-803B-9EB183FC2283}" presName="hierChild5" presStyleCnt="0"/>
      <dgm:spPr/>
    </dgm:pt>
    <dgm:pt modelId="{9E08FD52-6066-45E6-9114-584BAB210797}" type="pres">
      <dgm:prSet presAssocID="{0E53BFF6-F5A5-4F8F-8CEF-9CB28F7FAEBA}" presName="hierChild3" presStyleCnt="0"/>
      <dgm:spPr/>
    </dgm:pt>
  </dgm:ptLst>
  <dgm:cxnLst>
    <dgm:cxn modelId="{9B391206-F92F-41AD-BE9D-948EDBC6312D}" type="presOf" srcId="{B0F5ECC6-6D3A-407D-93B2-9A760C5AF5FF}" destId="{428FE73E-A080-4C68-8120-E0928EFCE1E8}" srcOrd="0" destOrd="0" presId="urn:microsoft.com/office/officeart/2005/8/layout/orgChart1"/>
    <dgm:cxn modelId="{FA45860A-80B6-4758-BF3A-C301A1CA5A7F}" srcId="{0E53BFF6-F5A5-4F8F-8CEF-9CB28F7FAEBA}" destId="{10ACBF85-E659-4F34-803B-9EB183FC2283}" srcOrd="3" destOrd="0" parTransId="{43EB0F67-7230-4A12-A9D6-B9A5E7417E37}" sibTransId="{6BB96958-30A7-4BCD-98EC-FF6E36095EAD}"/>
    <dgm:cxn modelId="{F7A6962F-60F2-4243-96AC-43829132F79B}" type="presOf" srcId="{0E53BFF6-F5A5-4F8F-8CEF-9CB28F7FAEBA}" destId="{A563532D-2E3A-409D-84EB-33C2B8262DB4}" srcOrd="1" destOrd="0" presId="urn:microsoft.com/office/officeart/2005/8/layout/orgChart1"/>
    <dgm:cxn modelId="{836DEE39-9819-4A0F-B227-2CB0A9765A6C}" type="presOf" srcId="{10ACBF85-E659-4F34-803B-9EB183FC2283}" destId="{8A097CB7-E1FF-45E3-B250-9904CC5E24FB}" srcOrd="1" destOrd="0" presId="urn:microsoft.com/office/officeart/2005/8/layout/orgChart1"/>
    <dgm:cxn modelId="{7F318541-78DF-4B49-84E3-6F9C6BCD0DE4}" type="presOf" srcId="{5FDD8BC2-7355-4DC4-B29F-9C9C88EE3391}" destId="{000449DF-FEF5-48B9-9EEB-FEB6EF730FB4}" srcOrd="0" destOrd="0" presId="urn:microsoft.com/office/officeart/2005/8/layout/orgChart1"/>
    <dgm:cxn modelId="{3C552142-D32B-4E70-81D3-3E5E4B3035AD}" type="presOf" srcId="{EF231395-B113-4D36-A320-3E8638B92BC6}" destId="{D01B7118-8CDE-4A68-9B43-7B952E4B2C47}" srcOrd="1" destOrd="0" presId="urn:microsoft.com/office/officeart/2005/8/layout/orgChart1"/>
    <dgm:cxn modelId="{565F1D63-3157-4B7A-9F24-D656A771E9CA}" type="presOf" srcId="{34B16078-B7A5-42F0-A8D7-4714C8401F4E}" destId="{9AE7F372-FED4-4045-AA37-62ECFB65CB1B}" srcOrd="0" destOrd="0" presId="urn:microsoft.com/office/officeart/2005/8/layout/orgChart1"/>
    <dgm:cxn modelId="{2C8C9A67-0161-4715-824C-105A3F09096D}" srcId="{0E53BFF6-F5A5-4F8F-8CEF-9CB28F7FAEBA}" destId="{5FDD8BC2-7355-4DC4-B29F-9C9C88EE3391}" srcOrd="2" destOrd="0" parTransId="{4EFE995C-8738-4F56-933D-1F44A99AD758}" sibTransId="{920EA4B9-CD2D-41C5-BCDA-FC2747919C1C}"/>
    <dgm:cxn modelId="{F8365887-8C5F-4B1E-BC4D-7CC37DCBFFC1}" type="presOf" srcId="{43EB0F67-7230-4A12-A9D6-B9A5E7417E37}" destId="{548718C8-5987-4C71-A1C8-06FE6A22D368}" srcOrd="0" destOrd="0" presId="urn:microsoft.com/office/officeart/2005/8/layout/orgChart1"/>
    <dgm:cxn modelId="{BC25C78C-DB63-4947-AA10-DFCEB877DD67}" srcId="{0E53BFF6-F5A5-4F8F-8CEF-9CB28F7FAEBA}" destId="{EF231395-B113-4D36-A320-3E8638B92BC6}" srcOrd="1" destOrd="0" parTransId="{AE716E1E-63D7-4C27-9045-E18E2DAF1F90}" sibTransId="{CFC7CC03-F121-4F9B-AA85-66929CF55874}"/>
    <dgm:cxn modelId="{B44DB298-CA17-4E2A-9CA9-E982092F4044}" type="presOf" srcId="{0E53BFF6-F5A5-4F8F-8CEF-9CB28F7FAEBA}" destId="{55771B99-844C-4FEC-AB43-F4731CD696D6}" srcOrd="0" destOrd="0" presId="urn:microsoft.com/office/officeart/2005/8/layout/orgChart1"/>
    <dgm:cxn modelId="{6CD46BAE-6FB4-44EF-B2A8-A8B554F458EC}" srcId="{E7F8E595-3DD3-4DA5-9F2B-E44FD7A1517C}" destId="{0E53BFF6-F5A5-4F8F-8CEF-9CB28F7FAEBA}" srcOrd="0" destOrd="0" parTransId="{B759D204-4EF7-4A22-96E2-6E7A4F87D112}" sibTransId="{C68B9502-388F-4F2E-BDB5-56FFCB3746E3}"/>
    <dgm:cxn modelId="{2697CCB5-C644-4062-BA54-630410E0D703}" type="presOf" srcId="{AE716E1E-63D7-4C27-9045-E18E2DAF1F90}" destId="{5936CC3A-5E69-431F-8DE0-3DFA161E9FB8}" srcOrd="0" destOrd="0" presId="urn:microsoft.com/office/officeart/2005/8/layout/orgChart1"/>
    <dgm:cxn modelId="{540048C0-8736-4AFE-AA75-21E20D203A23}" type="presOf" srcId="{5FDD8BC2-7355-4DC4-B29F-9C9C88EE3391}" destId="{55AFA3F4-1E09-46A5-B3FA-CC8EB90094B2}" srcOrd="1" destOrd="0" presId="urn:microsoft.com/office/officeart/2005/8/layout/orgChart1"/>
    <dgm:cxn modelId="{C4D8F6C1-06E8-42F9-844A-8ACE92C0497A}" srcId="{0E53BFF6-F5A5-4F8F-8CEF-9CB28F7FAEBA}" destId="{B0F5ECC6-6D3A-407D-93B2-9A760C5AF5FF}" srcOrd="0" destOrd="0" parTransId="{34B16078-B7A5-42F0-A8D7-4714C8401F4E}" sibTransId="{718A6372-B68D-46B3-B794-E7DDDD463A3E}"/>
    <dgm:cxn modelId="{9C67DFE1-F5AC-4C49-96FF-661A46BC5CE0}" type="presOf" srcId="{10ACBF85-E659-4F34-803B-9EB183FC2283}" destId="{FF3A4DAA-DDA4-4CE5-AB8D-155BDC8CB457}" srcOrd="0" destOrd="0" presId="urn:microsoft.com/office/officeart/2005/8/layout/orgChart1"/>
    <dgm:cxn modelId="{44104CE3-F0BC-4683-A49F-3407181E87E1}" type="presOf" srcId="{B0F5ECC6-6D3A-407D-93B2-9A760C5AF5FF}" destId="{C7F53A84-C555-45B9-9272-7CF13777E430}" srcOrd="1" destOrd="0" presId="urn:microsoft.com/office/officeart/2005/8/layout/orgChart1"/>
    <dgm:cxn modelId="{C1DB0BF9-A3F9-409E-BDF4-56AA664253CE}" type="presOf" srcId="{EF231395-B113-4D36-A320-3E8638B92BC6}" destId="{A4CDE244-F0D9-439B-BF0F-6F38AEF04AFB}" srcOrd="0" destOrd="0" presId="urn:microsoft.com/office/officeart/2005/8/layout/orgChart1"/>
    <dgm:cxn modelId="{1964A2FC-5916-4E81-93FA-AB319E344784}" type="presOf" srcId="{4EFE995C-8738-4F56-933D-1F44A99AD758}" destId="{854F203E-1097-4C8B-B369-24B1720B7EBD}" srcOrd="0" destOrd="0" presId="urn:microsoft.com/office/officeart/2005/8/layout/orgChart1"/>
    <dgm:cxn modelId="{2F2620FF-0365-4590-A89D-B9F4858D1B7A}" type="presOf" srcId="{E7F8E595-3DD3-4DA5-9F2B-E44FD7A1517C}" destId="{C0EC19D0-A37F-4C77-B2BC-8989908E2BDC}" srcOrd="0" destOrd="0" presId="urn:microsoft.com/office/officeart/2005/8/layout/orgChart1"/>
    <dgm:cxn modelId="{B8068869-0A86-4628-B9F6-DE87F50570BC}" type="presParOf" srcId="{C0EC19D0-A37F-4C77-B2BC-8989908E2BDC}" destId="{EE9A2E5F-C211-4241-ACB4-CBA201022744}" srcOrd="0" destOrd="0" presId="urn:microsoft.com/office/officeart/2005/8/layout/orgChart1"/>
    <dgm:cxn modelId="{35EA6725-2549-4D1B-93B0-80541D5CC680}" type="presParOf" srcId="{EE9A2E5F-C211-4241-ACB4-CBA201022744}" destId="{0F436F4E-833A-44DE-898B-0504B45E0995}" srcOrd="0" destOrd="0" presId="urn:microsoft.com/office/officeart/2005/8/layout/orgChart1"/>
    <dgm:cxn modelId="{4D49C4BD-F331-4115-AD79-9FDA989488FB}" type="presParOf" srcId="{0F436F4E-833A-44DE-898B-0504B45E0995}" destId="{55771B99-844C-4FEC-AB43-F4731CD696D6}" srcOrd="0" destOrd="0" presId="urn:microsoft.com/office/officeart/2005/8/layout/orgChart1"/>
    <dgm:cxn modelId="{D22A83E0-F809-4A82-A109-2AB80E836D55}" type="presParOf" srcId="{0F436F4E-833A-44DE-898B-0504B45E0995}" destId="{A563532D-2E3A-409D-84EB-33C2B8262DB4}" srcOrd="1" destOrd="0" presId="urn:microsoft.com/office/officeart/2005/8/layout/orgChart1"/>
    <dgm:cxn modelId="{6F9FCD9E-AC12-4FD0-9417-F561344C1012}" type="presParOf" srcId="{EE9A2E5F-C211-4241-ACB4-CBA201022744}" destId="{37EA27B9-F1D3-4905-B347-79791418BB02}" srcOrd="1" destOrd="0" presId="urn:microsoft.com/office/officeart/2005/8/layout/orgChart1"/>
    <dgm:cxn modelId="{FA40E72B-67B8-4C9B-A3C1-6AAD1B2257E9}" type="presParOf" srcId="{37EA27B9-F1D3-4905-B347-79791418BB02}" destId="{9AE7F372-FED4-4045-AA37-62ECFB65CB1B}" srcOrd="0" destOrd="0" presId="urn:microsoft.com/office/officeart/2005/8/layout/orgChart1"/>
    <dgm:cxn modelId="{FC5D3AB5-F1BC-4ECE-AABD-1D33C817A568}" type="presParOf" srcId="{37EA27B9-F1D3-4905-B347-79791418BB02}" destId="{A39141C2-0C8D-450A-9226-1919BE4F43F1}" srcOrd="1" destOrd="0" presId="urn:microsoft.com/office/officeart/2005/8/layout/orgChart1"/>
    <dgm:cxn modelId="{36E78DD9-FDB6-41BB-A522-7177DFA6B998}" type="presParOf" srcId="{A39141C2-0C8D-450A-9226-1919BE4F43F1}" destId="{FB1CF17B-F2F0-4ACA-A900-F8327DE8E164}" srcOrd="0" destOrd="0" presId="urn:microsoft.com/office/officeart/2005/8/layout/orgChart1"/>
    <dgm:cxn modelId="{46A6702F-AF5F-4C4B-83D1-986FDA723FD2}" type="presParOf" srcId="{FB1CF17B-F2F0-4ACA-A900-F8327DE8E164}" destId="{428FE73E-A080-4C68-8120-E0928EFCE1E8}" srcOrd="0" destOrd="0" presId="urn:microsoft.com/office/officeart/2005/8/layout/orgChart1"/>
    <dgm:cxn modelId="{AEFC2327-1D7B-4ED1-8F6C-C124DB4DBBA9}" type="presParOf" srcId="{FB1CF17B-F2F0-4ACA-A900-F8327DE8E164}" destId="{C7F53A84-C555-45B9-9272-7CF13777E430}" srcOrd="1" destOrd="0" presId="urn:microsoft.com/office/officeart/2005/8/layout/orgChart1"/>
    <dgm:cxn modelId="{E2EAC4E3-F899-4D40-B6FF-AD4B8B733806}" type="presParOf" srcId="{A39141C2-0C8D-450A-9226-1919BE4F43F1}" destId="{C53D8F24-18D7-4425-9B71-7AD1AE6A70F2}" srcOrd="1" destOrd="0" presId="urn:microsoft.com/office/officeart/2005/8/layout/orgChart1"/>
    <dgm:cxn modelId="{BDDE6EDA-3B71-4992-8814-E036436AE24B}" type="presParOf" srcId="{A39141C2-0C8D-450A-9226-1919BE4F43F1}" destId="{DEFACFD7-05C6-433D-AB53-BDAD16CD9616}" srcOrd="2" destOrd="0" presId="urn:microsoft.com/office/officeart/2005/8/layout/orgChart1"/>
    <dgm:cxn modelId="{7953F1B0-A37D-4639-90E3-F27899037C7E}" type="presParOf" srcId="{37EA27B9-F1D3-4905-B347-79791418BB02}" destId="{5936CC3A-5E69-431F-8DE0-3DFA161E9FB8}" srcOrd="2" destOrd="0" presId="urn:microsoft.com/office/officeart/2005/8/layout/orgChart1"/>
    <dgm:cxn modelId="{0AECB504-AA18-4AFE-86B9-C0CDEC675623}" type="presParOf" srcId="{37EA27B9-F1D3-4905-B347-79791418BB02}" destId="{6D55ECAE-F18B-4039-ABB8-1517ECD50A93}" srcOrd="3" destOrd="0" presId="urn:microsoft.com/office/officeart/2005/8/layout/orgChart1"/>
    <dgm:cxn modelId="{B3C01F22-1AD4-43E4-955D-3933BA53C8E1}" type="presParOf" srcId="{6D55ECAE-F18B-4039-ABB8-1517ECD50A93}" destId="{42C7CAA1-F437-4383-857E-25404A198914}" srcOrd="0" destOrd="0" presId="urn:microsoft.com/office/officeart/2005/8/layout/orgChart1"/>
    <dgm:cxn modelId="{6664B899-D3F8-49D0-AC2C-3D7633E82DFE}" type="presParOf" srcId="{42C7CAA1-F437-4383-857E-25404A198914}" destId="{A4CDE244-F0D9-439B-BF0F-6F38AEF04AFB}" srcOrd="0" destOrd="0" presId="urn:microsoft.com/office/officeart/2005/8/layout/orgChart1"/>
    <dgm:cxn modelId="{0E643F6C-5DB7-4829-A203-B9026E8D3B97}" type="presParOf" srcId="{42C7CAA1-F437-4383-857E-25404A198914}" destId="{D01B7118-8CDE-4A68-9B43-7B952E4B2C47}" srcOrd="1" destOrd="0" presId="urn:microsoft.com/office/officeart/2005/8/layout/orgChart1"/>
    <dgm:cxn modelId="{2A9EC9D8-E480-44F9-A196-7E0CCCAFD4DF}" type="presParOf" srcId="{6D55ECAE-F18B-4039-ABB8-1517ECD50A93}" destId="{EF372A2D-0971-44E0-882E-CD573FAC0D0D}" srcOrd="1" destOrd="0" presId="urn:microsoft.com/office/officeart/2005/8/layout/orgChart1"/>
    <dgm:cxn modelId="{7FCD479A-F6E8-481D-B324-A73703856D56}" type="presParOf" srcId="{6D55ECAE-F18B-4039-ABB8-1517ECD50A93}" destId="{D387A64C-0FC9-4557-A611-C69CCC73CA1A}" srcOrd="2" destOrd="0" presId="urn:microsoft.com/office/officeart/2005/8/layout/orgChart1"/>
    <dgm:cxn modelId="{50B29E3C-D8A3-42FD-BA71-1C870D3A65C6}" type="presParOf" srcId="{37EA27B9-F1D3-4905-B347-79791418BB02}" destId="{854F203E-1097-4C8B-B369-24B1720B7EBD}" srcOrd="4" destOrd="0" presId="urn:microsoft.com/office/officeart/2005/8/layout/orgChart1"/>
    <dgm:cxn modelId="{8AE451A2-16B6-4DC9-A839-3CC4A7CB64D6}" type="presParOf" srcId="{37EA27B9-F1D3-4905-B347-79791418BB02}" destId="{FE04F492-4CC6-43F5-9BBF-41537764A497}" srcOrd="5" destOrd="0" presId="urn:microsoft.com/office/officeart/2005/8/layout/orgChart1"/>
    <dgm:cxn modelId="{7BA58625-DAC7-4CC5-B6F1-04FEDA6019BC}" type="presParOf" srcId="{FE04F492-4CC6-43F5-9BBF-41537764A497}" destId="{4CDF3E43-DC9D-4189-8DF6-7ABC9C1F98A1}" srcOrd="0" destOrd="0" presId="urn:microsoft.com/office/officeart/2005/8/layout/orgChart1"/>
    <dgm:cxn modelId="{F3BCB3E0-F395-4ACA-B2A1-5B2E09A82341}" type="presParOf" srcId="{4CDF3E43-DC9D-4189-8DF6-7ABC9C1F98A1}" destId="{000449DF-FEF5-48B9-9EEB-FEB6EF730FB4}" srcOrd="0" destOrd="0" presId="urn:microsoft.com/office/officeart/2005/8/layout/orgChart1"/>
    <dgm:cxn modelId="{889D17FE-24F0-4C4E-BF37-23D2E545F00A}" type="presParOf" srcId="{4CDF3E43-DC9D-4189-8DF6-7ABC9C1F98A1}" destId="{55AFA3F4-1E09-46A5-B3FA-CC8EB90094B2}" srcOrd="1" destOrd="0" presId="urn:microsoft.com/office/officeart/2005/8/layout/orgChart1"/>
    <dgm:cxn modelId="{5CB6F9A4-BB6F-40C8-980D-FDBFAC39D626}" type="presParOf" srcId="{FE04F492-4CC6-43F5-9BBF-41537764A497}" destId="{0E2C1328-D82A-4CA5-9461-520D9510A6B1}" srcOrd="1" destOrd="0" presId="urn:microsoft.com/office/officeart/2005/8/layout/orgChart1"/>
    <dgm:cxn modelId="{B49FFECC-7AD1-4A73-8B65-BB377E34CD84}" type="presParOf" srcId="{FE04F492-4CC6-43F5-9BBF-41537764A497}" destId="{5AAFC272-CE4C-4A14-A1FB-2D2B8865C2AE}" srcOrd="2" destOrd="0" presId="urn:microsoft.com/office/officeart/2005/8/layout/orgChart1"/>
    <dgm:cxn modelId="{F732077E-066B-4F26-9C58-8ABF62DEDA38}" type="presParOf" srcId="{37EA27B9-F1D3-4905-B347-79791418BB02}" destId="{548718C8-5987-4C71-A1C8-06FE6A22D368}" srcOrd="6" destOrd="0" presId="urn:microsoft.com/office/officeart/2005/8/layout/orgChart1"/>
    <dgm:cxn modelId="{D4FA6536-723C-4224-8AB0-F04F7399DF55}" type="presParOf" srcId="{37EA27B9-F1D3-4905-B347-79791418BB02}" destId="{C6870EA2-8A01-4A4C-AD87-0533B87DA728}" srcOrd="7" destOrd="0" presId="urn:microsoft.com/office/officeart/2005/8/layout/orgChart1"/>
    <dgm:cxn modelId="{B8CC7BA6-2D16-4EFD-86E2-A56727FE9FC5}" type="presParOf" srcId="{C6870EA2-8A01-4A4C-AD87-0533B87DA728}" destId="{538A9A87-E23A-48B2-8165-7CDF66FCCFE3}" srcOrd="0" destOrd="0" presId="urn:microsoft.com/office/officeart/2005/8/layout/orgChart1"/>
    <dgm:cxn modelId="{8252E4DB-7E73-4615-8AF3-5CB853798046}" type="presParOf" srcId="{538A9A87-E23A-48B2-8165-7CDF66FCCFE3}" destId="{FF3A4DAA-DDA4-4CE5-AB8D-155BDC8CB457}" srcOrd="0" destOrd="0" presId="urn:microsoft.com/office/officeart/2005/8/layout/orgChart1"/>
    <dgm:cxn modelId="{673E6E83-D1FC-4DD1-BA3A-CECB2DAB0E25}" type="presParOf" srcId="{538A9A87-E23A-48B2-8165-7CDF66FCCFE3}" destId="{8A097CB7-E1FF-45E3-B250-9904CC5E24FB}" srcOrd="1" destOrd="0" presId="urn:microsoft.com/office/officeart/2005/8/layout/orgChart1"/>
    <dgm:cxn modelId="{533861E2-81B7-4897-96F7-651722FB4A96}" type="presParOf" srcId="{C6870EA2-8A01-4A4C-AD87-0533B87DA728}" destId="{5D4E394C-3E8A-46A4-A85B-E7DBC77EDD04}" srcOrd="1" destOrd="0" presId="urn:microsoft.com/office/officeart/2005/8/layout/orgChart1"/>
    <dgm:cxn modelId="{44C8AC10-8352-4DCE-A5A5-129F7BE141FD}" type="presParOf" srcId="{C6870EA2-8A01-4A4C-AD87-0533B87DA728}" destId="{B7EADCE2-65BD-4A64-85EA-727E22AD1792}" srcOrd="2" destOrd="0" presId="urn:microsoft.com/office/officeart/2005/8/layout/orgChart1"/>
    <dgm:cxn modelId="{6999C610-860E-46D6-887D-F84D559949B7}" type="presParOf" srcId="{EE9A2E5F-C211-4241-ACB4-CBA201022744}" destId="{9E08FD52-6066-45E6-9114-584BAB21079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8718C8-5987-4C71-A1C8-06FE6A22D368}">
      <dsp:nvSpPr>
        <dsp:cNvPr id="0" name=""/>
        <dsp:cNvSpPr/>
      </dsp:nvSpPr>
      <dsp:spPr>
        <a:xfrm>
          <a:off x="5095875" y="741762"/>
          <a:ext cx="3864262" cy="3849914"/>
        </a:xfrm>
        <a:custGeom>
          <a:avLst/>
          <a:gdLst/>
          <a:ahLst/>
          <a:cxnLst/>
          <a:rect l="0" t="0" r="0" b="0"/>
          <a:pathLst>
            <a:path>
              <a:moveTo>
                <a:pt x="0" y="3849914"/>
              </a:moveTo>
              <a:lnTo>
                <a:pt x="3864262" y="0"/>
              </a:lnTo>
            </a:path>
          </a:pathLst>
        </a:custGeom>
        <a:noFill/>
        <a:ln w="571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4F203E-1097-4C8B-B369-24B1720B7EBD}">
      <dsp:nvSpPr>
        <dsp:cNvPr id="0" name=""/>
        <dsp:cNvSpPr/>
      </dsp:nvSpPr>
      <dsp:spPr>
        <a:xfrm>
          <a:off x="5095875" y="713197"/>
          <a:ext cx="1206000" cy="3878478"/>
        </a:xfrm>
        <a:custGeom>
          <a:avLst/>
          <a:gdLst/>
          <a:ahLst/>
          <a:cxnLst/>
          <a:rect l="0" t="0" r="0" b="0"/>
          <a:pathLst>
            <a:path>
              <a:moveTo>
                <a:pt x="0" y="3878478"/>
              </a:moveTo>
              <a:lnTo>
                <a:pt x="1206000" y="0"/>
              </a:lnTo>
            </a:path>
          </a:pathLst>
        </a:custGeom>
        <a:noFill/>
        <a:ln w="571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36CC3A-5E69-431F-8DE0-3DFA161E9FB8}">
      <dsp:nvSpPr>
        <dsp:cNvPr id="0" name=""/>
        <dsp:cNvSpPr/>
      </dsp:nvSpPr>
      <dsp:spPr>
        <a:xfrm>
          <a:off x="3681522" y="727480"/>
          <a:ext cx="1414352" cy="3864196"/>
        </a:xfrm>
        <a:custGeom>
          <a:avLst/>
          <a:gdLst/>
          <a:ahLst/>
          <a:cxnLst/>
          <a:rect l="0" t="0" r="0" b="0"/>
          <a:pathLst>
            <a:path>
              <a:moveTo>
                <a:pt x="1414352" y="3864196"/>
              </a:moveTo>
              <a:lnTo>
                <a:pt x="0" y="0"/>
              </a:lnTo>
            </a:path>
          </a:pathLst>
        </a:custGeom>
        <a:noFill/>
        <a:ln w="571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E7F372-FED4-4045-AA37-62ECFB65CB1B}">
      <dsp:nvSpPr>
        <dsp:cNvPr id="0" name=""/>
        <dsp:cNvSpPr/>
      </dsp:nvSpPr>
      <dsp:spPr>
        <a:xfrm>
          <a:off x="1099482" y="741762"/>
          <a:ext cx="3996392" cy="3849914"/>
        </a:xfrm>
        <a:custGeom>
          <a:avLst/>
          <a:gdLst/>
          <a:ahLst/>
          <a:cxnLst/>
          <a:rect l="0" t="0" r="0" b="0"/>
          <a:pathLst>
            <a:path>
              <a:moveTo>
                <a:pt x="3996392" y="3849914"/>
              </a:moveTo>
              <a:lnTo>
                <a:pt x="0" y="0"/>
              </a:lnTo>
            </a:path>
          </a:pathLst>
        </a:custGeom>
        <a:noFill/>
        <a:ln w="57150" cap="rnd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771B99-844C-4FEC-AB43-F4731CD696D6}">
      <dsp:nvSpPr>
        <dsp:cNvPr id="0" name=""/>
        <dsp:cNvSpPr/>
      </dsp:nvSpPr>
      <dsp:spPr>
        <a:xfrm>
          <a:off x="3996392" y="3492194"/>
          <a:ext cx="2198964" cy="1099482"/>
        </a:xfrm>
        <a:prstGeom prst="rect">
          <a:avLst/>
        </a:prstGeom>
        <a:solidFill>
          <a:schemeClr val="bg1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>
              <a:solidFill>
                <a:schemeClr val="tx1"/>
              </a:solidFill>
            </a:rPr>
            <a:t>Perdida de la herencia cultural alimentaria mapuche</a:t>
          </a:r>
          <a:endParaRPr lang="es-CL" sz="2000" kern="1200" dirty="0">
            <a:solidFill>
              <a:schemeClr val="tx1"/>
            </a:solidFill>
          </a:endParaRPr>
        </a:p>
      </dsp:txBody>
      <dsp:txXfrm>
        <a:off x="3996392" y="3492194"/>
        <a:ext cx="2198964" cy="1099482"/>
      </dsp:txXfrm>
    </dsp:sp>
    <dsp:sp modelId="{428FE73E-A080-4C68-8120-E0928EFCE1E8}">
      <dsp:nvSpPr>
        <dsp:cNvPr id="0" name=""/>
        <dsp:cNvSpPr/>
      </dsp:nvSpPr>
      <dsp:spPr>
        <a:xfrm>
          <a:off x="0" y="741762"/>
          <a:ext cx="2198964" cy="1099482"/>
        </a:xfrm>
        <a:prstGeom prst="rect">
          <a:avLst/>
        </a:prstGeom>
        <a:solidFill>
          <a:schemeClr val="bg1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>
              <a:solidFill>
                <a:schemeClr val="tx1"/>
              </a:solidFill>
            </a:rPr>
            <a:t>La migración campo&gt;ciudad;</a:t>
          </a:r>
          <a:endParaRPr lang="es-CL" sz="2000" kern="1200" dirty="0">
            <a:solidFill>
              <a:schemeClr val="tx1"/>
            </a:solidFill>
          </a:endParaRPr>
        </a:p>
      </dsp:txBody>
      <dsp:txXfrm>
        <a:off x="0" y="741762"/>
        <a:ext cx="2198964" cy="1099482"/>
      </dsp:txXfrm>
    </dsp:sp>
    <dsp:sp modelId="{A4CDE244-F0D9-439B-BF0F-6F38AEF04AFB}">
      <dsp:nvSpPr>
        <dsp:cNvPr id="0" name=""/>
        <dsp:cNvSpPr/>
      </dsp:nvSpPr>
      <dsp:spPr>
        <a:xfrm>
          <a:off x="2582040" y="727480"/>
          <a:ext cx="2198964" cy="1155478"/>
        </a:xfrm>
        <a:prstGeom prst="rect">
          <a:avLst/>
        </a:prstGeom>
        <a:solidFill>
          <a:schemeClr val="bg1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>
              <a:solidFill>
                <a:schemeClr val="tx1"/>
              </a:solidFill>
            </a:rPr>
            <a:t>Adhesión de hábitos alimentarios globalizados;</a:t>
          </a:r>
          <a:endParaRPr lang="es-CL" sz="2000" kern="1200" dirty="0">
            <a:solidFill>
              <a:schemeClr val="tx1"/>
            </a:solidFill>
          </a:endParaRPr>
        </a:p>
      </dsp:txBody>
      <dsp:txXfrm>
        <a:off x="2582040" y="727480"/>
        <a:ext cx="2198964" cy="1155478"/>
      </dsp:txXfrm>
    </dsp:sp>
    <dsp:sp modelId="{000449DF-FEF5-48B9-9EEB-FEB6EF730FB4}">
      <dsp:nvSpPr>
        <dsp:cNvPr id="0" name=""/>
        <dsp:cNvSpPr/>
      </dsp:nvSpPr>
      <dsp:spPr>
        <a:xfrm>
          <a:off x="5202392" y="713197"/>
          <a:ext cx="2198964" cy="1211464"/>
        </a:xfrm>
        <a:prstGeom prst="rect">
          <a:avLst/>
        </a:prstGeom>
        <a:solidFill>
          <a:schemeClr val="bg1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>
              <a:solidFill>
                <a:schemeClr val="tx1"/>
              </a:solidFill>
            </a:rPr>
            <a:t>Racismo y discriminación; </a:t>
          </a:r>
        </a:p>
      </dsp:txBody>
      <dsp:txXfrm>
        <a:off x="5202392" y="713197"/>
        <a:ext cx="2198964" cy="1211464"/>
      </dsp:txXfrm>
    </dsp:sp>
    <dsp:sp modelId="{FF3A4DAA-DDA4-4CE5-AB8D-155BDC8CB457}">
      <dsp:nvSpPr>
        <dsp:cNvPr id="0" name=""/>
        <dsp:cNvSpPr/>
      </dsp:nvSpPr>
      <dsp:spPr>
        <a:xfrm>
          <a:off x="7860655" y="741762"/>
          <a:ext cx="2198964" cy="1153170"/>
        </a:xfrm>
        <a:prstGeom prst="rect">
          <a:avLst/>
        </a:prstGeom>
        <a:solidFill>
          <a:schemeClr val="bg1"/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000" kern="1200" dirty="0">
              <a:solidFill>
                <a:schemeClr val="tx1"/>
              </a:solidFill>
            </a:rPr>
            <a:t>Bajo </a:t>
          </a:r>
          <a:r>
            <a:rPr lang="es-ES" sz="2000" kern="1200" dirty="0" err="1">
              <a:solidFill>
                <a:schemeClr val="tx1"/>
              </a:solidFill>
            </a:rPr>
            <a:t>trafkintukimun</a:t>
          </a:r>
          <a:r>
            <a:rPr lang="es-ES" sz="2000" kern="1200" dirty="0">
              <a:solidFill>
                <a:schemeClr val="tx1"/>
              </a:solidFill>
            </a:rPr>
            <a:t> entre generaciones</a:t>
          </a:r>
          <a:endParaRPr lang="es-CL" sz="2000" kern="1200" dirty="0">
            <a:solidFill>
              <a:schemeClr val="tx1"/>
            </a:solidFill>
          </a:endParaRPr>
        </a:p>
      </dsp:txBody>
      <dsp:txXfrm>
        <a:off x="7860655" y="741762"/>
        <a:ext cx="2198964" cy="11531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392F7-EA67-452C-8EAC-C5E7B23C9A63}" type="datetimeFigureOut">
              <a:rPr lang="es-CL" smtClean="0"/>
              <a:t>22-03-2023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3AAB-FCA6-42C6-AE2A-7EFD46E217C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5364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B63AAB-FCA6-42C6-AE2A-7EFD46E217C1}" type="slidenum">
              <a:rPr lang="es-CL" smtClean="0"/>
              <a:t>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35219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C175-8741-4F3A-8523-5801B6C6493D}" type="datetimeFigureOut">
              <a:rPr lang="es-CL" smtClean="0"/>
              <a:t>22-03-2023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32E-29CE-4BF3-B561-B599E484298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71000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C175-8741-4F3A-8523-5801B6C6493D}" type="datetimeFigureOut">
              <a:rPr lang="es-CL" smtClean="0"/>
              <a:t>22-03-2023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32E-29CE-4BF3-B561-B599E484298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67768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C175-8741-4F3A-8523-5801B6C6493D}" type="datetimeFigureOut">
              <a:rPr lang="es-CL" smtClean="0"/>
              <a:t>22-03-2023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32E-29CE-4BF3-B561-B599E484298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343068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C175-8741-4F3A-8523-5801B6C6493D}" type="datetimeFigureOut">
              <a:rPr lang="es-CL" smtClean="0"/>
              <a:t>22-03-2023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32E-29CE-4BF3-B561-B599E4842987}" type="slidenum">
              <a:rPr lang="es-CL" smtClean="0"/>
              <a:t>‹Nº›</a:t>
            </a:fld>
            <a:endParaRPr lang="es-CL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12373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C175-8741-4F3A-8523-5801B6C6493D}" type="datetimeFigureOut">
              <a:rPr lang="es-CL" smtClean="0"/>
              <a:t>22-03-2023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32E-29CE-4BF3-B561-B599E484298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01497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C175-8741-4F3A-8523-5801B6C6493D}" type="datetimeFigureOut">
              <a:rPr lang="es-CL" smtClean="0"/>
              <a:t>22-03-2023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32E-29CE-4BF3-B561-B599E484298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47131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umna de imag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C175-8741-4F3A-8523-5801B6C6493D}" type="datetimeFigureOut">
              <a:rPr lang="es-CL" smtClean="0"/>
              <a:t>22-03-2023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32E-29CE-4BF3-B561-B599E484298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526389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C175-8741-4F3A-8523-5801B6C6493D}" type="datetimeFigureOut">
              <a:rPr lang="es-CL" smtClean="0"/>
              <a:t>22-03-2023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32E-29CE-4BF3-B561-B599E484298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531061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C175-8741-4F3A-8523-5801B6C6493D}" type="datetimeFigureOut">
              <a:rPr lang="es-CL" smtClean="0"/>
              <a:t>22-03-2023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32E-29CE-4BF3-B561-B599E484298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53811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C175-8741-4F3A-8523-5801B6C6493D}" type="datetimeFigureOut">
              <a:rPr lang="es-CL" smtClean="0"/>
              <a:t>22-03-2023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32E-29CE-4BF3-B561-B599E484298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48354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C175-8741-4F3A-8523-5801B6C6493D}" type="datetimeFigureOut">
              <a:rPr lang="es-CL" smtClean="0"/>
              <a:t>22-03-2023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32E-29CE-4BF3-B561-B599E484298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2795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C175-8741-4F3A-8523-5801B6C6493D}" type="datetimeFigureOut">
              <a:rPr lang="es-CL" smtClean="0"/>
              <a:t>22-03-2023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32E-29CE-4BF3-B561-B599E484298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12430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C175-8741-4F3A-8523-5801B6C6493D}" type="datetimeFigureOut">
              <a:rPr lang="es-CL" smtClean="0"/>
              <a:t>22-03-2023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32E-29CE-4BF3-B561-B599E484298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3337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C175-8741-4F3A-8523-5801B6C6493D}" type="datetimeFigureOut">
              <a:rPr lang="es-CL" smtClean="0"/>
              <a:t>22-03-2023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32E-29CE-4BF3-B561-B599E484298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22429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C175-8741-4F3A-8523-5801B6C6493D}" type="datetimeFigureOut">
              <a:rPr lang="es-CL" smtClean="0"/>
              <a:t>22-03-2023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32E-29CE-4BF3-B561-B599E484298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41412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C175-8741-4F3A-8523-5801B6C6493D}" type="datetimeFigureOut">
              <a:rPr lang="es-CL" smtClean="0"/>
              <a:t>22-03-2023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32E-29CE-4BF3-B561-B599E484298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80044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4C175-8741-4F3A-8523-5801B6C6493D}" type="datetimeFigureOut">
              <a:rPr lang="es-CL" smtClean="0"/>
              <a:t>22-03-2023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7732E-29CE-4BF3-B561-B599E484298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6971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C9C4C175-8741-4F3A-8523-5801B6C6493D}" type="datetimeFigureOut">
              <a:rPr lang="es-CL" smtClean="0"/>
              <a:t>22-03-2023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0A77732E-29CE-4BF3-B561-B599E4842987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003476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Rectángulo redondeado 8"/>
          <p:cNvSpPr/>
          <p:nvPr/>
        </p:nvSpPr>
        <p:spPr>
          <a:xfrm>
            <a:off x="3186546" y="3724111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arcador de contenido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5" t="1331" r="12175" b="556"/>
          <a:stretch/>
        </p:blipFill>
        <p:spPr>
          <a:xfrm>
            <a:off x="0" y="14287"/>
            <a:ext cx="12192000" cy="6921499"/>
          </a:xfrm>
          <a:prstGeom prst="rect">
            <a:avLst/>
          </a:prstGeom>
        </p:spPr>
      </p:pic>
      <p:sp>
        <p:nvSpPr>
          <p:cNvPr id="10" name="Rectángulo redondeado 9"/>
          <p:cNvSpPr/>
          <p:nvPr/>
        </p:nvSpPr>
        <p:spPr>
          <a:xfrm>
            <a:off x="2673927" y="3766195"/>
            <a:ext cx="6774873" cy="191416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uadroTexto 5"/>
          <p:cNvSpPr txBox="1"/>
          <p:nvPr/>
        </p:nvSpPr>
        <p:spPr>
          <a:xfrm>
            <a:off x="2496632" y="3813127"/>
            <a:ext cx="71294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600" dirty="0"/>
              <a:t>Muday: bebida ancestral mapuche</a:t>
            </a:r>
          </a:p>
          <a:p>
            <a:pPr algn="ctr"/>
            <a:endParaRPr lang="es-ES" sz="3600" dirty="0"/>
          </a:p>
          <a:p>
            <a:pPr algn="ctr"/>
            <a:r>
              <a:rPr lang="es-ES" sz="3600" dirty="0"/>
              <a:t>Diego Ramírez Liencura</a:t>
            </a:r>
            <a:endParaRPr lang="es-CL" sz="3600" dirty="0"/>
          </a:p>
        </p:txBody>
      </p:sp>
      <p:sp>
        <p:nvSpPr>
          <p:cNvPr id="8" name="Rectángulo redondeado 7"/>
          <p:cNvSpPr/>
          <p:nvPr/>
        </p:nvSpPr>
        <p:spPr>
          <a:xfrm>
            <a:off x="5070764" y="249382"/>
            <a:ext cx="2202872" cy="113607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350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Muday en el </a:t>
            </a:r>
            <a:r>
              <a:rPr lang="es-CL" dirty="0" err="1"/>
              <a:t>mizawün</a:t>
            </a:r>
            <a:endParaRPr lang="en-US" dirty="0"/>
          </a:p>
        </p:txBody>
      </p:sp>
      <p:pic>
        <p:nvPicPr>
          <p:cNvPr id="1026" name="Picture 2" descr="Newen Lamngen: una picada multicultural con platos desde $ 3.5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47"/>
          <a:stretch/>
        </p:blipFill>
        <p:spPr bwMode="auto">
          <a:xfrm>
            <a:off x="217658" y="1789054"/>
            <a:ext cx="11746036" cy="39586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10416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5" t="1331" r="12175" b="556"/>
          <a:stretch/>
        </p:blipFill>
        <p:spPr>
          <a:xfrm>
            <a:off x="0" y="14287"/>
            <a:ext cx="12192000" cy="6921499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2531269" y="5657671"/>
            <a:ext cx="7129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>
                <a:solidFill>
                  <a:schemeClr val="bg1"/>
                </a:solidFill>
              </a:rPr>
              <a:t>Muday: bebida ancestral mapuche</a:t>
            </a:r>
          </a:p>
          <a:p>
            <a:pPr algn="ctr"/>
            <a:endParaRPr lang="es-ES" sz="2400" dirty="0">
              <a:solidFill>
                <a:schemeClr val="bg1"/>
              </a:solidFill>
            </a:endParaRPr>
          </a:p>
          <a:p>
            <a:pPr algn="ctr"/>
            <a:r>
              <a:rPr lang="es-ES" sz="2400" dirty="0">
                <a:solidFill>
                  <a:schemeClr val="bg1"/>
                </a:solidFill>
              </a:rPr>
              <a:t>Diego Ramírez Liencura</a:t>
            </a:r>
            <a:endParaRPr lang="es-CL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559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Problema base: </a:t>
            </a:r>
            <a:endParaRPr lang="es-CL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832437028"/>
              </p:ext>
            </p:extLst>
          </p:nvPr>
        </p:nvGraphicFramePr>
        <p:xfrm>
          <a:off x="1075807" y="1268629"/>
          <a:ext cx="10191750" cy="4647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68155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" sz="2400" dirty="0">
                <a:solidFill>
                  <a:schemeClr val="tx1"/>
                </a:solidFill>
              </a:rPr>
              <a:t>Propuesta que nace en respuesta a la perdida de la herencia cultural alimentaria mapuche y como estrategia para el resguardo de procesos, productos y tecnologías ancestrales del área agroalimentaria.</a:t>
            </a:r>
          </a:p>
          <a:p>
            <a:pPr algn="just"/>
            <a:endParaRPr lang="es-CL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0703" t="1375" r="6457" b="7645"/>
          <a:stretch/>
        </p:blipFill>
        <p:spPr>
          <a:xfrm>
            <a:off x="1140620" y="3323192"/>
            <a:ext cx="5395912" cy="3009623"/>
          </a:xfrm>
          <a:prstGeom prst="rect">
            <a:avLst/>
          </a:prstGeom>
        </p:spPr>
      </p:pic>
      <p:sp>
        <p:nvSpPr>
          <p:cNvPr id="5" name="Marcador de contenido 2"/>
          <p:cNvSpPr txBox="1">
            <a:spLocks/>
          </p:cNvSpPr>
          <p:nvPr/>
        </p:nvSpPr>
        <p:spPr>
          <a:xfrm>
            <a:off x="6835773" y="3736062"/>
            <a:ext cx="4518027" cy="17311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L" sz="2000" dirty="0"/>
              <a:t>De un total de 17.076.076 personas, 2.185.792 (12,8%) pertenecen a pueblos originarios, de las cuales 1.745.147 (79,84%) personas son mapuche. 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9452147" y="6488668"/>
            <a:ext cx="2739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Fuente: Censo 2017, INE.</a:t>
            </a:r>
            <a:endParaRPr lang="es-CL" dirty="0"/>
          </a:p>
        </p:txBody>
      </p:sp>
      <p:cxnSp>
        <p:nvCxnSpPr>
          <p:cNvPr id="8" name="Conector recto de flecha 7"/>
          <p:cNvCxnSpPr/>
          <p:nvPr/>
        </p:nvCxnSpPr>
        <p:spPr>
          <a:xfrm flipH="1">
            <a:off x="3071813" y="4729162"/>
            <a:ext cx="4043362" cy="528638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ítulo 1"/>
          <p:cNvSpPr txBox="1">
            <a:spLocks/>
          </p:cNvSpPr>
          <p:nvPr/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dirty="0"/>
              <a:t>Problemas de base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9211689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2" y="0"/>
            <a:ext cx="5170166" cy="3696714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84" r="9298"/>
          <a:stretch/>
        </p:blipFill>
        <p:spPr>
          <a:xfrm>
            <a:off x="5143499" y="2105984"/>
            <a:ext cx="7075169" cy="4752016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7" t="7017" r="4308" b="10877"/>
          <a:stretch/>
        </p:blipFill>
        <p:spPr>
          <a:xfrm>
            <a:off x="4632612" y="1"/>
            <a:ext cx="2423494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177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07"/>
          <a:stretch/>
        </p:blipFill>
        <p:spPr>
          <a:xfrm>
            <a:off x="6953442" y="3830912"/>
            <a:ext cx="4794250" cy="28151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2" t="13333" r="12963" b="14445"/>
          <a:stretch/>
        </p:blipFill>
        <p:spPr>
          <a:xfrm>
            <a:off x="5337996" y="91556"/>
            <a:ext cx="3100577" cy="36422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83" y="766106"/>
            <a:ext cx="3994341" cy="53257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41228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Rectángulo redondeado 8"/>
          <p:cNvSpPr/>
          <p:nvPr/>
        </p:nvSpPr>
        <p:spPr>
          <a:xfrm>
            <a:off x="3186546" y="3724111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Marcador de contenido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5" t="1331" r="12175" b="556"/>
          <a:stretch/>
        </p:blipFill>
        <p:spPr>
          <a:xfrm>
            <a:off x="0" y="14287"/>
            <a:ext cx="12192000" cy="6921499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2525979" y="5780782"/>
            <a:ext cx="71294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/>
              <a:t>Muday: bebida ancestral mapuche</a:t>
            </a:r>
          </a:p>
          <a:p>
            <a:pPr algn="ctr"/>
            <a:r>
              <a:rPr lang="es-ES" sz="3200" dirty="0"/>
              <a:t>Diego Ramírez Liencura</a:t>
            </a:r>
            <a:endParaRPr lang="es-CL" sz="3200" dirty="0"/>
          </a:p>
        </p:txBody>
      </p:sp>
    </p:spTree>
    <p:extLst>
      <p:ext uri="{BB962C8B-B14F-4D97-AF65-F5344CB8AC3E}">
        <p14:creationId xmlns:p14="http://schemas.microsoft.com/office/powerpoint/2010/main" val="4089542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Bebidas en la cultura mapuche</a:t>
            </a:r>
            <a:endParaRPr lang="es-CL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3795" y="1967976"/>
            <a:ext cx="4738860" cy="4266569"/>
          </a:xfrm>
        </p:spPr>
        <p:txBody>
          <a:bodyPr>
            <a:noAutofit/>
          </a:bodyPr>
          <a:lstStyle/>
          <a:p>
            <a:pPr algn="just"/>
            <a:r>
              <a:rPr lang="es-ES" sz="2400" dirty="0">
                <a:solidFill>
                  <a:schemeClr val="tx1"/>
                </a:solidFill>
              </a:rPr>
              <a:t>La diversidad de  bebidas que hemos tomado los mapuches, desde lo ancestral el</a:t>
            </a:r>
            <a:r>
              <a:rPr lang="es-ES" sz="2400" i="1" dirty="0">
                <a:solidFill>
                  <a:schemeClr val="tx1"/>
                </a:solidFill>
              </a:rPr>
              <a:t> uñi </a:t>
            </a:r>
            <a:r>
              <a:rPr lang="es-ES" sz="2400" dirty="0">
                <a:solidFill>
                  <a:schemeClr val="tx1"/>
                </a:solidFill>
              </a:rPr>
              <a:t>(bebida de murta), el muday, </a:t>
            </a:r>
            <a:r>
              <a:rPr lang="es-ES" sz="2400" i="1" dirty="0" err="1">
                <a:solidFill>
                  <a:schemeClr val="tx1"/>
                </a:solidFill>
              </a:rPr>
              <a:t>wingon</a:t>
            </a:r>
            <a:r>
              <a:rPr lang="es-ES" sz="2400" dirty="0">
                <a:solidFill>
                  <a:schemeClr val="tx1"/>
                </a:solidFill>
              </a:rPr>
              <a:t> (bebida de piñón), </a:t>
            </a:r>
            <a:r>
              <a:rPr lang="es-ES" sz="2400" i="1" dirty="0" err="1">
                <a:solidFill>
                  <a:schemeClr val="tx1"/>
                </a:solidFill>
              </a:rPr>
              <a:t>wa</a:t>
            </a:r>
            <a:r>
              <a:rPr lang="es-ES" sz="2400" i="1" dirty="0">
                <a:solidFill>
                  <a:schemeClr val="tx1"/>
                </a:solidFill>
              </a:rPr>
              <a:t> </a:t>
            </a:r>
            <a:r>
              <a:rPr lang="es-ES" sz="2400" i="1" dirty="0" err="1">
                <a:solidFill>
                  <a:schemeClr val="tx1"/>
                </a:solidFill>
              </a:rPr>
              <a:t>pulco</a:t>
            </a:r>
            <a:r>
              <a:rPr lang="es-ES" sz="2400" i="1" dirty="0">
                <a:solidFill>
                  <a:schemeClr val="tx1"/>
                </a:solidFill>
              </a:rPr>
              <a:t> </a:t>
            </a:r>
            <a:r>
              <a:rPr lang="es-ES" sz="2400" dirty="0">
                <a:solidFill>
                  <a:schemeClr val="tx1"/>
                </a:solidFill>
              </a:rPr>
              <a:t>(bebida de maíz fermentada), hasta la chicha de manzana, el ulpo y el mate.</a:t>
            </a:r>
            <a:endParaRPr lang="es-CL" sz="2400" dirty="0">
              <a:solidFill>
                <a:schemeClr val="tx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5638475" y="6437805"/>
            <a:ext cx="6553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Fuente: Claudio Gay. Usos y Costumbres de los Araucanos. 2009</a:t>
            </a:r>
            <a:endParaRPr lang="es-CL" dirty="0"/>
          </a:p>
        </p:txBody>
      </p:sp>
      <p:pic>
        <p:nvPicPr>
          <p:cNvPr id="1026" name="Picture 2" descr="Muday de trigo una receta mapuche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81" r="14200"/>
          <a:stretch/>
        </p:blipFill>
        <p:spPr bwMode="auto">
          <a:xfrm>
            <a:off x="6810149" y="4252396"/>
            <a:ext cx="1617227" cy="14556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nfusion de yerba mate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8" r="2771"/>
          <a:stretch/>
        </p:blipFill>
        <p:spPr bwMode="auto">
          <a:xfrm>
            <a:off x="9613986" y="4252396"/>
            <a:ext cx="1652766" cy="14556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e acordás del cocho? Estas son sus propiedades, beneficios y recetas! -  Destino San Jua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613" y="1967976"/>
            <a:ext cx="1610763" cy="16107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Receta de CHICHA DE MANZANA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02" t="2684" b="3487"/>
          <a:stretch/>
        </p:blipFill>
        <p:spPr bwMode="auto">
          <a:xfrm>
            <a:off x="9613986" y="1967976"/>
            <a:ext cx="1653571" cy="16128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696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El muday: tecnología de fermentación </a:t>
            </a:r>
            <a:endParaRPr lang="es-CL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825625"/>
            <a:ext cx="7277100" cy="4351338"/>
          </a:xfrm>
        </p:spPr>
        <p:txBody>
          <a:bodyPr>
            <a:normAutofit/>
          </a:bodyPr>
          <a:lstStyle/>
          <a:p>
            <a:pPr algn="just"/>
            <a:r>
              <a:rPr lang="es-ES" sz="2400" dirty="0">
                <a:solidFill>
                  <a:schemeClr val="tx1"/>
                </a:solidFill>
              </a:rPr>
              <a:t>Claudio Gay relata que por 1870, las personas mapuche consumían bebidas de piñón, de cebada, murta o </a:t>
            </a:r>
            <a:r>
              <a:rPr lang="es-ES" sz="2400" dirty="0" err="1">
                <a:solidFill>
                  <a:schemeClr val="tx1"/>
                </a:solidFill>
              </a:rPr>
              <a:t>berries</a:t>
            </a:r>
            <a:r>
              <a:rPr lang="es-ES" sz="2400" dirty="0">
                <a:solidFill>
                  <a:schemeClr val="tx1"/>
                </a:solidFill>
              </a:rPr>
              <a:t> nativos.</a:t>
            </a:r>
          </a:p>
          <a:p>
            <a:pPr algn="just"/>
            <a:r>
              <a:rPr lang="es-ES" sz="2400" dirty="0">
                <a:solidFill>
                  <a:schemeClr val="tx1"/>
                </a:solidFill>
              </a:rPr>
              <a:t>Claude Joseph (1928) explica cómo antiguamente el </a:t>
            </a:r>
            <a:r>
              <a:rPr lang="es-ES" sz="2400" i="1" dirty="0">
                <a:solidFill>
                  <a:schemeClr val="tx1"/>
                </a:solidFill>
              </a:rPr>
              <a:t>muday </a:t>
            </a:r>
            <a:r>
              <a:rPr lang="es-ES" sz="2400" dirty="0">
                <a:solidFill>
                  <a:schemeClr val="tx1"/>
                </a:solidFill>
              </a:rPr>
              <a:t>se obtenía por la masticación del maíz realizada por las ancianas y posterior fermentación de la pasta mezclada con agua.</a:t>
            </a:r>
          </a:p>
          <a:p>
            <a:pPr algn="just"/>
            <a:r>
              <a:rPr lang="es-ES" sz="2400" dirty="0">
                <a:solidFill>
                  <a:schemeClr val="tx1"/>
                </a:solidFill>
              </a:rPr>
              <a:t>El muday actualmente es una bebida que fermentada que se consume en gran parte de la vida mapuche, sobre todo la rural. </a:t>
            </a:r>
            <a:endParaRPr lang="es-CL" sz="2400" dirty="0">
              <a:solidFill>
                <a:schemeClr val="tx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12551" y="1825625"/>
            <a:ext cx="3603009" cy="41331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23940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Usos del </a:t>
            </a:r>
            <a:r>
              <a:rPr lang="es-ES" dirty="0" err="1">
                <a:solidFill>
                  <a:schemeClr val="tx1"/>
                </a:solidFill>
              </a:rPr>
              <a:t>menkuwe</a:t>
            </a:r>
            <a:r>
              <a:rPr lang="es-ES" dirty="0">
                <a:solidFill>
                  <a:schemeClr val="tx1"/>
                </a:solidFill>
              </a:rPr>
              <a:t> y </a:t>
            </a:r>
            <a:r>
              <a:rPr lang="es-ES" dirty="0" err="1">
                <a:solidFill>
                  <a:schemeClr val="tx1"/>
                </a:solidFill>
              </a:rPr>
              <a:t>metawe</a:t>
            </a:r>
            <a:r>
              <a:rPr lang="es-ES" dirty="0">
                <a:solidFill>
                  <a:schemeClr val="tx1"/>
                </a:solidFill>
              </a:rPr>
              <a:t> </a:t>
            </a:r>
            <a:endParaRPr lang="es-CL" dirty="0">
              <a:solidFill>
                <a:schemeClr val="tx1"/>
              </a:solidFill>
            </a:endParaRPr>
          </a:p>
        </p:txBody>
      </p:sp>
      <p:pic>
        <p:nvPicPr>
          <p:cNvPr id="2050" name="Picture 2" descr="Recetas de la cocina Mapuch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2" y="1503942"/>
            <a:ext cx="3746500" cy="49978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Metawe vasija $6.490 - Txafkin Conadi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41" t="15896" r="20754" b="8606"/>
          <a:stretch/>
        </p:blipFill>
        <p:spPr bwMode="auto">
          <a:xfrm>
            <a:off x="6986588" y="1503160"/>
            <a:ext cx="3943350" cy="49986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384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778615" y="1928523"/>
            <a:ext cx="4050829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s-ES" sz="4000" dirty="0">
                <a:solidFill>
                  <a:schemeClr val="tx1"/>
                </a:solidFill>
              </a:rPr>
              <a:t>Muday como ejemplo de pertinencia territorial </a:t>
            </a:r>
            <a:endParaRPr lang="es-CL" sz="4000" dirty="0">
              <a:solidFill>
                <a:schemeClr val="tx1"/>
              </a:solidFill>
            </a:endParaRPr>
          </a:p>
        </p:txBody>
      </p:sp>
      <p:pic>
        <p:nvPicPr>
          <p:cNvPr id="1026" name="Picture 2" descr="Mapa de Wallmapu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0"/>
          <a:stretch/>
        </p:blipFill>
        <p:spPr bwMode="auto">
          <a:xfrm>
            <a:off x="2338284" y="-4980"/>
            <a:ext cx="7016750" cy="498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rigo - Banco de fotos e imágenes de stock - iStoc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59" y="194326"/>
            <a:ext cx="1892671" cy="20392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Piñones PIÑONES Malla de 1kg a domicilio | Cornershop by Uber - Chil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72" y="2591304"/>
            <a:ext cx="1795158" cy="179515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Maíz En El Fondo Blanco Maíz En Blanco Foto de archivo - Imagen de  palomitas, virutas: 14014094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94" t="508" r="8582" b="1865"/>
          <a:stretch/>
        </p:blipFill>
        <p:spPr bwMode="auto">
          <a:xfrm>
            <a:off x="644131" y="4976595"/>
            <a:ext cx="2092895" cy="178593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Vainas De Arvejas Verdes Abiertos Y Cerrados Aislados 5 Sobre Fondo Blanco  Como Elementos De Diseño De Paquete Fotos, Retratos, Imágenes Y Fotografía  De Archivo Libres De Derecho. Image 43623619.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0089" y="5036739"/>
            <a:ext cx="2062184" cy="192259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Quinoa Chenopodium Quinoa Superfood, Planta Sana. Dibujado A Mano  Ilustración Vectorial Botánico Ilustraciones Vectoriales, Clip Art  Vectorizado Libre De Derechos. Image 74328095.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41" t="8535" r="6904"/>
          <a:stretch/>
        </p:blipFill>
        <p:spPr bwMode="auto">
          <a:xfrm>
            <a:off x="7192891" y="5019564"/>
            <a:ext cx="1801183" cy="187306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6062339" y="6935596"/>
            <a:ext cx="5129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</a:rPr>
              <a:t>Mapa creado por Pablo Mariman</a:t>
            </a:r>
            <a:endParaRPr lang="es-CL" dirty="0">
              <a:solidFill>
                <a:schemeClr val="bg1"/>
              </a:solidFill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8989007" y="6488668"/>
            <a:ext cx="3202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Autoría mapa: Pablo Mariman</a:t>
            </a:r>
            <a:endParaRPr lang="es-CL" dirty="0"/>
          </a:p>
        </p:txBody>
      </p:sp>
      <p:cxnSp>
        <p:nvCxnSpPr>
          <p:cNvPr id="11" name="Conector recto de flecha 10"/>
          <p:cNvCxnSpPr>
            <a:stCxn id="1032" idx="6"/>
          </p:cNvCxnSpPr>
          <p:nvPr/>
        </p:nvCxnSpPr>
        <p:spPr>
          <a:xfrm flipV="1">
            <a:off x="2013530" y="2591304"/>
            <a:ext cx="3430008" cy="89757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>
            <a:stCxn id="1030" idx="6"/>
          </p:cNvCxnSpPr>
          <p:nvPr/>
        </p:nvCxnSpPr>
        <p:spPr>
          <a:xfrm>
            <a:off x="2013530" y="1213970"/>
            <a:ext cx="3290675" cy="2632604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/>
          <p:cNvCxnSpPr>
            <a:stCxn id="1034" idx="7"/>
          </p:cNvCxnSpPr>
          <p:nvPr/>
        </p:nvCxnSpPr>
        <p:spPr>
          <a:xfrm flipV="1">
            <a:off x="2430529" y="3434312"/>
            <a:ext cx="1309300" cy="180382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errar llave 16"/>
          <p:cNvSpPr/>
          <p:nvPr/>
        </p:nvSpPr>
        <p:spPr>
          <a:xfrm rot="5400000">
            <a:off x="5793412" y="1920148"/>
            <a:ext cx="793351" cy="5792527"/>
          </a:xfrm>
          <a:prstGeom prst="rightBrace">
            <a:avLst>
              <a:gd name="adj1" fmla="val 155519"/>
              <a:gd name="adj2" fmla="val 42600"/>
            </a:avLst>
          </a:prstGeom>
          <a:noFill/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96069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Pasos de elaboración</a:t>
            </a:r>
            <a:endParaRPr lang="es-CL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444667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ES" sz="2800" dirty="0">
                <a:solidFill>
                  <a:schemeClr val="tx1"/>
                </a:solidFill>
              </a:rPr>
              <a:t>Elección y limpieza de granos (según la semilla)</a:t>
            </a:r>
          </a:p>
          <a:p>
            <a:pPr algn="just"/>
            <a:r>
              <a:rPr lang="es-ES" sz="2800" dirty="0">
                <a:solidFill>
                  <a:schemeClr val="tx1"/>
                </a:solidFill>
              </a:rPr>
              <a:t>Si es necesario se debe pelar el granos o quitar la pajilla</a:t>
            </a:r>
          </a:p>
          <a:p>
            <a:pPr algn="just"/>
            <a:r>
              <a:rPr lang="es-ES" sz="2800" dirty="0">
                <a:solidFill>
                  <a:schemeClr val="tx1"/>
                </a:solidFill>
              </a:rPr>
              <a:t>Echar a cocer en agua </a:t>
            </a:r>
          </a:p>
          <a:p>
            <a:pPr algn="just"/>
            <a:r>
              <a:rPr lang="es-ES" sz="2800" dirty="0">
                <a:solidFill>
                  <a:schemeClr val="tx1"/>
                </a:solidFill>
              </a:rPr>
              <a:t>Moler en piedra o molino los granos cocidos</a:t>
            </a:r>
          </a:p>
          <a:p>
            <a:pPr algn="just"/>
            <a:r>
              <a:rPr lang="es-ES" sz="2800" dirty="0">
                <a:solidFill>
                  <a:schemeClr val="tx1"/>
                </a:solidFill>
              </a:rPr>
              <a:t>Cocer nuevamente algo de 1 kilo x 20 litros de agua </a:t>
            </a:r>
          </a:p>
          <a:p>
            <a:pPr algn="just"/>
            <a:r>
              <a:rPr lang="es-ES" sz="2800" dirty="0">
                <a:solidFill>
                  <a:schemeClr val="tx1"/>
                </a:solidFill>
              </a:rPr>
              <a:t>Una vez tibio se debe almacenar en un recipiente de fermentación (</a:t>
            </a:r>
            <a:r>
              <a:rPr lang="es-ES" sz="2800" dirty="0" err="1">
                <a:solidFill>
                  <a:schemeClr val="tx1"/>
                </a:solidFill>
              </a:rPr>
              <a:t>menkuwe</a:t>
            </a:r>
            <a:r>
              <a:rPr lang="es-ES" sz="2800" dirty="0">
                <a:solidFill>
                  <a:schemeClr val="tx1"/>
                </a:solidFill>
              </a:rPr>
              <a:t> o fermentador) y tapar. Puede incluir azúcar, miel, levadura.</a:t>
            </a:r>
          </a:p>
          <a:p>
            <a:pPr algn="just"/>
            <a:r>
              <a:rPr lang="es-ES" sz="2800" dirty="0">
                <a:solidFill>
                  <a:schemeClr val="tx1"/>
                </a:solidFill>
              </a:rPr>
              <a:t>Servir fresco o dejar fermentar lo que estime conveniente (3 a 10 días) </a:t>
            </a:r>
            <a:endParaRPr lang="es-CL" sz="2800" dirty="0">
              <a:solidFill>
                <a:schemeClr val="tx1"/>
              </a:solidFill>
            </a:endParaRPr>
          </a:p>
          <a:p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7715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144" y="0"/>
            <a:ext cx="9961419" cy="687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504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Utensilios necesarios</a:t>
            </a:r>
            <a:endParaRPr lang="es-CL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3200" dirty="0">
                <a:solidFill>
                  <a:schemeClr val="tx1"/>
                </a:solidFill>
              </a:rPr>
              <a:t>Olla</a:t>
            </a:r>
          </a:p>
          <a:p>
            <a:r>
              <a:rPr lang="es-ES" sz="3200" dirty="0">
                <a:solidFill>
                  <a:schemeClr val="tx1"/>
                </a:solidFill>
              </a:rPr>
              <a:t>Cucharon </a:t>
            </a:r>
          </a:p>
          <a:p>
            <a:r>
              <a:rPr lang="es-ES" sz="3200" dirty="0">
                <a:solidFill>
                  <a:schemeClr val="tx1"/>
                </a:solidFill>
              </a:rPr>
              <a:t>Fuego</a:t>
            </a:r>
          </a:p>
          <a:p>
            <a:r>
              <a:rPr lang="es-ES" sz="3200" dirty="0">
                <a:solidFill>
                  <a:schemeClr val="tx1"/>
                </a:solidFill>
              </a:rPr>
              <a:t>Molino o piedra </a:t>
            </a:r>
          </a:p>
          <a:p>
            <a:r>
              <a:rPr lang="es-ES" sz="3200" dirty="0">
                <a:solidFill>
                  <a:schemeClr val="tx1"/>
                </a:solidFill>
              </a:rPr>
              <a:t>Recipiente de fermentación</a:t>
            </a:r>
          </a:p>
          <a:p>
            <a:r>
              <a:rPr lang="es-ES" sz="3200" dirty="0">
                <a:solidFill>
                  <a:schemeClr val="tx1"/>
                </a:solidFill>
              </a:rPr>
              <a:t>Jarro</a:t>
            </a:r>
          </a:p>
          <a:p>
            <a:pPr marL="0" indent="0">
              <a:buNone/>
            </a:pPr>
            <a:endParaRPr lang="es-CL" dirty="0">
              <a:solidFill>
                <a:schemeClr val="bg1"/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84" b="21041"/>
          <a:stretch/>
        </p:blipFill>
        <p:spPr>
          <a:xfrm>
            <a:off x="6511636" y="1732449"/>
            <a:ext cx="5143500" cy="44148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63325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>
                <a:solidFill>
                  <a:schemeClr val="tx1"/>
                </a:solidFill>
              </a:rPr>
              <a:t>Consideraciones</a:t>
            </a:r>
            <a:endParaRPr lang="es-CL" dirty="0">
              <a:solidFill>
                <a:schemeClr val="bg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3795" y="1732449"/>
            <a:ext cx="10353762" cy="4488242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s-ES" sz="3200" dirty="0">
                <a:solidFill>
                  <a:schemeClr val="tx1"/>
                </a:solidFill>
              </a:rPr>
              <a:t>El muday como alimento, es uno de los mejores ejemplos de pertinencia territorial, como todo en la vida mapuche.</a:t>
            </a:r>
          </a:p>
          <a:p>
            <a:pPr algn="just"/>
            <a:endParaRPr lang="es-ES" sz="3200" dirty="0">
              <a:solidFill>
                <a:schemeClr val="tx1"/>
              </a:solidFill>
            </a:endParaRPr>
          </a:p>
          <a:p>
            <a:pPr algn="just"/>
            <a:r>
              <a:rPr lang="es-ES" sz="3200" dirty="0">
                <a:solidFill>
                  <a:schemeClr val="tx1"/>
                </a:solidFill>
              </a:rPr>
              <a:t>Aquello que hoy día puede ser catalogado como inapropiado o sucio(mascar el grano y escupirlo), en realidad fue uno de los primeros avances en </a:t>
            </a:r>
            <a:r>
              <a:rPr lang="es-ES" sz="3200" u="sng" dirty="0">
                <a:solidFill>
                  <a:schemeClr val="tx1"/>
                </a:solidFill>
              </a:rPr>
              <a:t>tecnología alimentaria </a:t>
            </a:r>
            <a:r>
              <a:rPr lang="es-ES" sz="3200" dirty="0">
                <a:solidFill>
                  <a:schemeClr val="tx1"/>
                </a:solidFill>
              </a:rPr>
              <a:t>dentro del pueblo mapuche. Enzimas de la saliva ayudan a la fermentación alcohólica.</a:t>
            </a:r>
          </a:p>
          <a:p>
            <a:pPr algn="just"/>
            <a:endParaRPr lang="es-ES" sz="3200" dirty="0">
              <a:solidFill>
                <a:schemeClr val="tx1"/>
              </a:solidFill>
            </a:endParaRPr>
          </a:p>
          <a:p>
            <a:pPr algn="just"/>
            <a:r>
              <a:rPr lang="es-ES" sz="3200" dirty="0">
                <a:solidFill>
                  <a:schemeClr val="tx1"/>
                </a:solidFill>
              </a:rPr>
              <a:t>Bebida consumida en el cotidiano de la vida mapuche, entre actividades socio-culturales, ceremoniales, familiares, deportivas, etc.</a:t>
            </a:r>
          </a:p>
          <a:p>
            <a:pPr algn="just"/>
            <a:endParaRPr lang="es-ES" sz="3200" dirty="0">
              <a:solidFill>
                <a:schemeClr val="tx1"/>
              </a:solidFill>
            </a:endParaRPr>
          </a:p>
          <a:p>
            <a:pPr algn="just"/>
            <a:r>
              <a:rPr lang="es-ES" sz="3200" dirty="0">
                <a:solidFill>
                  <a:schemeClr val="tx1"/>
                </a:solidFill>
              </a:rPr>
              <a:t>Muday nunca se toma solo o sola, se consume en compañía, siempre con la </a:t>
            </a:r>
            <a:r>
              <a:rPr lang="es-ES" sz="3200" dirty="0" err="1">
                <a:solidFill>
                  <a:schemeClr val="tx1"/>
                </a:solidFill>
              </a:rPr>
              <a:t>ñuke</a:t>
            </a:r>
            <a:r>
              <a:rPr lang="es-ES" sz="3200" dirty="0">
                <a:solidFill>
                  <a:schemeClr val="tx1"/>
                </a:solidFill>
              </a:rPr>
              <a:t> </a:t>
            </a:r>
            <a:r>
              <a:rPr lang="es-ES" sz="3200" dirty="0" err="1">
                <a:solidFill>
                  <a:schemeClr val="tx1"/>
                </a:solidFill>
              </a:rPr>
              <a:t>mapu</a:t>
            </a:r>
            <a:r>
              <a:rPr lang="es-ES" sz="3200" dirty="0">
                <a:solidFill>
                  <a:schemeClr val="tx1"/>
                </a:solidFill>
              </a:rPr>
              <a:t>.</a:t>
            </a:r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3056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izarra">
  <a:themeElements>
    <a:clrScheme name="Pizarra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Pizarra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zarr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TM04033929[[fn=Pizarra]]</Template>
  <TotalTime>2012</TotalTime>
  <Words>510</Words>
  <Application>Microsoft Office PowerPoint</Application>
  <PresentationFormat>Panorámica</PresentationFormat>
  <Paragraphs>54</Paragraphs>
  <Slides>16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Calisto MT</vt:lpstr>
      <vt:lpstr>Wingdings 2</vt:lpstr>
      <vt:lpstr>Pizarra</vt:lpstr>
      <vt:lpstr>Presentación de PowerPoint</vt:lpstr>
      <vt:lpstr>Bebidas en la cultura mapuche</vt:lpstr>
      <vt:lpstr>El muday: tecnología de fermentación </vt:lpstr>
      <vt:lpstr>Usos del menkuwe y metawe </vt:lpstr>
      <vt:lpstr>Muday como ejemplo de pertinencia territorial </vt:lpstr>
      <vt:lpstr>Pasos de elaboración</vt:lpstr>
      <vt:lpstr>Presentación de PowerPoint</vt:lpstr>
      <vt:lpstr>Utensilios necesarios</vt:lpstr>
      <vt:lpstr>Consideraciones</vt:lpstr>
      <vt:lpstr>Muday en el mizawün</vt:lpstr>
      <vt:lpstr>Presentación de PowerPoint</vt:lpstr>
      <vt:lpstr>Problema base: 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Diego Ramirez</dc:creator>
  <cp:lastModifiedBy>Ingrid Acosta</cp:lastModifiedBy>
  <cp:revision>40</cp:revision>
  <dcterms:created xsi:type="dcterms:W3CDTF">2021-10-27T23:28:31Z</dcterms:created>
  <dcterms:modified xsi:type="dcterms:W3CDTF">2023-03-22T19:37:16Z</dcterms:modified>
</cp:coreProperties>
</file>