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3" r:id="rId5"/>
    <p:sldId id="264" r:id="rId6"/>
    <p:sldId id="259" r:id="rId7"/>
    <p:sldId id="265" r:id="rId8"/>
    <p:sldId id="266" r:id="rId9"/>
    <p:sldId id="272" r:id="rId10"/>
    <p:sldId id="273" r:id="rId11"/>
    <p:sldId id="268" r:id="rId12"/>
    <p:sldId id="267" r:id="rId13"/>
    <p:sldId id="269" r:id="rId14"/>
    <p:sldId id="274" r:id="rId1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F8E595-3DD3-4DA5-9F2B-E44FD7A151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E53BFF6-F5A5-4F8F-8CEF-9CB28F7FAEBA}">
      <dgm:prSet phldrT="[Texto]"/>
      <dgm:spPr/>
      <dgm:t>
        <a:bodyPr/>
        <a:lstStyle/>
        <a:p>
          <a:r>
            <a:rPr lang="es-ES" dirty="0" smtClean="0"/>
            <a:t>Perdida de la herencia cultural alimentaria mapuche</a:t>
          </a:r>
          <a:endParaRPr lang="es-CL" dirty="0"/>
        </a:p>
      </dgm:t>
    </dgm:pt>
    <dgm:pt modelId="{B759D204-4EF7-4A22-96E2-6E7A4F87D112}" type="parTrans" cxnId="{6CD46BAE-6FB4-44EF-B2A8-A8B554F458EC}">
      <dgm:prSet/>
      <dgm:spPr/>
      <dgm:t>
        <a:bodyPr/>
        <a:lstStyle/>
        <a:p>
          <a:endParaRPr lang="es-CL"/>
        </a:p>
      </dgm:t>
    </dgm:pt>
    <dgm:pt modelId="{C68B9502-388F-4F2E-BDB5-56FFCB3746E3}" type="sibTrans" cxnId="{6CD46BAE-6FB4-44EF-B2A8-A8B554F458EC}">
      <dgm:prSet/>
      <dgm:spPr/>
      <dgm:t>
        <a:bodyPr/>
        <a:lstStyle/>
        <a:p>
          <a:endParaRPr lang="es-CL"/>
        </a:p>
      </dgm:t>
    </dgm:pt>
    <dgm:pt modelId="{B0F5ECC6-6D3A-407D-93B2-9A760C5AF5FF}">
      <dgm:prSet phldrT="[Texto]"/>
      <dgm:spPr/>
      <dgm:t>
        <a:bodyPr/>
        <a:lstStyle/>
        <a:p>
          <a:r>
            <a:rPr lang="es-ES" dirty="0" smtClean="0"/>
            <a:t>La migración campo&gt;ciudad;</a:t>
          </a:r>
          <a:endParaRPr lang="es-CL" dirty="0"/>
        </a:p>
      </dgm:t>
    </dgm:pt>
    <dgm:pt modelId="{34B16078-B7A5-42F0-A8D7-4714C8401F4E}" type="parTrans" cxnId="{C4D8F6C1-06E8-42F9-844A-8ACE92C0497A}">
      <dgm:prSet/>
      <dgm:spPr/>
      <dgm:t>
        <a:bodyPr/>
        <a:lstStyle/>
        <a:p>
          <a:endParaRPr lang="es-CL"/>
        </a:p>
      </dgm:t>
    </dgm:pt>
    <dgm:pt modelId="{718A6372-B68D-46B3-B794-E7DDDD463A3E}" type="sibTrans" cxnId="{C4D8F6C1-06E8-42F9-844A-8ACE92C0497A}">
      <dgm:prSet/>
      <dgm:spPr/>
      <dgm:t>
        <a:bodyPr/>
        <a:lstStyle/>
        <a:p>
          <a:endParaRPr lang="es-CL"/>
        </a:p>
      </dgm:t>
    </dgm:pt>
    <dgm:pt modelId="{EF231395-B113-4D36-A320-3E8638B92BC6}">
      <dgm:prSet phldrT="[Texto]"/>
      <dgm:spPr/>
      <dgm:t>
        <a:bodyPr/>
        <a:lstStyle/>
        <a:p>
          <a:r>
            <a:rPr lang="es-ES" dirty="0" smtClean="0"/>
            <a:t>Adhesión de hábitos alimentarios globalizados;</a:t>
          </a:r>
          <a:endParaRPr lang="es-CL" dirty="0"/>
        </a:p>
      </dgm:t>
    </dgm:pt>
    <dgm:pt modelId="{AE716E1E-63D7-4C27-9045-E18E2DAF1F90}" type="parTrans" cxnId="{BC25C78C-DB63-4947-AA10-DFCEB877DD67}">
      <dgm:prSet/>
      <dgm:spPr/>
      <dgm:t>
        <a:bodyPr/>
        <a:lstStyle/>
        <a:p>
          <a:endParaRPr lang="es-CL"/>
        </a:p>
      </dgm:t>
    </dgm:pt>
    <dgm:pt modelId="{CFC7CC03-F121-4F9B-AA85-66929CF55874}" type="sibTrans" cxnId="{BC25C78C-DB63-4947-AA10-DFCEB877DD67}">
      <dgm:prSet/>
      <dgm:spPr/>
      <dgm:t>
        <a:bodyPr/>
        <a:lstStyle/>
        <a:p>
          <a:endParaRPr lang="es-CL"/>
        </a:p>
      </dgm:t>
    </dgm:pt>
    <dgm:pt modelId="{10ACBF85-E659-4F34-803B-9EB183FC2283}">
      <dgm:prSet phldrT="[Texto]"/>
      <dgm:spPr/>
      <dgm:t>
        <a:bodyPr/>
        <a:lstStyle/>
        <a:p>
          <a:r>
            <a:rPr lang="es-ES" dirty="0" smtClean="0"/>
            <a:t>Bajo </a:t>
          </a:r>
          <a:r>
            <a:rPr lang="es-ES" dirty="0" err="1" smtClean="0"/>
            <a:t>trafkintukimun</a:t>
          </a:r>
          <a:r>
            <a:rPr lang="es-ES" dirty="0" smtClean="0"/>
            <a:t> entre generaciones</a:t>
          </a:r>
          <a:endParaRPr lang="es-CL" dirty="0"/>
        </a:p>
      </dgm:t>
    </dgm:pt>
    <dgm:pt modelId="{43EB0F67-7230-4A12-A9D6-B9A5E7417E37}" type="parTrans" cxnId="{FA45860A-80B6-4758-BF3A-C301A1CA5A7F}">
      <dgm:prSet/>
      <dgm:spPr/>
      <dgm:t>
        <a:bodyPr/>
        <a:lstStyle/>
        <a:p>
          <a:endParaRPr lang="es-CL"/>
        </a:p>
      </dgm:t>
    </dgm:pt>
    <dgm:pt modelId="{6BB96958-30A7-4BCD-98EC-FF6E36095EAD}" type="sibTrans" cxnId="{FA45860A-80B6-4758-BF3A-C301A1CA5A7F}">
      <dgm:prSet/>
      <dgm:spPr/>
      <dgm:t>
        <a:bodyPr/>
        <a:lstStyle/>
        <a:p>
          <a:endParaRPr lang="es-CL"/>
        </a:p>
      </dgm:t>
    </dgm:pt>
    <dgm:pt modelId="{5FDD8BC2-7355-4DC4-B29F-9C9C88EE3391}">
      <dgm:prSet/>
      <dgm:spPr/>
      <dgm:t>
        <a:bodyPr/>
        <a:lstStyle/>
        <a:p>
          <a:r>
            <a:rPr lang="es-ES" smtClean="0"/>
            <a:t>Racismo y discriminación; </a:t>
          </a:r>
          <a:endParaRPr lang="es-ES" dirty="0" smtClean="0"/>
        </a:p>
      </dgm:t>
    </dgm:pt>
    <dgm:pt modelId="{4EFE995C-8738-4F56-933D-1F44A99AD758}" type="parTrans" cxnId="{2C8C9A67-0161-4715-824C-105A3F09096D}">
      <dgm:prSet/>
      <dgm:spPr/>
      <dgm:t>
        <a:bodyPr/>
        <a:lstStyle/>
        <a:p>
          <a:endParaRPr lang="es-CL"/>
        </a:p>
      </dgm:t>
    </dgm:pt>
    <dgm:pt modelId="{920EA4B9-CD2D-41C5-BCDA-FC2747919C1C}" type="sibTrans" cxnId="{2C8C9A67-0161-4715-824C-105A3F09096D}">
      <dgm:prSet/>
      <dgm:spPr/>
      <dgm:t>
        <a:bodyPr/>
        <a:lstStyle/>
        <a:p>
          <a:endParaRPr lang="es-CL"/>
        </a:p>
      </dgm:t>
    </dgm:pt>
    <dgm:pt modelId="{C0EC19D0-A37F-4C77-B2BC-8989908E2BDC}" type="pres">
      <dgm:prSet presAssocID="{E7F8E595-3DD3-4DA5-9F2B-E44FD7A151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EE9A2E5F-C211-4241-ACB4-CBA201022744}" type="pres">
      <dgm:prSet presAssocID="{0E53BFF6-F5A5-4F8F-8CEF-9CB28F7FAEBA}" presName="hierRoot1" presStyleCnt="0">
        <dgm:presLayoutVars>
          <dgm:hierBranch val="init"/>
        </dgm:presLayoutVars>
      </dgm:prSet>
      <dgm:spPr/>
    </dgm:pt>
    <dgm:pt modelId="{0F436F4E-833A-44DE-898B-0504B45E0995}" type="pres">
      <dgm:prSet presAssocID="{0E53BFF6-F5A5-4F8F-8CEF-9CB28F7FAEBA}" presName="rootComposite1" presStyleCnt="0"/>
      <dgm:spPr/>
    </dgm:pt>
    <dgm:pt modelId="{55771B99-844C-4FEC-AB43-F4731CD696D6}" type="pres">
      <dgm:prSet presAssocID="{0E53BFF6-F5A5-4F8F-8CEF-9CB28F7FAEBA}" presName="rootText1" presStyleLbl="node0" presStyleIdx="0" presStyleCnt="1" custLinFactY="100000" custLinFactNeighborX="7364" custLinFactNeighborY="170291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A563532D-2E3A-409D-84EB-33C2B8262DB4}" type="pres">
      <dgm:prSet presAssocID="{0E53BFF6-F5A5-4F8F-8CEF-9CB28F7FAEBA}" presName="rootConnector1" presStyleLbl="node1" presStyleIdx="0" presStyleCnt="0"/>
      <dgm:spPr/>
      <dgm:t>
        <a:bodyPr/>
        <a:lstStyle/>
        <a:p>
          <a:endParaRPr lang="es-CL"/>
        </a:p>
      </dgm:t>
    </dgm:pt>
    <dgm:pt modelId="{37EA27B9-F1D3-4905-B347-79791418BB02}" type="pres">
      <dgm:prSet presAssocID="{0E53BFF6-F5A5-4F8F-8CEF-9CB28F7FAEBA}" presName="hierChild2" presStyleCnt="0"/>
      <dgm:spPr/>
    </dgm:pt>
    <dgm:pt modelId="{9AE7F372-FED4-4045-AA37-62ECFB65CB1B}" type="pres">
      <dgm:prSet presAssocID="{34B16078-B7A5-42F0-A8D7-4714C8401F4E}" presName="Name37" presStyleLbl="parChTrans1D2" presStyleIdx="0" presStyleCnt="4"/>
      <dgm:spPr/>
      <dgm:t>
        <a:bodyPr/>
        <a:lstStyle/>
        <a:p>
          <a:endParaRPr lang="es-CL"/>
        </a:p>
      </dgm:t>
    </dgm:pt>
    <dgm:pt modelId="{A39141C2-0C8D-450A-9226-1919BE4F43F1}" type="pres">
      <dgm:prSet presAssocID="{B0F5ECC6-6D3A-407D-93B2-9A760C5AF5FF}" presName="hierRoot2" presStyleCnt="0">
        <dgm:presLayoutVars>
          <dgm:hierBranch val="init"/>
        </dgm:presLayoutVars>
      </dgm:prSet>
      <dgm:spPr/>
    </dgm:pt>
    <dgm:pt modelId="{FB1CF17B-F2F0-4ACA-A900-F8327DE8E164}" type="pres">
      <dgm:prSet presAssocID="{B0F5ECC6-6D3A-407D-93B2-9A760C5AF5FF}" presName="rootComposite" presStyleCnt="0"/>
      <dgm:spPr/>
    </dgm:pt>
    <dgm:pt modelId="{428FE73E-A080-4C68-8120-E0928EFCE1E8}" type="pres">
      <dgm:prSet presAssocID="{B0F5ECC6-6D3A-407D-93B2-9A760C5AF5FF}" presName="rootText" presStyleLbl="node2" presStyleIdx="0" presStyleCnt="4" custLinFactY="-29948" custLinFactNeighborX="-240" custLinFactNeighborY="-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C7F53A84-C555-45B9-9272-7CF13777E430}" type="pres">
      <dgm:prSet presAssocID="{B0F5ECC6-6D3A-407D-93B2-9A760C5AF5FF}" presName="rootConnector" presStyleLbl="node2" presStyleIdx="0" presStyleCnt="4"/>
      <dgm:spPr/>
      <dgm:t>
        <a:bodyPr/>
        <a:lstStyle/>
        <a:p>
          <a:endParaRPr lang="es-CL"/>
        </a:p>
      </dgm:t>
    </dgm:pt>
    <dgm:pt modelId="{C53D8F24-18D7-4425-9B71-7AD1AE6A70F2}" type="pres">
      <dgm:prSet presAssocID="{B0F5ECC6-6D3A-407D-93B2-9A760C5AF5FF}" presName="hierChild4" presStyleCnt="0"/>
      <dgm:spPr/>
    </dgm:pt>
    <dgm:pt modelId="{DEFACFD7-05C6-433D-AB53-BDAD16CD9616}" type="pres">
      <dgm:prSet presAssocID="{B0F5ECC6-6D3A-407D-93B2-9A760C5AF5FF}" presName="hierChild5" presStyleCnt="0"/>
      <dgm:spPr/>
    </dgm:pt>
    <dgm:pt modelId="{5936CC3A-5E69-431F-8DE0-3DFA161E9FB8}" type="pres">
      <dgm:prSet presAssocID="{AE716E1E-63D7-4C27-9045-E18E2DAF1F90}" presName="Name37" presStyleLbl="parChTrans1D2" presStyleIdx="1" presStyleCnt="4"/>
      <dgm:spPr/>
      <dgm:t>
        <a:bodyPr/>
        <a:lstStyle/>
        <a:p>
          <a:endParaRPr lang="es-CL"/>
        </a:p>
      </dgm:t>
    </dgm:pt>
    <dgm:pt modelId="{6D55ECAE-F18B-4039-ABB8-1517ECD50A93}" type="pres">
      <dgm:prSet presAssocID="{EF231395-B113-4D36-A320-3E8638B92BC6}" presName="hierRoot2" presStyleCnt="0">
        <dgm:presLayoutVars>
          <dgm:hierBranch val="init"/>
        </dgm:presLayoutVars>
      </dgm:prSet>
      <dgm:spPr/>
    </dgm:pt>
    <dgm:pt modelId="{42C7CAA1-F437-4383-857E-25404A198914}" type="pres">
      <dgm:prSet presAssocID="{EF231395-B113-4D36-A320-3E8638B92BC6}" presName="rootComposite" presStyleCnt="0"/>
      <dgm:spPr/>
    </dgm:pt>
    <dgm:pt modelId="{A4CDE244-F0D9-439B-BF0F-6F38AEF04AFB}" type="pres">
      <dgm:prSet presAssocID="{EF231395-B113-4D36-A320-3E8638B92BC6}" presName="rootText" presStyleLbl="node2" presStyleIdx="1" presStyleCnt="4" custLinFactY="-31247" custLinFactNeighborX="-1299" custLinFactNeighborY="-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D01B7118-8CDE-4A68-9B43-7B952E4B2C47}" type="pres">
      <dgm:prSet presAssocID="{EF231395-B113-4D36-A320-3E8638B92BC6}" presName="rootConnector" presStyleLbl="node2" presStyleIdx="1" presStyleCnt="4"/>
      <dgm:spPr/>
      <dgm:t>
        <a:bodyPr/>
        <a:lstStyle/>
        <a:p>
          <a:endParaRPr lang="es-CL"/>
        </a:p>
      </dgm:t>
    </dgm:pt>
    <dgm:pt modelId="{EF372A2D-0971-44E0-882E-CD573FAC0D0D}" type="pres">
      <dgm:prSet presAssocID="{EF231395-B113-4D36-A320-3E8638B92BC6}" presName="hierChild4" presStyleCnt="0"/>
      <dgm:spPr/>
    </dgm:pt>
    <dgm:pt modelId="{D387A64C-0FC9-4557-A611-C69CCC73CA1A}" type="pres">
      <dgm:prSet presAssocID="{EF231395-B113-4D36-A320-3E8638B92BC6}" presName="hierChild5" presStyleCnt="0"/>
      <dgm:spPr/>
    </dgm:pt>
    <dgm:pt modelId="{854F203E-1097-4C8B-B369-24B1720B7EBD}" type="pres">
      <dgm:prSet presAssocID="{4EFE995C-8738-4F56-933D-1F44A99AD758}" presName="Name37" presStyleLbl="parChTrans1D2" presStyleIdx="2" presStyleCnt="4"/>
      <dgm:spPr/>
      <dgm:t>
        <a:bodyPr/>
        <a:lstStyle/>
        <a:p>
          <a:endParaRPr lang="es-CL"/>
        </a:p>
      </dgm:t>
    </dgm:pt>
    <dgm:pt modelId="{FE04F492-4CC6-43F5-9BBF-41537764A497}" type="pres">
      <dgm:prSet presAssocID="{5FDD8BC2-7355-4DC4-B29F-9C9C88EE3391}" presName="hierRoot2" presStyleCnt="0">
        <dgm:presLayoutVars>
          <dgm:hierBranch val="init"/>
        </dgm:presLayoutVars>
      </dgm:prSet>
      <dgm:spPr/>
    </dgm:pt>
    <dgm:pt modelId="{4CDF3E43-DC9D-4189-8DF6-7ABC9C1F98A1}" type="pres">
      <dgm:prSet presAssocID="{5FDD8BC2-7355-4DC4-B29F-9C9C88EE3391}" presName="rootComposite" presStyleCnt="0"/>
      <dgm:spPr/>
    </dgm:pt>
    <dgm:pt modelId="{000449DF-FEF5-48B9-9EEB-FEB6EF730FB4}" type="pres">
      <dgm:prSet presAssocID="{5FDD8BC2-7355-4DC4-B29F-9C9C88EE3391}" presName="rootText" presStyleLbl="node2" presStyleIdx="2" presStyleCnt="4" custLinFactY="-32546" custLinFactNeighborX="-3136" custLinFactNeighborY="-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55AFA3F4-1E09-46A5-B3FA-CC8EB90094B2}" type="pres">
      <dgm:prSet presAssocID="{5FDD8BC2-7355-4DC4-B29F-9C9C88EE3391}" presName="rootConnector" presStyleLbl="node2" presStyleIdx="2" presStyleCnt="4"/>
      <dgm:spPr/>
      <dgm:t>
        <a:bodyPr/>
        <a:lstStyle/>
        <a:p>
          <a:endParaRPr lang="es-CL"/>
        </a:p>
      </dgm:t>
    </dgm:pt>
    <dgm:pt modelId="{0E2C1328-D82A-4CA5-9461-520D9510A6B1}" type="pres">
      <dgm:prSet presAssocID="{5FDD8BC2-7355-4DC4-B29F-9C9C88EE3391}" presName="hierChild4" presStyleCnt="0"/>
      <dgm:spPr/>
    </dgm:pt>
    <dgm:pt modelId="{5AAFC272-CE4C-4A14-A1FB-2D2B8865C2AE}" type="pres">
      <dgm:prSet presAssocID="{5FDD8BC2-7355-4DC4-B29F-9C9C88EE3391}" presName="hierChild5" presStyleCnt="0"/>
      <dgm:spPr/>
    </dgm:pt>
    <dgm:pt modelId="{548718C8-5987-4C71-A1C8-06FE6A22D368}" type="pres">
      <dgm:prSet presAssocID="{43EB0F67-7230-4A12-A9D6-B9A5E7417E37}" presName="Name37" presStyleLbl="parChTrans1D2" presStyleIdx="3" presStyleCnt="4"/>
      <dgm:spPr/>
      <dgm:t>
        <a:bodyPr/>
        <a:lstStyle/>
        <a:p>
          <a:endParaRPr lang="es-CL"/>
        </a:p>
      </dgm:t>
    </dgm:pt>
    <dgm:pt modelId="{C6870EA2-8A01-4A4C-AD87-0533B87DA728}" type="pres">
      <dgm:prSet presAssocID="{10ACBF85-E659-4F34-803B-9EB183FC2283}" presName="hierRoot2" presStyleCnt="0">
        <dgm:presLayoutVars>
          <dgm:hierBranch val="init"/>
        </dgm:presLayoutVars>
      </dgm:prSet>
      <dgm:spPr/>
    </dgm:pt>
    <dgm:pt modelId="{538A9A87-E23A-48B2-8165-7CDF66FCCFE3}" type="pres">
      <dgm:prSet presAssocID="{10ACBF85-E659-4F34-803B-9EB183FC2283}" presName="rootComposite" presStyleCnt="0"/>
      <dgm:spPr/>
    </dgm:pt>
    <dgm:pt modelId="{FF3A4DAA-DDA4-4CE5-AB8D-155BDC8CB457}" type="pres">
      <dgm:prSet presAssocID="{10ACBF85-E659-4F34-803B-9EB183FC2283}" presName="rootText" presStyleLbl="node2" presStyleIdx="3" presStyleCnt="4" custLinFactY="-29948" custLinFactNeighborX="-3249" custLinFactNeighborY="-100000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8A097CB7-E1FF-45E3-B250-9904CC5E24FB}" type="pres">
      <dgm:prSet presAssocID="{10ACBF85-E659-4F34-803B-9EB183FC2283}" presName="rootConnector" presStyleLbl="node2" presStyleIdx="3" presStyleCnt="4"/>
      <dgm:spPr/>
      <dgm:t>
        <a:bodyPr/>
        <a:lstStyle/>
        <a:p>
          <a:endParaRPr lang="es-CL"/>
        </a:p>
      </dgm:t>
    </dgm:pt>
    <dgm:pt modelId="{5D4E394C-3E8A-46A4-A85B-E7DBC77EDD04}" type="pres">
      <dgm:prSet presAssocID="{10ACBF85-E659-4F34-803B-9EB183FC2283}" presName="hierChild4" presStyleCnt="0"/>
      <dgm:spPr/>
    </dgm:pt>
    <dgm:pt modelId="{B7EADCE2-65BD-4A64-85EA-727E22AD1792}" type="pres">
      <dgm:prSet presAssocID="{10ACBF85-E659-4F34-803B-9EB183FC2283}" presName="hierChild5" presStyleCnt="0"/>
      <dgm:spPr/>
    </dgm:pt>
    <dgm:pt modelId="{9E08FD52-6066-45E6-9114-584BAB210797}" type="pres">
      <dgm:prSet presAssocID="{0E53BFF6-F5A5-4F8F-8CEF-9CB28F7FAEBA}" presName="hierChild3" presStyleCnt="0"/>
      <dgm:spPr/>
    </dgm:pt>
  </dgm:ptLst>
  <dgm:cxnLst>
    <dgm:cxn modelId="{902D0902-1F74-434A-AB61-02B80D72F813}" type="presOf" srcId="{43EB0F67-7230-4A12-A9D6-B9A5E7417E37}" destId="{548718C8-5987-4C71-A1C8-06FE6A22D368}" srcOrd="0" destOrd="0" presId="urn:microsoft.com/office/officeart/2005/8/layout/orgChart1"/>
    <dgm:cxn modelId="{4CB8BE59-1700-41D6-ACA1-B2EEBA48FBA1}" type="presOf" srcId="{EF231395-B113-4D36-A320-3E8638B92BC6}" destId="{D01B7118-8CDE-4A68-9B43-7B952E4B2C47}" srcOrd="1" destOrd="0" presId="urn:microsoft.com/office/officeart/2005/8/layout/orgChart1"/>
    <dgm:cxn modelId="{91B289EE-62BC-44FC-BDD6-DC6AC64AEADD}" type="presOf" srcId="{E7F8E595-3DD3-4DA5-9F2B-E44FD7A1517C}" destId="{C0EC19D0-A37F-4C77-B2BC-8989908E2BDC}" srcOrd="0" destOrd="0" presId="urn:microsoft.com/office/officeart/2005/8/layout/orgChart1"/>
    <dgm:cxn modelId="{15A9C608-4F2C-438F-AD24-FAA68E92CBA3}" type="presOf" srcId="{0E53BFF6-F5A5-4F8F-8CEF-9CB28F7FAEBA}" destId="{A563532D-2E3A-409D-84EB-33C2B8262DB4}" srcOrd="1" destOrd="0" presId="urn:microsoft.com/office/officeart/2005/8/layout/orgChart1"/>
    <dgm:cxn modelId="{B3705C2F-750E-43BB-81CC-B761D05AA527}" type="presOf" srcId="{5FDD8BC2-7355-4DC4-B29F-9C9C88EE3391}" destId="{000449DF-FEF5-48B9-9EEB-FEB6EF730FB4}" srcOrd="0" destOrd="0" presId="urn:microsoft.com/office/officeart/2005/8/layout/orgChart1"/>
    <dgm:cxn modelId="{BE0A3C65-98F2-442B-9CFA-4FACF1426E9D}" type="presOf" srcId="{B0F5ECC6-6D3A-407D-93B2-9A760C5AF5FF}" destId="{428FE73E-A080-4C68-8120-E0928EFCE1E8}" srcOrd="0" destOrd="0" presId="urn:microsoft.com/office/officeart/2005/8/layout/orgChart1"/>
    <dgm:cxn modelId="{FA45860A-80B6-4758-BF3A-C301A1CA5A7F}" srcId="{0E53BFF6-F5A5-4F8F-8CEF-9CB28F7FAEBA}" destId="{10ACBF85-E659-4F34-803B-9EB183FC2283}" srcOrd="3" destOrd="0" parTransId="{43EB0F67-7230-4A12-A9D6-B9A5E7417E37}" sibTransId="{6BB96958-30A7-4BCD-98EC-FF6E36095EAD}"/>
    <dgm:cxn modelId="{6CD46BAE-6FB4-44EF-B2A8-A8B554F458EC}" srcId="{E7F8E595-3DD3-4DA5-9F2B-E44FD7A1517C}" destId="{0E53BFF6-F5A5-4F8F-8CEF-9CB28F7FAEBA}" srcOrd="0" destOrd="0" parTransId="{B759D204-4EF7-4A22-96E2-6E7A4F87D112}" sibTransId="{C68B9502-388F-4F2E-BDB5-56FFCB3746E3}"/>
    <dgm:cxn modelId="{60A601B2-3A4A-4312-BBA8-C1613897FBD8}" type="presOf" srcId="{4EFE995C-8738-4F56-933D-1F44A99AD758}" destId="{854F203E-1097-4C8B-B369-24B1720B7EBD}" srcOrd="0" destOrd="0" presId="urn:microsoft.com/office/officeart/2005/8/layout/orgChart1"/>
    <dgm:cxn modelId="{2C8C9A67-0161-4715-824C-105A3F09096D}" srcId="{0E53BFF6-F5A5-4F8F-8CEF-9CB28F7FAEBA}" destId="{5FDD8BC2-7355-4DC4-B29F-9C9C88EE3391}" srcOrd="2" destOrd="0" parTransId="{4EFE995C-8738-4F56-933D-1F44A99AD758}" sibTransId="{920EA4B9-CD2D-41C5-BCDA-FC2747919C1C}"/>
    <dgm:cxn modelId="{2417D8AC-94C1-4D69-ADA7-38911E6CE56A}" type="presOf" srcId="{10ACBF85-E659-4F34-803B-9EB183FC2283}" destId="{8A097CB7-E1FF-45E3-B250-9904CC5E24FB}" srcOrd="1" destOrd="0" presId="urn:microsoft.com/office/officeart/2005/8/layout/orgChart1"/>
    <dgm:cxn modelId="{FEF8E4FE-453B-4386-BD4A-B1D9DC0CE58D}" type="presOf" srcId="{5FDD8BC2-7355-4DC4-B29F-9C9C88EE3391}" destId="{55AFA3F4-1E09-46A5-B3FA-CC8EB90094B2}" srcOrd="1" destOrd="0" presId="urn:microsoft.com/office/officeart/2005/8/layout/orgChart1"/>
    <dgm:cxn modelId="{BC25C78C-DB63-4947-AA10-DFCEB877DD67}" srcId="{0E53BFF6-F5A5-4F8F-8CEF-9CB28F7FAEBA}" destId="{EF231395-B113-4D36-A320-3E8638B92BC6}" srcOrd="1" destOrd="0" parTransId="{AE716E1E-63D7-4C27-9045-E18E2DAF1F90}" sibTransId="{CFC7CC03-F121-4F9B-AA85-66929CF55874}"/>
    <dgm:cxn modelId="{C97815BD-CC11-48A8-8DB6-ACA188D836F2}" type="presOf" srcId="{34B16078-B7A5-42F0-A8D7-4714C8401F4E}" destId="{9AE7F372-FED4-4045-AA37-62ECFB65CB1B}" srcOrd="0" destOrd="0" presId="urn:microsoft.com/office/officeart/2005/8/layout/orgChart1"/>
    <dgm:cxn modelId="{91749E2B-842C-4653-B1B3-8943004C9AA5}" type="presOf" srcId="{AE716E1E-63D7-4C27-9045-E18E2DAF1F90}" destId="{5936CC3A-5E69-431F-8DE0-3DFA161E9FB8}" srcOrd="0" destOrd="0" presId="urn:microsoft.com/office/officeart/2005/8/layout/orgChart1"/>
    <dgm:cxn modelId="{3A4F3116-8988-4BF5-8CD3-66E356A5367E}" type="presOf" srcId="{B0F5ECC6-6D3A-407D-93B2-9A760C5AF5FF}" destId="{C7F53A84-C555-45B9-9272-7CF13777E430}" srcOrd="1" destOrd="0" presId="urn:microsoft.com/office/officeart/2005/8/layout/orgChart1"/>
    <dgm:cxn modelId="{5CF7F111-A7B0-4121-BFA7-1BD770C13174}" type="presOf" srcId="{10ACBF85-E659-4F34-803B-9EB183FC2283}" destId="{FF3A4DAA-DDA4-4CE5-AB8D-155BDC8CB457}" srcOrd="0" destOrd="0" presId="urn:microsoft.com/office/officeart/2005/8/layout/orgChart1"/>
    <dgm:cxn modelId="{6DB9BE00-72B5-4DB4-9E6C-0A5BD455C5E6}" type="presOf" srcId="{EF231395-B113-4D36-A320-3E8638B92BC6}" destId="{A4CDE244-F0D9-439B-BF0F-6F38AEF04AFB}" srcOrd="0" destOrd="0" presId="urn:microsoft.com/office/officeart/2005/8/layout/orgChart1"/>
    <dgm:cxn modelId="{C4D8F6C1-06E8-42F9-844A-8ACE92C0497A}" srcId="{0E53BFF6-F5A5-4F8F-8CEF-9CB28F7FAEBA}" destId="{B0F5ECC6-6D3A-407D-93B2-9A760C5AF5FF}" srcOrd="0" destOrd="0" parTransId="{34B16078-B7A5-42F0-A8D7-4714C8401F4E}" sibTransId="{718A6372-B68D-46B3-B794-E7DDDD463A3E}"/>
    <dgm:cxn modelId="{1FBE5F94-EE3B-4E13-9BDB-6FD6E3524685}" type="presOf" srcId="{0E53BFF6-F5A5-4F8F-8CEF-9CB28F7FAEBA}" destId="{55771B99-844C-4FEC-AB43-F4731CD696D6}" srcOrd="0" destOrd="0" presId="urn:microsoft.com/office/officeart/2005/8/layout/orgChart1"/>
    <dgm:cxn modelId="{1AF45B31-9116-44DE-BD3B-334C224BAF1D}" type="presParOf" srcId="{C0EC19D0-A37F-4C77-B2BC-8989908E2BDC}" destId="{EE9A2E5F-C211-4241-ACB4-CBA201022744}" srcOrd="0" destOrd="0" presId="urn:microsoft.com/office/officeart/2005/8/layout/orgChart1"/>
    <dgm:cxn modelId="{CA356E52-06C3-4890-810C-9B4C1D9D675D}" type="presParOf" srcId="{EE9A2E5F-C211-4241-ACB4-CBA201022744}" destId="{0F436F4E-833A-44DE-898B-0504B45E0995}" srcOrd="0" destOrd="0" presId="urn:microsoft.com/office/officeart/2005/8/layout/orgChart1"/>
    <dgm:cxn modelId="{28F3904E-D905-4B0E-AB71-44AD9BC16605}" type="presParOf" srcId="{0F436F4E-833A-44DE-898B-0504B45E0995}" destId="{55771B99-844C-4FEC-AB43-F4731CD696D6}" srcOrd="0" destOrd="0" presId="urn:microsoft.com/office/officeart/2005/8/layout/orgChart1"/>
    <dgm:cxn modelId="{E2719BCA-747B-4EEA-AFF6-0CD7F668CAF9}" type="presParOf" srcId="{0F436F4E-833A-44DE-898B-0504B45E0995}" destId="{A563532D-2E3A-409D-84EB-33C2B8262DB4}" srcOrd="1" destOrd="0" presId="urn:microsoft.com/office/officeart/2005/8/layout/orgChart1"/>
    <dgm:cxn modelId="{A0BAF242-5B31-46C2-83F4-DB12FC592738}" type="presParOf" srcId="{EE9A2E5F-C211-4241-ACB4-CBA201022744}" destId="{37EA27B9-F1D3-4905-B347-79791418BB02}" srcOrd="1" destOrd="0" presId="urn:microsoft.com/office/officeart/2005/8/layout/orgChart1"/>
    <dgm:cxn modelId="{52C03410-4538-4DC6-B63D-816378A792C7}" type="presParOf" srcId="{37EA27B9-F1D3-4905-B347-79791418BB02}" destId="{9AE7F372-FED4-4045-AA37-62ECFB65CB1B}" srcOrd="0" destOrd="0" presId="urn:microsoft.com/office/officeart/2005/8/layout/orgChart1"/>
    <dgm:cxn modelId="{E015902C-CB6E-43EC-B5AD-00BB453B821C}" type="presParOf" srcId="{37EA27B9-F1D3-4905-B347-79791418BB02}" destId="{A39141C2-0C8D-450A-9226-1919BE4F43F1}" srcOrd="1" destOrd="0" presId="urn:microsoft.com/office/officeart/2005/8/layout/orgChart1"/>
    <dgm:cxn modelId="{4A2768CD-FE27-4C72-AF4F-85FA08A73034}" type="presParOf" srcId="{A39141C2-0C8D-450A-9226-1919BE4F43F1}" destId="{FB1CF17B-F2F0-4ACA-A900-F8327DE8E164}" srcOrd="0" destOrd="0" presId="urn:microsoft.com/office/officeart/2005/8/layout/orgChart1"/>
    <dgm:cxn modelId="{E14A51D4-53BE-46B8-955C-1F7F6979AC31}" type="presParOf" srcId="{FB1CF17B-F2F0-4ACA-A900-F8327DE8E164}" destId="{428FE73E-A080-4C68-8120-E0928EFCE1E8}" srcOrd="0" destOrd="0" presId="urn:microsoft.com/office/officeart/2005/8/layout/orgChart1"/>
    <dgm:cxn modelId="{262521CA-4A61-4FF6-B492-0C3281118C57}" type="presParOf" srcId="{FB1CF17B-F2F0-4ACA-A900-F8327DE8E164}" destId="{C7F53A84-C555-45B9-9272-7CF13777E430}" srcOrd="1" destOrd="0" presId="urn:microsoft.com/office/officeart/2005/8/layout/orgChart1"/>
    <dgm:cxn modelId="{81C5C874-691F-4CEB-A32A-9ACBA200D37C}" type="presParOf" srcId="{A39141C2-0C8D-450A-9226-1919BE4F43F1}" destId="{C53D8F24-18D7-4425-9B71-7AD1AE6A70F2}" srcOrd="1" destOrd="0" presId="urn:microsoft.com/office/officeart/2005/8/layout/orgChart1"/>
    <dgm:cxn modelId="{E57ACA6F-74FC-4071-AB0D-0B0780A7D3D3}" type="presParOf" srcId="{A39141C2-0C8D-450A-9226-1919BE4F43F1}" destId="{DEFACFD7-05C6-433D-AB53-BDAD16CD9616}" srcOrd="2" destOrd="0" presId="urn:microsoft.com/office/officeart/2005/8/layout/orgChart1"/>
    <dgm:cxn modelId="{58010C7E-E9FA-4ABF-A091-28582269C963}" type="presParOf" srcId="{37EA27B9-F1D3-4905-B347-79791418BB02}" destId="{5936CC3A-5E69-431F-8DE0-3DFA161E9FB8}" srcOrd="2" destOrd="0" presId="urn:microsoft.com/office/officeart/2005/8/layout/orgChart1"/>
    <dgm:cxn modelId="{100F2ABD-A68C-4178-8492-4FEF5DE19EBE}" type="presParOf" srcId="{37EA27B9-F1D3-4905-B347-79791418BB02}" destId="{6D55ECAE-F18B-4039-ABB8-1517ECD50A93}" srcOrd="3" destOrd="0" presId="urn:microsoft.com/office/officeart/2005/8/layout/orgChart1"/>
    <dgm:cxn modelId="{7ACAF7D0-8C66-4312-9FC0-EDBE817F2F59}" type="presParOf" srcId="{6D55ECAE-F18B-4039-ABB8-1517ECD50A93}" destId="{42C7CAA1-F437-4383-857E-25404A198914}" srcOrd="0" destOrd="0" presId="urn:microsoft.com/office/officeart/2005/8/layout/orgChart1"/>
    <dgm:cxn modelId="{61911406-D713-4CA4-9E84-0BA031B2AF62}" type="presParOf" srcId="{42C7CAA1-F437-4383-857E-25404A198914}" destId="{A4CDE244-F0D9-439B-BF0F-6F38AEF04AFB}" srcOrd="0" destOrd="0" presId="urn:microsoft.com/office/officeart/2005/8/layout/orgChart1"/>
    <dgm:cxn modelId="{2133A784-02E2-4966-9086-123CAB27339D}" type="presParOf" srcId="{42C7CAA1-F437-4383-857E-25404A198914}" destId="{D01B7118-8CDE-4A68-9B43-7B952E4B2C47}" srcOrd="1" destOrd="0" presId="urn:microsoft.com/office/officeart/2005/8/layout/orgChart1"/>
    <dgm:cxn modelId="{1C2F50BD-9B73-4E71-AD88-6C2D401458FB}" type="presParOf" srcId="{6D55ECAE-F18B-4039-ABB8-1517ECD50A93}" destId="{EF372A2D-0971-44E0-882E-CD573FAC0D0D}" srcOrd="1" destOrd="0" presId="urn:microsoft.com/office/officeart/2005/8/layout/orgChart1"/>
    <dgm:cxn modelId="{8CF3F49B-2CD4-4C29-B395-ACC419A11B93}" type="presParOf" srcId="{6D55ECAE-F18B-4039-ABB8-1517ECD50A93}" destId="{D387A64C-0FC9-4557-A611-C69CCC73CA1A}" srcOrd="2" destOrd="0" presId="urn:microsoft.com/office/officeart/2005/8/layout/orgChart1"/>
    <dgm:cxn modelId="{4A52ED6A-C242-43A5-8F9C-895BBF77F7A9}" type="presParOf" srcId="{37EA27B9-F1D3-4905-B347-79791418BB02}" destId="{854F203E-1097-4C8B-B369-24B1720B7EBD}" srcOrd="4" destOrd="0" presId="urn:microsoft.com/office/officeart/2005/8/layout/orgChart1"/>
    <dgm:cxn modelId="{E5A21B2F-1729-4350-B201-C5609B63907E}" type="presParOf" srcId="{37EA27B9-F1D3-4905-B347-79791418BB02}" destId="{FE04F492-4CC6-43F5-9BBF-41537764A497}" srcOrd="5" destOrd="0" presId="urn:microsoft.com/office/officeart/2005/8/layout/orgChart1"/>
    <dgm:cxn modelId="{E26E77B7-E595-4DD5-BC2E-0EFBC8EEDACD}" type="presParOf" srcId="{FE04F492-4CC6-43F5-9BBF-41537764A497}" destId="{4CDF3E43-DC9D-4189-8DF6-7ABC9C1F98A1}" srcOrd="0" destOrd="0" presId="urn:microsoft.com/office/officeart/2005/8/layout/orgChart1"/>
    <dgm:cxn modelId="{D593CE67-DE8E-4608-86CB-2905A72D14E1}" type="presParOf" srcId="{4CDF3E43-DC9D-4189-8DF6-7ABC9C1F98A1}" destId="{000449DF-FEF5-48B9-9EEB-FEB6EF730FB4}" srcOrd="0" destOrd="0" presId="urn:microsoft.com/office/officeart/2005/8/layout/orgChart1"/>
    <dgm:cxn modelId="{7AE40708-24D6-4B99-B604-829F991CE97E}" type="presParOf" srcId="{4CDF3E43-DC9D-4189-8DF6-7ABC9C1F98A1}" destId="{55AFA3F4-1E09-46A5-B3FA-CC8EB90094B2}" srcOrd="1" destOrd="0" presId="urn:microsoft.com/office/officeart/2005/8/layout/orgChart1"/>
    <dgm:cxn modelId="{8E8852D8-9171-45A7-B5D2-18AADDBDC3D9}" type="presParOf" srcId="{FE04F492-4CC6-43F5-9BBF-41537764A497}" destId="{0E2C1328-D82A-4CA5-9461-520D9510A6B1}" srcOrd="1" destOrd="0" presId="urn:microsoft.com/office/officeart/2005/8/layout/orgChart1"/>
    <dgm:cxn modelId="{80321B76-BC30-4816-9571-7878E20A42E7}" type="presParOf" srcId="{FE04F492-4CC6-43F5-9BBF-41537764A497}" destId="{5AAFC272-CE4C-4A14-A1FB-2D2B8865C2AE}" srcOrd="2" destOrd="0" presId="urn:microsoft.com/office/officeart/2005/8/layout/orgChart1"/>
    <dgm:cxn modelId="{674D4EE8-04D2-4DC2-A24D-5BDA0CED9C91}" type="presParOf" srcId="{37EA27B9-F1D3-4905-B347-79791418BB02}" destId="{548718C8-5987-4C71-A1C8-06FE6A22D368}" srcOrd="6" destOrd="0" presId="urn:microsoft.com/office/officeart/2005/8/layout/orgChart1"/>
    <dgm:cxn modelId="{D72F39F0-68C7-47CF-BB0D-D7250F77660C}" type="presParOf" srcId="{37EA27B9-F1D3-4905-B347-79791418BB02}" destId="{C6870EA2-8A01-4A4C-AD87-0533B87DA728}" srcOrd="7" destOrd="0" presId="urn:microsoft.com/office/officeart/2005/8/layout/orgChart1"/>
    <dgm:cxn modelId="{440DA6D5-0751-429D-9DC4-638E0FC6C52D}" type="presParOf" srcId="{C6870EA2-8A01-4A4C-AD87-0533B87DA728}" destId="{538A9A87-E23A-48B2-8165-7CDF66FCCFE3}" srcOrd="0" destOrd="0" presId="urn:microsoft.com/office/officeart/2005/8/layout/orgChart1"/>
    <dgm:cxn modelId="{3A3C2152-D060-4119-9DDB-B1D091265879}" type="presParOf" srcId="{538A9A87-E23A-48B2-8165-7CDF66FCCFE3}" destId="{FF3A4DAA-DDA4-4CE5-AB8D-155BDC8CB457}" srcOrd="0" destOrd="0" presId="urn:microsoft.com/office/officeart/2005/8/layout/orgChart1"/>
    <dgm:cxn modelId="{B7CB22CE-1707-40A0-8464-3F2124887C9F}" type="presParOf" srcId="{538A9A87-E23A-48B2-8165-7CDF66FCCFE3}" destId="{8A097CB7-E1FF-45E3-B250-9904CC5E24FB}" srcOrd="1" destOrd="0" presId="urn:microsoft.com/office/officeart/2005/8/layout/orgChart1"/>
    <dgm:cxn modelId="{378E9CEA-526D-4ED1-9709-0F1297B28A50}" type="presParOf" srcId="{C6870EA2-8A01-4A4C-AD87-0533B87DA728}" destId="{5D4E394C-3E8A-46A4-A85B-E7DBC77EDD04}" srcOrd="1" destOrd="0" presId="urn:microsoft.com/office/officeart/2005/8/layout/orgChart1"/>
    <dgm:cxn modelId="{E5FEFBA1-2255-4E32-9F6D-97BF853DBAA8}" type="presParOf" srcId="{C6870EA2-8A01-4A4C-AD87-0533B87DA728}" destId="{B7EADCE2-65BD-4A64-85EA-727E22AD1792}" srcOrd="2" destOrd="0" presId="urn:microsoft.com/office/officeart/2005/8/layout/orgChart1"/>
    <dgm:cxn modelId="{17F043B9-BBC0-4AA7-80C6-E6E8CDA45C1D}" type="presParOf" srcId="{EE9A2E5F-C211-4241-ACB4-CBA201022744}" destId="{9E08FD52-6066-45E6-9114-584BAB21079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8718C8-5987-4C71-A1C8-06FE6A22D368}">
      <dsp:nvSpPr>
        <dsp:cNvPr id="0" name=""/>
        <dsp:cNvSpPr/>
      </dsp:nvSpPr>
      <dsp:spPr>
        <a:xfrm>
          <a:off x="5257806" y="1125971"/>
          <a:ext cx="3757744" cy="3521698"/>
        </a:xfrm>
        <a:custGeom>
          <a:avLst/>
          <a:gdLst/>
          <a:ahLst/>
          <a:cxnLst/>
          <a:rect l="0" t="0" r="0" b="0"/>
          <a:pathLst>
            <a:path>
              <a:moveTo>
                <a:pt x="0" y="3521698"/>
              </a:moveTo>
              <a:lnTo>
                <a:pt x="375774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4F203E-1097-4C8B-B369-24B1720B7EBD}">
      <dsp:nvSpPr>
        <dsp:cNvPr id="0" name=""/>
        <dsp:cNvSpPr/>
      </dsp:nvSpPr>
      <dsp:spPr>
        <a:xfrm>
          <a:off x="5257806" y="1097406"/>
          <a:ext cx="1099482" cy="3550263"/>
        </a:xfrm>
        <a:custGeom>
          <a:avLst/>
          <a:gdLst/>
          <a:ahLst/>
          <a:cxnLst/>
          <a:rect l="0" t="0" r="0" b="0"/>
          <a:pathLst>
            <a:path>
              <a:moveTo>
                <a:pt x="0" y="3550263"/>
              </a:moveTo>
              <a:lnTo>
                <a:pt x="109948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6CC3A-5E69-431F-8DE0-3DFA161E9FB8}">
      <dsp:nvSpPr>
        <dsp:cNvPr id="0" name=""/>
        <dsp:cNvSpPr/>
      </dsp:nvSpPr>
      <dsp:spPr>
        <a:xfrm>
          <a:off x="3736936" y="1111688"/>
          <a:ext cx="1520869" cy="3535981"/>
        </a:xfrm>
        <a:custGeom>
          <a:avLst/>
          <a:gdLst/>
          <a:ahLst/>
          <a:cxnLst/>
          <a:rect l="0" t="0" r="0" b="0"/>
          <a:pathLst>
            <a:path>
              <a:moveTo>
                <a:pt x="1520869" y="3535981"/>
              </a:moveTo>
              <a:lnTo>
                <a:pt x="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E7F372-FED4-4045-AA37-62ECFB65CB1B}">
      <dsp:nvSpPr>
        <dsp:cNvPr id="0" name=""/>
        <dsp:cNvSpPr/>
      </dsp:nvSpPr>
      <dsp:spPr>
        <a:xfrm>
          <a:off x="1099482" y="1125971"/>
          <a:ext cx="4158324" cy="3521698"/>
        </a:xfrm>
        <a:custGeom>
          <a:avLst/>
          <a:gdLst/>
          <a:ahLst/>
          <a:cxnLst/>
          <a:rect l="0" t="0" r="0" b="0"/>
          <a:pathLst>
            <a:path>
              <a:moveTo>
                <a:pt x="4158324" y="3521698"/>
              </a:moveTo>
              <a:lnTo>
                <a:pt x="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71B99-844C-4FEC-AB43-F4731CD696D6}">
      <dsp:nvSpPr>
        <dsp:cNvPr id="0" name=""/>
        <dsp:cNvSpPr/>
      </dsp:nvSpPr>
      <dsp:spPr>
        <a:xfrm>
          <a:off x="4158324" y="3548187"/>
          <a:ext cx="2198964" cy="1099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Perdida de la herencia cultural alimentaria mapuche</a:t>
          </a:r>
          <a:endParaRPr lang="es-CL" sz="2000" kern="1200" dirty="0"/>
        </a:p>
      </dsp:txBody>
      <dsp:txXfrm>
        <a:off x="4158324" y="3548187"/>
        <a:ext cx="2198964" cy="1099482"/>
      </dsp:txXfrm>
    </dsp:sp>
    <dsp:sp modelId="{428FE73E-A080-4C68-8120-E0928EFCE1E8}">
      <dsp:nvSpPr>
        <dsp:cNvPr id="0" name=""/>
        <dsp:cNvSpPr/>
      </dsp:nvSpPr>
      <dsp:spPr>
        <a:xfrm>
          <a:off x="0" y="1125971"/>
          <a:ext cx="2198964" cy="1099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La migración campo&gt;ciudad;</a:t>
          </a:r>
          <a:endParaRPr lang="es-CL" sz="2000" kern="1200" dirty="0"/>
        </a:p>
      </dsp:txBody>
      <dsp:txXfrm>
        <a:off x="0" y="1125971"/>
        <a:ext cx="2198964" cy="1099482"/>
      </dsp:txXfrm>
    </dsp:sp>
    <dsp:sp modelId="{A4CDE244-F0D9-439B-BF0F-6F38AEF04AFB}">
      <dsp:nvSpPr>
        <dsp:cNvPr id="0" name=""/>
        <dsp:cNvSpPr/>
      </dsp:nvSpPr>
      <dsp:spPr>
        <a:xfrm>
          <a:off x="2637454" y="1111688"/>
          <a:ext cx="2198964" cy="1099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Adhesión de hábitos alimentarios globalizados;</a:t>
          </a:r>
          <a:endParaRPr lang="es-CL" sz="2000" kern="1200" dirty="0"/>
        </a:p>
      </dsp:txBody>
      <dsp:txXfrm>
        <a:off x="2637454" y="1111688"/>
        <a:ext cx="2198964" cy="1099482"/>
      </dsp:txXfrm>
    </dsp:sp>
    <dsp:sp modelId="{000449DF-FEF5-48B9-9EEB-FEB6EF730FB4}">
      <dsp:nvSpPr>
        <dsp:cNvPr id="0" name=""/>
        <dsp:cNvSpPr/>
      </dsp:nvSpPr>
      <dsp:spPr>
        <a:xfrm>
          <a:off x="5257806" y="1097406"/>
          <a:ext cx="2198964" cy="1099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smtClean="0"/>
            <a:t>Racismo y discriminación; </a:t>
          </a:r>
          <a:endParaRPr lang="es-ES" sz="2000" kern="1200" dirty="0" smtClean="0"/>
        </a:p>
      </dsp:txBody>
      <dsp:txXfrm>
        <a:off x="5257806" y="1097406"/>
        <a:ext cx="2198964" cy="1099482"/>
      </dsp:txXfrm>
    </dsp:sp>
    <dsp:sp modelId="{FF3A4DAA-DDA4-4CE5-AB8D-155BDC8CB457}">
      <dsp:nvSpPr>
        <dsp:cNvPr id="0" name=""/>
        <dsp:cNvSpPr/>
      </dsp:nvSpPr>
      <dsp:spPr>
        <a:xfrm>
          <a:off x="7916069" y="1125971"/>
          <a:ext cx="2198964" cy="1099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Bajo </a:t>
          </a:r>
          <a:r>
            <a:rPr lang="es-ES" sz="2000" kern="1200" dirty="0" err="1" smtClean="0"/>
            <a:t>trafkintukimun</a:t>
          </a:r>
          <a:r>
            <a:rPr lang="es-ES" sz="2000" kern="1200" dirty="0" smtClean="0"/>
            <a:t> entre generaciones</a:t>
          </a:r>
          <a:endParaRPr lang="es-CL" sz="2000" kern="1200" dirty="0"/>
        </a:p>
      </dsp:txBody>
      <dsp:txXfrm>
        <a:off x="7916069" y="1125971"/>
        <a:ext cx="2198964" cy="109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7B13A-5E36-4B65-9ED6-D0F74AA6A697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8E82F-C58D-4263-9294-2F0CACA7E3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9976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8E82F-C58D-4263-9294-2F0CACA7E357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636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371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828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15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203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s-C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584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113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353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35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4894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808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209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26574A6-7005-4D52-B9FE-572CB1DBAE9B}" type="datetimeFigureOut">
              <a:rPr lang="es-CL" smtClean="0"/>
              <a:t>13-10-2021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26683AAF-6312-4395-AFC4-19642B1ACD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636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es-ES" sz="6600" cap="none" dirty="0" err="1" smtClean="0"/>
              <a:t>Achawal</a:t>
            </a:r>
            <a:r>
              <a:rPr lang="es-ES" sz="6600" cap="none" dirty="0" smtClean="0"/>
              <a:t>: Gallina mapuche </a:t>
            </a:r>
            <a:r>
              <a:rPr lang="es-ES" sz="6600" cap="none" dirty="0" err="1" smtClean="0"/>
              <a:t>Kollonka</a:t>
            </a:r>
            <a:r>
              <a:rPr lang="es-ES" sz="6600" cap="none" dirty="0" smtClean="0"/>
              <a:t> y Criolla</a:t>
            </a:r>
            <a:endParaRPr lang="es-CL" sz="6600" cap="non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51560" y="4601807"/>
            <a:ext cx="7891272" cy="1069848"/>
          </a:xfrm>
        </p:spPr>
        <p:txBody>
          <a:bodyPr/>
          <a:lstStyle/>
          <a:p>
            <a:r>
              <a:rPr lang="es-ES" dirty="0" smtClean="0"/>
              <a:t>Expone: Gladys Liencura </a:t>
            </a:r>
            <a:r>
              <a:rPr lang="es-ES" dirty="0" err="1" smtClean="0"/>
              <a:t>Inaipil</a:t>
            </a:r>
            <a:endParaRPr lang="es-CL" dirty="0"/>
          </a:p>
        </p:txBody>
      </p:sp>
      <p:sp>
        <p:nvSpPr>
          <p:cNvPr id="4" name="Rectángulo 3"/>
          <p:cNvSpPr/>
          <p:nvPr/>
        </p:nvSpPr>
        <p:spPr>
          <a:xfrm>
            <a:off x="491490" y="596570"/>
            <a:ext cx="11087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noProof="1" smtClean="0">
                <a:latin typeface="Arial" panose="020B0604020202020204" pitchFamily="34" charset="0"/>
                <a:cs typeface="Arial" panose="020B0604020202020204" pitchFamily="34" charset="0"/>
              </a:rPr>
              <a:t>Seminario Nütxam “Patrimonio agroalimentario mapuche: Experiencias, Desafíos y Oportunidades”</a:t>
            </a:r>
            <a:endParaRPr lang="es-C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grayscl/>
          </a:blip>
          <a:srcRect t="1" r="1059" b="-869"/>
          <a:stretch/>
        </p:blipFill>
        <p:spPr>
          <a:xfrm>
            <a:off x="6938304" y="5400672"/>
            <a:ext cx="2220436" cy="1249847"/>
          </a:xfrm>
          <a:prstGeom prst="rect">
            <a:avLst/>
          </a:prstGeom>
        </p:spPr>
      </p:pic>
      <p:pic>
        <p:nvPicPr>
          <p:cNvPr id="9" name="Picture 2" descr="https://www.sercotec.cl/centros-de-negocios/wp-content/uploads/sites/4/2020/09/la-araucania-inakeyu-cdn-logo.pn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980" y="5417543"/>
            <a:ext cx="2103530" cy="121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757" y="5267344"/>
            <a:ext cx="1314099" cy="1457325"/>
          </a:xfrm>
          <a:prstGeom prst="rect">
            <a:avLst/>
          </a:prstGeom>
        </p:spPr>
      </p:pic>
      <p:grpSp>
        <p:nvGrpSpPr>
          <p:cNvPr id="11" name="Group 628"/>
          <p:cNvGrpSpPr/>
          <p:nvPr/>
        </p:nvGrpSpPr>
        <p:grpSpPr>
          <a:xfrm>
            <a:off x="8760343" y="3626215"/>
            <a:ext cx="3127427" cy="2339286"/>
            <a:chOff x="238484" y="0"/>
            <a:chExt cx="1761245" cy="1502060"/>
          </a:xfrm>
        </p:grpSpPr>
        <p:sp>
          <p:nvSpPr>
            <p:cNvPr id="12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0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1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6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7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8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7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3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5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7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0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6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0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8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9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0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29461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Técnico productivo: Amenazas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8" y="2121408"/>
            <a:ext cx="7234703" cy="405079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Temperatura ambiente.</a:t>
            </a:r>
          </a:p>
          <a:p>
            <a:r>
              <a:rPr lang="es-ES" sz="3600" dirty="0" smtClean="0"/>
              <a:t>Depredadores.</a:t>
            </a:r>
          </a:p>
          <a:p>
            <a:r>
              <a:rPr lang="es-ES" sz="3600" dirty="0" smtClean="0"/>
              <a:t>Enfermedades.</a:t>
            </a:r>
          </a:p>
          <a:p>
            <a:r>
              <a:rPr lang="es-ES" sz="3600" dirty="0" smtClean="0"/>
              <a:t>Convivencia entre adultos y polluelos.</a:t>
            </a:r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1028" name="Picture 4" descr="7 mitos sobre animales que puedes encontrar en la ciudad | Biogu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05896" y="1908010"/>
            <a:ext cx="4216397" cy="3064366"/>
          </a:xfrm>
          <a:prstGeom prst="roundRect">
            <a:avLst>
              <a:gd name="adj" fmla="val 2694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10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Lafqen </a:t>
            </a:r>
            <a:r>
              <a:rPr lang="es-ES" dirty="0" err="1" smtClean="0"/>
              <a:t>Achawal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9" y="2121408"/>
            <a:ext cx="5810636" cy="4050792"/>
          </a:xfrm>
        </p:spPr>
        <p:txBody>
          <a:bodyPr>
            <a:normAutofit fontScale="92500"/>
          </a:bodyPr>
          <a:lstStyle/>
          <a:p>
            <a:pPr algn="just"/>
            <a:r>
              <a:rPr lang="es-ES" sz="2800" dirty="0"/>
              <a:t>Como oficio ancestral, buscamos promover actividades campesinas desarrolladas por el pueblo mapuche.</a:t>
            </a:r>
          </a:p>
          <a:p>
            <a:pPr algn="just"/>
            <a:r>
              <a:rPr lang="es-ES" sz="2800" dirty="0" smtClean="0"/>
              <a:t>Propuesta que nace por el bajo desarrollo avícola local (perdida de la practica pecuaria).</a:t>
            </a:r>
          </a:p>
          <a:p>
            <a:pPr algn="just"/>
            <a:r>
              <a:rPr lang="es-ES" sz="2800" dirty="0" smtClean="0"/>
              <a:t>Nace para colaborar con el personas que buscan trabajar con gallinas mapuche criolla y </a:t>
            </a:r>
            <a:r>
              <a:rPr lang="es-ES" sz="2800" dirty="0" err="1" smtClean="0"/>
              <a:t>kolloka</a:t>
            </a:r>
            <a:r>
              <a:rPr lang="es-ES" sz="2800" dirty="0" smtClean="0"/>
              <a:t>.</a:t>
            </a:r>
          </a:p>
          <a:p>
            <a:endParaRPr lang="es-CL" dirty="0"/>
          </a:p>
        </p:txBody>
      </p:sp>
      <p:pic>
        <p:nvPicPr>
          <p:cNvPr id="48" name="Imagen 47" descr="C:\Users\Diego\Downloads\20180119_19385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7" r="15519" b="3072"/>
          <a:stretch/>
        </p:blipFill>
        <p:spPr bwMode="auto">
          <a:xfrm>
            <a:off x="7359727" y="1919209"/>
            <a:ext cx="3978768" cy="42721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254783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Lafqen </a:t>
            </a:r>
            <a:r>
              <a:rPr lang="es-ES" dirty="0" err="1" smtClean="0"/>
              <a:t>Achawal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8" y="2121408"/>
            <a:ext cx="5735686" cy="4050792"/>
          </a:xfrm>
        </p:spPr>
        <p:txBody>
          <a:bodyPr>
            <a:normAutofit fontScale="92500"/>
          </a:bodyPr>
          <a:lstStyle/>
          <a:p>
            <a:pPr algn="just"/>
            <a:r>
              <a:rPr lang="es-ES" sz="3200" dirty="0" smtClean="0"/>
              <a:t>Campo de crianza de gallinas mapuche criolla y </a:t>
            </a:r>
            <a:r>
              <a:rPr lang="es-ES" sz="3200" dirty="0" err="1" smtClean="0"/>
              <a:t>kollonka</a:t>
            </a:r>
            <a:r>
              <a:rPr lang="es-ES" sz="3200" dirty="0" smtClean="0"/>
              <a:t>. </a:t>
            </a:r>
          </a:p>
          <a:p>
            <a:pPr algn="just"/>
            <a:r>
              <a:rPr lang="es-ES" sz="3200" dirty="0" smtClean="0"/>
              <a:t>Crianza y venta de aves desde los 3 meses de edad. </a:t>
            </a:r>
          </a:p>
          <a:p>
            <a:pPr algn="just"/>
            <a:r>
              <a:rPr lang="es-ES" sz="3200" dirty="0" smtClean="0"/>
              <a:t>Entregamos principalmente a personas mapuche y no mapuche que buscan iniciarse en la crianza de gallinas.</a:t>
            </a:r>
            <a:endParaRPr lang="es-CL" sz="3200" dirty="0"/>
          </a:p>
        </p:txBody>
      </p:sp>
      <p:pic>
        <p:nvPicPr>
          <p:cNvPr id="48" name="Imagen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176" y="1397971"/>
            <a:ext cx="3981996" cy="49613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889674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Lafqen </a:t>
            </a:r>
            <a:r>
              <a:rPr lang="es-ES" dirty="0" err="1" smtClean="0"/>
              <a:t>Achawal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7" y="2121408"/>
            <a:ext cx="5188152" cy="4050792"/>
          </a:xfrm>
        </p:spPr>
        <p:txBody>
          <a:bodyPr/>
          <a:lstStyle/>
          <a:p>
            <a:pPr algn="just"/>
            <a:r>
              <a:rPr lang="es-ES" sz="2400" dirty="0" smtClean="0"/>
              <a:t>Entendemos que además  de lo necesario que es facilitar el acceso a esta gallina, es también entregar capacidades.</a:t>
            </a:r>
          </a:p>
          <a:p>
            <a:pPr algn="just"/>
            <a:r>
              <a:rPr lang="es-ES" sz="2400" dirty="0" smtClean="0"/>
              <a:t>Actualmente estamos en el desarrollo de un centro turístico educativo enfocado en resguardo de la biodiversidad a través del trabajo con gallina mapuche criolla y </a:t>
            </a:r>
            <a:r>
              <a:rPr lang="es-ES" sz="2400" dirty="0" err="1" smtClean="0"/>
              <a:t>kollonka</a:t>
            </a:r>
            <a:r>
              <a:rPr lang="es-ES" sz="2400" dirty="0" smtClean="0"/>
              <a:t>. </a:t>
            </a:r>
          </a:p>
          <a:p>
            <a:endParaRPr lang="es-CL" dirty="0"/>
          </a:p>
        </p:txBody>
      </p:sp>
      <p:pic>
        <p:nvPicPr>
          <p:cNvPr id="48" name="Imagen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238" y="2051896"/>
            <a:ext cx="5227290" cy="3638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90078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6600" cap="none" dirty="0" err="1" smtClean="0"/>
              <a:t>Achawal</a:t>
            </a:r>
            <a:r>
              <a:rPr lang="es-ES" sz="6600" cap="none" dirty="0" smtClean="0"/>
              <a:t>: Gallina mapuche </a:t>
            </a:r>
            <a:r>
              <a:rPr lang="es-ES" sz="6600" cap="none" dirty="0" err="1" smtClean="0"/>
              <a:t>Kollonka</a:t>
            </a:r>
            <a:r>
              <a:rPr lang="es-ES" sz="6600" cap="none" dirty="0" smtClean="0"/>
              <a:t> y Criolla</a:t>
            </a:r>
            <a:endParaRPr lang="es-CL" sz="6600" cap="non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51560" y="4601807"/>
            <a:ext cx="7891272" cy="1069848"/>
          </a:xfrm>
        </p:spPr>
        <p:txBody>
          <a:bodyPr/>
          <a:lstStyle/>
          <a:p>
            <a:r>
              <a:rPr lang="es-ES" dirty="0" smtClean="0"/>
              <a:t>Expone: Gladys Liencura </a:t>
            </a:r>
            <a:r>
              <a:rPr lang="es-ES" dirty="0" err="1" smtClean="0"/>
              <a:t>Inaipil</a:t>
            </a:r>
            <a:endParaRPr lang="es-CL" dirty="0"/>
          </a:p>
        </p:txBody>
      </p:sp>
      <p:sp>
        <p:nvSpPr>
          <p:cNvPr id="4" name="Rectángulo 3"/>
          <p:cNvSpPr/>
          <p:nvPr/>
        </p:nvSpPr>
        <p:spPr>
          <a:xfrm>
            <a:off x="491490" y="596570"/>
            <a:ext cx="11087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noProof="1" smtClean="0">
                <a:latin typeface="Arial" panose="020B0604020202020204" pitchFamily="34" charset="0"/>
                <a:cs typeface="Arial" panose="020B0604020202020204" pitchFamily="34" charset="0"/>
              </a:rPr>
              <a:t>Seminario Nütxam “Patrimonio agroalimentario mapuche: Experiencias, Desafíos y Oportunidades”</a:t>
            </a:r>
            <a:endParaRPr lang="es-C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grayscl/>
          </a:blip>
          <a:srcRect t="1" r="1059" b="-869"/>
          <a:stretch/>
        </p:blipFill>
        <p:spPr>
          <a:xfrm>
            <a:off x="7560862" y="5400674"/>
            <a:ext cx="2220436" cy="1249847"/>
          </a:xfrm>
          <a:prstGeom prst="rect">
            <a:avLst/>
          </a:prstGeom>
        </p:spPr>
      </p:pic>
      <p:pic>
        <p:nvPicPr>
          <p:cNvPr id="9" name="Picture 2" descr="https://www.sercotec.cl/centros-de-negocios/wp-content/uploads/sites/4/2020/09/la-araucania-inakeyu-cdn-logo.pn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11" y="5417544"/>
            <a:ext cx="2103530" cy="121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296934"/>
            <a:ext cx="1314099" cy="1457325"/>
          </a:xfrm>
          <a:prstGeom prst="rect">
            <a:avLst/>
          </a:prstGeom>
        </p:spPr>
      </p:pic>
      <p:grpSp>
        <p:nvGrpSpPr>
          <p:cNvPr id="11" name="Group 628"/>
          <p:cNvGrpSpPr/>
          <p:nvPr/>
        </p:nvGrpSpPr>
        <p:grpSpPr>
          <a:xfrm>
            <a:off x="8786047" y="3925254"/>
            <a:ext cx="3127427" cy="3207052"/>
            <a:chOff x="238484" y="0"/>
            <a:chExt cx="1761245" cy="2059254"/>
          </a:xfrm>
        </p:grpSpPr>
        <p:sp>
          <p:nvSpPr>
            <p:cNvPr id="12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0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1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2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3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4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5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6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7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8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7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3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5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7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8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0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51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0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8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9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0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207374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Problema base: </a:t>
            </a:r>
            <a:endParaRPr lang="es-CL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28685316"/>
              </p:ext>
            </p:extLst>
          </p:nvPr>
        </p:nvGraphicFramePr>
        <p:xfrm>
          <a:off x="1000125" y="1046956"/>
          <a:ext cx="10191750" cy="4647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628"/>
          <p:cNvGrpSpPr/>
          <p:nvPr/>
        </p:nvGrpSpPr>
        <p:grpSpPr>
          <a:xfrm>
            <a:off x="10404111" y="5322448"/>
            <a:ext cx="2583736" cy="2766900"/>
            <a:chOff x="238484" y="0"/>
            <a:chExt cx="1761245" cy="2059254"/>
          </a:xfrm>
        </p:grpSpPr>
        <p:sp>
          <p:nvSpPr>
            <p:cNvPr id="6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0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6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5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7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3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8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27484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/>
              <a:t>Herencia cultural: sucesos históricos</a:t>
            </a:r>
            <a:endParaRPr lang="es-CL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8" y="2121408"/>
            <a:ext cx="6140421" cy="405079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sz="3200" dirty="0" smtClean="0"/>
              <a:t>Durante mucho tiempo se discutió entre </a:t>
            </a:r>
            <a:r>
              <a:rPr lang="es-ES" sz="3200" dirty="0" err="1" smtClean="0"/>
              <a:t>pu</a:t>
            </a:r>
            <a:r>
              <a:rPr lang="es-ES" sz="3200" dirty="0" smtClean="0"/>
              <a:t> </a:t>
            </a:r>
            <a:r>
              <a:rPr lang="es-ES" sz="3200" dirty="0" err="1" smtClean="0"/>
              <a:t>winkache</a:t>
            </a:r>
            <a:r>
              <a:rPr lang="es-ES" sz="3200" dirty="0" smtClean="0"/>
              <a:t> (personas no mapuche) el origen de las gallinas domesticas en territorio mapuche, </a:t>
            </a:r>
            <a:r>
              <a:rPr lang="es-ES" sz="3200" dirty="0" err="1" smtClean="0"/>
              <a:t>wallmapu</a:t>
            </a:r>
            <a:r>
              <a:rPr lang="es-ES" sz="3200" dirty="0" smtClean="0"/>
              <a:t>.</a:t>
            </a:r>
          </a:p>
          <a:p>
            <a:pPr algn="just"/>
            <a:r>
              <a:rPr lang="es-ES" sz="3200" dirty="0" smtClean="0"/>
              <a:t>Relatos de viajeros indican que en su pasar por ese territorio, las personas locales criaban y tenia relación con este tipo de gallina</a:t>
            </a:r>
          </a:p>
          <a:p>
            <a:pPr algn="just"/>
            <a:r>
              <a:rPr lang="es-ES" sz="3200" dirty="0" smtClean="0"/>
              <a:t>Se propuso que las gallinas llegaron con los viajeros e inmigrantes europeos, que su origen fue asiático, entre otros.  </a:t>
            </a:r>
            <a:endParaRPr lang="es-CL" sz="3200" dirty="0"/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48" name="Imagen 47" descr="C:\Users\Diego\Downloads\20170523_13340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2" t="2491" r="18075"/>
          <a:stretch/>
        </p:blipFill>
        <p:spPr bwMode="auto">
          <a:xfrm>
            <a:off x="7737344" y="1985993"/>
            <a:ext cx="3813157" cy="39035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89300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/>
              <a:t>Herencia cultural: sucesos históricos </a:t>
            </a:r>
            <a:endParaRPr lang="es-CL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7891" y="1855032"/>
            <a:ext cx="6277811" cy="4667986"/>
          </a:xfrm>
        </p:spPr>
        <p:txBody>
          <a:bodyPr>
            <a:normAutofit fontScale="92500"/>
          </a:bodyPr>
          <a:lstStyle/>
          <a:p>
            <a:pPr algn="just"/>
            <a:r>
              <a:rPr lang="es-ES" sz="2400" dirty="0" smtClean="0"/>
              <a:t>Características generales hacen presumir que esta ave no fue introducida con la invasión europea, a diferencia de otros animales que llegaron con la inmigración, como la vaca (</a:t>
            </a:r>
            <a:r>
              <a:rPr lang="es-ES" sz="2400" i="1" dirty="0" err="1" smtClean="0"/>
              <a:t>waca</a:t>
            </a:r>
            <a:r>
              <a:rPr lang="es-ES" sz="2400" dirty="0" smtClean="0"/>
              <a:t>) o el caballo (</a:t>
            </a:r>
            <a:r>
              <a:rPr lang="es-ES" sz="2400" i="1" dirty="0" err="1" smtClean="0"/>
              <a:t>cawellu</a:t>
            </a:r>
            <a:r>
              <a:rPr lang="es-ES" sz="2400" dirty="0" smtClean="0"/>
              <a:t>) que son mas bien deformaciones lingüísticas del español al </a:t>
            </a:r>
            <a:r>
              <a:rPr lang="es-ES" sz="2400" dirty="0" err="1" smtClean="0"/>
              <a:t>mapuchezungun</a:t>
            </a:r>
            <a:r>
              <a:rPr lang="es-ES" sz="2400" dirty="0" smtClean="0"/>
              <a:t>. </a:t>
            </a:r>
          </a:p>
          <a:p>
            <a:pPr algn="just"/>
            <a:r>
              <a:rPr lang="es-ES" sz="2400" dirty="0" smtClean="0"/>
              <a:t>Estas aves tienen nombres específicos que no tiene relación con el español -gallina </a:t>
            </a:r>
            <a:r>
              <a:rPr lang="es-ES" sz="2400" i="1" dirty="0" smtClean="0"/>
              <a:t>(</a:t>
            </a:r>
            <a:r>
              <a:rPr lang="es-ES" sz="2400" i="1" dirty="0" err="1" smtClean="0"/>
              <a:t>achawal</a:t>
            </a:r>
            <a:r>
              <a:rPr lang="es-ES" sz="2400" i="1" dirty="0" smtClean="0"/>
              <a:t>),</a:t>
            </a:r>
            <a:r>
              <a:rPr lang="es-ES" sz="2400" dirty="0" smtClean="0"/>
              <a:t> gallo </a:t>
            </a:r>
            <a:r>
              <a:rPr lang="es-ES" sz="2400" i="1" dirty="0" smtClean="0"/>
              <a:t>(</a:t>
            </a:r>
            <a:r>
              <a:rPr lang="es-ES" sz="2400" i="1" dirty="0" err="1" smtClean="0"/>
              <a:t>alka</a:t>
            </a:r>
            <a:r>
              <a:rPr lang="es-ES" sz="2400" i="1" dirty="0" smtClean="0"/>
              <a:t>) </a:t>
            </a:r>
            <a:r>
              <a:rPr lang="es-ES" sz="2400" dirty="0" smtClean="0"/>
              <a:t>o</a:t>
            </a:r>
            <a:r>
              <a:rPr lang="es-ES" sz="2400" i="1" dirty="0" smtClean="0"/>
              <a:t> </a:t>
            </a:r>
            <a:r>
              <a:rPr lang="es-ES" sz="2400" dirty="0" smtClean="0"/>
              <a:t>huevo (</a:t>
            </a:r>
            <a:r>
              <a:rPr lang="es-ES" sz="2400" i="1" dirty="0" err="1" smtClean="0"/>
              <a:t>kurram</a:t>
            </a:r>
            <a:r>
              <a:rPr lang="es-ES" sz="2400" dirty="0" smtClean="0"/>
              <a:t>)</a:t>
            </a:r>
          </a:p>
          <a:p>
            <a:pPr algn="just"/>
            <a:r>
              <a:rPr lang="es-ES" sz="2400" dirty="0" err="1" smtClean="0"/>
              <a:t>Ademas</a:t>
            </a:r>
            <a:r>
              <a:rPr lang="es-ES" sz="2400" dirty="0" smtClean="0"/>
              <a:t>, la gallina mapuche tiene especial relevancia espiritual, dado que suele incluirse en ceremonias como  </a:t>
            </a:r>
            <a:r>
              <a:rPr lang="es-ES" sz="2400" i="1" dirty="0" err="1" smtClean="0"/>
              <a:t>ngillatun</a:t>
            </a:r>
            <a:r>
              <a:rPr lang="es-ES" sz="2400" i="1" dirty="0"/>
              <a:t> </a:t>
            </a:r>
            <a:r>
              <a:rPr lang="es-ES" sz="2400" i="1" dirty="0" smtClean="0"/>
              <a:t>o </a:t>
            </a:r>
            <a:r>
              <a:rPr lang="es-ES" sz="2400" i="1" dirty="0" err="1" smtClean="0"/>
              <a:t>machitun</a:t>
            </a:r>
            <a:r>
              <a:rPr lang="es-ES" sz="2400" i="1" dirty="0" smtClean="0"/>
              <a:t>.</a:t>
            </a:r>
            <a:endParaRPr lang="es-CL" sz="2400" i="1" dirty="0"/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48" name="Imagen 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5" t="1608" r="12883"/>
          <a:stretch/>
        </p:blipFill>
        <p:spPr>
          <a:xfrm>
            <a:off x="7359876" y="1767989"/>
            <a:ext cx="3522688" cy="47111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5939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/>
              <a:t>Herencia cultural: sucesos históricos </a:t>
            </a:r>
            <a:endParaRPr lang="es-CL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8" y="2121408"/>
            <a:ext cx="6497280" cy="4050792"/>
          </a:xfrm>
        </p:spPr>
        <p:txBody>
          <a:bodyPr/>
          <a:lstStyle/>
          <a:p>
            <a:pPr algn="just"/>
            <a:r>
              <a:rPr lang="es-ES" dirty="0" smtClean="0"/>
              <a:t>En 2006 los arqueólogos Daniel Quiroz y  Lino Contreras encontraron en el Arenal, provincia de Arauco,  huesos de gallina fechados por radiocarbono entre los años 1321 y 1470, considerado como tiempos prehispánico.</a:t>
            </a:r>
          </a:p>
          <a:p>
            <a:pPr algn="just"/>
            <a:r>
              <a:rPr lang="es-ES" dirty="0" smtClean="0"/>
              <a:t>Es por tanto que la gallina mapuche se ha considerado un baluarte alimentario, por su impacto histórico que es vigente. </a:t>
            </a:r>
          </a:p>
          <a:p>
            <a:pPr algn="just"/>
            <a:r>
              <a:rPr lang="es-ES" dirty="0" smtClean="0"/>
              <a:t>Muchos de los resultados genéticos y descriptivo de la gallina han sido abordados por el Ing</a:t>
            </a:r>
            <a:r>
              <a:rPr lang="es-ES" dirty="0"/>
              <a:t>.</a:t>
            </a:r>
            <a:r>
              <a:rPr lang="es-ES" dirty="0" smtClean="0"/>
              <a:t> Agrónomo  José Antonio Alcalde, al alero de PUC.</a:t>
            </a:r>
            <a:endParaRPr lang="es-CL" dirty="0"/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48" name="Imagen 47" descr="C:\Users\Diego\Downloads\20190727_11421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5" t="24015" r="14540" b="361"/>
          <a:stretch/>
        </p:blipFill>
        <p:spPr bwMode="auto">
          <a:xfrm>
            <a:off x="7748933" y="2010610"/>
            <a:ext cx="3641125" cy="381904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715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/>
              <a:t>Técnico productivo: tipos de gallina mapuche</a:t>
            </a:r>
            <a:endParaRPr lang="es-CL" sz="4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6253" t="2592" r="5280" b="8594"/>
          <a:stretch/>
        </p:blipFill>
        <p:spPr>
          <a:xfrm>
            <a:off x="363107" y="1914286"/>
            <a:ext cx="7815264" cy="310038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00897" y="4971042"/>
            <a:ext cx="1100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    </a:t>
            </a:r>
            <a:r>
              <a:rPr lang="es-ES" dirty="0" err="1" smtClean="0"/>
              <a:t>Kollonka</a:t>
            </a:r>
            <a:r>
              <a:rPr lang="es-ES" dirty="0" smtClean="0"/>
              <a:t>                                          </a:t>
            </a:r>
            <a:r>
              <a:rPr lang="es-ES" dirty="0" err="1" smtClean="0"/>
              <a:t>Ketro</a:t>
            </a:r>
            <a:r>
              <a:rPr lang="es-ES" dirty="0" smtClean="0"/>
              <a:t>                            </a:t>
            </a:r>
            <a:r>
              <a:rPr lang="es-ES" dirty="0" err="1" smtClean="0"/>
              <a:t>Kollonka</a:t>
            </a:r>
            <a:r>
              <a:rPr lang="es-ES" dirty="0" smtClean="0"/>
              <a:t> de Arete                   Criolla </a:t>
            </a:r>
            <a:r>
              <a:rPr lang="es-ES" dirty="0"/>
              <a:t>M</a:t>
            </a:r>
            <a:r>
              <a:rPr lang="es-ES" dirty="0" smtClean="0"/>
              <a:t>apuche</a:t>
            </a:r>
            <a:endParaRPr lang="es-CL" dirty="0"/>
          </a:p>
        </p:txBody>
      </p:sp>
      <p:pic>
        <p:nvPicPr>
          <p:cNvPr id="1028" name="Picture 4" descr="Dibujo gallina vector, gráfico vectorial, imágenes de Dibujo gallina  vectoriales de stock | Depositphotos®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370" y="1916397"/>
            <a:ext cx="3711098" cy="311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7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0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21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6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5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3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4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8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9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885117" y="6440561"/>
            <a:ext cx="2336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Imágenes: Alcalde J.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377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Técnico productivo: incubación 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8" y="2121408"/>
            <a:ext cx="6575136" cy="4050792"/>
          </a:xfrm>
        </p:spPr>
        <p:txBody>
          <a:bodyPr>
            <a:noAutofit/>
          </a:bodyPr>
          <a:lstStyle/>
          <a:p>
            <a:pPr algn="just"/>
            <a:r>
              <a:rPr lang="es-ES" sz="2400" dirty="0" smtClean="0"/>
              <a:t>La incubación dura, al igual que en otras gallinas, de 21 a 23 días en condiciones de temperatura de 37°C, entre 45-50% de humedad. </a:t>
            </a:r>
          </a:p>
          <a:p>
            <a:pPr algn="just"/>
            <a:r>
              <a:rPr lang="es-ES" sz="2400" dirty="0" smtClean="0"/>
              <a:t>La fertilidad del huevo depende de 2 factores: la presencia del gallo y los días que han transcurrido desde la postura (sobre 15 días se pierde la fertilidad aunque tenga gallo).</a:t>
            </a:r>
          </a:p>
          <a:p>
            <a:pPr algn="just"/>
            <a:r>
              <a:rPr lang="es-ES" sz="2400" dirty="0" smtClean="0"/>
              <a:t>Esta se puede dar tanto de manera natural (la gallina incuba los huevos) como de manera artificial (con incubadora eléctrica). </a:t>
            </a:r>
            <a:endParaRPr lang="es-CL" sz="2400" dirty="0"/>
          </a:p>
        </p:txBody>
      </p:sp>
      <p:pic>
        <p:nvPicPr>
          <p:cNvPr id="48" name="Imagen 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7" b="8415"/>
          <a:stretch/>
        </p:blipFill>
        <p:spPr>
          <a:xfrm>
            <a:off x="8102879" y="2110067"/>
            <a:ext cx="3025369" cy="4056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6702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Técnico productivo: riesgos al nacer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8" y="2121408"/>
            <a:ext cx="6260342" cy="4050792"/>
          </a:xfrm>
        </p:spPr>
        <p:txBody>
          <a:bodyPr>
            <a:normAutofit/>
          </a:bodyPr>
          <a:lstStyle/>
          <a:p>
            <a:r>
              <a:rPr lang="es-ES" sz="3600" dirty="0" smtClean="0"/>
              <a:t>Temperatura ambiente.</a:t>
            </a:r>
          </a:p>
          <a:p>
            <a:r>
              <a:rPr lang="es-ES" sz="3600" dirty="0" smtClean="0"/>
              <a:t>Alimentación.</a:t>
            </a:r>
          </a:p>
          <a:p>
            <a:r>
              <a:rPr lang="es-ES" sz="3600" dirty="0" smtClean="0"/>
              <a:t>Limpieza e higiene de pollitos. </a:t>
            </a:r>
            <a:endParaRPr lang="es-ES" sz="3600" dirty="0"/>
          </a:p>
          <a:p>
            <a:r>
              <a:rPr lang="es-ES" sz="3600" dirty="0" smtClean="0"/>
              <a:t>Precaución hasta las 6 semanas!</a:t>
            </a:r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  <p:pic>
        <p:nvPicPr>
          <p:cNvPr id="48" name="Imagen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183" y="1763085"/>
            <a:ext cx="4977574" cy="37331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546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Técnico productivo: Alimentación 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ES" sz="3600" dirty="0" smtClean="0"/>
              <a:t>Alimentación hasta las primeras 6 semanas: preferentemente trigo partido o entero, agua. Se puede complementar con vitaminas y anti-parasitarios. </a:t>
            </a:r>
          </a:p>
          <a:p>
            <a:pPr algn="just"/>
            <a:r>
              <a:rPr lang="es-ES" sz="3600" dirty="0" smtClean="0"/>
              <a:t>Alimentación desde la 6 semanas: se integra el maíz molido, hierbas y hortalizas. Trigo partido o entero. La avena puede presentar algunas complicaciones, pero no se recomienda. Agua. </a:t>
            </a:r>
          </a:p>
        </p:txBody>
      </p:sp>
      <p:grpSp>
        <p:nvGrpSpPr>
          <p:cNvPr id="4" name="Group 628"/>
          <p:cNvGrpSpPr/>
          <p:nvPr/>
        </p:nvGrpSpPr>
        <p:grpSpPr>
          <a:xfrm>
            <a:off x="10344151" y="5337438"/>
            <a:ext cx="2583736" cy="2766900"/>
            <a:chOff x="238484" y="0"/>
            <a:chExt cx="1761245" cy="2059254"/>
          </a:xfrm>
        </p:grpSpPr>
        <p:sp>
          <p:nvSpPr>
            <p:cNvPr id="5" name="Shape 22"/>
            <p:cNvSpPr/>
            <p:nvPr/>
          </p:nvSpPr>
          <p:spPr>
            <a:xfrm>
              <a:off x="909959" y="562981"/>
              <a:ext cx="113957" cy="106147"/>
            </a:xfrm>
            <a:custGeom>
              <a:avLst/>
              <a:gdLst/>
              <a:ahLst/>
              <a:cxnLst/>
              <a:rect l="0" t="0" r="0" b="0"/>
              <a:pathLst>
                <a:path w="113957" h="106147">
                  <a:moveTo>
                    <a:pt x="56972" y="0"/>
                  </a:moveTo>
                  <a:lnTo>
                    <a:pt x="113957" y="46952"/>
                  </a:lnTo>
                  <a:lnTo>
                    <a:pt x="113957" y="92875"/>
                  </a:lnTo>
                  <a:cubicBezTo>
                    <a:pt x="113957" y="92875"/>
                    <a:pt x="97231" y="95250"/>
                    <a:pt x="89459" y="100393"/>
                  </a:cubicBezTo>
                  <a:cubicBezTo>
                    <a:pt x="81674" y="105537"/>
                    <a:pt x="42520" y="106147"/>
                    <a:pt x="42520" y="106147"/>
                  </a:cubicBezTo>
                  <a:cubicBezTo>
                    <a:pt x="42520" y="106147"/>
                    <a:pt x="11900" y="82664"/>
                    <a:pt x="0" y="28956"/>
                  </a:cubicBezTo>
                  <a:lnTo>
                    <a:pt x="0" y="10211"/>
                  </a:lnTo>
                  <a:lnTo>
                    <a:pt x="569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6" name="Shape 27"/>
            <p:cNvSpPr/>
            <p:nvPr/>
          </p:nvSpPr>
          <p:spPr>
            <a:xfrm>
              <a:off x="101316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7" name="Shape 28"/>
            <p:cNvSpPr/>
            <p:nvPr/>
          </p:nvSpPr>
          <p:spPr>
            <a:xfrm>
              <a:off x="1038922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78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8" name="Shape 29"/>
            <p:cNvSpPr/>
            <p:nvPr/>
          </p:nvSpPr>
          <p:spPr>
            <a:xfrm>
              <a:off x="1006354" y="652922"/>
              <a:ext cx="115164" cy="173482"/>
            </a:xfrm>
            <a:custGeom>
              <a:avLst/>
              <a:gdLst/>
              <a:ahLst/>
              <a:cxnLst/>
              <a:rect l="0" t="0" r="0" b="0"/>
              <a:pathLst>
                <a:path w="115164" h="173482">
                  <a:moveTo>
                    <a:pt x="39751" y="0"/>
                  </a:moveTo>
                  <a:lnTo>
                    <a:pt x="51105" y="11798"/>
                  </a:lnTo>
                  <a:cubicBezTo>
                    <a:pt x="65634" y="74435"/>
                    <a:pt x="115164" y="166484"/>
                    <a:pt x="115164" y="166484"/>
                  </a:cubicBezTo>
                  <a:lnTo>
                    <a:pt x="85166" y="173482"/>
                  </a:lnTo>
                  <a:cubicBezTo>
                    <a:pt x="85166" y="173482"/>
                    <a:pt x="4902" y="30810"/>
                    <a:pt x="2451" y="19964"/>
                  </a:cubicBezTo>
                  <a:cubicBezTo>
                    <a:pt x="0" y="9119"/>
                    <a:pt x="39751" y="0"/>
                    <a:pt x="397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9" name="Shape 30"/>
            <p:cNvSpPr/>
            <p:nvPr/>
          </p:nvSpPr>
          <p:spPr>
            <a:xfrm>
              <a:off x="674866" y="16667"/>
              <a:ext cx="741096" cy="672338"/>
            </a:xfrm>
            <a:custGeom>
              <a:avLst/>
              <a:gdLst/>
              <a:ahLst/>
              <a:cxnLst/>
              <a:rect l="0" t="0" r="0" b="0"/>
              <a:pathLst>
                <a:path w="741096" h="672338">
                  <a:moveTo>
                    <a:pt x="629945" y="1537"/>
                  </a:moveTo>
                  <a:cubicBezTo>
                    <a:pt x="603745" y="0"/>
                    <a:pt x="570827" y="17805"/>
                    <a:pt x="555295" y="38976"/>
                  </a:cubicBezTo>
                  <a:cubicBezTo>
                    <a:pt x="512039" y="97904"/>
                    <a:pt x="484150" y="168631"/>
                    <a:pt x="450329" y="172301"/>
                  </a:cubicBezTo>
                  <a:cubicBezTo>
                    <a:pt x="409156" y="176784"/>
                    <a:pt x="325019" y="145707"/>
                    <a:pt x="248971" y="158001"/>
                  </a:cubicBezTo>
                  <a:cubicBezTo>
                    <a:pt x="172936" y="170294"/>
                    <a:pt x="170282" y="156667"/>
                    <a:pt x="114643" y="195885"/>
                  </a:cubicBezTo>
                  <a:cubicBezTo>
                    <a:pt x="58992" y="235115"/>
                    <a:pt x="72555" y="231089"/>
                    <a:pt x="40970" y="280975"/>
                  </a:cubicBezTo>
                  <a:cubicBezTo>
                    <a:pt x="9373" y="330860"/>
                    <a:pt x="27788" y="304483"/>
                    <a:pt x="12548" y="340995"/>
                  </a:cubicBezTo>
                  <a:cubicBezTo>
                    <a:pt x="0" y="370980"/>
                    <a:pt x="12332" y="399402"/>
                    <a:pt x="41846" y="373520"/>
                  </a:cubicBezTo>
                  <a:cubicBezTo>
                    <a:pt x="71374" y="347637"/>
                    <a:pt x="30417" y="374510"/>
                    <a:pt x="62116" y="405460"/>
                  </a:cubicBezTo>
                  <a:cubicBezTo>
                    <a:pt x="93802" y="436410"/>
                    <a:pt x="72974" y="450850"/>
                    <a:pt x="88189" y="486842"/>
                  </a:cubicBezTo>
                  <a:cubicBezTo>
                    <a:pt x="103404" y="522834"/>
                    <a:pt x="115862" y="550520"/>
                    <a:pt x="136601" y="560210"/>
                  </a:cubicBezTo>
                  <a:cubicBezTo>
                    <a:pt x="157353" y="569900"/>
                    <a:pt x="200533" y="586626"/>
                    <a:pt x="230899" y="591820"/>
                  </a:cubicBezTo>
                  <a:cubicBezTo>
                    <a:pt x="261264" y="597002"/>
                    <a:pt x="259398" y="575894"/>
                    <a:pt x="283083" y="613042"/>
                  </a:cubicBezTo>
                  <a:cubicBezTo>
                    <a:pt x="306781" y="650189"/>
                    <a:pt x="281877" y="647421"/>
                    <a:pt x="337210" y="659879"/>
                  </a:cubicBezTo>
                  <a:cubicBezTo>
                    <a:pt x="392557" y="672338"/>
                    <a:pt x="427177" y="648234"/>
                    <a:pt x="432676" y="629882"/>
                  </a:cubicBezTo>
                  <a:cubicBezTo>
                    <a:pt x="438163" y="611518"/>
                    <a:pt x="450456" y="609118"/>
                    <a:pt x="463055" y="586473"/>
                  </a:cubicBezTo>
                  <a:cubicBezTo>
                    <a:pt x="475653" y="563817"/>
                    <a:pt x="498970" y="557949"/>
                    <a:pt x="526809" y="544525"/>
                  </a:cubicBezTo>
                  <a:cubicBezTo>
                    <a:pt x="554647" y="531114"/>
                    <a:pt x="598119" y="517462"/>
                    <a:pt x="605549" y="508952"/>
                  </a:cubicBezTo>
                  <a:cubicBezTo>
                    <a:pt x="612966" y="500456"/>
                    <a:pt x="630962" y="483426"/>
                    <a:pt x="648729" y="449834"/>
                  </a:cubicBezTo>
                  <a:cubicBezTo>
                    <a:pt x="666687" y="415887"/>
                    <a:pt x="662915" y="404978"/>
                    <a:pt x="669582" y="382257"/>
                  </a:cubicBezTo>
                  <a:cubicBezTo>
                    <a:pt x="677037" y="356845"/>
                    <a:pt x="680352" y="330340"/>
                    <a:pt x="678371" y="303949"/>
                  </a:cubicBezTo>
                  <a:cubicBezTo>
                    <a:pt x="677228" y="288938"/>
                    <a:pt x="676529" y="275539"/>
                    <a:pt x="675742" y="251066"/>
                  </a:cubicBezTo>
                  <a:cubicBezTo>
                    <a:pt x="674713" y="218719"/>
                    <a:pt x="676059" y="228537"/>
                    <a:pt x="671246" y="193827"/>
                  </a:cubicBezTo>
                  <a:cubicBezTo>
                    <a:pt x="666433" y="159118"/>
                    <a:pt x="667080" y="148793"/>
                    <a:pt x="660108" y="129591"/>
                  </a:cubicBezTo>
                  <a:cubicBezTo>
                    <a:pt x="653123" y="110414"/>
                    <a:pt x="647979" y="100279"/>
                    <a:pt x="664553" y="92126"/>
                  </a:cubicBezTo>
                  <a:cubicBezTo>
                    <a:pt x="681126" y="83960"/>
                    <a:pt x="678713" y="67881"/>
                    <a:pt x="705815" y="72733"/>
                  </a:cubicBezTo>
                  <a:cubicBezTo>
                    <a:pt x="741096" y="79058"/>
                    <a:pt x="740169" y="68783"/>
                    <a:pt x="729107" y="57366"/>
                  </a:cubicBezTo>
                  <a:cubicBezTo>
                    <a:pt x="710489" y="38164"/>
                    <a:pt x="720763" y="31077"/>
                    <a:pt x="702970" y="24943"/>
                  </a:cubicBezTo>
                  <a:cubicBezTo>
                    <a:pt x="679971" y="17018"/>
                    <a:pt x="682219" y="1905"/>
                    <a:pt x="643331" y="1486"/>
                  </a:cubicBezTo>
                  <a:cubicBezTo>
                    <a:pt x="635876" y="1397"/>
                    <a:pt x="635864" y="1880"/>
                    <a:pt x="629945" y="1537"/>
                  </a:cubicBezTo>
                  <a:close/>
                </a:path>
              </a:pathLst>
            </a:custGeom>
            <a:ln w="3175" cap="flat">
              <a:miter lim="1270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0" name="Shape 31"/>
            <p:cNvSpPr/>
            <p:nvPr/>
          </p:nvSpPr>
          <p:spPr>
            <a:xfrm>
              <a:off x="956540" y="652625"/>
              <a:ext cx="64122" cy="182253"/>
            </a:xfrm>
            <a:custGeom>
              <a:avLst/>
              <a:gdLst/>
              <a:ahLst/>
              <a:cxnLst/>
              <a:rect l="0" t="0" r="0" b="0"/>
              <a:pathLst>
                <a:path w="64122" h="182253">
                  <a:moveTo>
                    <a:pt x="36178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29" y="79523"/>
                    <a:pt x="64122" y="182253"/>
                    <a:pt x="64122" y="182253"/>
                  </a:cubicBezTo>
                  <a:lnTo>
                    <a:pt x="33414" y="179853"/>
                  </a:lnTo>
                  <a:cubicBezTo>
                    <a:pt x="33414" y="179853"/>
                    <a:pt x="0" y="19604"/>
                    <a:pt x="940" y="8530"/>
                  </a:cubicBezTo>
                  <a:cubicBezTo>
                    <a:pt x="1654" y="214"/>
                    <a:pt x="24700" y="0"/>
                    <a:pt x="36178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1" name="Shape 32"/>
            <p:cNvSpPr/>
            <p:nvPr/>
          </p:nvSpPr>
          <p:spPr>
            <a:xfrm>
              <a:off x="681379" y="16940"/>
              <a:ext cx="727609" cy="671779"/>
            </a:xfrm>
            <a:custGeom>
              <a:avLst/>
              <a:gdLst/>
              <a:ahLst/>
              <a:cxnLst/>
              <a:rect l="0" t="0" r="0" b="0"/>
              <a:pathLst>
                <a:path w="727609" h="671779">
                  <a:moveTo>
                    <a:pt x="631393" y="1486"/>
                  </a:moveTo>
                  <a:cubicBezTo>
                    <a:pt x="669684" y="1905"/>
                    <a:pt x="667474" y="17005"/>
                    <a:pt x="690093" y="24917"/>
                  </a:cubicBezTo>
                  <a:cubicBezTo>
                    <a:pt x="707619" y="31051"/>
                    <a:pt x="697497" y="38125"/>
                    <a:pt x="715823" y="57328"/>
                  </a:cubicBezTo>
                  <a:cubicBezTo>
                    <a:pt x="726707" y="68732"/>
                    <a:pt x="727609" y="78994"/>
                    <a:pt x="692899" y="72682"/>
                  </a:cubicBezTo>
                  <a:cubicBezTo>
                    <a:pt x="666217" y="67818"/>
                    <a:pt x="668604" y="83896"/>
                    <a:pt x="652298" y="92050"/>
                  </a:cubicBezTo>
                  <a:cubicBezTo>
                    <a:pt x="635965" y="100203"/>
                    <a:pt x="641045" y="110312"/>
                    <a:pt x="647916" y="129489"/>
                  </a:cubicBezTo>
                  <a:cubicBezTo>
                    <a:pt x="654787" y="148666"/>
                    <a:pt x="654139" y="158991"/>
                    <a:pt x="658876" y="193662"/>
                  </a:cubicBezTo>
                  <a:cubicBezTo>
                    <a:pt x="663613" y="228346"/>
                    <a:pt x="662305" y="218542"/>
                    <a:pt x="663308" y="250863"/>
                  </a:cubicBezTo>
                  <a:cubicBezTo>
                    <a:pt x="664070" y="275323"/>
                    <a:pt x="664769" y="288709"/>
                    <a:pt x="665874" y="303695"/>
                  </a:cubicBezTo>
                  <a:cubicBezTo>
                    <a:pt x="667842" y="330073"/>
                    <a:pt x="664566" y="356553"/>
                    <a:pt x="657238" y="381940"/>
                  </a:cubicBezTo>
                  <a:cubicBezTo>
                    <a:pt x="650685" y="404635"/>
                    <a:pt x="654393" y="415544"/>
                    <a:pt x="636715" y="449478"/>
                  </a:cubicBezTo>
                  <a:cubicBezTo>
                    <a:pt x="619239" y="483032"/>
                    <a:pt x="601536" y="500037"/>
                    <a:pt x="594220" y="508534"/>
                  </a:cubicBezTo>
                  <a:cubicBezTo>
                    <a:pt x="586918" y="517030"/>
                    <a:pt x="544132" y="530682"/>
                    <a:pt x="516738" y="544081"/>
                  </a:cubicBezTo>
                  <a:cubicBezTo>
                    <a:pt x="489344" y="557492"/>
                    <a:pt x="466382" y="563347"/>
                    <a:pt x="453987" y="585991"/>
                  </a:cubicBezTo>
                  <a:cubicBezTo>
                    <a:pt x="441604" y="608622"/>
                    <a:pt x="429501" y="611022"/>
                    <a:pt x="424091" y="629361"/>
                  </a:cubicBezTo>
                  <a:cubicBezTo>
                    <a:pt x="418681" y="647700"/>
                    <a:pt x="384607" y="671779"/>
                    <a:pt x="330137" y="659333"/>
                  </a:cubicBezTo>
                  <a:cubicBezTo>
                    <a:pt x="275679" y="646887"/>
                    <a:pt x="294297" y="651535"/>
                    <a:pt x="270980" y="614426"/>
                  </a:cubicBezTo>
                  <a:cubicBezTo>
                    <a:pt x="247663" y="577304"/>
                    <a:pt x="255397" y="596506"/>
                    <a:pt x="225514" y="591325"/>
                  </a:cubicBezTo>
                  <a:cubicBezTo>
                    <a:pt x="195643" y="586143"/>
                    <a:pt x="153137" y="569430"/>
                    <a:pt x="132728" y="559752"/>
                  </a:cubicBezTo>
                  <a:cubicBezTo>
                    <a:pt x="112294" y="550062"/>
                    <a:pt x="100038" y="522415"/>
                    <a:pt x="85065" y="486448"/>
                  </a:cubicBezTo>
                  <a:cubicBezTo>
                    <a:pt x="70091" y="450494"/>
                    <a:pt x="90602" y="436042"/>
                    <a:pt x="59411" y="405130"/>
                  </a:cubicBezTo>
                  <a:cubicBezTo>
                    <a:pt x="28220" y="374206"/>
                    <a:pt x="66281" y="354965"/>
                    <a:pt x="37236" y="380822"/>
                  </a:cubicBezTo>
                  <a:cubicBezTo>
                    <a:pt x="8179" y="406679"/>
                    <a:pt x="0" y="359537"/>
                    <a:pt x="16345" y="323659"/>
                  </a:cubicBezTo>
                  <a:cubicBezTo>
                    <a:pt x="29401" y="295021"/>
                    <a:pt x="16345" y="323659"/>
                    <a:pt x="38595" y="280746"/>
                  </a:cubicBezTo>
                  <a:cubicBezTo>
                    <a:pt x="65659" y="228537"/>
                    <a:pt x="56337" y="234912"/>
                    <a:pt x="111087" y="195732"/>
                  </a:cubicBezTo>
                  <a:cubicBezTo>
                    <a:pt x="165862" y="156540"/>
                    <a:pt x="168466" y="170155"/>
                    <a:pt x="243307" y="157874"/>
                  </a:cubicBezTo>
                  <a:cubicBezTo>
                    <a:pt x="318148" y="145593"/>
                    <a:pt x="400952" y="176632"/>
                    <a:pt x="441478" y="172161"/>
                  </a:cubicBezTo>
                  <a:cubicBezTo>
                    <a:pt x="474739" y="168491"/>
                    <a:pt x="502196" y="97828"/>
                    <a:pt x="544767" y="38938"/>
                  </a:cubicBezTo>
                  <a:cubicBezTo>
                    <a:pt x="560058" y="17793"/>
                    <a:pt x="592455" y="0"/>
                    <a:pt x="618236" y="1537"/>
                  </a:cubicBezTo>
                  <a:cubicBezTo>
                    <a:pt x="624053" y="1880"/>
                    <a:pt x="624065" y="1397"/>
                    <a:pt x="631393" y="1486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Shape 33"/>
            <p:cNvSpPr/>
            <p:nvPr/>
          </p:nvSpPr>
          <p:spPr>
            <a:xfrm>
              <a:off x="1156325" y="7527"/>
              <a:ext cx="216040" cy="344481"/>
            </a:xfrm>
            <a:custGeom>
              <a:avLst/>
              <a:gdLst/>
              <a:ahLst/>
              <a:cxnLst/>
              <a:rect l="0" t="0" r="0" b="0"/>
              <a:pathLst>
                <a:path w="216040" h="344481">
                  <a:moveTo>
                    <a:pt x="157378" y="308"/>
                  </a:moveTo>
                  <a:cubicBezTo>
                    <a:pt x="170440" y="0"/>
                    <a:pt x="183680" y="3778"/>
                    <a:pt x="196418" y="11525"/>
                  </a:cubicBezTo>
                  <a:cubicBezTo>
                    <a:pt x="198107" y="12554"/>
                    <a:pt x="199923" y="13367"/>
                    <a:pt x="201676" y="14268"/>
                  </a:cubicBezTo>
                  <a:cubicBezTo>
                    <a:pt x="201917" y="14916"/>
                    <a:pt x="202146" y="15564"/>
                    <a:pt x="202349" y="16199"/>
                  </a:cubicBezTo>
                  <a:cubicBezTo>
                    <a:pt x="203213" y="22574"/>
                    <a:pt x="208369" y="19514"/>
                    <a:pt x="211684" y="20453"/>
                  </a:cubicBezTo>
                  <a:lnTo>
                    <a:pt x="212217" y="20834"/>
                  </a:lnTo>
                  <a:cubicBezTo>
                    <a:pt x="211849" y="24136"/>
                    <a:pt x="213868" y="26460"/>
                    <a:pt x="215417" y="29051"/>
                  </a:cubicBezTo>
                  <a:cubicBezTo>
                    <a:pt x="215976" y="29978"/>
                    <a:pt x="216040" y="31883"/>
                    <a:pt x="215455" y="32709"/>
                  </a:cubicBezTo>
                  <a:cubicBezTo>
                    <a:pt x="214058" y="34665"/>
                    <a:pt x="212572" y="33090"/>
                    <a:pt x="211252" y="32150"/>
                  </a:cubicBezTo>
                  <a:cubicBezTo>
                    <a:pt x="205461" y="27997"/>
                    <a:pt x="200342" y="20923"/>
                    <a:pt x="191948" y="25825"/>
                  </a:cubicBezTo>
                  <a:cubicBezTo>
                    <a:pt x="185623" y="29508"/>
                    <a:pt x="177660" y="28848"/>
                    <a:pt x="172009" y="34677"/>
                  </a:cubicBezTo>
                  <a:cubicBezTo>
                    <a:pt x="168923" y="37865"/>
                    <a:pt x="164478" y="40088"/>
                    <a:pt x="166052" y="45066"/>
                  </a:cubicBezTo>
                  <a:cubicBezTo>
                    <a:pt x="168656" y="53270"/>
                    <a:pt x="165316" y="56445"/>
                    <a:pt x="158064" y="60077"/>
                  </a:cubicBezTo>
                  <a:cubicBezTo>
                    <a:pt x="146698" y="65767"/>
                    <a:pt x="143319" y="73743"/>
                    <a:pt x="146748" y="80308"/>
                  </a:cubicBezTo>
                  <a:cubicBezTo>
                    <a:pt x="152540" y="91408"/>
                    <a:pt x="161150" y="93453"/>
                    <a:pt x="171425" y="85858"/>
                  </a:cubicBezTo>
                  <a:cubicBezTo>
                    <a:pt x="175463" y="82861"/>
                    <a:pt x="180442" y="77502"/>
                    <a:pt x="184252" y="82036"/>
                  </a:cubicBezTo>
                  <a:cubicBezTo>
                    <a:pt x="188201" y="86747"/>
                    <a:pt x="183413" y="92399"/>
                    <a:pt x="179349" y="96526"/>
                  </a:cubicBezTo>
                  <a:cubicBezTo>
                    <a:pt x="178397" y="97466"/>
                    <a:pt x="177482" y="98495"/>
                    <a:pt x="176403" y="99270"/>
                  </a:cubicBezTo>
                  <a:cubicBezTo>
                    <a:pt x="171145" y="103041"/>
                    <a:pt x="163347" y="105734"/>
                    <a:pt x="168097" y="114510"/>
                  </a:cubicBezTo>
                  <a:cubicBezTo>
                    <a:pt x="171374" y="120529"/>
                    <a:pt x="166891" y="129242"/>
                    <a:pt x="174968" y="133382"/>
                  </a:cubicBezTo>
                  <a:cubicBezTo>
                    <a:pt x="175349" y="135287"/>
                    <a:pt x="175730" y="137204"/>
                    <a:pt x="176136" y="139122"/>
                  </a:cubicBezTo>
                  <a:cubicBezTo>
                    <a:pt x="176098" y="140786"/>
                    <a:pt x="175603" y="142615"/>
                    <a:pt x="176111" y="144088"/>
                  </a:cubicBezTo>
                  <a:cubicBezTo>
                    <a:pt x="180454" y="156547"/>
                    <a:pt x="182816" y="169310"/>
                    <a:pt x="184759" y="182378"/>
                  </a:cubicBezTo>
                  <a:cubicBezTo>
                    <a:pt x="185941" y="190189"/>
                    <a:pt x="183451" y="199968"/>
                    <a:pt x="191757" y="205950"/>
                  </a:cubicBezTo>
                  <a:cubicBezTo>
                    <a:pt x="191922" y="207258"/>
                    <a:pt x="192088" y="208578"/>
                    <a:pt x="192240" y="209887"/>
                  </a:cubicBezTo>
                  <a:cubicBezTo>
                    <a:pt x="189560" y="213277"/>
                    <a:pt x="186284" y="218738"/>
                    <a:pt x="189344" y="221050"/>
                  </a:cubicBezTo>
                  <a:cubicBezTo>
                    <a:pt x="196367" y="226320"/>
                    <a:pt x="195326" y="233343"/>
                    <a:pt x="196380" y="240125"/>
                  </a:cubicBezTo>
                  <a:cubicBezTo>
                    <a:pt x="196291" y="241471"/>
                    <a:pt x="196177" y="242818"/>
                    <a:pt x="196075" y="244164"/>
                  </a:cubicBezTo>
                  <a:cubicBezTo>
                    <a:pt x="190475" y="244634"/>
                    <a:pt x="189852" y="248507"/>
                    <a:pt x="190360" y="252863"/>
                  </a:cubicBezTo>
                  <a:cubicBezTo>
                    <a:pt x="190627" y="255175"/>
                    <a:pt x="191999" y="257410"/>
                    <a:pt x="191948" y="259671"/>
                  </a:cubicBezTo>
                  <a:cubicBezTo>
                    <a:pt x="191884" y="263074"/>
                    <a:pt x="194158" y="268713"/>
                    <a:pt x="189801" y="269348"/>
                  </a:cubicBezTo>
                  <a:cubicBezTo>
                    <a:pt x="183883" y="270224"/>
                    <a:pt x="187084" y="264128"/>
                    <a:pt x="186042" y="261169"/>
                  </a:cubicBezTo>
                  <a:cubicBezTo>
                    <a:pt x="183642" y="254273"/>
                    <a:pt x="184467" y="247440"/>
                    <a:pt x="185966" y="240494"/>
                  </a:cubicBezTo>
                  <a:cubicBezTo>
                    <a:pt x="186512" y="237954"/>
                    <a:pt x="186525" y="234398"/>
                    <a:pt x="183515" y="233470"/>
                  </a:cubicBezTo>
                  <a:cubicBezTo>
                    <a:pt x="178791" y="231997"/>
                    <a:pt x="180785" y="236747"/>
                    <a:pt x="179641" y="238614"/>
                  </a:cubicBezTo>
                  <a:cubicBezTo>
                    <a:pt x="177546" y="242043"/>
                    <a:pt x="175984" y="245878"/>
                    <a:pt x="173482" y="248964"/>
                  </a:cubicBezTo>
                  <a:cubicBezTo>
                    <a:pt x="170472" y="252647"/>
                    <a:pt x="170688" y="255708"/>
                    <a:pt x="172555" y="259886"/>
                  </a:cubicBezTo>
                  <a:cubicBezTo>
                    <a:pt x="175146" y="265678"/>
                    <a:pt x="175539" y="271164"/>
                    <a:pt x="168656" y="275482"/>
                  </a:cubicBezTo>
                  <a:cubicBezTo>
                    <a:pt x="163728" y="278555"/>
                    <a:pt x="157175" y="283115"/>
                    <a:pt x="160566" y="289871"/>
                  </a:cubicBezTo>
                  <a:cubicBezTo>
                    <a:pt x="163576" y="295840"/>
                    <a:pt x="170701" y="298126"/>
                    <a:pt x="177698" y="298317"/>
                  </a:cubicBezTo>
                  <a:cubicBezTo>
                    <a:pt x="180022" y="298380"/>
                    <a:pt x="183426" y="295510"/>
                    <a:pt x="183871" y="300171"/>
                  </a:cubicBezTo>
                  <a:cubicBezTo>
                    <a:pt x="184277" y="304400"/>
                    <a:pt x="185496" y="309035"/>
                    <a:pt x="182461" y="312820"/>
                  </a:cubicBezTo>
                  <a:cubicBezTo>
                    <a:pt x="180327" y="315487"/>
                    <a:pt x="178028" y="314700"/>
                    <a:pt x="175616" y="312503"/>
                  </a:cubicBezTo>
                  <a:cubicBezTo>
                    <a:pt x="172834" y="309988"/>
                    <a:pt x="169215" y="311474"/>
                    <a:pt x="170459" y="314522"/>
                  </a:cubicBezTo>
                  <a:cubicBezTo>
                    <a:pt x="173558" y="322002"/>
                    <a:pt x="167551" y="333165"/>
                    <a:pt x="179324" y="337115"/>
                  </a:cubicBezTo>
                  <a:cubicBezTo>
                    <a:pt x="181102" y="337725"/>
                    <a:pt x="182308" y="339046"/>
                    <a:pt x="181381" y="340887"/>
                  </a:cubicBezTo>
                  <a:cubicBezTo>
                    <a:pt x="180899" y="341852"/>
                    <a:pt x="179400" y="342881"/>
                    <a:pt x="178346" y="342906"/>
                  </a:cubicBezTo>
                  <a:cubicBezTo>
                    <a:pt x="173787" y="343033"/>
                    <a:pt x="168719" y="344481"/>
                    <a:pt x="165862" y="338982"/>
                  </a:cubicBezTo>
                  <a:cubicBezTo>
                    <a:pt x="163639" y="334689"/>
                    <a:pt x="159957" y="333585"/>
                    <a:pt x="155245" y="332734"/>
                  </a:cubicBezTo>
                  <a:cubicBezTo>
                    <a:pt x="148361" y="331476"/>
                    <a:pt x="143243" y="331248"/>
                    <a:pt x="140246" y="339046"/>
                  </a:cubicBezTo>
                  <a:cubicBezTo>
                    <a:pt x="139052" y="342170"/>
                    <a:pt x="135687" y="343973"/>
                    <a:pt x="131788" y="342119"/>
                  </a:cubicBezTo>
                  <a:cubicBezTo>
                    <a:pt x="128702" y="340658"/>
                    <a:pt x="124828" y="339058"/>
                    <a:pt x="125793" y="335083"/>
                  </a:cubicBezTo>
                  <a:cubicBezTo>
                    <a:pt x="128549" y="323717"/>
                    <a:pt x="124079" y="312553"/>
                    <a:pt x="125450" y="301250"/>
                  </a:cubicBezTo>
                  <a:cubicBezTo>
                    <a:pt x="126174" y="295307"/>
                    <a:pt x="126898" y="290062"/>
                    <a:pt x="133896" y="288042"/>
                  </a:cubicBezTo>
                  <a:cubicBezTo>
                    <a:pt x="137122" y="287115"/>
                    <a:pt x="139916" y="284524"/>
                    <a:pt x="139217" y="280486"/>
                  </a:cubicBezTo>
                  <a:cubicBezTo>
                    <a:pt x="138544" y="276511"/>
                    <a:pt x="135903" y="273717"/>
                    <a:pt x="131966" y="273006"/>
                  </a:cubicBezTo>
                  <a:cubicBezTo>
                    <a:pt x="128714" y="272421"/>
                    <a:pt x="124904" y="271748"/>
                    <a:pt x="122022" y="272866"/>
                  </a:cubicBezTo>
                  <a:cubicBezTo>
                    <a:pt x="112408" y="276587"/>
                    <a:pt x="107696" y="270199"/>
                    <a:pt x="106566" y="263544"/>
                  </a:cubicBezTo>
                  <a:cubicBezTo>
                    <a:pt x="105105" y="255010"/>
                    <a:pt x="100838" y="247212"/>
                    <a:pt x="101105" y="238220"/>
                  </a:cubicBezTo>
                  <a:cubicBezTo>
                    <a:pt x="101346" y="230613"/>
                    <a:pt x="98450" y="224314"/>
                    <a:pt x="89154" y="223933"/>
                  </a:cubicBezTo>
                  <a:cubicBezTo>
                    <a:pt x="86284" y="223818"/>
                    <a:pt x="83401" y="222802"/>
                    <a:pt x="84061" y="219272"/>
                  </a:cubicBezTo>
                  <a:cubicBezTo>
                    <a:pt x="84582" y="216427"/>
                    <a:pt x="86944" y="216414"/>
                    <a:pt x="89662" y="216999"/>
                  </a:cubicBezTo>
                  <a:cubicBezTo>
                    <a:pt x="96698" y="218497"/>
                    <a:pt x="98120" y="215119"/>
                    <a:pt x="95936" y="209074"/>
                  </a:cubicBezTo>
                  <a:cubicBezTo>
                    <a:pt x="93154" y="201403"/>
                    <a:pt x="88786" y="193808"/>
                    <a:pt x="99479" y="187890"/>
                  </a:cubicBezTo>
                  <a:cubicBezTo>
                    <a:pt x="102654" y="186138"/>
                    <a:pt x="102209" y="181108"/>
                    <a:pt x="99898" y="177794"/>
                  </a:cubicBezTo>
                  <a:cubicBezTo>
                    <a:pt x="97637" y="174568"/>
                    <a:pt x="94551" y="175851"/>
                    <a:pt x="91796" y="177387"/>
                  </a:cubicBezTo>
                  <a:cubicBezTo>
                    <a:pt x="86296" y="180473"/>
                    <a:pt x="83426" y="179661"/>
                    <a:pt x="80315" y="173260"/>
                  </a:cubicBezTo>
                  <a:cubicBezTo>
                    <a:pt x="77660" y="167824"/>
                    <a:pt x="73723" y="159633"/>
                    <a:pt x="64198" y="166491"/>
                  </a:cubicBezTo>
                  <a:cubicBezTo>
                    <a:pt x="60261" y="169323"/>
                    <a:pt x="57163" y="166491"/>
                    <a:pt x="54318" y="162731"/>
                  </a:cubicBezTo>
                  <a:cubicBezTo>
                    <a:pt x="47688" y="153981"/>
                    <a:pt x="43942" y="153753"/>
                    <a:pt x="35027" y="160191"/>
                  </a:cubicBezTo>
                  <a:cubicBezTo>
                    <a:pt x="25883" y="166808"/>
                    <a:pt x="14897" y="165754"/>
                    <a:pt x="4559" y="167303"/>
                  </a:cubicBezTo>
                  <a:cubicBezTo>
                    <a:pt x="2819" y="167570"/>
                    <a:pt x="1270" y="166745"/>
                    <a:pt x="762" y="164789"/>
                  </a:cubicBezTo>
                  <a:cubicBezTo>
                    <a:pt x="0" y="161817"/>
                    <a:pt x="940" y="158960"/>
                    <a:pt x="3365" y="157702"/>
                  </a:cubicBezTo>
                  <a:cubicBezTo>
                    <a:pt x="11265" y="153638"/>
                    <a:pt x="12662" y="145942"/>
                    <a:pt x="14986" y="138614"/>
                  </a:cubicBezTo>
                  <a:cubicBezTo>
                    <a:pt x="16294" y="134487"/>
                    <a:pt x="17500" y="130296"/>
                    <a:pt x="21209" y="127375"/>
                  </a:cubicBezTo>
                  <a:cubicBezTo>
                    <a:pt x="23698" y="125406"/>
                    <a:pt x="25400" y="122841"/>
                    <a:pt x="23736" y="119463"/>
                  </a:cubicBezTo>
                  <a:cubicBezTo>
                    <a:pt x="22453" y="116846"/>
                    <a:pt x="23597" y="114954"/>
                    <a:pt x="25413" y="113214"/>
                  </a:cubicBezTo>
                  <a:cubicBezTo>
                    <a:pt x="30975" y="107842"/>
                    <a:pt x="33858" y="100362"/>
                    <a:pt x="38151" y="94736"/>
                  </a:cubicBezTo>
                  <a:cubicBezTo>
                    <a:pt x="42532" y="89021"/>
                    <a:pt x="46977" y="83255"/>
                    <a:pt x="50647" y="76943"/>
                  </a:cubicBezTo>
                  <a:cubicBezTo>
                    <a:pt x="53175" y="72612"/>
                    <a:pt x="53416" y="67164"/>
                    <a:pt x="57074" y="63392"/>
                  </a:cubicBezTo>
                  <a:cubicBezTo>
                    <a:pt x="58712" y="61703"/>
                    <a:pt x="59347" y="57601"/>
                    <a:pt x="63005" y="59912"/>
                  </a:cubicBezTo>
                  <a:cubicBezTo>
                    <a:pt x="65976" y="61792"/>
                    <a:pt x="68148" y="64497"/>
                    <a:pt x="65951" y="68370"/>
                  </a:cubicBezTo>
                  <a:cubicBezTo>
                    <a:pt x="65291" y="69539"/>
                    <a:pt x="64173" y="70466"/>
                    <a:pt x="63652" y="71672"/>
                  </a:cubicBezTo>
                  <a:cubicBezTo>
                    <a:pt x="62560" y="74263"/>
                    <a:pt x="59347" y="77070"/>
                    <a:pt x="62535" y="79737"/>
                  </a:cubicBezTo>
                  <a:cubicBezTo>
                    <a:pt x="65189" y="81959"/>
                    <a:pt x="67424" y="78975"/>
                    <a:pt x="69545" y="77527"/>
                  </a:cubicBezTo>
                  <a:cubicBezTo>
                    <a:pt x="75603" y="73400"/>
                    <a:pt x="81369" y="68040"/>
                    <a:pt x="88875" y="75317"/>
                  </a:cubicBezTo>
                  <a:cubicBezTo>
                    <a:pt x="91021" y="77400"/>
                    <a:pt x="93866" y="76143"/>
                    <a:pt x="96507" y="75292"/>
                  </a:cubicBezTo>
                  <a:cubicBezTo>
                    <a:pt x="99746" y="74263"/>
                    <a:pt x="104267" y="73298"/>
                    <a:pt x="106197" y="75597"/>
                  </a:cubicBezTo>
                  <a:cubicBezTo>
                    <a:pt x="113386" y="84195"/>
                    <a:pt x="121907" y="77832"/>
                    <a:pt x="129705" y="78569"/>
                  </a:cubicBezTo>
                  <a:cubicBezTo>
                    <a:pt x="132715" y="78861"/>
                    <a:pt x="134557" y="76778"/>
                    <a:pt x="135852" y="74162"/>
                  </a:cubicBezTo>
                  <a:cubicBezTo>
                    <a:pt x="142151" y="61335"/>
                    <a:pt x="150266" y="49320"/>
                    <a:pt x="152679" y="34804"/>
                  </a:cubicBezTo>
                  <a:cubicBezTo>
                    <a:pt x="153416" y="30372"/>
                    <a:pt x="155473" y="26676"/>
                    <a:pt x="160223" y="24962"/>
                  </a:cubicBezTo>
                  <a:cubicBezTo>
                    <a:pt x="163043" y="23946"/>
                    <a:pt x="166154" y="22422"/>
                    <a:pt x="165532" y="18599"/>
                  </a:cubicBezTo>
                  <a:cubicBezTo>
                    <a:pt x="164808" y="14167"/>
                    <a:pt x="161049" y="14497"/>
                    <a:pt x="157696" y="14027"/>
                  </a:cubicBezTo>
                  <a:cubicBezTo>
                    <a:pt x="153276" y="13430"/>
                    <a:pt x="151409" y="11995"/>
                    <a:pt x="145351" y="16313"/>
                  </a:cubicBezTo>
                  <a:cubicBezTo>
                    <a:pt x="145009" y="16948"/>
                    <a:pt x="143294" y="17621"/>
                    <a:pt x="142811" y="17316"/>
                  </a:cubicBezTo>
                  <a:cubicBezTo>
                    <a:pt x="136030" y="13049"/>
                    <a:pt x="128054" y="14624"/>
                    <a:pt x="119405" y="13608"/>
                  </a:cubicBezTo>
                  <a:cubicBezTo>
                    <a:pt x="131432" y="5010"/>
                    <a:pt x="144316" y="616"/>
                    <a:pt x="157378" y="30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3" name="Shape 34"/>
            <p:cNvSpPr/>
            <p:nvPr/>
          </p:nvSpPr>
          <p:spPr>
            <a:xfrm>
              <a:off x="1299643" y="28348"/>
              <a:ext cx="109652" cy="112560"/>
            </a:xfrm>
            <a:custGeom>
              <a:avLst/>
              <a:gdLst/>
              <a:ahLst/>
              <a:cxnLst/>
              <a:rect l="0" t="0" r="0" b="0"/>
              <a:pathLst>
                <a:path w="109652" h="112560">
                  <a:moveTo>
                    <a:pt x="68910" y="0"/>
                  </a:moveTo>
                  <a:cubicBezTo>
                    <a:pt x="73317" y="635"/>
                    <a:pt x="73876" y="5321"/>
                    <a:pt x="76822" y="7518"/>
                  </a:cubicBezTo>
                  <a:cubicBezTo>
                    <a:pt x="77064" y="9398"/>
                    <a:pt x="77318" y="11265"/>
                    <a:pt x="77559" y="13144"/>
                  </a:cubicBezTo>
                  <a:cubicBezTo>
                    <a:pt x="73457" y="22987"/>
                    <a:pt x="71869" y="35217"/>
                    <a:pt x="56655" y="34265"/>
                  </a:cubicBezTo>
                  <a:cubicBezTo>
                    <a:pt x="55144" y="34176"/>
                    <a:pt x="53251" y="36297"/>
                    <a:pt x="51918" y="37732"/>
                  </a:cubicBezTo>
                  <a:cubicBezTo>
                    <a:pt x="48463" y="41440"/>
                    <a:pt x="45187" y="42723"/>
                    <a:pt x="40627" y="39103"/>
                  </a:cubicBezTo>
                  <a:cubicBezTo>
                    <a:pt x="37922" y="36944"/>
                    <a:pt x="33846" y="36385"/>
                    <a:pt x="31623" y="39649"/>
                  </a:cubicBezTo>
                  <a:cubicBezTo>
                    <a:pt x="29769" y="42393"/>
                    <a:pt x="29921" y="46342"/>
                    <a:pt x="31890" y="49251"/>
                  </a:cubicBezTo>
                  <a:cubicBezTo>
                    <a:pt x="34138" y="52578"/>
                    <a:pt x="37821" y="52718"/>
                    <a:pt x="40780" y="50432"/>
                  </a:cubicBezTo>
                  <a:cubicBezTo>
                    <a:pt x="44336" y="47676"/>
                    <a:pt x="48222" y="48070"/>
                    <a:pt x="52222" y="47727"/>
                  </a:cubicBezTo>
                  <a:cubicBezTo>
                    <a:pt x="66002" y="46533"/>
                    <a:pt x="79756" y="45961"/>
                    <a:pt x="93548" y="47473"/>
                  </a:cubicBezTo>
                  <a:cubicBezTo>
                    <a:pt x="99403" y="48158"/>
                    <a:pt x="106591" y="45466"/>
                    <a:pt x="109474" y="53746"/>
                  </a:cubicBezTo>
                  <a:cubicBezTo>
                    <a:pt x="109525" y="55207"/>
                    <a:pt x="109588" y="56655"/>
                    <a:pt x="109652" y="58102"/>
                  </a:cubicBezTo>
                  <a:cubicBezTo>
                    <a:pt x="109157" y="60287"/>
                    <a:pt x="107836" y="61735"/>
                    <a:pt x="105740" y="62471"/>
                  </a:cubicBezTo>
                  <a:cubicBezTo>
                    <a:pt x="99060" y="62954"/>
                    <a:pt x="93155" y="60287"/>
                    <a:pt x="87211" y="57823"/>
                  </a:cubicBezTo>
                  <a:cubicBezTo>
                    <a:pt x="83769" y="56845"/>
                    <a:pt x="80531" y="54877"/>
                    <a:pt x="76632" y="56629"/>
                  </a:cubicBezTo>
                  <a:cubicBezTo>
                    <a:pt x="61189" y="63589"/>
                    <a:pt x="44133" y="68085"/>
                    <a:pt x="34900" y="84366"/>
                  </a:cubicBezTo>
                  <a:cubicBezTo>
                    <a:pt x="29896" y="84518"/>
                    <a:pt x="25908" y="86766"/>
                    <a:pt x="27826" y="91986"/>
                  </a:cubicBezTo>
                  <a:cubicBezTo>
                    <a:pt x="29324" y="96075"/>
                    <a:pt x="29375" y="100965"/>
                    <a:pt x="32868" y="104280"/>
                  </a:cubicBezTo>
                  <a:cubicBezTo>
                    <a:pt x="32449" y="107036"/>
                    <a:pt x="32055" y="109804"/>
                    <a:pt x="31648" y="112560"/>
                  </a:cubicBezTo>
                  <a:cubicBezTo>
                    <a:pt x="23571" y="108420"/>
                    <a:pt x="28054" y="99708"/>
                    <a:pt x="24778" y="93688"/>
                  </a:cubicBezTo>
                  <a:cubicBezTo>
                    <a:pt x="20028" y="84912"/>
                    <a:pt x="27826" y="82220"/>
                    <a:pt x="33084" y="78448"/>
                  </a:cubicBezTo>
                  <a:cubicBezTo>
                    <a:pt x="34163" y="77673"/>
                    <a:pt x="35090" y="76645"/>
                    <a:pt x="36030" y="75705"/>
                  </a:cubicBezTo>
                  <a:cubicBezTo>
                    <a:pt x="40094" y="71577"/>
                    <a:pt x="44882" y="65938"/>
                    <a:pt x="40932" y="61227"/>
                  </a:cubicBezTo>
                  <a:cubicBezTo>
                    <a:pt x="37122" y="56680"/>
                    <a:pt x="32144" y="62039"/>
                    <a:pt x="28105" y="65037"/>
                  </a:cubicBezTo>
                  <a:cubicBezTo>
                    <a:pt x="17831" y="72631"/>
                    <a:pt x="9220" y="70587"/>
                    <a:pt x="3429" y="59487"/>
                  </a:cubicBezTo>
                  <a:cubicBezTo>
                    <a:pt x="0" y="52921"/>
                    <a:pt x="3378" y="44945"/>
                    <a:pt x="14745" y="39256"/>
                  </a:cubicBezTo>
                  <a:cubicBezTo>
                    <a:pt x="21997" y="35623"/>
                    <a:pt x="25337" y="32448"/>
                    <a:pt x="22733" y="24244"/>
                  </a:cubicBezTo>
                  <a:cubicBezTo>
                    <a:pt x="21158" y="19266"/>
                    <a:pt x="25603" y="17043"/>
                    <a:pt x="28702" y="13856"/>
                  </a:cubicBezTo>
                  <a:cubicBezTo>
                    <a:pt x="34341" y="8039"/>
                    <a:pt x="42304" y="8687"/>
                    <a:pt x="48628" y="5004"/>
                  </a:cubicBezTo>
                  <a:cubicBezTo>
                    <a:pt x="57023" y="114"/>
                    <a:pt x="62141" y="7175"/>
                    <a:pt x="67932" y="11328"/>
                  </a:cubicBezTo>
                  <a:cubicBezTo>
                    <a:pt x="69253" y="12268"/>
                    <a:pt x="70739" y="13856"/>
                    <a:pt x="72136" y="11887"/>
                  </a:cubicBezTo>
                  <a:cubicBezTo>
                    <a:pt x="72720" y="11062"/>
                    <a:pt x="72657" y="9157"/>
                    <a:pt x="72111" y="8230"/>
                  </a:cubicBezTo>
                  <a:cubicBezTo>
                    <a:pt x="70549" y="5639"/>
                    <a:pt x="68529" y="3315"/>
                    <a:pt x="6891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61E1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4" name="Shape 35"/>
            <p:cNvSpPr/>
            <p:nvPr/>
          </p:nvSpPr>
          <p:spPr>
            <a:xfrm>
              <a:off x="1329412" y="41492"/>
              <a:ext cx="70269" cy="39573"/>
            </a:xfrm>
            <a:custGeom>
              <a:avLst/>
              <a:gdLst/>
              <a:ahLst/>
              <a:cxnLst/>
              <a:rect l="0" t="0" r="0" b="0"/>
              <a:pathLst>
                <a:path w="70269" h="39573">
                  <a:moveTo>
                    <a:pt x="47790" y="0"/>
                  </a:moveTo>
                  <a:cubicBezTo>
                    <a:pt x="51257" y="1016"/>
                    <a:pt x="54699" y="2045"/>
                    <a:pt x="57976" y="3023"/>
                  </a:cubicBezTo>
                  <a:cubicBezTo>
                    <a:pt x="58826" y="7290"/>
                    <a:pt x="54953" y="5906"/>
                    <a:pt x="53658" y="7429"/>
                  </a:cubicBezTo>
                  <a:cubicBezTo>
                    <a:pt x="50216" y="11532"/>
                    <a:pt x="49962" y="17488"/>
                    <a:pt x="55055" y="17526"/>
                  </a:cubicBezTo>
                  <a:cubicBezTo>
                    <a:pt x="70269" y="17666"/>
                    <a:pt x="64186" y="27102"/>
                    <a:pt x="63779" y="34328"/>
                  </a:cubicBezTo>
                  <a:cubicBezTo>
                    <a:pt x="49987" y="32817"/>
                    <a:pt x="36233" y="33388"/>
                    <a:pt x="22454" y="34582"/>
                  </a:cubicBezTo>
                  <a:cubicBezTo>
                    <a:pt x="18453" y="34925"/>
                    <a:pt x="14567" y="34531"/>
                    <a:pt x="11011" y="37287"/>
                  </a:cubicBezTo>
                  <a:cubicBezTo>
                    <a:pt x="8052" y="39573"/>
                    <a:pt x="4369" y="39433"/>
                    <a:pt x="2121" y="36106"/>
                  </a:cubicBezTo>
                  <a:cubicBezTo>
                    <a:pt x="153" y="33198"/>
                    <a:pt x="0" y="29248"/>
                    <a:pt x="1854" y="26505"/>
                  </a:cubicBezTo>
                  <a:cubicBezTo>
                    <a:pt x="4077" y="23241"/>
                    <a:pt x="8153" y="23800"/>
                    <a:pt x="10858" y="25959"/>
                  </a:cubicBezTo>
                  <a:cubicBezTo>
                    <a:pt x="15418" y="29578"/>
                    <a:pt x="18694" y="28296"/>
                    <a:pt x="22149" y="24587"/>
                  </a:cubicBezTo>
                  <a:cubicBezTo>
                    <a:pt x="23482" y="23152"/>
                    <a:pt x="25375" y="21031"/>
                    <a:pt x="26886" y="21120"/>
                  </a:cubicBezTo>
                  <a:cubicBezTo>
                    <a:pt x="42101" y="22073"/>
                    <a:pt x="43688" y="9842"/>
                    <a:pt x="477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F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5" name="Shape 36"/>
            <p:cNvSpPr/>
            <p:nvPr/>
          </p:nvSpPr>
          <p:spPr>
            <a:xfrm>
              <a:off x="1364179" y="15120"/>
              <a:ext cx="23266" cy="20745"/>
            </a:xfrm>
            <a:custGeom>
              <a:avLst/>
              <a:gdLst/>
              <a:ahLst/>
              <a:cxnLst/>
              <a:rect l="0" t="0" r="0" b="0"/>
              <a:pathLst>
                <a:path w="23266" h="20745">
                  <a:moveTo>
                    <a:pt x="9890" y="783"/>
                  </a:moveTo>
                  <a:cubicBezTo>
                    <a:pt x="11433" y="0"/>
                    <a:pt x="13290" y="178"/>
                    <a:pt x="15265" y="1670"/>
                  </a:cubicBezTo>
                  <a:cubicBezTo>
                    <a:pt x="18364" y="3994"/>
                    <a:pt x="23266" y="7893"/>
                    <a:pt x="16421" y="12275"/>
                  </a:cubicBezTo>
                  <a:cubicBezTo>
                    <a:pt x="13475" y="14154"/>
                    <a:pt x="15824" y="18955"/>
                    <a:pt x="12281" y="20745"/>
                  </a:cubicBezTo>
                  <a:cubicBezTo>
                    <a:pt x="9347" y="18548"/>
                    <a:pt x="8788" y="13862"/>
                    <a:pt x="4369" y="13227"/>
                  </a:cubicBezTo>
                  <a:cubicBezTo>
                    <a:pt x="4369" y="13240"/>
                    <a:pt x="3835" y="12859"/>
                    <a:pt x="3835" y="12846"/>
                  </a:cubicBezTo>
                  <a:cubicBezTo>
                    <a:pt x="2565" y="11627"/>
                    <a:pt x="1283" y="10408"/>
                    <a:pt x="0" y="9176"/>
                  </a:cubicBezTo>
                  <a:cubicBezTo>
                    <a:pt x="254" y="8858"/>
                    <a:pt x="508" y="8541"/>
                    <a:pt x="775" y="8236"/>
                  </a:cubicBezTo>
                  <a:cubicBezTo>
                    <a:pt x="3061" y="8299"/>
                    <a:pt x="5474" y="8680"/>
                    <a:pt x="6401" y="5658"/>
                  </a:cubicBezTo>
                  <a:cubicBezTo>
                    <a:pt x="7118" y="3308"/>
                    <a:pt x="8347" y="1565"/>
                    <a:pt x="9890" y="78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Shape 37"/>
            <p:cNvSpPr/>
            <p:nvPr/>
          </p:nvSpPr>
          <p:spPr>
            <a:xfrm>
              <a:off x="1350471" y="0"/>
              <a:ext cx="14478" cy="24295"/>
            </a:xfrm>
            <a:custGeom>
              <a:avLst/>
              <a:gdLst/>
              <a:ahLst/>
              <a:cxnLst/>
              <a:rect l="0" t="0" r="0" b="0"/>
              <a:pathLst>
                <a:path w="14478" h="24295">
                  <a:moveTo>
                    <a:pt x="4966" y="38"/>
                  </a:moveTo>
                  <a:cubicBezTo>
                    <a:pt x="8992" y="0"/>
                    <a:pt x="10185" y="4381"/>
                    <a:pt x="9792" y="7518"/>
                  </a:cubicBezTo>
                  <a:cubicBezTo>
                    <a:pt x="8992" y="13691"/>
                    <a:pt x="12192" y="18301"/>
                    <a:pt x="14478" y="23355"/>
                  </a:cubicBezTo>
                  <a:cubicBezTo>
                    <a:pt x="14224" y="23660"/>
                    <a:pt x="13957" y="23978"/>
                    <a:pt x="13729" y="24295"/>
                  </a:cubicBezTo>
                  <a:cubicBezTo>
                    <a:pt x="11887" y="24105"/>
                    <a:pt x="10058" y="23914"/>
                    <a:pt x="8204" y="23724"/>
                  </a:cubicBezTo>
                  <a:cubicBezTo>
                    <a:pt x="7988" y="23089"/>
                    <a:pt x="7772" y="22441"/>
                    <a:pt x="7531" y="21806"/>
                  </a:cubicBezTo>
                  <a:cubicBezTo>
                    <a:pt x="8369" y="15964"/>
                    <a:pt x="2375" y="15278"/>
                    <a:pt x="0" y="11874"/>
                  </a:cubicBezTo>
                  <a:cubicBezTo>
                    <a:pt x="597" y="10325"/>
                    <a:pt x="1257" y="8801"/>
                    <a:pt x="1765" y="7226"/>
                  </a:cubicBezTo>
                  <a:cubicBezTo>
                    <a:pt x="2604" y="4648"/>
                    <a:pt x="584" y="89"/>
                    <a:pt x="4966" y="38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E50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Shape 38"/>
            <p:cNvSpPr/>
            <p:nvPr/>
          </p:nvSpPr>
          <p:spPr>
            <a:xfrm>
              <a:off x="691992" y="272044"/>
              <a:ext cx="593065" cy="380200"/>
            </a:xfrm>
            <a:custGeom>
              <a:avLst/>
              <a:gdLst/>
              <a:ahLst/>
              <a:cxnLst/>
              <a:rect l="0" t="0" r="0" b="0"/>
              <a:pathLst>
                <a:path w="593065" h="380200">
                  <a:moveTo>
                    <a:pt x="129947" y="953"/>
                  </a:moveTo>
                  <a:cubicBezTo>
                    <a:pt x="139713" y="4699"/>
                    <a:pt x="150063" y="5817"/>
                    <a:pt x="160096" y="8331"/>
                  </a:cubicBezTo>
                  <a:cubicBezTo>
                    <a:pt x="166853" y="10020"/>
                    <a:pt x="173050" y="12497"/>
                    <a:pt x="172923" y="21349"/>
                  </a:cubicBezTo>
                  <a:cubicBezTo>
                    <a:pt x="172885" y="24117"/>
                    <a:pt x="174320" y="27115"/>
                    <a:pt x="177902" y="25756"/>
                  </a:cubicBezTo>
                  <a:cubicBezTo>
                    <a:pt x="181521" y="24384"/>
                    <a:pt x="180073" y="21514"/>
                    <a:pt x="178854" y="18999"/>
                  </a:cubicBezTo>
                  <a:cubicBezTo>
                    <a:pt x="177381" y="15977"/>
                    <a:pt x="175324" y="12662"/>
                    <a:pt x="179045" y="10008"/>
                  </a:cubicBezTo>
                  <a:cubicBezTo>
                    <a:pt x="182651" y="7417"/>
                    <a:pt x="186118" y="8738"/>
                    <a:pt x="188913" y="11786"/>
                  </a:cubicBezTo>
                  <a:cubicBezTo>
                    <a:pt x="194767" y="18186"/>
                    <a:pt x="200939" y="20536"/>
                    <a:pt x="209410" y="15862"/>
                  </a:cubicBezTo>
                  <a:cubicBezTo>
                    <a:pt x="215316" y="12598"/>
                    <a:pt x="220269" y="15291"/>
                    <a:pt x="223507" y="21323"/>
                  </a:cubicBezTo>
                  <a:cubicBezTo>
                    <a:pt x="227216" y="28232"/>
                    <a:pt x="232245" y="29401"/>
                    <a:pt x="240805" y="30315"/>
                  </a:cubicBezTo>
                  <a:cubicBezTo>
                    <a:pt x="256527" y="32004"/>
                    <a:pt x="273050" y="29908"/>
                    <a:pt x="288150" y="36195"/>
                  </a:cubicBezTo>
                  <a:cubicBezTo>
                    <a:pt x="294246" y="38735"/>
                    <a:pt x="299885" y="37897"/>
                    <a:pt x="305638" y="35992"/>
                  </a:cubicBezTo>
                  <a:cubicBezTo>
                    <a:pt x="308915" y="34912"/>
                    <a:pt x="311861" y="34709"/>
                    <a:pt x="313284" y="38240"/>
                  </a:cubicBezTo>
                  <a:cubicBezTo>
                    <a:pt x="314884" y="42240"/>
                    <a:pt x="312090" y="45326"/>
                    <a:pt x="308940" y="46101"/>
                  </a:cubicBezTo>
                  <a:cubicBezTo>
                    <a:pt x="298336" y="48717"/>
                    <a:pt x="288176" y="52121"/>
                    <a:pt x="278117" y="56579"/>
                  </a:cubicBezTo>
                  <a:cubicBezTo>
                    <a:pt x="272822" y="58928"/>
                    <a:pt x="265519" y="58128"/>
                    <a:pt x="259398" y="55372"/>
                  </a:cubicBezTo>
                  <a:cubicBezTo>
                    <a:pt x="253022" y="52527"/>
                    <a:pt x="246253" y="52845"/>
                    <a:pt x="239560" y="53238"/>
                  </a:cubicBezTo>
                  <a:cubicBezTo>
                    <a:pt x="235026" y="53505"/>
                    <a:pt x="230772" y="55194"/>
                    <a:pt x="229083" y="59830"/>
                  </a:cubicBezTo>
                  <a:cubicBezTo>
                    <a:pt x="227152" y="65062"/>
                    <a:pt x="224663" y="69342"/>
                    <a:pt x="219164" y="71628"/>
                  </a:cubicBezTo>
                  <a:cubicBezTo>
                    <a:pt x="217653" y="72250"/>
                    <a:pt x="215595" y="75603"/>
                    <a:pt x="216027" y="76289"/>
                  </a:cubicBezTo>
                  <a:cubicBezTo>
                    <a:pt x="221094" y="84341"/>
                    <a:pt x="215443" y="93967"/>
                    <a:pt x="220332" y="102121"/>
                  </a:cubicBezTo>
                  <a:cubicBezTo>
                    <a:pt x="223876" y="108039"/>
                    <a:pt x="227432" y="109474"/>
                    <a:pt x="231686" y="103708"/>
                  </a:cubicBezTo>
                  <a:cubicBezTo>
                    <a:pt x="234569" y="99797"/>
                    <a:pt x="238252" y="97917"/>
                    <a:pt x="241948" y="100203"/>
                  </a:cubicBezTo>
                  <a:cubicBezTo>
                    <a:pt x="250368" y="105385"/>
                    <a:pt x="258089" y="102045"/>
                    <a:pt x="266014" y="99619"/>
                  </a:cubicBezTo>
                  <a:cubicBezTo>
                    <a:pt x="277393" y="96126"/>
                    <a:pt x="290398" y="102603"/>
                    <a:pt x="293433" y="114224"/>
                  </a:cubicBezTo>
                  <a:cubicBezTo>
                    <a:pt x="294640" y="118796"/>
                    <a:pt x="296418" y="120993"/>
                    <a:pt x="300787" y="122415"/>
                  </a:cubicBezTo>
                  <a:cubicBezTo>
                    <a:pt x="305537" y="123952"/>
                    <a:pt x="309626" y="126873"/>
                    <a:pt x="313627" y="130137"/>
                  </a:cubicBezTo>
                  <a:cubicBezTo>
                    <a:pt x="322478" y="137363"/>
                    <a:pt x="332689" y="139548"/>
                    <a:pt x="343040" y="133718"/>
                  </a:cubicBezTo>
                  <a:cubicBezTo>
                    <a:pt x="347155" y="131407"/>
                    <a:pt x="350139" y="133985"/>
                    <a:pt x="353632" y="133896"/>
                  </a:cubicBezTo>
                  <a:cubicBezTo>
                    <a:pt x="358458" y="133782"/>
                    <a:pt x="362788" y="132753"/>
                    <a:pt x="363893" y="127749"/>
                  </a:cubicBezTo>
                  <a:cubicBezTo>
                    <a:pt x="365061" y="122530"/>
                    <a:pt x="360451" y="122568"/>
                    <a:pt x="356908" y="121349"/>
                  </a:cubicBezTo>
                  <a:cubicBezTo>
                    <a:pt x="351447" y="119482"/>
                    <a:pt x="347980" y="115595"/>
                    <a:pt x="348298" y="109258"/>
                  </a:cubicBezTo>
                  <a:cubicBezTo>
                    <a:pt x="348526" y="104699"/>
                    <a:pt x="349403" y="100038"/>
                    <a:pt x="353873" y="98209"/>
                  </a:cubicBezTo>
                  <a:cubicBezTo>
                    <a:pt x="359448" y="95910"/>
                    <a:pt x="364820" y="98209"/>
                    <a:pt x="368325" y="102629"/>
                  </a:cubicBezTo>
                  <a:cubicBezTo>
                    <a:pt x="376847" y="113335"/>
                    <a:pt x="389039" y="110541"/>
                    <a:pt x="399580" y="110198"/>
                  </a:cubicBezTo>
                  <a:cubicBezTo>
                    <a:pt x="404114" y="110046"/>
                    <a:pt x="408877" y="108191"/>
                    <a:pt x="413537" y="110096"/>
                  </a:cubicBezTo>
                  <a:cubicBezTo>
                    <a:pt x="417106" y="111570"/>
                    <a:pt x="420726" y="111468"/>
                    <a:pt x="424421" y="111633"/>
                  </a:cubicBezTo>
                  <a:cubicBezTo>
                    <a:pt x="435013" y="112103"/>
                    <a:pt x="437401" y="114745"/>
                    <a:pt x="436385" y="125070"/>
                  </a:cubicBezTo>
                  <a:cubicBezTo>
                    <a:pt x="435458" y="134518"/>
                    <a:pt x="441160" y="132017"/>
                    <a:pt x="445910" y="130251"/>
                  </a:cubicBezTo>
                  <a:cubicBezTo>
                    <a:pt x="450825" y="128448"/>
                    <a:pt x="455028" y="124879"/>
                    <a:pt x="460985" y="127787"/>
                  </a:cubicBezTo>
                  <a:cubicBezTo>
                    <a:pt x="468782" y="131597"/>
                    <a:pt x="470586" y="135979"/>
                    <a:pt x="466382" y="143624"/>
                  </a:cubicBezTo>
                  <a:cubicBezTo>
                    <a:pt x="462102" y="151422"/>
                    <a:pt x="463182" y="153581"/>
                    <a:pt x="472034" y="153886"/>
                  </a:cubicBezTo>
                  <a:cubicBezTo>
                    <a:pt x="476453" y="154038"/>
                    <a:pt x="480454" y="154483"/>
                    <a:pt x="484442" y="156959"/>
                  </a:cubicBezTo>
                  <a:cubicBezTo>
                    <a:pt x="487896" y="159106"/>
                    <a:pt x="493243" y="159499"/>
                    <a:pt x="496062" y="157226"/>
                  </a:cubicBezTo>
                  <a:cubicBezTo>
                    <a:pt x="508025" y="147561"/>
                    <a:pt x="524853" y="144094"/>
                    <a:pt x="531698" y="127673"/>
                  </a:cubicBezTo>
                  <a:cubicBezTo>
                    <a:pt x="535026" y="119659"/>
                    <a:pt x="542315" y="119685"/>
                    <a:pt x="547421" y="126784"/>
                  </a:cubicBezTo>
                  <a:cubicBezTo>
                    <a:pt x="550456" y="131001"/>
                    <a:pt x="553923" y="133337"/>
                    <a:pt x="558914" y="133769"/>
                  </a:cubicBezTo>
                  <a:cubicBezTo>
                    <a:pt x="565036" y="134303"/>
                    <a:pt x="568719" y="132258"/>
                    <a:pt x="568338" y="125400"/>
                  </a:cubicBezTo>
                  <a:cubicBezTo>
                    <a:pt x="568135" y="121704"/>
                    <a:pt x="568147" y="117983"/>
                    <a:pt x="568350" y="114300"/>
                  </a:cubicBezTo>
                  <a:cubicBezTo>
                    <a:pt x="568528" y="111468"/>
                    <a:pt x="567055" y="107937"/>
                    <a:pt x="570624" y="106185"/>
                  </a:cubicBezTo>
                  <a:cubicBezTo>
                    <a:pt x="573392" y="104826"/>
                    <a:pt x="575970" y="105994"/>
                    <a:pt x="577850" y="108179"/>
                  </a:cubicBezTo>
                  <a:cubicBezTo>
                    <a:pt x="580200" y="110935"/>
                    <a:pt x="583108" y="113767"/>
                    <a:pt x="581190" y="117932"/>
                  </a:cubicBezTo>
                  <a:cubicBezTo>
                    <a:pt x="580225" y="120028"/>
                    <a:pt x="578968" y="122187"/>
                    <a:pt x="577304" y="123711"/>
                  </a:cubicBezTo>
                  <a:cubicBezTo>
                    <a:pt x="572326" y="128270"/>
                    <a:pt x="568262" y="132766"/>
                    <a:pt x="571957" y="140221"/>
                  </a:cubicBezTo>
                  <a:cubicBezTo>
                    <a:pt x="572668" y="141681"/>
                    <a:pt x="572224" y="144742"/>
                    <a:pt x="571106" y="145898"/>
                  </a:cubicBezTo>
                  <a:cubicBezTo>
                    <a:pt x="565772" y="151346"/>
                    <a:pt x="557594" y="154902"/>
                    <a:pt x="561188" y="165278"/>
                  </a:cubicBezTo>
                  <a:cubicBezTo>
                    <a:pt x="561823" y="167094"/>
                    <a:pt x="557873" y="168262"/>
                    <a:pt x="555562" y="166688"/>
                  </a:cubicBezTo>
                  <a:cubicBezTo>
                    <a:pt x="550736" y="163462"/>
                    <a:pt x="547180" y="166535"/>
                    <a:pt x="542684" y="168008"/>
                  </a:cubicBezTo>
                  <a:cubicBezTo>
                    <a:pt x="535242" y="170472"/>
                    <a:pt x="527126" y="171666"/>
                    <a:pt x="519252" y="171920"/>
                  </a:cubicBezTo>
                  <a:cubicBezTo>
                    <a:pt x="512978" y="172123"/>
                    <a:pt x="508203" y="173749"/>
                    <a:pt x="504355" y="178549"/>
                  </a:cubicBezTo>
                  <a:cubicBezTo>
                    <a:pt x="494919" y="190335"/>
                    <a:pt x="483908" y="195669"/>
                    <a:pt x="467766" y="192964"/>
                  </a:cubicBezTo>
                  <a:cubicBezTo>
                    <a:pt x="458267" y="191376"/>
                    <a:pt x="447294" y="192126"/>
                    <a:pt x="438480" y="201232"/>
                  </a:cubicBezTo>
                  <a:cubicBezTo>
                    <a:pt x="432854" y="207061"/>
                    <a:pt x="422669" y="207493"/>
                    <a:pt x="414083" y="208356"/>
                  </a:cubicBezTo>
                  <a:cubicBezTo>
                    <a:pt x="409943" y="208763"/>
                    <a:pt x="405460" y="208839"/>
                    <a:pt x="402882" y="211938"/>
                  </a:cubicBezTo>
                  <a:cubicBezTo>
                    <a:pt x="397180" y="218808"/>
                    <a:pt x="387820" y="214795"/>
                    <a:pt x="381686" y="219837"/>
                  </a:cubicBezTo>
                  <a:cubicBezTo>
                    <a:pt x="381305" y="220142"/>
                    <a:pt x="380048" y="220104"/>
                    <a:pt x="379794" y="219774"/>
                  </a:cubicBezTo>
                  <a:cubicBezTo>
                    <a:pt x="372796" y="210629"/>
                    <a:pt x="362268" y="213474"/>
                    <a:pt x="353073" y="211620"/>
                  </a:cubicBezTo>
                  <a:cubicBezTo>
                    <a:pt x="347777" y="210553"/>
                    <a:pt x="344729" y="206248"/>
                    <a:pt x="342722" y="201371"/>
                  </a:cubicBezTo>
                  <a:cubicBezTo>
                    <a:pt x="340284" y="195478"/>
                    <a:pt x="335509" y="193078"/>
                    <a:pt x="329717" y="194501"/>
                  </a:cubicBezTo>
                  <a:cubicBezTo>
                    <a:pt x="320916" y="196698"/>
                    <a:pt x="312903" y="195834"/>
                    <a:pt x="304368" y="192608"/>
                  </a:cubicBezTo>
                  <a:cubicBezTo>
                    <a:pt x="292976" y="188328"/>
                    <a:pt x="279781" y="190221"/>
                    <a:pt x="268986" y="183121"/>
                  </a:cubicBezTo>
                  <a:cubicBezTo>
                    <a:pt x="267970" y="182448"/>
                    <a:pt x="266217" y="182093"/>
                    <a:pt x="265125" y="182474"/>
                  </a:cubicBezTo>
                  <a:cubicBezTo>
                    <a:pt x="251104" y="187389"/>
                    <a:pt x="237211" y="180696"/>
                    <a:pt x="223215" y="182080"/>
                  </a:cubicBezTo>
                  <a:cubicBezTo>
                    <a:pt x="217068" y="182690"/>
                    <a:pt x="211366" y="179718"/>
                    <a:pt x="206159" y="176644"/>
                  </a:cubicBezTo>
                  <a:cubicBezTo>
                    <a:pt x="199454" y="172669"/>
                    <a:pt x="192532" y="173482"/>
                    <a:pt x="187274" y="177749"/>
                  </a:cubicBezTo>
                  <a:cubicBezTo>
                    <a:pt x="182359" y="181750"/>
                    <a:pt x="184645" y="188239"/>
                    <a:pt x="186398" y="193739"/>
                  </a:cubicBezTo>
                  <a:cubicBezTo>
                    <a:pt x="187020" y="195656"/>
                    <a:pt x="187884" y="197549"/>
                    <a:pt x="188151" y="199504"/>
                  </a:cubicBezTo>
                  <a:cubicBezTo>
                    <a:pt x="189751" y="211607"/>
                    <a:pt x="190919" y="212344"/>
                    <a:pt x="201016" y="207213"/>
                  </a:cubicBezTo>
                  <a:cubicBezTo>
                    <a:pt x="202667" y="206375"/>
                    <a:pt x="204165" y="203873"/>
                    <a:pt x="206108" y="206083"/>
                  </a:cubicBezTo>
                  <a:cubicBezTo>
                    <a:pt x="207785" y="207975"/>
                    <a:pt x="207201" y="210591"/>
                    <a:pt x="206566" y="212839"/>
                  </a:cubicBezTo>
                  <a:cubicBezTo>
                    <a:pt x="204114" y="221526"/>
                    <a:pt x="207213" y="226720"/>
                    <a:pt x="216065" y="228486"/>
                  </a:cubicBezTo>
                  <a:cubicBezTo>
                    <a:pt x="229070" y="231089"/>
                    <a:pt x="242329" y="232651"/>
                    <a:pt x="254457" y="238658"/>
                  </a:cubicBezTo>
                  <a:cubicBezTo>
                    <a:pt x="259512" y="241173"/>
                    <a:pt x="264325" y="243256"/>
                    <a:pt x="268529" y="247701"/>
                  </a:cubicBezTo>
                  <a:cubicBezTo>
                    <a:pt x="275476" y="255041"/>
                    <a:pt x="284772" y="250800"/>
                    <a:pt x="292075" y="248006"/>
                  </a:cubicBezTo>
                  <a:cubicBezTo>
                    <a:pt x="300114" y="244932"/>
                    <a:pt x="304991" y="244107"/>
                    <a:pt x="308458" y="253390"/>
                  </a:cubicBezTo>
                  <a:cubicBezTo>
                    <a:pt x="310109" y="257835"/>
                    <a:pt x="314008" y="257670"/>
                    <a:pt x="317424" y="254432"/>
                  </a:cubicBezTo>
                  <a:cubicBezTo>
                    <a:pt x="319380" y="252578"/>
                    <a:pt x="321145" y="250507"/>
                    <a:pt x="323240" y="248831"/>
                  </a:cubicBezTo>
                  <a:cubicBezTo>
                    <a:pt x="335813" y="238696"/>
                    <a:pt x="347777" y="243510"/>
                    <a:pt x="350304" y="259690"/>
                  </a:cubicBezTo>
                  <a:cubicBezTo>
                    <a:pt x="350838" y="263119"/>
                    <a:pt x="349479" y="268605"/>
                    <a:pt x="354851" y="267907"/>
                  </a:cubicBezTo>
                  <a:cubicBezTo>
                    <a:pt x="359639" y="267271"/>
                    <a:pt x="358635" y="262471"/>
                    <a:pt x="357365" y="258813"/>
                  </a:cubicBezTo>
                  <a:cubicBezTo>
                    <a:pt x="355283" y="252819"/>
                    <a:pt x="359702" y="251485"/>
                    <a:pt x="363652" y="251117"/>
                  </a:cubicBezTo>
                  <a:cubicBezTo>
                    <a:pt x="372034" y="250330"/>
                    <a:pt x="380200" y="252451"/>
                    <a:pt x="385534" y="259067"/>
                  </a:cubicBezTo>
                  <a:cubicBezTo>
                    <a:pt x="394411" y="270091"/>
                    <a:pt x="407988" y="274676"/>
                    <a:pt x="417982" y="284239"/>
                  </a:cubicBezTo>
                  <a:cubicBezTo>
                    <a:pt x="424155" y="290144"/>
                    <a:pt x="429514" y="287769"/>
                    <a:pt x="430924" y="279248"/>
                  </a:cubicBezTo>
                  <a:cubicBezTo>
                    <a:pt x="431965" y="272999"/>
                    <a:pt x="437731" y="271412"/>
                    <a:pt x="440741" y="267106"/>
                  </a:cubicBezTo>
                  <a:cubicBezTo>
                    <a:pt x="448462" y="256057"/>
                    <a:pt x="472999" y="248679"/>
                    <a:pt x="485673" y="253378"/>
                  </a:cubicBezTo>
                  <a:cubicBezTo>
                    <a:pt x="493497" y="256273"/>
                    <a:pt x="500748" y="254152"/>
                    <a:pt x="507149" y="251638"/>
                  </a:cubicBezTo>
                  <a:cubicBezTo>
                    <a:pt x="517030" y="247752"/>
                    <a:pt x="527012" y="246037"/>
                    <a:pt x="537274" y="243967"/>
                  </a:cubicBezTo>
                  <a:cubicBezTo>
                    <a:pt x="547459" y="241910"/>
                    <a:pt x="554228" y="232664"/>
                    <a:pt x="557987" y="222428"/>
                  </a:cubicBezTo>
                  <a:cubicBezTo>
                    <a:pt x="558775" y="220332"/>
                    <a:pt x="558330" y="216535"/>
                    <a:pt x="561251" y="217043"/>
                  </a:cubicBezTo>
                  <a:cubicBezTo>
                    <a:pt x="571881" y="218859"/>
                    <a:pt x="574866" y="211163"/>
                    <a:pt x="578637" y="204165"/>
                  </a:cubicBezTo>
                  <a:cubicBezTo>
                    <a:pt x="580034" y="201562"/>
                    <a:pt x="582168" y="199796"/>
                    <a:pt x="585203" y="201104"/>
                  </a:cubicBezTo>
                  <a:cubicBezTo>
                    <a:pt x="588074" y="202349"/>
                    <a:pt x="590664" y="204749"/>
                    <a:pt x="590258" y="208013"/>
                  </a:cubicBezTo>
                  <a:cubicBezTo>
                    <a:pt x="589026" y="217691"/>
                    <a:pt x="593065" y="216052"/>
                    <a:pt x="591109" y="224803"/>
                  </a:cubicBezTo>
                  <a:cubicBezTo>
                    <a:pt x="590664" y="226847"/>
                    <a:pt x="592493" y="226136"/>
                    <a:pt x="588404" y="229794"/>
                  </a:cubicBezTo>
                  <a:cubicBezTo>
                    <a:pt x="583527" y="234163"/>
                    <a:pt x="584302" y="233655"/>
                    <a:pt x="579539" y="238874"/>
                  </a:cubicBezTo>
                  <a:cubicBezTo>
                    <a:pt x="574319" y="243865"/>
                    <a:pt x="576834" y="239560"/>
                    <a:pt x="574319" y="243865"/>
                  </a:cubicBezTo>
                  <a:cubicBezTo>
                    <a:pt x="570471" y="250469"/>
                    <a:pt x="561454" y="253479"/>
                    <a:pt x="557124" y="259956"/>
                  </a:cubicBezTo>
                  <a:cubicBezTo>
                    <a:pt x="551853" y="267830"/>
                    <a:pt x="541363" y="267614"/>
                    <a:pt x="532714" y="268757"/>
                  </a:cubicBezTo>
                  <a:cubicBezTo>
                    <a:pt x="526034" y="269621"/>
                    <a:pt x="519316" y="268669"/>
                    <a:pt x="514617" y="275019"/>
                  </a:cubicBezTo>
                  <a:cubicBezTo>
                    <a:pt x="513131" y="277038"/>
                    <a:pt x="510489" y="277292"/>
                    <a:pt x="508114" y="277012"/>
                  </a:cubicBezTo>
                  <a:cubicBezTo>
                    <a:pt x="490055" y="274777"/>
                    <a:pt x="477698" y="289624"/>
                    <a:pt x="461353" y="292608"/>
                  </a:cubicBezTo>
                  <a:cubicBezTo>
                    <a:pt x="459956" y="292862"/>
                    <a:pt x="458216" y="294577"/>
                    <a:pt x="457759" y="295974"/>
                  </a:cubicBezTo>
                  <a:cubicBezTo>
                    <a:pt x="453250" y="310248"/>
                    <a:pt x="443738" y="321018"/>
                    <a:pt x="433527" y="331381"/>
                  </a:cubicBezTo>
                  <a:cubicBezTo>
                    <a:pt x="432791" y="332130"/>
                    <a:pt x="433133" y="333959"/>
                    <a:pt x="432981" y="335293"/>
                  </a:cubicBezTo>
                  <a:lnTo>
                    <a:pt x="430784" y="337477"/>
                  </a:lnTo>
                  <a:cubicBezTo>
                    <a:pt x="421196" y="337998"/>
                    <a:pt x="418744" y="348653"/>
                    <a:pt x="410832" y="351549"/>
                  </a:cubicBezTo>
                  <a:cubicBezTo>
                    <a:pt x="409334" y="353568"/>
                    <a:pt x="407848" y="355600"/>
                    <a:pt x="406349" y="357619"/>
                  </a:cubicBezTo>
                  <a:cubicBezTo>
                    <a:pt x="398920" y="362585"/>
                    <a:pt x="387591" y="359931"/>
                    <a:pt x="382626" y="369722"/>
                  </a:cubicBezTo>
                  <a:cubicBezTo>
                    <a:pt x="381457" y="369951"/>
                    <a:pt x="380276" y="370192"/>
                    <a:pt x="379108" y="370421"/>
                  </a:cubicBezTo>
                  <a:cubicBezTo>
                    <a:pt x="373431" y="369659"/>
                    <a:pt x="372491" y="373253"/>
                    <a:pt x="372440" y="377673"/>
                  </a:cubicBezTo>
                  <a:cubicBezTo>
                    <a:pt x="372250" y="378371"/>
                    <a:pt x="372072" y="379082"/>
                    <a:pt x="371894" y="379781"/>
                  </a:cubicBezTo>
                  <a:cubicBezTo>
                    <a:pt x="369049" y="380200"/>
                    <a:pt x="366814" y="379171"/>
                    <a:pt x="364693" y="377241"/>
                  </a:cubicBezTo>
                  <a:cubicBezTo>
                    <a:pt x="359677" y="372618"/>
                    <a:pt x="354127" y="372567"/>
                    <a:pt x="348387" y="375869"/>
                  </a:cubicBezTo>
                  <a:cubicBezTo>
                    <a:pt x="346215" y="376034"/>
                    <a:pt x="344043" y="376199"/>
                    <a:pt x="341871" y="376365"/>
                  </a:cubicBezTo>
                  <a:cubicBezTo>
                    <a:pt x="341389" y="376098"/>
                    <a:pt x="341287" y="375717"/>
                    <a:pt x="341567" y="375234"/>
                  </a:cubicBezTo>
                  <a:cubicBezTo>
                    <a:pt x="342100" y="373723"/>
                    <a:pt x="342405" y="371869"/>
                    <a:pt x="340881" y="371145"/>
                  </a:cubicBezTo>
                  <a:cubicBezTo>
                    <a:pt x="339128" y="370294"/>
                    <a:pt x="338265" y="371831"/>
                    <a:pt x="337922" y="373456"/>
                  </a:cubicBezTo>
                  <a:cubicBezTo>
                    <a:pt x="333985" y="372897"/>
                    <a:pt x="330060" y="372326"/>
                    <a:pt x="326123" y="371754"/>
                  </a:cubicBezTo>
                  <a:cubicBezTo>
                    <a:pt x="322656" y="365735"/>
                    <a:pt x="319291" y="365557"/>
                    <a:pt x="316052" y="371958"/>
                  </a:cubicBezTo>
                  <a:cubicBezTo>
                    <a:pt x="311912" y="373240"/>
                    <a:pt x="307899" y="373088"/>
                    <a:pt x="304038" y="370942"/>
                  </a:cubicBezTo>
                  <a:cubicBezTo>
                    <a:pt x="304660" y="365354"/>
                    <a:pt x="299783" y="364922"/>
                    <a:pt x="296710" y="364566"/>
                  </a:cubicBezTo>
                  <a:cubicBezTo>
                    <a:pt x="283401" y="362979"/>
                    <a:pt x="273596" y="354609"/>
                    <a:pt x="268262" y="344399"/>
                  </a:cubicBezTo>
                  <a:cubicBezTo>
                    <a:pt x="260071" y="328701"/>
                    <a:pt x="245834" y="328752"/>
                    <a:pt x="232397" y="325526"/>
                  </a:cubicBezTo>
                  <a:cubicBezTo>
                    <a:pt x="222758" y="323215"/>
                    <a:pt x="212497" y="323710"/>
                    <a:pt x="203098" y="322212"/>
                  </a:cubicBezTo>
                  <a:cubicBezTo>
                    <a:pt x="189141" y="319989"/>
                    <a:pt x="177178" y="310464"/>
                    <a:pt x="168935" y="297853"/>
                  </a:cubicBezTo>
                  <a:cubicBezTo>
                    <a:pt x="164300" y="290741"/>
                    <a:pt x="158102" y="284963"/>
                    <a:pt x="151473" y="279883"/>
                  </a:cubicBezTo>
                  <a:cubicBezTo>
                    <a:pt x="148031" y="277228"/>
                    <a:pt x="145910" y="274333"/>
                    <a:pt x="144513" y="270446"/>
                  </a:cubicBezTo>
                  <a:cubicBezTo>
                    <a:pt x="143624" y="267932"/>
                    <a:pt x="142989" y="264922"/>
                    <a:pt x="141224" y="263195"/>
                  </a:cubicBezTo>
                  <a:cubicBezTo>
                    <a:pt x="130200" y="252540"/>
                    <a:pt x="126213" y="237757"/>
                    <a:pt x="118326" y="225311"/>
                  </a:cubicBezTo>
                  <a:cubicBezTo>
                    <a:pt x="114275" y="218910"/>
                    <a:pt x="110198" y="210033"/>
                    <a:pt x="99606" y="217449"/>
                  </a:cubicBezTo>
                  <a:cubicBezTo>
                    <a:pt x="95974" y="219989"/>
                    <a:pt x="93167" y="217259"/>
                    <a:pt x="91211" y="214389"/>
                  </a:cubicBezTo>
                  <a:cubicBezTo>
                    <a:pt x="88722" y="210693"/>
                    <a:pt x="90932" y="207874"/>
                    <a:pt x="93891" y="205918"/>
                  </a:cubicBezTo>
                  <a:cubicBezTo>
                    <a:pt x="97307" y="203670"/>
                    <a:pt x="102933" y="203645"/>
                    <a:pt x="101918" y="197383"/>
                  </a:cubicBezTo>
                  <a:cubicBezTo>
                    <a:pt x="100978" y="191618"/>
                    <a:pt x="96101" y="190538"/>
                    <a:pt x="91592" y="189167"/>
                  </a:cubicBezTo>
                  <a:cubicBezTo>
                    <a:pt x="78689" y="185217"/>
                    <a:pt x="79743" y="183998"/>
                    <a:pt x="81991" y="170650"/>
                  </a:cubicBezTo>
                  <a:cubicBezTo>
                    <a:pt x="83858" y="159449"/>
                    <a:pt x="79946" y="147549"/>
                    <a:pt x="81026" y="135674"/>
                  </a:cubicBezTo>
                  <a:cubicBezTo>
                    <a:pt x="81445" y="131178"/>
                    <a:pt x="75082" y="130467"/>
                    <a:pt x="71501" y="133477"/>
                  </a:cubicBezTo>
                  <a:cubicBezTo>
                    <a:pt x="65456" y="138570"/>
                    <a:pt x="61239" y="137135"/>
                    <a:pt x="56261" y="131763"/>
                  </a:cubicBezTo>
                  <a:cubicBezTo>
                    <a:pt x="51803" y="126949"/>
                    <a:pt x="55296" y="101181"/>
                    <a:pt x="48285" y="103822"/>
                  </a:cubicBezTo>
                  <a:cubicBezTo>
                    <a:pt x="33757" y="109283"/>
                    <a:pt x="44564" y="85319"/>
                    <a:pt x="35687" y="101778"/>
                  </a:cubicBezTo>
                  <a:cubicBezTo>
                    <a:pt x="30836" y="110769"/>
                    <a:pt x="27940" y="116307"/>
                    <a:pt x="23787" y="107226"/>
                  </a:cubicBezTo>
                  <a:cubicBezTo>
                    <a:pt x="22530" y="104496"/>
                    <a:pt x="19012" y="105728"/>
                    <a:pt x="16624" y="106197"/>
                  </a:cubicBezTo>
                  <a:cubicBezTo>
                    <a:pt x="10135" y="107506"/>
                    <a:pt x="9906" y="128791"/>
                    <a:pt x="7442" y="124244"/>
                  </a:cubicBezTo>
                  <a:cubicBezTo>
                    <a:pt x="5855" y="121310"/>
                    <a:pt x="0" y="107607"/>
                    <a:pt x="1994" y="104839"/>
                  </a:cubicBezTo>
                  <a:cubicBezTo>
                    <a:pt x="3912" y="102184"/>
                    <a:pt x="1321" y="88798"/>
                    <a:pt x="4039" y="89865"/>
                  </a:cubicBezTo>
                  <a:cubicBezTo>
                    <a:pt x="9474" y="91999"/>
                    <a:pt x="9157" y="86627"/>
                    <a:pt x="12890" y="82372"/>
                  </a:cubicBezTo>
                  <a:cubicBezTo>
                    <a:pt x="19964" y="74320"/>
                    <a:pt x="15659" y="93383"/>
                    <a:pt x="21399" y="84074"/>
                  </a:cubicBezTo>
                  <a:cubicBezTo>
                    <a:pt x="23330" y="80937"/>
                    <a:pt x="21298" y="86843"/>
                    <a:pt x="24460" y="85776"/>
                  </a:cubicBezTo>
                  <a:cubicBezTo>
                    <a:pt x="28258" y="84493"/>
                    <a:pt x="27178" y="94488"/>
                    <a:pt x="27546" y="89167"/>
                  </a:cubicBezTo>
                  <a:cubicBezTo>
                    <a:pt x="27800" y="85496"/>
                    <a:pt x="30810" y="84925"/>
                    <a:pt x="33503" y="85458"/>
                  </a:cubicBezTo>
                  <a:cubicBezTo>
                    <a:pt x="40780" y="86881"/>
                    <a:pt x="45402" y="82207"/>
                    <a:pt x="50648" y="78740"/>
                  </a:cubicBezTo>
                  <a:cubicBezTo>
                    <a:pt x="55651" y="75425"/>
                    <a:pt x="57188" y="70764"/>
                    <a:pt x="54648" y="65659"/>
                  </a:cubicBezTo>
                  <a:cubicBezTo>
                    <a:pt x="48539" y="53302"/>
                    <a:pt x="56198" y="43942"/>
                    <a:pt x="61506" y="34519"/>
                  </a:cubicBezTo>
                  <a:cubicBezTo>
                    <a:pt x="64999" y="28308"/>
                    <a:pt x="70841" y="23444"/>
                    <a:pt x="75502" y="17869"/>
                  </a:cubicBezTo>
                  <a:cubicBezTo>
                    <a:pt x="76518" y="16637"/>
                    <a:pt x="77762" y="14859"/>
                    <a:pt x="77597" y="13487"/>
                  </a:cubicBezTo>
                  <a:cubicBezTo>
                    <a:pt x="76403" y="3086"/>
                    <a:pt x="80721" y="2299"/>
                    <a:pt x="89903" y="4229"/>
                  </a:cubicBezTo>
                  <a:cubicBezTo>
                    <a:pt x="100508" y="6477"/>
                    <a:pt x="111735" y="7569"/>
                    <a:pt x="122098" y="1740"/>
                  </a:cubicBezTo>
                  <a:cubicBezTo>
                    <a:pt x="124524" y="368"/>
                    <a:pt x="127445" y="0"/>
                    <a:pt x="129947" y="95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1010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Shape 39"/>
            <p:cNvSpPr/>
            <p:nvPr/>
          </p:nvSpPr>
          <p:spPr>
            <a:xfrm>
              <a:off x="1032114" y="808951"/>
              <a:ext cx="202755" cy="129365"/>
            </a:xfrm>
            <a:custGeom>
              <a:avLst/>
              <a:gdLst/>
              <a:ahLst/>
              <a:cxnLst/>
              <a:rect l="0" t="0" r="0" b="0"/>
              <a:pathLst>
                <a:path w="202755" h="129365">
                  <a:moveTo>
                    <a:pt x="71210" y="467"/>
                  </a:moveTo>
                  <a:cubicBezTo>
                    <a:pt x="76292" y="933"/>
                    <a:pt x="81540" y="3921"/>
                    <a:pt x="85547" y="6823"/>
                  </a:cubicBezTo>
                  <a:cubicBezTo>
                    <a:pt x="89624" y="9782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4"/>
                  </a:cubicBezTo>
                  <a:cubicBezTo>
                    <a:pt x="167094" y="21885"/>
                    <a:pt x="187401" y="18888"/>
                    <a:pt x="192189" y="22863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74" y="31855"/>
                    <a:pt x="128791" y="42078"/>
                    <a:pt x="122187" y="36236"/>
                  </a:cubicBezTo>
                  <a:cubicBezTo>
                    <a:pt x="115583" y="30394"/>
                    <a:pt x="200114" y="88535"/>
                    <a:pt x="201447" y="93640"/>
                  </a:cubicBezTo>
                  <a:cubicBezTo>
                    <a:pt x="202755" y="98758"/>
                    <a:pt x="198361" y="92193"/>
                    <a:pt x="177228" y="89754"/>
                  </a:cubicBezTo>
                  <a:cubicBezTo>
                    <a:pt x="132537" y="84611"/>
                    <a:pt x="92418" y="12640"/>
                    <a:pt x="103594" y="106226"/>
                  </a:cubicBezTo>
                  <a:cubicBezTo>
                    <a:pt x="106350" y="129365"/>
                    <a:pt x="65380" y="48403"/>
                    <a:pt x="62738" y="46942"/>
                  </a:cubicBezTo>
                  <a:cubicBezTo>
                    <a:pt x="60096" y="45482"/>
                    <a:pt x="17704" y="43412"/>
                    <a:pt x="9093" y="46346"/>
                  </a:cubicBezTo>
                  <a:cubicBezTo>
                    <a:pt x="0" y="49444"/>
                    <a:pt x="9792" y="36757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Rectangle 40"/>
            <p:cNvSpPr/>
            <p:nvPr/>
          </p:nvSpPr>
          <p:spPr>
            <a:xfrm rot="-2865929">
              <a:off x="301521" y="1165753"/>
              <a:ext cx="11756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0" name="Rectangle 41"/>
            <p:cNvSpPr/>
            <p:nvPr/>
          </p:nvSpPr>
          <p:spPr>
            <a:xfrm rot="-2279939">
              <a:off x="368530" y="1114591"/>
              <a:ext cx="101549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" name="Rectangle 42"/>
            <p:cNvSpPr/>
            <p:nvPr/>
          </p:nvSpPr>
          <p:spPr>
            <a:xfrm rot="-1838222">
              <a:off x="431562" y="1070166"/>
              <a:ext cx="112494" cy="2436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2" name="Rectangle 43"/>
            <p:cNvSpPr/>
            <p:nvPr/>
          </p:nvSpPr>
          <p:spPr>
            <a:xfrm rot="-1543743">
              <a:off x="508729" y="1042174"/>
              <a:ext cx="6709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3" name="Rectangle 44"/>
            <p:cNvSpPr/>
            <p:nvPr/>
          </p:nvSpPr>
          <p:spPr>
            <a:xfrm rot="-1354527">
              <a:off x="554645" y="1022289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4" name="Rectangle 45"/>
            <p:cNvSpPr/>
            <p:nvPr/>
          </p:nvSpPr>
          <p:spPr>
            <a:xfrm rot="-1135603">
              <a:off x="598448" y="997960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5" name="Rectangle 46"/>
            <p:cNvSpPr/>
            <p:nvPr/>
          </p:nvSpPr>
          <p:spPr>
            <a:xfrm rot="-960580">
              <a:off x="680037" y="983570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47"/>
            <p:cNvSpPr/>
            <p:nvPr/>
          </p:nvSpPr>
          <p:spPr>
            <a:xfrm rot="-845739">
              <a:off x="710549" y="972361"/>
              <a:ext cx="67092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" name="Rectangle 48"/>
            <p:cNvSpPr/>
            <p:nvPr/>
          </p:nvSpPr>
          <p:spPr>
            <a:xfrm rot="-670011">
              <a:off x="759368" y="957029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8" name="Rectangle 49"/>
            <p:cNvSpPr/>
            <p:nvPr/>
          </p:nvSpPr>
          <p:spPr>
            <a:xfrm rot="-506665">
              <a:off x="842584" y="947125"/>
              <a:ext cx="6628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9" name="Rectangle 50"/>
            <p:cNvSpPr/>
            <p:nvPr/>
          </p:nvSpPr>
          <p:spPr>
            <a:xfrm rot="-405821">
              <a:off x="892635" y="941914"/>
              <a:ext cx="47430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0" name="Rectangle 51"/>
            <p:cNvSpPr/>
            <p:nvPr/>
          </p:nvSpPr>
          <p:spPr>
            <a:xfrm rot="-297794">
              <a:off x="927850" y="936863"/>
              <a:ext cx="80266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1" name="Rectangle 52"/>
            <p:cNvSpPr/>
            <p:nvPr/>
          </p:nvSpPr>
          <p:spPr>
            <a:xfrm rot="-176262">
              <a:off x="988047" y="933481"/>
              <a:ext cx="6709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2" name="Rectangle 54"/>
            <p:cNvSpPr/>
            <p:nvPr/>
          </p:nvSpPr>
          <p:spPr>
            <a:xfrm>
              <a:off x="1073659" y="931584"/>
              <a:ext cx="92813" cy="2443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3" name="Rectangle 55"/>
            <p:cNvSpPr/>
            <p:nvPr/>
          </p:nvSpPr>
          <p:spPr>
            <a:xfrm rot="186675">
              <a:off x="1141295" y="934919"/>
              <a:ext cx="111278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Rectangle 56"/>
            <p:cNvSpPr/>
            <p:nvPr/>
          </p:nvSpPr>
          <p:spPr>
            <a:xfrm rot="313958">
              <a:off x="1224598" y="938856"/>
              <a:ext cx="42971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57"/>
            <p:cNvSpPr/>
            <p:nvPr/>
          </p:nvSpPr>
          <p:spPr>
            <a:xfrm rot="432116">
              <a:off x="1256490" y="945480"/>
              <a:ext cx="95467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6" name="Rectangle 58"/>
            <p:cNvSpPr/>
            <p:nvPr/>
          </p:nvSpPr>
          <p:spPr>
            <a:xfrm rot="554505">
              <a:off x="1327599" y="952267"/>
              <a:ext cx="42971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59"/>
            <p:cNvSpPr/>
            <p:nvPr/>
          </p:nvSpPr>
          <p:spPr>
            <a:xfrm rot="688652">
              <a:off x="1358811" y="963672"/>
              <a:ext cx="101549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8" name="Rectangle 60"/>
            <p:cNvSpPr/>
            <p:nvPr/>
          </p:nvSpPr>
          <p:spPr>
            <a:xfrm rot="903877">
              <a:off x="1432515" y="983382"/>
              <a:ext cx="11431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9" name="Rectangle 61"/>
            <p:cNvSpPr/>
            <p:nvPr/>
          </p:nvSpPr>
          <p:spPr>
            <a:xfrm rot="1157917">
              <a:off x="1514449" y="1009311"/>
              <a:ext cx="111683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0" name="Rectangle 62"/>
            <p:cNvSpPr/>
            <p:nvPr/>
          </p:nvSpPr>
          <p:spPr>
            <a:xfrm rot="1420448">
              <a:off x="1592889" y="1037029"/>
              <a:ext cx="90806" cy="2436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1" name="Rectangle 67"/>
            <p:cNvSpPr/>
            <p:nvPr/>
          </p:nvSpPr>
          <p:spPr>
            <a:xfrm rot="3296050">
              <a:off x="1822272" y="1223798"/>
              <a:ext cx="111278" cy="24363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L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2" name="Rectangle 68"/>
            <p:cNvSpPr/>
            <p:nvPr/>
          </p:nvSpPr>
          <p:spPr>
            <a:xfrm>
              <a:off x="338336" y="1734407"/>
              <a:ext cx="1475982" cy="324847"/>
            </a:xfrm>
            <a:prstGeom prst="rect">
              <a:avLst/>
            </a:prstGeom>
            <a:ln>
              <a:noFill/>
            </a:ln>
          </p:spPr>
          <p:txBody>
            <a:bodyPr spcFirstLastPara="1" vert="horz" lIns="0" tIns="0" rIns="0" bIns="0" numCol="1" rtlCol="0">
              <a:prstTxWarp prst="textArchDown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CL" sz="1400" spc="32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Achawall</a:t>
              </a:r>
              <a:endParaRPr lang="es-CL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Shape 73"/>
            <p:cNvSpPr/>
            <p:nvPr/>
          </p:nvSpPr>
          <p:spPr>
            <a:xfrm>
              <a:off x="958119" y="1495627"/>
              <a:ext cx="751" cy="6433"/>
            </a:xfrm>
            <a:custGeom>
              <a:avLst/>
              <a:gdLst/>
              <a:ahLst/>
              <a:cxnLst/>
              <a:rect l="0" t="0" r="0" b="0"/>
              <a:pathLst>
                <a:path w="751" h="6433">
                  <a:moveTo>
                    <a:pt x="0" y="0"/>
                  </a:moveTo>
                  <a:lnTo>
                    <a:pt x="751" y="1145"/>
                  </a:lnTo>
                  <a:lnTo>
                    <a:pt x="0" y="643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4" name="Shape 87"/>
            <p:cNvSpPr/>
            <p:nvPr/>
          </p:nvSpPr>
          <p:spPr>
            <a:xfrm>
              <a:off x="1326157" y="1497475"/>
              <a:ext cx="446" cy="2393"/>
            </a:xfrm>
            <a:custGeom>
              <a:avLst/>
              <a:gdLst/>
              <a:ahLst/>
              <a:cxnLst/>
              <a:rect l="0" t="0" r="0" b="0"/>
              <a:pathLst>
                <a:path w="446" h="2393">
                  <a:moveTo>
                    <a:pt x="0" y="0"/>
                  </a:moveTo>
                  <a:lnTo>
                    <a:pt x="446" y="1104"/>
                  </a:lnTo>
                  <a:lnTo>
                    <a:pt x="0" y="23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1E1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5" name="Shape 105"/>
            <p:cNvSpPr/>
            <p:nvPr/>
          </p:nvSpPr>
          <p:spPr>
            <a:xfrm>
              <a:off x="932287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199" y="467"/>
                  </a:moveTo>
                  <a:cubicBezTo>
                    <a:pt x="76279" y="934"/>
                    <a:pt x="81527" y="3921"/>
                    <a:pt x="85534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74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83" y="31855"/>
                  </a:cubicBezTo>
                  <a:cubicBezTo>
                    <a:pt x="150762" y="31855"/>
                    <a:pt x="128778" y="42066"/>
                    <a:pt x="122174" y="36236"/>
                  </a:cubicBezTo>
                  <a:cubicBezTo>
                    <a:pt x="115570" y="30394"/>
                    <a:pt x="200114" y="88535"/>
                    <a:pt x="201435" y="93640"/>
                  </a:cubicBezTo>
                  <a:cubicBezTo>
                    <a:pt x="202755" y="98759"/>
                    <a:pt x="198361" y="92180"/>
                    <a:pt x="177216" y="89754"/>
                  </a:cubicBezTo>
                  <a:cubicBezTo>
                    <a:pt x="132524" y="84611"/>
                    <a:pt x="92418" y="12640"/>
                    <a:pt x="103581" y="106226"/>
                  </a:cubicBezTo>
                  <a:cubicBezTo>
                    <a:pt x="103926" y="109119"/>
                    <a:pt x="103587" y="110384"/>
                    <a:pt x="102725" y="110382"/>
                  </a:cubicBezTo>
                  <a:cubicBezTo>
                    <a:pt x="96693" y="110364"/>
                    <a:pt x="65037" y="48209"/>
                    <a:pt x="62725" y="46942"/>
                  </a:cubicBezTo>
                  <a:cubicBezTo>
                    <a:pt x="60084" y="45482"/>
                    <a:pt x="17691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08" y="2054"/>
                    <a:pt x="66119" y="0"/>
                    <a:pt x="71199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6" name="Shape 106"/>
            <p:cNvSpPr/>
            <p:nvPr/>
          </p:nvSpPr>
          <p:spPr>
            <a:xfrm>
              <a:off x="951443" y="652625"/>
              <a:ext cx="64110" cy="182253"/>
            </a:xfrm>
            <a:custGeom>
              <a:avLst/>
              <a:gdLst/>
              <a:ahLst/>
              <a:cxnLst/>
              <a:rect l="0" t="0" r="0" b="0"/>
              <a:pathLst>
                <a:path w="64110" h="182253">
                  <a:moveTo>
                    <a:pt x="36176" y="413"/>
                  </a:moveTo>
                  <a:cubicBezTo>
                    <a:pt x="40004" y="550"/>
                    <a:pt x="42545" y="757"/>
                    <a:pt x="42545" y="757"/>
                  </a:cubicBezTo>
                  <a:lnTo>
                    <a:pt x="49797" y="15438"/>
                  </a:lnTo>
                  <a:cubicBezTo>
                    <a:pt x="44717" y="79523"/>
                    <a:pt x="64110" y="182253"/>
                    <a:pt x="64110" y="182253"/>
                  </a:cubicBezTo>
                  <a:lnTo>
                    <a:pt x="33401" y="179853"/>
                  </a:lnTo>
                  <a:cubicBezTo>
                    <a:pt x="33401" y="179853"/>
                    <a:pt x="0" y="19604"/>
                    <a:pt x="940" y="8530"/>
                  </a:cubicBezTo>
                  <a:cubicBezTo>
                    <a:pt x="1645" y="214"/>
                    <a:pt x="24695" y="0"/>
                    <a:pt x="36176" y="41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  <p:sp>
          <p:nvSpPr>
            <p:cNvPr id="47" name="Shape 107"/>
            <p:cNvSpPr/>
            <p:nvPr/>
          </p:nvSpPr>
          <p:spPr>
            <a:xfrm>
              <a:off x="923878" y="811104"/>
              <a:ext cx="202755" cy="110384"/>
            </a:xfrm>
            <a:custGeom>
              <a:avLst/>
              <a:gdLst/>
              <a:ahLst/>
              <a:cxnLst/>
              <a:rect l="0" t="0" r="0" b="0"/>
              <a:pathLst>
                <a:path w="202755" h="110384">
                  <a:moveTo>
                    <a:pt x="71210" y="467"/>
                  </a:moveTo>
                  <a:cubicBezTo>
                    <a:pt x="76292" y="934"/>
                    <a:pt x="81540" y="3921"/>
                    <a:pt x="85547" y="6823"/>
                  </a:cubicBezTo>
                  <a:cubicBezTo>
                    <a:pt x="89624" y="9770"/>
                    <a:pt x="92418" y="12640"/>
                    <a:pt x="92418" y="12640"/>
                  </a:cubicBezTo>
                  <a:cubicBezTo>
                    <a:pt x="100787" y="29670"/>
                    <a:pt x="125285" y="18990"/>
                    <a:pt x="142430" y="20183"/>
                  </a:cubicBezTo>
                  <a:cubicBezTo>
                    <a:pt x="167094" y="21885"/>
                    <a:pt x="187401" y="18888"/>
                    <a:pt x="192189" y="22851"/>
                  </a:cubicBezTo>
                  <a:cubicBezTo>
                    <a:pt x="198361" y="27969"/>
                    <a:pt x="167970" y="31855"/>
                    <a:pt x="156096" y="31855"/>
                  </a:cubicBezTo>
                  <a:cubicBezTo>
                    <a:pt x="150762" y="31855"/>
                    <a:pt x="128791" y="42066"/>
                    <a:pt x="122187" y="36236"/>
                  </a:cubicBezTo>
                  <a:cubicBezTo>
                    <a:pt x="115570" y="30394"/>
                    <a:pt x="200114" y="88535"/>
                    <a:pt x="201447" y="93640"/>
                  </a:cubicBezTo>
                  <a:cubicBezTo>
                    <a:pt x="202755" y="98759"/>
                    <a:pt x="198361" y="92180"/>
                    <a:pt x="177228" y="89754"/>
                  </a:cubicBezTo>
                  <a:cubicBezTo>
                    <a:pt x="132537" y="84611"/>
                    <a:pt x="92418" y="12640"/>
                    <a:pt x="103581" y="106226"/>
                  </a:cubicBezTo>
                  <a:cubicBezTo>
                    <a:pt x="103927" y="109119"/>
                    <a:pt x="103590" y="110384"/>
                    <a:pt x="102729" y="110382"/>
                  </a:cubicBezTo>
                  <a:cubicBezTo>
                    <a:pt x="96706" y="110364"/>
                    <a:pt x="65049" y="48209"/>
                    <a:pt x="62738" y="46942"/>
                  </a:cubicBezTo>
                  <a:cubicBezTo>
                    <a:pt x="60096" y="45482"/>
                    <a:pt x="17704" y="43412"/>
                    <a:pt x="9093" y="46333"/>
                  </a:cubicBezTo>
                  <a:cubicBezTo>
                    <a:pt x="0" y="49432"/>
                    <a:pt x="9792" y="36744"/>
                    <a:pt x="20942" y="35296"/>
                  </a:cubicBezTo>
                  <a:cubicBezTo>
                    <a:pt x="28029" y="34369"/>
                    <a:pt x="45796" y="35296"/>
                    <a:pt x="57874" y="9236"/>
                  </a:cubicBezTo>
                  <a:cubicBezTo>
                    <a:pt x="61214" y="2054"/>
                    <a:pt x="66129" y="0"/>
                    <a:pt x="71210" y="467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3171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12014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ra">
  <a:themeElements>
    <a:clrScheme name="Tipo de mader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ipo de made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TM03090434[[fn=Letras en madera]]</Template>
  <TotalTime>3510</TotalTime>
  <Words>748</Words>
  <Application>Microsoft Office PowerPoint</Application>
  <PresentationFormat>Panorámica</PresentationFormat>
  <Paragraphs>367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Arial</vt:lpstr>
      <vt:lpstr>Calibri</vt:lpstr>
      <vt:lpstr>Rockwell</vt:lpstr>
      <vt:lpstr>Rockwell Condensed</vt:lpstr>
      <vt:lpstr>Times New Roman</vt:lpstr>
      <vt:lpstr>Wingdings</vt:lpstr>
      <vt:lpstr>Tipo de madera</vt:lpstr>
      <vt:lpstr>Achawal: Gallina mapuche Kollonka y Criolla</vt:lpstr>
      <vt:lpstr>Problema base: </vt:lpstr>
      <vt:lpstr>Herencia cultural: sucesos históricos</vt:lpstr>
      <vt:lpstr>Herencia cultural: sucesos históricos </vt:lpstr>
      <vt:lpstr>Herencia cultural: sucesos históricos </vt:lpstr>
      <vt:lpstr>Técnico productivo: tipos de gallina mapuche</vt:lpstr>
      <vt:lpstr>Técnico productivo: incubación </vt:lpstr>
      <vt:lpstr>Técnico productivo: riesgos al nacer</vt:lpstr>
      <vt:lpstr>Técnico productivo: Alimentación </vt:lpstr>
      <vt:lpstr>Técnico productivo: Amenazas</vt:lpstr>
      <vt:lpstr>Lafqen Achawal</vt:lpstr>
      <vt:lpstr>Lafqen Achawal</vt:lpstr>
      <vt:lpstr>Lafqen Achawal</vt:lpstr>
      <vt:lpstr>Achawal: Gallina mapuche Kollonka y Criolla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Achawall: gallina mapuche criolla y Kollonka</dc:title>
  <dc:creator>Diego Ramirez</dc:creator>
  <cp:lastModifiedBy>Diego Ramirez</cp:lastModifiedBy>
  <cp:revision>37</cp:revision>
  <dcterms:created xsi:type="dcterms:W3CDTF">2021-10-10T16:35:56Z</dcterms:created>
  <dcterms:modified xsi:type="dcterms:W3CDTF">2021-10-13T23:57:28Z</dcterms:modified>
</cp:coreProperties>
</file>