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62" r:id="rId2"/>
    <p:sldId id="275" r:id="rId3"/>
    <p:sldId id="273" r:id="rId4"/>
    <p:sldId id="287" r:id="rId5"/>
    <p:sldId id="286" r:id="rId6"/>
    <p:sldId id="284" r:id="rId7"/>
    <p:sldId id="280" r:id="rId8"/>
    <p:sldId id="281" r:id="rId9"/>
    <p:sldId id="260" r:id="rId10"/>
    <p:sldId id="283" r:id="rId11"/>
    <p:sldId id="272" r:id="rId12"/>
    <p:sldId id="278" r:id="rId13"/>
    <p:sldId id="282" r:id="rId14"/>
    <p:sldId id="267" r:id="rId15"/>
    <p:sldId id="276" r:id="rId16"/>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05D562-F074-412C-957E-80EA98F468D7}" v="18" dt="2020-05-27T14:38:57.620"/>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68" autoAdjust="0"/>
    <p:restoredTop sz="94291" autoAdjust="0"/>
  </p:normalViewPr>
  <p:slideViewPr>
    <p:cSldViewPr snapToGrid="0">
      <p:cViewPr varScale="1">
        <p:scale>
          <a:sx n="104" d="100"/>
          <a:sy n="104" d="100"/>
        </p:scale>
        <p:origin x="624" y="9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los Zúñiga" userId="e252e0f227923bbf" providerId="LiveId" clId="{3805D562-F074-412C-957E-80EA98F468D7}"/>
    <pc:docChg chg="modSld">
      <pc:chgData name="Carlos Zúñiga" userId="e252e0f227923bbf" providerId="LiveId" clId="{3805D562-F074-412C-957E-80EA98F468D7}" dt="2020-05-27T14:38:57.620" v="108" actId="20577"/>
      <pc:docMkLst>
        <pc:docMk/>
      </pc:docMkLst>
      <pc:sldChg chg="modSp mod">
        <pc:chgData name="Carlos Zúñiga" userId="e252e0f227923bbf" providerId="LiveId" clId="{3805D562-F074-412C-957E-80EA98F468D7}" dt="2020-05-27T14:34:31.943" v="42" actId="20577"/>
        <pc:sldMkLst>
          <pc:docMk/>
          <pc:sldMk cId="1923625357" sldId="272"/>
        </pc:sldMkLst>
        <pc:spChg chg="mod">
          <ac:chgData name="Carlos Zúñiga" userId="e252e0f227923bbf" providerId="LiveId" clId="{3805D562-F074-412C-957E-80EA98F468D7}" dt="2020-05-27T14:34:31.943" v="42" actId="20577"/>
          <ac:spMkLst>
            <pc:docMk/>
            <pc:sldMk cId="1923625357" sldId="272"/>
            <ac:spMk id="2" creationId="{D7B8ACE3-DF8D-4972-974E-0B9B90CC7C0F}"/>
          </ac:spMkLst>
        </pc:spChg>
        <pc:spChg chg="mod">
          <ac:chgData name="Carlos Zúñiga" userId="e252e0f227923bbf" providerId="LiveId" clId="{3805D562-F074-412C-957E-80EA98F468D7}" dt="2020-05-27T14:34:22.592" v="31" actId="20577"/>
          <ac:spMkLst>
            <pc:docMk/>
            <pc:sldMk cId="1923625357" sldId="272"/>
            <ac:spMk id="14" creationId="{118620DE-B4AA-4D1A-8E63-B4317DBB584B}"/>
          </ac:spMkLst>
        </pc:spChg>
      </pc:sldChg>
      <pc:sldChg chg="modSp mod">
        <pc:chgData name="Carlos Zúñiga" userId="e252e0f227923bbf" providerId="LiveId" clId="{3805D562-F074-412C-957E-80EA98F468D7}" dt="2020-05-27T14:38:57.620" v="108" actId="20577"/>
        <pc:sldMkLst>
          <pc:docMk/>
          <pc:sldMk cId="1687509454" sldId="278"/>
        </pc:sldMkLst>
        <pc:spChg chg="mod">
          <ac:chgData name="Carlos Zúñiga" userId="e252e0f227923bbf" providerId="LiveId" clId="{3805D562-F074-412C-957E-80EA98F468D7}" dt="2020-05-27T14:34:51.166" v="55" actId="20577"/>
          <ac:spMkLst>
            <pc:docMk/>
            <pc:sldMk cId="1687509454" sldId="278"/>
            <ac:spMk id="9" creationId="{7386989D-19AE-4C0A-877E-C6D2CB77AA00}"/>
          </ac:spMkLst>
        </pc:spChg>
        <pc:spChg chg="mod">
          <ac:chgData name="Carlos Zúñiga" userId="e252e0f227923bbf" providerId="LiveId" clId="{3805D562-F074-412C-957E-80EA98F468D7}" dt="2020-05-27T14:34:17.655" v="29" actId="20577"/>
          <ac:spMkLst>
            <pc:docMk/>
            <pc:sldMk cId="1687509454" sldId="278"/>
            <ac:spMk id="10" creationId="{3FD10B0A-C8C3-495C-B88A-476F0C24A02F}"/>
          </ac:spMkLst>
        </pc:spChg>
        <pc:graphicFrameChg chg="mod">
          <ac:chgData name="Carlos Zúñiga" userId="e252e0f227923bbf" providerId="LiveId" clId="{3805D562-F074-412C-957E-80EA98F468D7}" dt="2020-05-27T14:38:57.620" v="108" actId="20577"/>
          <ac:graphicFrameMkLst>
            <pc:docMk/>
            <pc:sldMk cId="1687509454" sldId="278"/>
            <ac:graphicFrameMk id="6" creationId="{5C73E6A5-D7A9-4C39-AAA4-FAC9564AED1E}"/>
          </ac:graphicFrameMkLst>
        </pc:graphicFrameChg>
      </pc:sldChg>
      <pc:sldChg chg="modSp mod">
        <pc:chgData name="Carlos Zúñiga" userId="e252e0f227923bbf" providerId="LiveId" clId="{3805D562-F074-412C-957E-80EA98F468D7}" dt="2020-05-27T14:36:02.007" v="90" actId="20577"/>
        <pc:sldMkLst>
          <pc:docMk/>
          <pc:sldMk cId="1273286315" sldId="282"/>
        </pc:sldMkLst>
        <pc:spChg chg="mod">
          <ac:chgData name="Carlos Zúñiga" userId="e252e0f227923bbf" providerId="LiveId" clId="{3805D562-F074-412C-957E-80EA98F468D7}" dt="2020-05-27T14:36:02.007" v="90" actId="20577"/>
          <ac:spMkLst>
            <pc:docMk/>
            <pc:sldMk cId="1273286315" sldId="282"/>
            <ac:spMk id="9" creationId="{EFDAE283-43FB-418C-A6B9-A14B4CE3E89B}"/>
          </ac:spMkLst>
        </pc:spChg>
        <pc:spChg chg="mod">
          <ac:chgData name="Carlos Zúñiga" userId="e252e0f227923bbf" providerId="LiveId" clId="{3805D562-F074-412C-957E-80EA98F468D7}" dt="2020-05-27T14:35:43.985" v="71" actId="20577"/>
          <ac:spMkLst>
            <pc:docMk/>
            <pc:sldMk cId="1273286315" sldId="282"/>
            <ac:spMk id="13" creationId="{BC73A18A-C27C-4AD7-B533-5FC8EE83D34F}"/>
          </ac:spMkLst>
        </pc:spChg>
      </pc:sldChg>
    </pc:docChg>
  </pc:docChgLst>
  <pc:docChgLst>
    <pc:chgData name="Carlos Zúñiga" userId="e252e0f227923bbf" providerId="LiveId" clId="{768AF4A3-4FED-44DD-904A-33DF57537A02}"/>
    <pc:docChg chg="modSld">
      <pc:chgData name="Carlos Zúñiga" userId="e252e0f227923bbf" providerId="LiveId" clId="{768AF4A3-4FED-44DD-904A-33DF57537A02}" dt="2020-02-28T11:46:22.856" v="1"/>
      <pc:docMkLst>
        <pc:docMk/>
      </pc:docMkLst>
      <pc:sldChg chg="modSp">
        <pc:chgData name="Carlos Zúñiga" userId="e252e0f227923bbf" providerId="LiveId" clId="{768AF4A3-4FED-44DD-904A-33DF57537A02}" dt="2020-02-28T11:46:22.856" v="1"/>
        <pc:sldMkLst>
          <pc:docMk/>
          <pc:sldMk cId="1987189872" sldId="281"/>
        </pc:sldMkLst>
        <pc:graphicFrameChg chg="mod">
          <ac:chgData name="Carlos Zúñiga" userId="e252e0f227923bbf" providerId="LiveId" clId="{768AF4A3-4FED-44DD-904A-33DF57537A02}" dt="2020-02-28T11:46:22.856" v="1"/>
          <ac:graphicFrameMkLst>
            <pc:docMk/>
            <pc:sldMk cId="1987189872" sldId="281"/>
            <ac:graphicFrameMk id="8" creationId="{9E3E9359-B706-41CB-A30C-DFEF54A05021}"/>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A0BB66-2FC1-4251-9B04-21100A58ED5C}" type="doc">
      <dgm:prSet loTypeId="urn:microsoft.com/office/officeart/2005/8/layout/radial6" loCatId="relationship" qsTypeId="urn:microsoft.com/office/officeart/2005/8/quickstyle/simple1" qsCatId="simple" csTypeId="urn:microsoft.com/office/officeart/2005/8/colors/colorful4" csCatId="colorful" phldr="1"/>
      <dgm:spPr/>
      <dgm:t>
        <a:bodyPr/>
        <a:lstStyle/>
        <a:p>
          <a:endParaRPr lang="es-CL"/>
        </a:p>
      </dgm:t>
    </dgm:pt>
    <dgm:pt modelId="{6C3AE62F-E9DD-42B7-A64B-022153BB77B1}">
      <dgm:prSet phldrT="[Texto]"/>
      <dgm:spPr/>
      <dgm:t>
        <a:bodyPr/>
        <a:lstStyle/>
        <a:p>
          <a:r>
            <a:rPr lang="es-CL" dirty="0"/>
            <a:t>Diagnóstico</a:t>
          </a:r>
        </a:p>
        <a:p>
          <a:r>
            <a:rPr lang="es-CL" dirty="0"/>
            <a:t>Capacitación</a:t>
          </a:r>
        </a:p>
        <a:p>
          <a:r>
            <a:rPr lang="es-CL" dirty="0"/>
            <a:t>Evaluación</a:t>
          </a:r>
        </a:p>
      </dgm:t>
    </dgm:pt>
    <dgm:pt modelId="{A4CC9AF1-B81E-42C2-B9DF-1D1782A6B0AB}" type="parTrans" cxnId="{07FBAF3E-DA8D-449D-B96A-4A5635FE1412}">
      <dgm:prSet/>
      <dgm:spPr/>
      <dgm:t>
        <a:bodyPr/>
        <a:lstStyle/>
        <a:p>
          <a:endParaRPr lang="es-CL"/>
        </a:p>
      </dgm:t>
    </dgm:pt>
    <dgm:pt modelId="{05C9DB85-F090-44BE-934C-1164108C6491}" type="sibTrans" cxnId="{07FBAF3E-DA8D-449D-B96A-4A5635FE1412}">
      <dgm:prSet/>
      <dgm:spPr/>
      <dgm:t>
        <a:bodyPr/>
        <a:lstStyle/>
        <a:p>
          <a:endParaRPr lang="es-CL"/>
        </a:p>
      </dgm:t>
    </dgm:pt>
    <dgm:pt modelId="{408DBC4F-3548-4DD2-AC71-336FECB33A9A}">
      <dgm:prSet phldrT="[Texto]"/>
      <dgm:spPr/>
      <dgm:t>
        <a:bodyPr/>
        <a:lstStyle/>
        <a:p>
          <a:r>
            <a:rPr lang="es-CL" dirty="0"/>
            <a:t>Operación</a:t>
          </a:r>
        </a:p>
      </dgm:t>
    </dgm:pt>
    <dgm:pt modelId="{DD336D91-63C0-4CDD-92A5-A678687A7AA9}" type="parTrans" cxnId="{E83AC75F-787D-4086-A03D-A1FBC67B9F4A}">
      <dgm:prSet/>
      <dgm:spPr/>
      <dgm:t>
        <a:bodyPr/>
        <a:lstStyle/>
        <a:p>
          <a:endParaRPr lang="es-CL"/>
        </a:p>
      </dgm:t>
    </dgm:pt>
    <dgm:pt modelId="{0E874DAF-9F77-4CC5-8542-7FC82E853713}" type="sibTrans" cxnId="{E83AC75F-787D-4086-A03D-A1FBC67B9F4A}">
      <dgm:prSet/>
      <dgm:spPr/>
      <dgm:t>
        <a:bodyPr/>
        <a:lstStyle/>
        <a:p>
          <a:endParaRPr lang="es-CL"/>
        </a:p>
      </dgm:t>
    </dgm:pt>
    <dgm:pt modelId="{02733166-EF2D-4744-8A37-C74B3595395C}">
      <dgm:prSet phldrT="[Texto]"/>
      <dgm:spPr/>
      <dgm:t>
        <a:bodyPr/>
        <a:lstStyle/>
        <a:p>
          <a:r>
            <a:rPr lang="es-CL" dirty="0"/>
            <a:t>Manejo</a:t>
          </a:r>
        </a:p>
      </dgm:t>
    </dgm:pt>
    <dgm:pt modelId="{858C6AF6-9A09-439E-82A3-211AD134431D}" type="parTrans" cxnId="{77809BA4-217A-43A9-B5CF-A4DA3D47ACE8}">
      <dgm:prSet/>
      <dgm:spPr/>
      <dgm:t>
        <a:bodyPr/>
        <a:lstStyle/>
        <a:p>
          <a:endParaRPr lang="es-CL"/>
        </a:p>
      </dgm:t>
    </dgm:pt>
    <dgm:pt modelId="{C7F7E40B-360A-4966-9F5C-33C8E10B72A7}" type="sibTrans" cxnId="{77809BA4-217A-43A9-B5CF-A4DA3D47ACE8}">
      <dgm:prSet/>
      <dgm:spPr/>
      <dgm:t>
        <a:bodyPr/>
        <a:lstStyle/>
        <a:p>
          <a:endParaRPr lang="es-CL"/>
        </a:p>
      </dgm:t>
    </dgm:pt>
    <dgm:pt modelId="{7CBFC7F4-0364-44B1-938D-CABD48F39B76}">
      <dgm:prSet phldrT="[Texto]"/>
      <dgm:spPr/>
      <dgm:t>
        <a:bodyPr/>
        <a:lstStyle/>
        <a:p>
          <a:r>
            <a:rPr lang="es-CL" dirty="0"/>
            <a:t>Mantención</a:t>
          </a:r>
        </a:p>
      </dgm:t>
    </dgm:pt>
    <dgm:pt modelId="{72147123-4D1A-478C-8007-DDC4E4FCFB9A}" type="parTrans" cxnId="{1A76BB1C-0DF9-4036-9E93-92A5F954E373}">
      <dgm:prSet/>
      <dgm:spPr/>
      <dgm:t>
        <a:bodyPr/>
        <a:lstStyle/>
        <a:p>
          <a:endParaRPr lang="es-CL"/>
        </a:p>
      </dgm:t>
    </dgm:pt>
    <dgm:pt modelId="{B5ADE862-7EE5-4F63-A0DC-A0F3773C60F5}" type="sibTrans" cxnId="{1A76BB1C-0DF9-4036-9E93-92A5F954E373}">
      <dgm:prSet/>
      <dgm:spPr/>
      <dgm:t>
        <a:bodyPr/>
        <a:lstStyle/>
        <a:p>
          <a:endParaRPr lang="es-CL"/>
        </a:p>
      </dgm:t>
    </dgm:pt>
    <dgm:pt modelId="{107D1EF3-91FA-4F68-BFE8-205FEAE809B9}">
      <dgm:prSet phldrT="[Texto]"/>
      <dgm:spPr/>
      <dgm:t>
        <a:bodyPr/>
        <a:lstStyle/>
        <a:p>
          <a:r>
            <a:rPr lang="es-CL" dirty="0"/>
            <a:t>Instalación</a:t>
          </a:r>
        </a:p>
      </dgm:t>
    </dgm:pt>
    <dgm:pt modelId="{203DBDB3-0C66-43FD-BD21-71BCA9387B48}" type="parTrans" cxnId="{75841BF4-0B56-4EA3-A515-468D02B800B7}">
      <dgm:prSet/>
      <dgm:spPr/>
      <dgm:t>
        <a:bodyPr/>
        <a:lstStyle/>
        <a:p>
          <a:endParaRPr lang="es-CL"/>
        </a:p>
      </dgm:t>
    </dgm:pt>
    <dgm:pt modelId="{41531AC5-2CA6-4644-B4B2-1A1A38826B14}" type="sibTrans" cxnId="{75841BF4-0B56-4EA3-A515-468D02B800B7}">
      <dgm:prSet/>
      <dgm:spPr/>
      <dgm:t>
        <a:bodyPr/>
        <a:lstStyle/>
        <a:p>
          <a:endParaRPr lang="es-CL"/>
        </a:p>
      </dgm:t>
    </dgm:pt>
    <dgm:pt modelId="{55751048-20DA-48B2-8872-F6C27BDD6643}" type="pres">
      <dgm:prSet presAssocID="{89A0BB66-2FC1-4251-9B04-21100A58ED5C}" presName="Name0" presStyleCnt="0">
        <dgm:presLayoutVars>
          <dgm:chMax val="1"/>
          <dgm:dir/>
          <dgm:animLvl val="ctr"/>
          <dgm:resizeHandles val="exact"/>
        </dgm:presLayoutVars>
      </dgm:prSet>
      <dgm:spPr/>
    </dgm:pt>
    <dgm:pt modelId="{51CFC800-8557-4C27-8395-E262C0752985}" type="pres">
      <dgm:prSet presAssocID="{6C3AE62F-E9DD-42B7-A64B-022153BB77B1}" presName="centerShape" presStyleLbl="node0" presStyleIdx="0" presStyleCnt="1"/>
      <dgm:spPr/>
    </dgm:pt>
    <dgm:pt modelId="{A7528746-E75A-498B-B896-9D22A30A46C9}" type="pres">
      <dgm:prSet presAssocID="{408DBC4F-3548-4DD2-AC71-336FECB33A9A}" presName="node" presStyleLbl="node1" presStyleIdx="0" presStyleCnt="4">
        <dgm:presLayoutVars>
          <dgm:bulletEnabled val="1"/>
        </dgm:presLayoutVars>
      </dgm:prSet>
      <dgm:spPr/>
    </dgm:pt>
    <dgm:pt modelId="{99FA8B41-96BF-4F7D-915D-5647A1405009}" type="pres">
      <dgm:prSet presAssocID="{408DBC4F-3548-4DD2-AC71-336FECB33A9A}" presName="dummy" presStyleCnt="0"/>
      <dgm:spPr/>
    </dgm:pt>
    <dgm:pt modelId="{37F82B35-6F71-45D3-B421-34A60596830C}" type="pres">
      <dgm:prSet presAssocID="{0E874DAF-9F77-4CC5-8542-7FC82E853713}" presName="sibTrans" presStyleLbl="sibTrans2D1" presStyleIdx="0" presStyleCnt="4" custLinFactNeighborX="0" custLinFactNeighborY="0"/>
      <dgm:spPr/>
    </dgm:pt>
    <dgm:pt modelId="{D136070B-0C9D-461B-B6CE-841894C30121}" type="pres">
      <dgm:prSet presAssocID="{02733166-EF2D-4744-8A37-C74B3595395C}" presName="node" presStyleLbl="node1" presStyleIdx="1" presStyleCnt="4">
        <dgm:presLayoutVars>
          <dgm:bulletEnabled val="1"/>
        </dgm:presLayoutVars>
      </dgm:prSet>
      <dgm:spPr/>
    </dgm:pt>
    <dgm:pt modelId="{3C72FDDF-6DA4-4002-8298-BBD6E7CBE361}" type="pres">
      <dgm:prSet presAssocID="{02733166-EF2D-4744-8A37-C74B3595395C}" presName="dummy" presStyleCnt="0"/>
      <dgm:spPr/>
    </dgm:pt>
    <dgm:pt modelId="{15378C81-394A-4CCC-A34C-EE9C90E67B20}" type="pres">
      <dgm:prSet presAssocID="{C7F7E40B-360A-4966-9F5C-33C8E10B72A7}" presName="sibTrans" presStyleLbl="sibTrans2D1" presStyleIdx="1" presStyleCnt="4"/>
      <dgm:spPr/>
    </dgm:pt>
    <dgm:pt modelId="{C3EAB84C-7F0F-4FF2-B66C-DFD659842359}" type="pres">
      <dgm:prSet presAssocID="{7CBFC7F4-0364-44B1-938D-CABD48F39B76}" presName="node" presStyleLbl="node1" presStyleIdx="2" presStyleCnt="4">
        <dgm:presLayoutVars>
          <dgm:bulletEnabled val="1"/>
        </dgm:presLayoutVars>
      </dgm:prSet>
      <dgm:spPr/>
    </dgm:pt>
    <dgm:pt modelId="{135DCB51-E200-4BDE-99F5-DB25A4D18C2B}" type="pres">
      <dgm:prSet presAssocID="{7CBFC7F4-0364-44B1-938D-CABD48F39B76}" presName="dummy" presStyleCnt="0"/>
      <dgm:spPr/>
    </dgm:pt>
    <dgm:pt modelId="{79561AF1-EA9A-40A2-BDF3-44CCD99E59D1}" type="pres">
      <dgm:prSet presAssocID="{B5ADE862-7EE5-4F63-A0DC-A0F3773C60F5}" presName="sibTrans" presStyleLbl="sibTrans2D1" presStyleIdx="2" presStyleCnt="4"/>
      <dgm:spPr/>
    </dgm:pt>
    <dgm:pt modelId="{A4550B75-F1E5-4B61-8A61-6B12E2922C84}" type="pres">
      <dgm:prSet presAssocID="{107D1EF3-91FA-4F68-BFE8-205FEAE809B9}" presName="node" presStyleLbl="node1" presStyleIdx="3" presStyleCnt="4">
        <dgm:presLayoutVars>
          <dgm:bulletEnabled val="1"/>
        </dgm:presLayoutVars>
      </dgm:prSet>
      <dgm:spPr/>
    </dgm:pt>
    <dgm:pt modelId="{DAD1181D-AC75-4112-8996-855006C87D85}" type="pres">
      <dgm:prSet presAssocID="{107D1EF3-91FA-4F68-BFE8-205FEAE809B9}" presName="dummy" presStyleCnt="0"/>
      <dgm:spPr/>
    </dgm:pt>
    <dgm:pt modelId="{B27F3B60-04CF-4D96-A067-A4F0D4A1D726}" type="pres">
      <dgm:prSet presAssocID="{41531AC5-2CA6-4644-B4B2-1A1A38826B14}" presName="sibTrans" presStyleLbl="sibTrans2D1" presStyleIdx="3" presStyleCnt="4"/>
      <dgm:spPr/>
    </dgm:pt>
  </dgm:ptLst>
  <dgm:cxnLst>
    <dgm:cxn modelId="{45996612-B95F-4753-A634-E10025A791F3}" type="presOf" srcId="{41531AC5-2CA6-4644-B4B2-1A1A38826B14}" destId="{B27F3B60-04CF-4D96-A067-A4F0D4A1D726}" srcOrd="0" destOrd="0" presId="urn:microsoft.com/office/officeart/2005/8/layout/radial6"/>
    <dgm:cxn modelId="{1A76BB1C-0DF9-4036-9E93-92A5F954E373}" srcId="{6C3AE62F-E9DD-42B7-A64B-022153BB77B1}" destId="{7CBFC7F4-0364-44B1-938D-CABD48F39B76}" srcOrd="2" destOrd="0" parTransId="{72147123-4D1A-478C-8007-DDC4E4FCFB9A}" sibTransId="{B5ADE862-7EE5-4F63-A0DC-A0F3773C60F5}"/>
    <dgm:cxn modelId="{83D1CE2D-1C83-4D23-8558-9E970B882424}" type="presOf" srcId="{0E874DAF-9F77-4CC5-8542-7FC82E853713}" destId="{37F82B35-6F71-45D3-B421-34A60596830C}" srcOrd="0" destOrd="0" presId="urn:microsoft.com/office/officeart/2005/8/layout/radial6"/>
    <dgm:cxn modelId="{133DB836-ABEE-4652-8328-E2B85E96FFB0}" type="presOf" srcId="{408DBC4F-3548-4DD2-AC71-336FECB33A9A}" destId="{A7528746-E75A-498B-B896-9D22A30A46C9}" srcOrd="0" destOrd="0" presId="urn:microsoft.com/office/officeart/2005/8/layout/radial6"/>
    <dgm:cxn modelId="{07FBAF3E-DA8D-449D-B96A-4A5635FE1412}" srcId="{89A0BB66-2FC1-4251-9B04-21100A58ED5C}" destId="{6C3AE62F-E9DD-42B7-A64B-022153BB77B1}" srcOrd="0" destOrd="0" parTransId="{A4CC9AF1-B81E-42C2-B9DF-1D1782A6B0AB}" sibTransId="{05C9DB85-F090-44BE-934C-1164108C6491}"/>
    <dgm:cxn modelId="{6C7F1E5E-46FC-4D50-B4DC-C5E601E72C3C}" type="presOf" srcId="{107D1EF3-91FA-4F68-BFE8-205FEAE809B9}" destId="{A4550B75-F1E5-4B61-8A61-6B12E2922C84}" srcOrd="0" destOrd="0" presId="urn:microsoft.com/office/officeart/2005/8/layout/radial6"/>
    <dgm:cxn modelId="{E83AC75F-787D-4086-A03D-A1FBC67B9F4A}" srcId="{6C3AE62F-E9DD-42B7-A64B-022153BB77B1}" destId="{408DBC4F-3548-4DD2-AC71-336FECB33A9A}" srcOrd="0" destOrd="0" parTransId="{DD336D91-63C0-4CDD-92A5-A678687A7AA9}" sibTransId="{0E874DAF-9F77-4CC5-8542-7FC82E853713}"/>
    <dgm:cxn modelId="{5C6E5F67-440B-48F8-AB76-D1CBF08C7A07}" type="presOf" srcId="{89A0BB66-2FC1-4251-9B04-21100A58ED5C}" destId="{55751048-20DA-48B2-8872-F6C27BDD6643}" srcOrd="0" destOrd="0" presId="urn:microsoft.com/office/officeart/2005/8/layout/radial6"/>
    <dgm:cxn modelId="{23E27559-E6D8-4A97-9EA6-A7045E6BABAF}" type="presOf" srcId="{02733166-EF2D-4744-8A37-C74B3595395C}" destId="{D136070B-0C9D-461B-B6CE-841894C30121}" srcOrd="0" destOrd="0" presId="urn:microsoft.com/office/officeart/2005/8/layout/radial6"/>
    <dgm:cxn modelId="{77809BA4-217A-43A9-B5CF-A4DA3D47ACE8}" srcId="{6C3AE62F-E9DD-42B7-A64B-022153BB77B1}" destId="{02733166-EF2D-4744-8A37-C74B3595395C}" srcOrd="1" destOrd="0" parTransId="{858C6AF6-9A09-439E-82A3-211AD134431D}" sibTransId="{C7F7E40B-360A-4966-9F5C-33C8E10B72A7}"/>
    <dgm:cxn modelId="{7CB702A9-CDF8-464F-863B-6A50760F9C1E}" type="presOf" srcId="{7CBFC7F4-0364-44B1-938D-CABD48F39B76}" destId="{C3EAB84C-7F0F-4FF2-B66C-DFD659842359}" srcOrd="0" destOrd="0" presId="urn:microsoft.com/office/officeart/2005/8/layout/radial6"/>
    <dgm:cxn modelId="{0B0942C8-958F-4D88-89F4-A11A0AA31188}" type="presOf" srcId="{6C3AE62F-E9DD-42B7-A64B-022153BB77B1}" destId="{51CFC800-8557-4C27-8395-E262C0752985}" srcOrd="0" destOrd="0" presId="urn:microsoft.com/office/officeart/2005/8/layout/radial6"/>
    <dgm:cxn modelId="{E575F9D6-979C-4502-AFFF-1A8111730223}" type="presOf" srcId="{C7F7E40B-360A-4966-9F5C-33C8E10B72A7}" destId="{15378C81-394A-4CCC-A34C-EE9C90E67B20}" srcOrd="0" destOrd="0" presId="urn:microsoft.com/office/officeart/2005/8/layout/radial6"/>
    <dgm:cxn modelId="{75841BF4-0B56-4EA3-A515-468D02B800B7}" srcId="{6C3AE62F-E9DD-42B7-A64B-022153BB77B1}" destId="{107D1EF3-91FA-4F68-BFE8-205FEAE809B9}" srcOrd="3" destOrd="0" parTransId="{203DBDB3-0C66-43FD-BD21-71BCA9387B48}" sibTransId="{41531AC5-2CA6-4644-B4B2-1A1A38826B14}"/>
    <dgm:cxn modelId="{4A4062F8-443C-4EA0-97AA-8AC0346A7C0C}" type="presOf" srcId="{B5ADE862-7EE5-4F63-A0DC-A0F3773C60F5}" destId="{79561AF1-EA9A-40A2-BDF3-44CCD99E59D1}" srcOrd="0" destOrd="0" presId="urn:microsoft.com/office/officeart/2005/8/layout/radial6"/>
    <dgm:cxn modelId="{61B7593E-C584-4E01-9018-FEF2696FB732}" type="presParOf" srcId="{55751048-20DA-48B2-8872-F6C27BDD6643}" destId="{51CFC800-8557-4C27-8395-E262C0752985}" srcOrd="0" destOrd="0" presId="urn:microsoft.com/office/officeart/2005/8/layout/radial6"/>
    <dgm:cxn modelId="{00BCC768-6CE9-4CB0-8924-D96677501E02}" type="presParOf" srcId="{55751048-20DA-48B2-8872-F6C27BDD6643}" destId="{A7528746-E75A-498B-B896-9D22A30A46C9}" srcOrd="1" destOrd="0" presId="urn:microsoft.com/office/officeart/2005/8/layout/radial6"/>
    <dgm:cxn modelId="{52938680-DF8B-4052-AC3B-8DC208340E02}" type="presParOf" srcId="{55751048-20DA-48B2-8872-F6C27BDD6643}" destId="{99FA8B41-96BF-4F7D-915D-5647A1405009}" srcOrd="2" destOrd="0" presId="urn:microsoft.com/office/officeart/2005/8/layout/radial6"/>
    <dgm:cxn modelId="{D097E5EF-3F3B-4669-96A2-662D533D800C}" type="presParOf" srcId="{55751048-20DA-48B2-8872-F6C27BDD6643}" destId="{37F82B35-6F71-45D3-B421-34A60596830C}" srcOrd="3" destOrd="0" presId="urn:microsoft.com/office/officeart/2005/8/layout/radial6"/>
    <dgm:cxn modelId="{8E3B9358-81A4-4AC7-AF38-F6060DD26617}" type="presParOf" srcId="{55751048-20DA-48B2-8872-F6C27BDD6643}" destId="{D136070B-0C9D-461B-B6CE-841894C30121}" srcOrd="4" destOrd="0" presId="urn:microsoft.com/office/officeart/2005/8/layout/radial6"/>
    <dgm:cxn modelId="{0FBB2634-4EB8-44ED-B012-A85A5D3C6FBD}" type="presParOf" srcId="{55751048-20DA-48B2-8872-F6C27BDD6643}" destId="{3C72FDDF-6DA4-4002-8298-BBD6E7CBE361}" srcOrd="5" destOrd="0" presId="urn:microsoft.com/office/officeart/2005/8/layout/radial6"/>
    <dgm:cxn modelId="{063DF209-95E7-4347-B138-7E42F95450B0}" type="presParOf" srcId="{55751048-20DA-48B2-8872-F6C27BDD6643}" destId="{15378C81-394A-4CCC-A34C-EE9C90E67B20}" srcOrd="6" destOrd="0" presId="urn:microsoft.com/office/officeart/2005/8/layout/radial6"/>
    <dgm:cxn modelId="{5E92C389-5E3C-4C5C-B082-7DB324FBDB54}" type="presParOf" srcId="{55751048-20DA-48B2-8872-F6C27BDD6643}" destId="{C3EAB84C-7F0F-4FF2-B66C-DFD659842359}" srcOrd="7" destOrd="0" presId="urn:microsoft.com/office/officeart/2005/8/layout/radial6"/>
    <dgm:cxn modelId="{F01FFD98-9B0F-4399-8742-7FBBE8B02B8B}" type="presParOf" srcId="{55751048-20DA-48B2-8872-F6C27BDD6643}" destId="{135DCB51-E200-4BDE-99F5-DB25A4D18C2B}" srcOrd="8" destOrd="0" presId="urn:microsoft.com/office/officeart/2005/8/layout/radial6"/>
    <dgm:cxn modelId="{D5F67FC9-FCE1-44A5-A0D9-3283F3006F5C}" type="presParOf" srcId="{55751048-20DA-48B2-8872-F6C27BDD6643}" destId="{79561AF1-EA9A-40A2-BDF3-44CCD99E59D1}" srcOrd="9" destOrd="0" presId="urn:microsoft.com/office/officeart/2005/8/layout/radial6"/>
    <dgm:cxn modelId="{DFBF7AD2-8210-40F6-9874-9D619FA64726}" type="presParOf" srcId="{55751048-20DA-48B2-8872-F6C27BDD6643}" destId="{A4550B75-F1E5-4B61-8A61-6B12E2922C84}" srcOrd="10" destOrd="0" presId="urn:microsoft.com/office/officeart/2005/8/layout/radial6"/>
    <dgm:cxn modelId="{198B6F36-C5CA-4E5D-90C7-07797A13650B}" type="presParOf" srcId="{55751048-20DA-48B2-8872-F6C27BDD6643}" destId="{DAD1181D-AC75-4112-8996-855006C87D85}" srcOrd="11" destOrd="0" presId="urn:microsoft.com/office/officeart/2005/8/layout/radial6"/>
    <dgm:cxn modelId="{4B57AE6C-9E20-4392-B508-EB2BB995BFF3}" type="presParOf" srcId="{55751048-20DA-48B2-8872-F6C27BDD6643}" destId="{B27F3B60-04CF-4D96-A067-A4F0D4A1D726}" srcOrd="12"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E2DDB6F-E711-4163-93B0-0BD44A16F35B}" type="doc">
      <dgm:prSet loTypeId="urn:microsoft.com/office/officeart/2009/3/layout/HorizontalOrganizationChart" loCatId="hierarchy" qsTypeId="urn:microsoft.com/office/officeart/2005/8/quickstyle/simple1" qsCatId="simple" csTypeId="urn:microsoft.com/office/officeart/2005/8/colors/colorful5" csCatId="colorful" phldr="1"/>
      <dgm:spPr/>
      <dgm:t>
        <a:bodyPr/>
        <a:lstStyle/>
        <a:p>
          <a:endParaRPr lang="es-CL"/>
        </a:p>
      </dgm:t>
    </dgm:pt>
    <dgm:pt modelId="{92BA623C-4649-4DDB-B460-58CD00FA4528}">
      <dgm:prSet custT="1"/>
      <dgm:spPr/>
      <dgm:t>
        <a:bodyPr/>
        <a:lstStyle/>
        <a:p>
          <a:r>
            <a:rPr lang="es-CL" sz="2800" dirty="0"/>
            <a:t>Alumnos/Docentes</a:t>
          </a:r>
        </a:p>
      </dgm:t>
    </dgm:pt>
    <dgm:pt modelId="{B6A1B88D-9758-4456-A2F5-08F29185CCB3}" type="parTrans" cxnId="{A5941401-04AD-4230-873E-05F567ED9CB6}">
      <dgm:prSet/>
      <dgm:spPr/>
      <dgm:t>
        <a:bodyPr/>
        <a:lstStyle/>
        <a:p>
          <a:endParaRPr lang="es-CL"/>
        </a:p>
      </dgm:t>
    </dgm:pt>
    <dgm:pt modelId="{94BB78CB-BA78-4E48-840D-229A42D69E4B}" type="sibTrans" cxnId="{A5941401-04AD-4230-873E-05F567ED9CB6}">
      <dgm:prSet/>
      <dgm:spPr/>
      <dgm:t>
        <a:bodyPr/>
        <a:lstStyle/>
        <a:p>
          <a:endParaRPr lang="es-CL"/>
        </a:p>
      </dgm:t>
    </dgm:pt>
    <dgm:pt modelId="{FC5C6B86-99BE-4CF3-AF26-33AE543F6C41}">
      <dgm:prSet custT="1"/>
      <dgm:spPr/>
      <dgm:t>
        <a:bodyPr/>
        <a:lstStyle/>
        <a:p>
          <a:r>
            <a:rPr lang="es-CL" sz="1600" dirty="0"/>
            <a:t>Aplicación de prueba de diagnóstico</a:t>
          </a:r>
        </a:p>
        <a:p>
          <a:r>
            <a:rPr lang="es-CL" sz="1600" dirty="0"/>
            <a:t>(semestre 1-2020)</a:t>
          </a:r>
        </a:p>
      </dgm:t>
    </dgm:pt>
    <dgm:pt modelId="{3FF1780B-149A-4718-BEC7-96B8C36E8462}" type="parTrans" cxnId="{92635AF6-031D-4F90-8003-786EC18622CA}">
      <dgm:prSet/>
      <dgm:spPr/>
      <dgm:t>
        <a:bodyPr/>
        <a:lstStyle/>
        <a:p>
          <a:endParaRPr lang="es-CL"/>
        </a:p>
      </dgm:t>
    </dgm:pt>
    <dgm:pt modelId="{7B047632-6949-458F-9F79-EFDD40DBD088}" type="sibTrans" cxnId="{92635AF6-031D-4F90-8003-786EC18622CA}">
      <dgm:prSet/>
      <dgm:spPr/>
      <dgm:t>
        <a:bodyPr/>
        <a:lstStyle/>
        <a:p>
          <a:endParaRPr lang="es-CL"/>
        </a:p>
      </dgm:t>
    </dgm:pt>
    <dgm:pt modelId="{A0BD5997-FB6F-442F-8E09-7834EBC81667}">
      <dgm:prSet phldrT="[Texto]" custT="1"/>
      <dgm:spPr/>
      <dgm:t>
        <a:bodyPr/>
        <a:lstStyle/>
        <a:p>
          <a:r>
            <a:rPr lang="es-CL" sz="1600" dirty="0"/>
            <a:t>Propuesta de capacitación</a:t>
          </a:r>
        </a:p>
        <a:p>
          <a:r>
            <a:rPr lang="es-CL" sz="1600" dirty="0"/>
            <a:t>(semestre 1-2020)</a:t>
          </a:r>
        </a:p>
      </dgm:t>
    </dgm:pt>
    <dgm:pt modelId="{53E9336A-5D02-4133-B4FA-E867F81B6458}" type="parTrans" cxnId="{647E8D43-6F2C-4D60-99C7-28526504F880}">
      <dgm:prSet/>
      <dgm:spPr/>
      <dgm:t>
        <a:bodyPr/>
        <a:lstStyle/>
        <a:p>
          <a:endParaRPr lang="es-CL"/>
        </a:p>
      </dgm:t>
    </dgm:pt>
    <dgm:pt modelId="{EC2794FE-936D-4F2B-AEFA-BC08887A8F09}" type="sibTrans" cxnId="{647E8D43-6F2C-4D60-99C7-28526504F880}">
      <dgm:prSet/>
      <dgm:spPr/>
      <dgm:t>
        <a:bodyPr/>
        <a:lstStyle/>
        <a:p>
          <a:endParaRPr lang="es-CL"/>
        </a:p>
      </dgm:t>
    </dgm:pt>
    <dgm:pt modelId="{1A44E9B1-2F2C-48F1-B397-E11EA8C7CDB5}">
      <dgm:prSet custT="1"/>
      <dgm:spPr/>
      <dgm:t>
        <a:bodyPr/>
        <a:lstStyle/>
        <a:p>
          <a:r>
            <a:rPr lang="es-CL" sz="1600" dirty="0"/>
            <a:t>Aplicación de evaluaciones</a:t>
          </a:r>
        </a:p>
        <a:p>
          <a:r>
            <a:rPr lang="es-CL" sz="1600" dirty="0"/>
            <a:t>(semestre 2-2020 y semestre 1 y 2-2021)</a:t>
          </a:r>
        </a:p>
      </dgm:t>
    </dgm:pt>
    <dgm:pt modelId="{C17DEF7E-D0EF-4193-825F-44CE5FB76232}" type="parTrans" cxnId="{5D07BFFA-1E7F-493A-B60E-E8D9B598C55E}">
      <dgm:prSet/>
      <dgm:spPr/>
      <dgm:t>
        <a:bodyPr/>
        <a:lstStyle/>
        <a:p>
          <a:endParaRPr lang="es-CL"/>
        </a:p>
      </dgm:t>
    </dgm:pt>
    <dgm:pt modelId="{35D73C63-0DE5-407B-8F14-E1C016DAB100}" type="sibTrans" cxnId="{5D07BFFA-1E7F-493A-B60E-E8D9B598C55E}">
      <dgm:prSet/>
      <dgm:spPr/>
      <dgm:t>
        <a:bodyPr/>
        <a:lstStyle/>
        <a:p>
          <a:endParaRPr lang="es-CL"/>
        </a:p>
      </dgm:t>
    </dgm:pt>
    <dgm:pt modelId="{9C64EFDA-04A2-444D-B0BB-5F38755C7D4E}">
      <dgm:prSet custT="1"/>
      <dgm:spPr/>
      <dgm:t>
        <a:bodyPr/>
        <a:lstStyle/>
        <a:p>
          <a:r>
            <a:rPr lang="es-CL" sz="1600" dirty="0"/>
            <a:t>Capacitación</a:t>
          </a:r>
        </a:p>
        <a:p>
          <a:r>
            <a:rPr lang="es-CL" sz="1600" dirty="0"/>
            <a:t>(semestre 2-2020 y semestre 1 y 2-2021)</a:t>
          </a:r>
        </a:p>
      </dgm:t>
    </dgm:pt>
    <dgm:pt modelId="{553EF68C-A07C-4936-8F1B-BB8A9D47712C}" type="parTrans" cxnId="{955960F7-2EFA-4AD1-BB32-A2E711658F80}">
      <dgm:prSet/>
      <dgm:spPr/>
      <dgm:t>
        <a:bodyPr/>
        <a:lstStyle/>
        <a:p>
          <a:endParaRPr lang="es-CL"/>
        </a:p>
      </dgm:t>
    </dgm:pt>
    <dgm:pt modelId="{FB4A1641-38C3-4953-A74B-4582DD40F8A4}" type="sibTrans" cxnId="{955960F7-2EFA-4AD1-BB32-A2E711658F80}">
      <dgm:prSet/>
      <dgm:spPr/>
      <dgm:t>
        <a:bodyPr/>
        <a:lstStyle/>
        <a:p>
          <a:endParaRPr lang="es-CL"/>
        </a:p>
      </dgm:t>
    </dgm:pt>
    <dgm:pt modelId="{6E4368A1-3951-42C7-A20A-1E89F6BAC2EF}" type="pres">
      <dgm:prSet presAssocID="{5E2DDB6F-E711-4163-93B0-0BD44A16F35B}" presName="hierChild1" presStyleCnt="0">
        <dgm:presLayoutVars>
          <dgm:orgChart val="1"/>
          <dgm:chPref val="1"/>
          <dgm:dir/>
          <dgm:animOne val="branch"/>
          <dgm:animLvl val="lvl"/>
          <dgm:resizeHandles/>
        </dgm:presLayoutVars>
      </dgm:prSet>
      <dgm:spPr/>
    </dgm:pt>
    <dgm:pt modelId="{E13AC30E-34A8-4344-ABDF-306B9DCDF6EC}" type="pres">
      <dgm:prSet presAssocID="{92BA623C-4649-4DDB-B460-58CD00FA4528}" presName="hierRoot1" presStyleCnt="0">
        <dgm:presLayoutVars>
          <dgm:hierBranch val="init"/>
        </dgm:presLayoutVars>
      </dgm:prSet>
      <dgm:spPr/>
    </dgm:pt>
    <dgm:pt modelId="{AC4D4F41-9EA6-4646-A808-B443C7907D26}" type="pres">
      <dgm:prSet presAssocID="{92BA623C-4649-4DDB-B460-58CD00FA4528}" presName="rootComposite1" presStyleCnt="0"/>
      <dgm:spPr/>
    </dgm:pt>
    <dgm:pt modelId="{C51032A5-7C88-4F4A-B6CE-8C0A920D2A9D}" type="pres">
      <dgm:prSet presAssocID="{92BA623C-4649-4DDB-B460-58CD00FA4528}" presName="rootText1" presStyleLbl="node0" presStyleIdx="0" presStyleCnt="1">
        <dgm:presLayoutVars>
          <dgm:chPref val="3"/>
        </dgm:presLayoutVars>
      </dgm:prSet>
      <dgm:spPr/>
    </dgm:pt>
    <dgm:pt modelId="{979F9445-1B46-4059-976B-B8DCC945FB4F}" type="pres">
      <dgm:prSet presAssocID="{92BA623C-4649-4DDB-B460-58CD00FA4528}" presName="rootConnector1" presStyleLbl="node1" presStyleIdx="0" presStyleCnt="0"/>
      <dgm:spPr/>
    </dgm:pt>
    <dgm:pt modelId="{DA3F2FF3-CA14-424F-9178-6ACDDCB63607}" type="pres">
      <dgm:prSet presAssocID="{92BA623C-4649-4DDB-B460-58CD00FA4528}" presName="hierChild2" presStyleCnt="0"/>
      <dgm:spPr/>
    </dgm:pt>
    <dgm:pt modelId="{DA20E3A7-98BE-4BAF-847B-DB0E921ABE20}" type="pres">
      <dgm:prSet presAssocID="{3FF1780B-149A-4718-BEC7-96B8C36E8462}" presName="Name64" presStyleLbl="parChTrans1D2" presStyleIdx="0" presStyleCnt="4"/>
      <dgm:spPr/>
    </dgm:pt>
    <dgm:pt modelId="{9A30E560-3001-4CA1-9FAA-094DC7E7BBDE}" type="pres">
      <dgm:prSet presAssocID="{FC5C6B86-99BE-4CF3-AF26-33AE543F6C41}" presName="hierRoot2" presStyleCnt="0">
        <dgm:presLayoutVars>
          <dgm:hierBranch val="init"/>
        </dgm:presLayoutVars>
      </dgm:prSet>
      <dgm:spPr/>
    </dgm:pt>
    <dgm:pt modelId="{8A439AE8-9F49-4F40-99AC-EB5A4B0161D3}" type="pres">
      <dgm:prSet presAssocID="{FC5C6B86-99BE-4CF3-AF26-33AE543F6C41}" presName="rootComposite" presStyleCnt="0"/>
      <dgm:spPr/>
    </dgm:pt>
    <dgm:pt modelId="{DAC1BDD9-24E5-47E0-9691-75E24D394616}" type="pres">
      <dgm:prSet presAssocID="{FC5C6B86-99BE-4CF3-AF26-33AE543F6C41}" presName="rootText" presStyleLbl="node2" presStyleIdx="0" presStyleCnt="4">
        <dgm:presLayoutVars>
          <dgm:chPref val="3"/>
        </dgm:presLayoutVars>
      </dgm:prSet>
      <dgm:spPr/>
    </dgm:pt>
    <dgm:pt modelId="{ABA8DBD4-1660-4AF0-BA8A-0655213BA639}" type="pres">
      <dgm:prSet presAssocID="{FC5C6B86-99BE-4CF3-AF26-33AE543F6C41}" presName="rootConnector" presStyleLbl="node2" presStyleIdx="0" presStyleCnt="4"/>
      <dgm:spPr/>
    </dgm:pt>
    <dgm:pt modelId="{6E00D579-E9BB-4CE4-B7A8-CF96350C1843}" type="pres">
      <dgm:prSet presAssocID="{FC5C6B86-99BE-4CF3-AF26-33AE543F6C41}" presName="hierChild4" presStyleCnt="0"/>
      <dgm:spPr/>
    </dgm:pt>
    <dgm:pt modelId="{074A5ED7-FACB-499B-BDC9-F7DF7195277C}" type="pres">
      <dgm:prSet presAssocID="{FC5C6B86-99BE-4CF3-AF26-33AE543F6C41}" presName="hierChild5" presStyleCnt="0"/>
      <dgm:spPr/>
    </dgm:pt>
    <dgm:pt modelId="{0903BCFF-B8D0-4781-9762-6C655B208F4E}" type="pres">
      <dgm:prSet presAssocID="{53E9336A-5D02-4133-B4FA-E867F81B6458}" presName="Name64" presStyleLbl="parChTrans1D2" presStyleIdx="1" presStyleCnt="4"/>
      <dgm:spPr/>
    </dgm:pt>
    <dgm:pt modelId="{2AB538E3-F9E9-4576-B4EF-B6DF9CE1E1B5}" type="pres">
      <dgm:prSet presAssocID="{A0BD5997-FB6F-442F-8E09-7834EBC81667}" presName="hierRoot2" presStyleCnt="0">
        <dgm:presLayoutVars>
          <dgm:hierBranch val="init"/>
        </dgm:presLayoutVars>
      </dgm:prSet>
      <dgm:spPr/>
    </dgm:pt>
    <dgm:pt modelId="{6ABD31A8-4AAD-481C-A06B-BF2E5ACA7EA2}" type="pres">
      <dgm:prSet presAssocID="{A0BD5997-FB6F-442F-8E09-7834EBC81667}" presName="rootComposite" presStyleCnt="0"/>
      <dgm:spPr/>
    </dgm:pt>
    <dgm:pt modelId="{98EECB06-C6BD-4DED-8474-3D2D43B17967}" type="pres">
      <dgm:prSet presAssocID="{A0BD5997-FB6F-442F-8E09-7834EBC81667}" presName="rootText" presStyleLbl="node2" presStyleIdx="1" presStyleCnt="4">
        <dgm:presLayoutVars>
          <dgm:chPref val="3"/>
        </dgm:presLayoutVars>
      </dgm:prSet>
      <dgm:spPr/>
    </dgm:pt>
    <dgm:pt modelId="{943D2C73-E249-4CF2-8381-72E570D01D71}" type="pres">
      <dgm:prSet presAssocID="{A0BD5997-FB6F-442F-8E09-7834EBC81667}" presName="rootConnector" presStyleLbl="node2" presStyleIdx="1" presStyleCnt="4"/>
      <dgm:spPr/>
    </dgm:pt>
    <dgm:pt modelId="{D3B7DA65-1D5D-48A3-A42B-16BF9980CE4C}" type="pres">
      <dgm:prSet presAssocID="{A0BD5997-FB6F-442F-8E09-7834EBC81667}" presName="hierChild4" presStyleCnt="0"/>
      <dgm:spPr/>
    </dgm:pt>
    <dgm:pt modelId="{B7D06186-6DEE-40C8-9084-498C5E1E53CE}" type="pres">
      <dgm:prSet presAssocID="{A0BD5997-FB6F-442F-8E09-7834EBC81667}" presName="hierChild5" presStyleCnt="0"/>
      <dgm:spPr/>
    </dgm:pt>
    <dgm:pt modelId="{3F38EBFE-7B58-4A06-995F-05D1ABA8E04D}" type="pres">
      <dgm:prSet presAssocID="{553EF68C-A07C-4936-8F1B-BB8A9D47712C}" presName="Name64" presStyleLbl="parChTrans1D2" presStyleIdx="2" presStyleCnt="4"/>
      <dgm:spPr/>
    </dgm:pt>
    <dgm:pt modelId="{5CF0835D-3A0E-4CD1-8811-83E9C12B2634}" type="pres">
      <dgm:prSet presAssocID="{9C64EFDA-04A2-444D-B0BB-5F38755C7D4E}" presName="hierRoot2" presStyleCnt="0">
        <dgm:presLayoutVars>
          <dgm:hierBranch val="init"/>
        </dgm:presLayoutVars>
      </dgm:prSet>
      <dgm:spPr/>
    </dgm:pt>
    <dgm:pt modelId="{36C8648E-9F72-4E1C-8CDD-3D728AB9028A}" type="pres">
      <dgm:prSet presAssocID="{9C64EFDA-04A2-444D-B0BB-5F38755C7D4E}" presName="rootComposite" presStyleCnt="0"/>
      <dgm:spPr/>
    </dgm:pt>
    <dgm:pt modelId="{68896D25-21CD-4D46-AB90-0C26202F40C4}" type="pres">
      <dgm:prSet presAssocID="{9C64EFDA-04A2-444D-B0BB-5F38755C7D4E}" presName="rootText" presStyleLbl="node2" presStyleIdx="2" presStyleCnt="4">
        <dgm:presLayoutVars>
          <dgm:chPref val="3"/>
        </dgm:presLayoutVars>
      </dgm:prSet>
      <dgm:spPr/>
    </dgm:pt>
    <dgm:pt modelId="{FC3F3E92-A0F5-40E7-95A2-215639FBB72C}" type="pres">
      <dgm:prSet presAssocID="{9C64EFDA-04A2-444D-B0BB-5F38755C7D4E}" presName="rootConnector" presStyleLbl="node2" presStyleIdx="2" presStyleCnt="4"/>
      <dgm:spPr/>
    </dgm:pt>
    <dgm:pt modelId="{908805D5-EE0D-4C31-90A7-9120FAD573DF}" type="pres">
      <dgm:prSet presAssocID="{9C64EFDA-04A2-444D-B0BB-5F38755C7D4E}" presName="hierChild4" presStyleCnt="0"/>
      <dgm:spPr/>
    </dgm:pt>
    <dgm:pt modelId="{6357FE15-0465-4869-816E-0F489B930936}" type="pres">
      <dgm:prSet presAssocID="{9C64EFDA-04A2-444D-B0BB-5F38755C7D4E}" presName="hierChild5" presStyleCnt="0"/>
      <dgm:spPr/>
    </dgm:pt>
    <dgm:pt modelId="{4489AD8A-A03B-4EF3-8558-1123B82909A4}" type="pres">
      <dgm:prSet presAssocID="{C17DEF7E-D0EF-4193-825F-44CE5FB76232}" presName="Name64" presStyleLbl="parChTrans1D2" presStyleIdx="3" presStyleCnt="4"/>
      <dgm:spPr/>
    </dgm:pt>
    <dgm:pt modelId="{F1FD1CFC-D25F-446C-B462-60192EB8C06F}" type="pres">
      <dgm:prSet presAssocID="{1A44E9B1-2F2C-48F1-B397-E11EA8C7CDB5}" presName="hierRoot2" presStyleCnt="0">
        <dgm:presLayoutVars>
          <dgm:hierBranch val="init"/>
        </dgm:presLayoutVars>
      </dgm:prSet>
      <dgm:spPr/>
    </dgm:pt>
    <dgm:pt modelId="{9E1EF224-CB39-4165-9B20-37F59E2C27FF}" type="pres">
      <dgm:prSet presAssocID="{1A44E9B1-2F2C-48F1-B397-E11EA8C7CDB5}" presName="rootComposite" presStyleCnt="0"/>
      <dgm:spPr/>
    </dgm:pt>
    <dgm:pt modelId="{EFE6A3DF-0B67-4584-ACCF-0FAB39C8B2C1}" type="pres">
      <dgm:prSet presAssocID="{1A44E9B1-2F2C-48F1-B397-E11EA8C7CDB5}" presName="rootText" presStyleLbl="node2" presStyleIdx="3" presStyleCnt="4">
        <dgm:presLayoutVars>
          <dgm:chPref val="3"/>
        </dgm:presLayoutVars>
      </dgm:prSet>
      <dgm:spPr/>
    </dgm:pt>
    <dgm:pt modelId="{6B2A2A4B-8454-45E2-976A-F813119C84D9}" type="pres">
      <dgm:prSet presAssocID="{1A44E9B1-2F2C-48F1-B397-E11EA8C7CDB5}" presName="rootConnector" presStyleLbl="node2" presStyleIdx="3" presStyleCnt="4"/>
      <dgm:spPr/>
    </dgm:pt>
    <dgm:pt modelId="{F7050FB6-008F-40B4-A2E2-94CFD387AD66}" type="pres">
      <dgm:prSet presAssocID="{1A44E9B1-2F2C-48F1-B397-E11EA8C7CDB5}" presName="hierChild4" presStyleCnt="0"/>
      <dgm:spPr/>
    </dgm:pt>
    <dgm:pt modelId="{633FA8BF-5839-41A5-A01C-D055E1C3D023}" type="pres">
      <dgm:prSet presAssocID="{1A44E9B1-2F2C-48F1-B397-E11EA8C7CDB5}" presName="hierChild5" presStyleCnt="0"/>
      <dgm:spPr/>
    </dgm:pt>
    <dgm:pt modelId="{971DA8FF-8FF7-490F-853B-C1A643A1CD74}" type="pres">
      <dgm:prSet presAssocID="{92BA623C-4649-4DDB-B460-58CD00FA4528}" presName="hierChild3" presStyleCnt="0"/>
      <dgm:spPr/>
    </dgm:pt>
  </dgm:ptLst>
  <dgm:cxnLst>
    <dgm:cxn modelId="{A5941401-04AD-4230-873E-05F567ED9CB6}" srcId="{5E2DDB6F-E711-4163-93B0-0BD44A16F35B}" destId="{92BA623C-4649-4DDB-B460-58CD00FA4528}" srcOrd="0" destOrd="0" parTransId="{B6A1B88D-9758-4456-A2F5-08F29185CCB3}" sibTransId="{94BB78CB-BA78-4E48-840D-229A42D69E4B}"/>
    <dgm:cxn modelId="{B7D1F006-9DFC-4309-AA8B-A45C9FDABE75}" type="presOf" srcId="{FC5C6B86-99BE-4CF3-AF26-33AE543F6C41}" destId="{DAC1BDD9-24E5-47E0-9691-75E24D394616}" srcOrd="0" destOrd="0" presId="urn:microsoft.com/office/officeart/2009/3/layout/HorizontalOrganizationChart"/>
    <dgm:cxn modelId="{153B7A0E-68D2-4573-A019-9732E61A3258}" type="presOf" srcId="{1A44E9B1-2F2C-48F1-B397-E11EA8C7CDB5}" destId="{6B2A2A4B-8454-45E2-976A-F813119C84D9}" srcOrd="1" destOrd="0" presId="urn:microsoft.com/office/officeart/2009/3/layout/HorizontalOrganizationChart"/>
    <dgm:cxn modelId="{D9F9B216-11B0-4430-A747-CA561166243E}" type="presOf" srcId="{553EF68C-A07C-4936-8F1B-BB8A9D47712C}" destId="{3F38EBFE-7B58-4A06-995F-05D1ABA8E04D}" srcOrd="0" destOrd="0" presId="urn:microsoft.com/office/officeart/2009/3/layout/HorizontalOrganizationChart"/>
    <dgm:cxn modelId="{28537D28-7292-47F9-A448-3D2ECEC5211B}" type="presOf" srcId="{C17DEF7E-D0EF-4193-825F-44CE5FB76232}" destId="{4489AD8A-A03B-4EF3-8558-1123B82909A4}" srcOrd="0" destOrd="0" presId="urn:microsoft.com/office/officeart/2009/3/layout/HorizontalOrganizationChart"/>
    <dgm:cxn modelId="{E5C3062E-366D-4D06-B313-752FBE857536}" type="presOf" srcId="{FC5C6B86-99BE-4CF3-AF26-33AE543F6C41}" destId="{ABA8DBD4-1660-4AF0-BA8A-0655213BA639}" srcOrd="1" destOrd="0" presId="urn:microsoft.com/office/officeart/2009/3/layout/HorizontalOrganizationChart"/>
    <dgm:cxn modelId="{647E8D43-6F2C-4D60-99C7-28526504F880}" srcId="{92BA623C-4649-4DDB-B460-58CD00FA4528}" destId="{A0BD5997-FB6F-442F-8E09-7834EBC81667}" srcOrd="1" destOrd="0" parTransId="{53E9336A-5D02-4133-B4FA-E867F81B6458}" sibTransId="{EC2794FE-936D-4F2B-AEFA-BC08887A8F09}"/>
    <dgm:cxn modelId="{43BCF367-84DB-4875-8ACE-60E6913EA2B4}" type="presOf" srcId="{92BA623C-4649-4DDB-B460-58CD00FA4528}" destId="{C51032A5-7C88-4F4A-B6CE-8C0A920D2A9D}" srcOrd="0" destOrd="0" presId="urn:microsoft.com/office/officeart/2009/3/layout/HorizontalOrganizationChart"/>
    <dgm:cxn modelId="{0AAD9074-4930-493C-9B4E-C58394E24EA5}" type="presOf" srcId="{A0BD5997-FB6F-442F-8E09-7834EBC81667}" destId="{98EECB06-C6BD-4DED-8474-3D2D43B17967}" srcOrd="0" destOrd="0" presId="urn:microsoft.com/office/officeart/2009/3/layout/HorizontalOrganizationChart"/>
    <dgm:cxn modelId="{044D0F76-AC27-4576-A26F-EC5A3B64CE5A}" type="presOf" srcId="{A0BD5997-FB6F-442F-8E09-7834EBC81667}" destId="{943D2C73-E249-4CF2-8381-72E570D01D71}" srcOrd="1" destOrd="0" presId="urn:microsoft.com/office/officeart/2009/3/layout/HorizontalOrganizationChart"/>
    <dgm:cxn modelId="{5312F05A-535B-45A9-A4B0-A4245A5AB290}" type="presOf" srcId="{92BA623C-4649-4DDB-B460-58CD00FA4528}" destId="{979F9445-1B46-4059-976B-B8DCC945FB4F}" srcOrd="1" destOrd="0" presId="urn:microsoft.com/office/officeart/2009/3/layout/HorizontalOrganizationChart"/>
    <dgm:cxn modelId="{5F7F499A-C7D1-411A-975D-A46AF9D9E3C9}" type="presOf" srcId="{3FF1780B-149A-4718-BEC7-96B8C36E8462}" destId="{DA20E3A7-98BE-4BAF-847B-DB0E921ABE20}" srcOrd="0" destOrd="0" presId="urn:microsoft.com/office/officeart/2009/3/layout/HorizontalOrganizationChart"/>
    <dgm:cxn modelId="{5B441CE7-4544-43B6-9629-63E0D9227DC7}" type="presOf" srcId="{9C64EFDA-04A2-444D-B0BB-5F38755C7D4E}" destId="{FC3F3E92-A0F5-40E7-95A2-215639FBB72C}" srcOrd="1" destOrd="0" presId="urn:microsoft.com/office/officeart/2009/3/layout/HorizontalOrganizationChart"/>
    <dgm:cxn modelId="{BEB161E7-CCDE-4ACA-9186-9A919673DF95}" type="presOf" srcId="{53E9336A-5D02-4133-B4FA-E867F81B6458}" destId="{0903BCFF-B8D0-4781-9762-6C655B208F4E}" srcOrd="0" destOrd="0" presId="urn:microsoft.com/office/officeart/2009/3/layout/HorizontalOrganizationChart"/>
    <dgm:cxn modelId="{84CBF2EA-DCC6-4E5B-8AB7-03C8B42567C0}" type="presOf" srcId="{5E2DDB6F-E711-4163-93B0-0BD44A16F35B}" destId="{6E4368A1-3951-42C7-A20A-1E89F6BAC2EF}" srcOrd="0" destOrd="0" presId="urn:microsoft.com/office/officeart/2009/3/layout/HorizontalOrganizationChart"/>
    <dgm:cxn modelId="{B1035FEF-9D9E-4F7C-A6C2-E59902EEF623}" type="presOf" srcId="{9C64EFDA-04A2-444D-B0BB-5F38755C7D4E}" destId="{68896D25-21CD-4D46-AB90-0C26202F40C4}" srcOrd="0" destOrd="0" presId="urn:microsoft.com/office/officeart/2009/3/layout/HorizontalOrganizationChart"/>
    <dgm:cxn modelId="{92635AF6-031D-4F90-8003-786EC18622CA}" srcId="{92BA623C-4649-4DDB-B460-58CD00FA4528}" destId="{FC5C6B86-99BE-4CF3-AF26-33AE543F6C41}" srcOrd="0" destOrd="0" parTransId="{3FF1780B-149A-4718-BEC7-96B8C36E8462}" sibTransId="{7B047632-6949-458F-9F79-EFDD40DBD088}"/>
    <dgm:cxn modelId="{955960F7-2EFA-4AD1-BB32-A2E711658F80}" srcId="{92BA623C-4649-4DDB-B460-58CD00FA4528}" destId="{9C64EFDA-04A2-444D-B0BB-5F38755C7D4E}" srcOrd="2" destOrd="0" parTransId="{553EF68C-A07C-4936-8F1B-BB8A9D47712C}" sibTransId="{FB4A1641-38C3-4953-A74B-4582DD40F8A4}"/>
    <dgm:cxn modelId="{5D07BFFA-1E7F-493A-B60E-E8D9B598C55E}" srcId="{92BA623C-4649-4DDB-B460-58CD00FA4528}" destId="{1A44E9B1-2F2C-48F1-B397-E11EA8C7CDB5}" srcOrd="3" destOrd="0" parTransId="{C17DEF7E-D0EF-4193-825F-44CE5FB76232}" sibTransId="{35D73C63-0DE5-407B-8F14-E1C016DAB100}"/>
    <dgm:cxn modelId="{8B61F4FD-2538-408D-B5CA-F693AD2E6DC9}" type="presOf" srcId="{1A44E9B1-2F2C-48F1-B397-E11EA8C7CDB5}" destId="{EFE6A3DF-0B67-4584-ACCF-0FAB39C8B2C1}" srcOrd="0" destOrd="0" presId="urn:microsoft.com/office/officeart/2009/3/layout/HorizontalOrganizationChart"/>
    <dgm:cxn modelId="{246D665A-215A-4077-ABF8-C4E78D92041A}" type="presParOf" srcId="{6E4368A1-3951-42C7-A20A-1E89F6BAC2EF}" destId="{E13AC30E-34A8-4344-ABDF-306B9DCDF6EC}" srcOrd="0" destOrd="0" presId="urn:microsoft.com/office/officeart/2009/3/layout/HorizontalOrganizationChart"/>
    <dgm:cxn modelId="{AF1EA969-F6EE-4CFA-A105-9EF73D20CD22}" type="presParOf" srcId="{E13AC30E-34A8-4344-ABDF-306B9DCDF6EC}" destId="{AC4D4F41-9EA6-4646-A808-B443C7907D26}" srcOrd="0" destOrd="0" presId="urn:microsoft.com/office/officeart/2009/3/layout/HorizontalOrganizationChart"/>
    <dgm:cxn modelId="{E1955C17-82C5-44F5-A895-EBDFDCDB3EDE}" type="presParOf" srcId="{AC4D4F41-9EA6-4646-A808-B443C7907D26}" destId="{C51032A5-7C88-4F4A-B6CE-8C0A920D2A9D}" srcOrd="0" destOrd="0" presId="urn:microsoft.com/office/officeart/2009/3/layout/HorizontalOrganizationChart"/>
    <dgm:cxn modelId="{F9A4C15B-BDB8-43A4-B5DE-B5B7AD4933AF}" type="presParOf" srcId="{AC4D4F41-9EA6-4646-A808-B443C7907D26}" destId="{979F9445-1B46-4059-976B-B8DCC945FB4F}" srcOrd="1" destOrd="0" presId="urn:microsoft.com/office/officeart/2009/3/layout/HorizontalOrganizationChart"/>
    <dgm:cxn modelId="{955A52BB-4F36-4DCC-B666-C13E994AE65B}" type="presParOf" srcId="{E13AC30E-34A8-4344-ABDF-306B9DCDF6EC}" destId="{DA3F2FF3-CA14-424F-9178-6ACDDCB63607}" srcOrd="1" destOrd="0" presId="urn:microsoft.com/office/officeart/2009/3/layout/HorizontalOrganizationChart"/>
    <dgm:cxn modelId="{A06B8BCD-AE47-4D90-A871-0E3CAD486321}" type="presParOf" srcId="{DA3F2FF3-CA14-424F-9178-6ACDDCB63607}" destId="{DA20E3A7-98BE-4BAF-847B-DB0E921ABE20}" srcOrd="0" destOrd="0" presId="urn:microsoft.com/office/officeart/2009/3/layout/HorizontalOrganizationChart"/>
    <dgm:cxn modelId="{0CAAFA36-52B9-4CFA-84F7-6FEE970ED432}" type="presParOf" srcId="{DA3F2FF3-CA14-424F-9178-6ACDDCB63607}" destId="{9A30E560-3001-4CA1-9FAA-094DC7E7BBDE}" srcOrd="1" destOrd="0" presId="urn:microsoft.com/office/officeart/2009/3/layout/HorizontalOrganizationChart"/>
    <dgm:cxn modelId="{1A368AA5-9BAE-443F-B99E-71B0F5F33C78}" type="presParOf" srcId="{9A30E560-3001-4CA1-9FAA-094DC7E7BBDE}" destId="{8A439AE8-9F49-4F40-99AC-EB5A4B0161D3}" srcOrd="0" destOrd="0" presId="urn:microsoft.com/office/officeart/2009/3/layout/HorizontalOrganizationChart"/>
    <dgm:cxn modelId="{F71D2889-4502-43B7-8BD6-252855EDCACD}" type="presParOf" srcId="{8A439AE8-9F49-4F40-99AC-EB5A4B0161D3}" destId="{DAC1BDD9-24E5-47E0-9691-75E24D394616}" srcOrd="0" destOrd="0" presId="urn:microsoft.com/office/officeart/2009/3/layout/HorizontalOrganizationChart"/>
    <dgm:cxn modelId="{CE4CFEA0-1979-4262-ADBE-681953E14CED}" type="presParOf" srcId="{8A439AE8-9F49-4F40-99AC-EB5A4B0161D3}" destId="{ABA8DBD4-1660-4AF0-BA8A-0655213BA639}" srcOrd="1" destOrd="0" presId="urn:microsoft.com/office/officeart/2009/3/layout/HorizontalOrganizationChart"/>
    <dgm:cxn modelId="{1A2B65CE-916C-4A04-8BEE-AEB36A0EDBFB}" type="presParOf" srcId="{9A30E560-3001-4CA1-9FAA-094DC7E7BBDE}" destId="{6E00D579-E9BB-4CE4-B7A8-CF96350C1843}" srcOrd="1" destOrd="0" presId="urn:microsoft.com/office/officeart/2009/3/layout/HorizontalOrganizationChart"/>
    <dgm:cxn modelId="{76CCFEB8-5844-49C4-82E3-E023E1876968}" type="presParOf" srcId="{9A30E560-3001-4CA1-9FAA-094DC7E7BBDE}" destId="{074A5ED7-FACB-499B-BDC9-F7DF7195277C}" srcOrd="2" destOrd="0" presId="urn:microsoft.com/office/officeart/2009/3/layout/HorizontalOrganizationChart"/>
    <dgm:cxn modelId="{A75692BE-70DA-4483-B0A3-C5ECAB235331}" type="presParOf" srcId="{DA3F2FF3-CA14-424F-9178-6ACDDCB63607}" destId="{0903BCFF-B8D0-4781-9762-6C655B208F4E}" srcOrd="2" destOrd="0" presId="urn:microsoft.com/office/officeart/2009/3/layout/HorizontalOrganizationChart"/>
    <dgm:cxn modelId="{A55749B0-370E-4FEB-9E13-21DE8355F9EE}" type="presParOf" srcId="{DA3F2FF3-CA14-424F-9178-6ACDDCB63607}" destId="{2AB538E3-F9E9-4576-B4EF-B6DF9CE1E1B5}" srcOrd="3" destOrd="0" presId="urn:microsoft.com/office/officeart/2009/3/layout/HorizontalOrganizationChart"/>
    <dgm:cxn modelId="{C58CEDEB-281B-4B7D-870B-E457DFDF30C9}" type="presParOf" srcId="{2AB538E3-F9E9-4576-B4EF-B6DF9CE1E1B5}" destId="{6ABD31A8-4AAD-481C-A06B-BF2E5ACA7EA2}" srcOrd="0" destOrd="0" presId="urn:microsoft.com/office/officeart/2009/3/layout/HorizontalOrganizationChart"/>
    <dgm:cxn modelId="{319E0384-A408-4E30-A712-8E9C669CE8A1}" type="presParOf" srcId="{6ABD31A8-4AAD-481C-A06B-BF2E5ACA7EA2}" destId="{98EECB06-C6BD-4DED-8474-3D2D43B17967}" srcOrd="0" destOrd="0" presId="urn:microsoft.com/office/officeart/2009/3/layout/HorizontalOrganizationChart"/>
    <dgm:cxn modelId="{32CD2207-98B5-4F10-ADD4-835EC5D4E361}" type="presParOf" srcId="{6ABD31A8-4AAD-481C-A06B-BF2E5ACA7EA2}" destId="{943D2C73-E249-4CF2-8381-72E570D01D71}" srcOrd="1" destOrd="0" presId="urn:microsoft.com/office/officeart/2009/3/layout/HorizontalOrganizationChart"/>
    <dgm:cxn modelId="{CD6DB5AA-5D76-4E8F-8D02-39BAD93AC4BD}" type="presParOf" srcId="{2AB538E3-F9E9-4576-B4EF-B6DF9CE1E1B5}" destId="{D3B7DA65-1D5D-48A3-A42B-16BF9980CE4C}" srcOrd="1" destOrd="0" presId="urn:microsoft.com/office/officeart/2009/3/layout/HorizontalOrganizationChart"/>
    <dgm:cxn modelId="{33BE226C-3DB9-4FFC-BCF6-29C86E3AE8D6}" type="presParOf" srcId="{2AB538E3-F9E9-4576-B4EF-B6DF9CE1E1B5}" destId="{B7D06186-6DEE-40C8-9084-498C5E1E53CE}" srcOrd="2" destOrd="0" presId="urn:microsoft.com/office/officeart/2009/3/layout/HorizontalOrganizationChart"/>
    <dgm:cxn modelId="{2EDE0A8C-F856-425A-8E0A-C5AC5731E0A1}" type="presParOf" srcId="{DA3F2FF3-CA14-424F-9178-6ACDDCB63607}" destId="{3F38EBFE-7B58-4A06-995F-05D1ABA8E04D}" srcOrd="4" destOrd="0" presId="urn:microsoft.com/office/officeart/2009/3/layout/HorizontalOrganizationChart"/>
    <dgm:cxn modelId="{5186053C-6B46-45E1-A46F-400C0DD26C41}" type="presParOf" srcId="{DA3F2FF3-CA14-424F-9178-6ACDDCB63607}" destId="{5CF0835D-3A0E-4CD1-8811-83E9C12B2634}" srcOrd="5" destOrd="0" presId="urn:microsoft.com/office/officeart/2009/3/layout/HorizontalOrganizationChart"/>
    <dgm:cxn modelId="{12035EF4-293F-4E39-83DD-13A354160B65}" type="presParOf" srcId="{5CF0835D-3A0E-4CD1-8811-83E9C12B2634}" destId="{36C8648E-9F72-4E1C-8CDD-3D728AB9028A}" srcOrd="0" destOrd="0" presId="urn:microsoft.com/office/officeart/2009/3/layout/HorizontalOrganizationChart"/>
    <dgm:cxn modelId="{D994A03D-3E59-4BBB-9657-8A9BAE37D35B}" type="presParOf" srcId="{36C8648E-9F72-4E1C-8CDD-3D728AB9028A}" destId="{68896D25-21CD-4D46-AB90-0C26202F40C4}" srcOrd="0" destOrd="0" presId="urn:microsoft.com/office/officeart/2009/3/layout/HorizontalOrganizationChart"/>
    <dgm:cxn modelId="{21DFFD34-2EC9-473C-A9A4-166908476818}" type="presParOf" srcId="{36C8648E-9F72-4E1C-8CDD-3D728AB9028A}" destId="{FC3F3E92-A0F5-40E7-95A2-215639FBB72C}" srcOrd="1" destOrd="0" presId="urn:microsoft.com/office/officeart/2009/3/layout/HorizontalOrganizationChart"/>
    <dgm:cxn modelId="{C6031620-4E98-4706-998C-6A9DAAE8F1EC}" type="presParOf" srcId="{5CF0835D-3A0E-4CD1-8811-83E9C12B2634}" destId="{908805D5-EE0D-4C31-90A7-9120FAD573DF}" srcOrd="1" destOrd="0" presId="urn:microsoft.com/office/officeart/2009/3/layout/HorizontalOrganizationChart"/>
    <dgm:cxn modelId="{3AA8405E-5E7D-489E-A8A6-A1185113D557}" type="presParOf" srcId="{5CF0835D-3A0E-4CD1-8811-83E9C12B2634}" destId="{6357FE15-0465-4869-816E-0F489B930936}" srcOrd="2" destOrd="0" presId="urn:microsoft.com/office/officeart/2009/3/layout/HorizontalOrganizationChart"/>
    <dgm:cxn modelId="{F7B08ABB-0332-4B65-86CA-72E86D201DE4}" type="presParOf" srcId="{DA3F2FF3-CA14-424F-9178-6ACDDCB63607}" destId="{4489AD8A-A03B-4EF3-8558-1123B82909A4}" srcOrd="6" destOrd="0" presId="urn:microsoft.com/office/officeart/2009/3/layout/HorizontalOrganizationChart"/>
    <dgm:cxn modelId="{F1F0FB28-F87D-4221-8622-57FD7093CE40}" type="presParOf" srcId="{DA3F2FF3-CA14-424F-9178-6ACDDCB63607}" destId="{F1FD1CFC-D25F-446C-B462-60192EB8C06F}" srcOrd="7" destOrd="0" presId="urn:microsoft.com/office/officeart/2009/3/layout/HorizontalOrganizationChart"/>
    <dgm:cxn modelId="{91D1CAB7-3F2C-41AC-9ED7-DA6B87B64584}" type="presParOf" srcId="{F1FD1CFC-D25F-446C-B462-60192EB8C06F}" destId="{9E1EF224-CB39-4165-9B20-37F59E2C27FF}" srcOrd="0" destOrd="0" presId="urn:microsoft.com/office/officeart/2009/3/layout/HorizontalOrganizationChart"/>
    <dgm:cxn modelId="{E4BF14E5-6F16-4560-9C3B-5E40CD001C5E}" type="presParOf" srcId="{9E1EF224-CB39-4165-9B20-37F59E2C27FF}" destId="{EFE6A3DF-0B67-4584-ACCF-0FAB39C8B2C1}" srcOrd="0" destOrd="0" presId="urn:microsoft.com/office/officeart/2009/3/layout/HorizontalOrganizationChart"/>
    <dgm:cxn modelId="{4A451FC8-528E-4F1D-938D-029E5904AAD2}" type="presParOf" srcId="{9E1EF224-CB39-4165-9B20-37F59E2C27FF}" destId="{6B2A2A4B-8454-45E2-976A-F813119C84D9}" srcOrd="1" destOrd="0" presId="urn:microsoft.com/office/officeart/2009/3/layout/HorizontalOrganizationChart"/>
    <dgm:cxn modelId="{54368946-46D3-48FA-A289-61101D772B0A}" type="presParOf" srcId="{F1FD1CFC-D25F-446C-B462-60192EB8C06F}" destId="{F7050FB6-008F-40B4-A2E2-94CFD387AD66}" srcOrd="1" destOrd="0" presId="urn:microsoft.com/office/officeart/2009/3/layout/HorizontalOrganizationChart"/>
    <dgm:cxn modelId="{A88D5EB9-72E7-404F-84DC-3A0F1639CD66}" type="presParOf" srcId="{F1FD1CFC-D25F-446C-B462-60192EB8C06F}" destId="{633FA8BF-5839-41A5-A01C-D055E1C3D023}" srcOrd="2" destOrd="0" presId="urn:microsoft.com/office/officeart/2009/3/layout/HorizontalOrganizationChart"/>
    <dgm:cxn modelId="{5DF9CAC1-B154-49AE-8685-7C6F6DDAD80A}" type="presParOf" srcId="{E13AC30E-34A8-4344-ABDF-306B9DCDF6EC}" destId="{971DA8FF-8FF7-490F-853B-C1A643A1CD74}"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E2DDB6F-E711-4163-93B0-0BD44A16F35B}" type="doc">
      <dgm:prSet loTypeId="urn:microsoft.com/office/officeart/2009/3/layout/HorizontalOrganizationChart" loCatId="hierarchy" qsTypeId="urn:microsoft.com/office/officeart/2005/8/quickstyle/simple1" qsCatId="simple" csTypeId="urn:microsoft.com/office/officeart/2005/8/colors/colorful5" csCatId="colorful" phldr="1"/>
      <dgm:spPr/>
      <dgm:t>
        <a:bodyPr/>
        <a:lstStyle/>
        <a:p>
          <a:endParaRPr lang="es-CL"/>
        </a:p>
      </dgm:t>
    </dgm:pt>
    <dgm:pt modelId="{6124ACF3-A964-4299-8F2C-938745850769}">
      <dgm:prSet phldrT="[Texto]"/>
      <dgm:spPr/>
      <dgm:t>
        <a:bodyPr/>
        <a:lstStyle/>
        <a:p>
          <a:r>
            <a:rPr lang="es-CL" dirty="0"/>
            <a:t>Unidad demostrativa</a:t>
          </a:r>
        </a:p>
      </dgm:t>
    </dgm:pt>
    <dgm:pt modelId="{519104AF-A4F9-4D0F-958B-D9B14180A1ED}" type="parTrans" cxnId="{1332EA3C-EE6C-4699-A8EC-64ECF4ABA224}">
      <dgm:prSet/>
      <dgm:spPr/>
      <dgm:t>
        <a:bodyPr/>
        <a:lstStyle/>
        <a:p>
          <a:endParaRPr lang="es-CL"/>
        </a:p>
      </dgm:t>
    </dgm:pt>
    <dgm:pt modelId="{3575E420-BF39-4E31-AA7F-6B8C1BF02404}" type="sibTrans" cxnId="{1332EA3C-EE6C-4699-A8EC-64ECF4ABA224}">
      <dgm:prSet/>
      <dgm:spPr/>
      <dgm:t>
        <a:bodyPr/>
        <a:lstStyle/>
        <a:p>
          <a:endParaRPr lang="es-CL"/>
        </a:p>
      </dgm:t>
    </dgm:pt>
    <dgm:pt modelId="{5F93328B-AD4E-4476-8F02-1A6625DE23A9}">
      <dgm:prSet phldrT="[Texto]" custT="1"/>
      <dgm:spPr/>
      <dgm:t>
        <a:bodyPr/>
        <a:lstStyle/>
        <a:p>
          <a:r>
            <a:rPr lang="es-CL" sz="1600" dirty="0"/>
            <a:t>Aplicación diagnóstico predial (sistema productivo institución)</a:t>
          </a:r>
        </a:p>
        <a:p>
          <a:r>
            <a:rPr lang="es-CL" sz="1600" dirty="0"/>
            <a:t>(semestre 1-2020)</a:t>
          </a:r>
        </a:p>
      </dgm:t>
    </dgm:pt>
    <dgm:pt modelId="{48198D80-8C68-4745-BD09-3B0D1EF10627}" type="parTrans" cxnId="{BEDB5AD9-1C42-4671-8B59-726D29305FD2}">
      <dgm:prSet/>
      <dgm:spPr/>
      <dgm:t>
        <a:bodyPr/>
        <a:lstStyle/>
        <a:p>
          <a:endParaRPr lang="es-CL"/>
        </a:p>
      </dgm:t>
    </dgm:pt>
    <dgm:pt modelId="{D4DA2A9B-0260-41CA-BD0C-B375ACF434A7}" type="sibTrans" cxnId="{BEDB5AD9-1C42-4671-8B59-726D29305FD2}">
      <dgm:prSet/>
      <dgm:spPr/>
      <dgm:t>
        <a:bodyPr/>
        <a:lstStyle/>
        <a:p>
          <a:endParaRPr lang="es-CL"/>
        </a:p>
      </dgm:t>
    </dgm:pt>
    <dgm:pt modelId="{C37296BC-0217-4F65-8B56-A703C525839D}">
      <dgm:prSet phldrT="[Texto]" custT="1"/>
      <dgm:spPr/>
      <dgm:t>
        <a:bodyPr/>
        <a:lstStyle/>
        <a:p>
          <a:pPr algn="ctr"/>
          <a:r>
            <a:rPr lang="es-CL" sz="1600" dirty="0"/>
            <a:t>Participación en talleres con entidades asociadas al proyecto </a:t>
          </a:r>
        </a:p>
        <a:p>
          <a:pPr algn="ctr"/>
          <a:r>
            <a:rPr lang="es-CL" sz="1600" dirty="0"/>
            <a:t>(semestre 1 y 2-2020)</a:t>
          </a:r>
        </a:p>
      </dgm:t>
    </dgm:pt>
    <dgm:pt modelId="{B306C35E-382F-4BF8-B468-2A8FA6B9EE10}" type="parTrans" cxnId="{C7A485F1-2688-4C63-9458-370D77524D33}">
      <dgm:prSet/>
      <dgm:spPr/>
      <dgm:t>
        <a:bodyPr/>
        <a:lstStyle/>
        <a:p>
          <a:endParaRPr lang="es-CL"/>
        </a:p>
      </dgm:t>
    </dgm:pt>
    <dgm:pt modelId="{E27DEAC5-FF5E-4B0B-91BA-8BAFFEF1495B}" type="sibTrans" cxnId="{C7A485F1-2688-4C63-9458-370D77524D33}">
      <dgm:prSet/>
      <dgm:spPr/>
      <dgm:t>
        <a:bodyPr/>
        <a:lstStyle/>
        <a:p>
          <a:endParaRPr lang="es-CL"/>
        </a:p>
      </dgm:t>
    </dgm:pt>
    <dgm:pt modelId="{E60BF663-6172-46E6-B4B9-F30CED5FB325}">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CL" sz="1600" dirty="0"/>
            <a:t>Diseño Unidad Demostrativa (en base a brecha detectada en el </a:t>
          </a:r>
          <a:r>
            <a:rPr lang="es-CL" sz="1600" dirty="0" err="1"/>
            <a:t>subterritorio</a:t>
          </a:r>
          <a:r>
            <a:rPr lang="es-CL" sz="1600" dirty="0"/>
            <a:t>)</a:t>
          </a:r>
        </a:p>
        <a:p>
          <a:pPr marL="0" marR="0" indent="0" defTabSz="914400" eaLnBrk="1" fontAlgn="auto" latinLnBrk="0" hangingPunct="1">
            <a:lnSpc>
              <a:spcPct val="100000"/>
            </a:lnSpc>
            <a:spcBef>
              <a:spcPts val="0"/>
            </a:spcBef>
            <a:spcAft>
              <a:spcPts val="0"/>
            </a:spcAft>
            <a:buClrTx/>
            <a:buSzTx/>
            <a:buFontTx/>
            <a:buNone/>
            <a:tabLst/>
            <a:defRPr/>
          </a:pPr>
          <a:r>
            <a:rPr lang="es-CL" sz="1600" dirty="0"/>
            <a:t>(semestre 1-2020)</a:t>
          </a:r>
        </a:p>
        <a:p>
          <a:endParaRPr lang="es-CL" sz="1600" dirty="0"/>
        </a:p>
      </dgm:t>
    </dgm:pt>
    <dgm:pt modelId="{24DC6372-D589-4E00-ADDE-4C54453C41EF}" type="parTrans" cxnId="{20A43F47-1B69-4EE1-AEB6-603C9CBE1334}">
      <dgm:prSet/>
      <dgm:spPr/>
      <dgm:t>
        <a:bodyPr/>
        <a:lstStyle/>
        <a:p>
          <a:endParaRPr lang="es-CL"/>
        </a:p>
      </dgm:t>
    </dgm:pt>
    <dgm:pt modelId="{0B06D60B-7BA8-4554-86FF-743BF03C7597}" type="sibTrans" cxnId="{20A43F47-1B69-4EE1-AEB6-603C9CBE1334}">
      <dgm:prSet/>
      <dgm:spPr/>
      <dgm:t>
        <a:bodyPr/>
        <a:lstStyle/>
        <a:p>
          <a:endParaRPr lang="es-CL"/>
        </a:p>
      </dgm:t>
    </dgm:pt>
    <dgm:pt modelId="{E20687A3-D747-46AB-93C2-89CC029643D8}">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CL" sz="1600" dirty="0"/>
            <a:t>Implementación Unidad Demostrativa</a:t>
          </a:r>
        </a:p>
        <a:p>
          <a:pPr marL="0" marR="0" indent="0" defTabSz="844550" eaLnBrk="1" fontAlgn="auto" latinLnBrk="0" hangingPunct="1">
            <a:lnSpc>
              <a:spcPct val="90000"/>
            </a:lnSpc>
            <a:spcBef>
              <a:spcPct val="0"/>
            </a:spcBef>
            <a:spcAft>
              <a:spcPct val="35000"/>
            </a:spcAft>
            <a:buClrTx/>
            <a:buSzTx/>
            <a:buFontTx/>
            <a:buNone/>
            <a:tabLst/>
            <a:defRPr/>
          </a:pPr>
          <a:r>
            <a:rPr lang="es-CL" sz="1600" dirty="0"/>
            <a:t>(semestre 2-2020)</a:t>
          </a:r>
        </a:p>
        <a:p>
          <a:pPr defTabSz="844550">
            <a:lnSpc>
              <a:spcPct val="90000"/>
            </a:lnSpc>
            <a:spcBef>
              <a:spcPct val="0"/>
            </a:spcBef>
            <a:spcAft>
              <a:spcPct val="35000"/>
            </a:spcAft>
          </a:pPr>
          <a:endParaRPr lang="es-CL" sz="1600" dirty="0"/>
        </a:p>
      </dgm:t>
    </dgm:pt>
    <dgm:pt modelId="{FE14387C-0989-4719-8AB7-CA47ECB3F490}" type="parTrans" cxnId="{507D457D-BB9F-4BBA-971F-4294D116EAD5}">
      <dgm:prSet/>
      <dgm:spPr/>
      <dgm:t>
        <a:bodyPr/>
        <a:lstStyle/>
        <a:p>
          <a:endParaRPr lang="es-CL"/>
        </a:p>
      </dgm:t>
    </dgm:pt>
    <dgm:pt modelId="{C8B65D7F-9FF3-4F57-AF72-A1EC12D4CB0C}" type="sibTrans" cxnId="{507D457D-BB9F-4BBA-971F-4294D116EAD5}">
      <dgm:prSet/>
      <dgm:spPr/>
      <dgm:t>
        <a:bodyPr/>
        <a:lstStyle/>
        <a:p>
          <a:endParaRPr lang="es-CL"/>
        </a:p>
      </dgm:t>
    </dgm:pt>
    <dgm:pt modelId="{6E4368A1-3951-42C7-A20A-1E89F6BAC2EF}" type="pres">
      <dgm:prSet presAssocID="{5E2DDB6F-E711-4163-93B0-0BD44A16F35B}" presName="hierChild1" presStyleCnt="0">
        <dgm:presLayoutVars>
          <dgm:orgChart val="1"/>
          <dgm:chPref val="1"/>
          <dgm:dir/>
          <dgm:animOne val="branch"/>
          <dgm:animLvl val="lvl"/>
          <dgm:resizeHandles/>
        </dgm:presLayoutVars>
      </dgm:prSet>
      <dgm:spPr/>
    </dgm:pt>
    <dgm:pt modelId="{45D86148-976E-498F-BF92-421EB2BCCDD6}" type="pres">
      <dgm:prSet presAssocID="{6124ACF3-A964-4299-8F2C-938745850769}" presName="hierRoot1" presStyleCnt="0">
        <dgm:presLayoutVars>
          <dgm:hierBranch val="init"/>
        </dgm:presLayoutVars>
      </dgm:prSet>
      <dgm:spPr/>
    </dgm:pt>
    <dgm:pt modelId="{111FACC5-5230-4306-9048-A97C651F638F}" type="pres">
      <dgm:prSet presAssocID="{6124ACF3-A964-4299-8F2C-938745850769}" presName="rootComposite1" presStyleCnt="0"/>
      <dgm:spPr/>
    </dgm:pt>
    <dgm:pt modelId="{7889D149-A2A4-44AC-959E-2BF2565FC269}" type="pres">
      <dgm:prSet presAssocID="{6124ACF3-A964-4299-8F2C-938745850769}" presName="rootText1" presStyleLbl="node0" presStyleIdx="0" presStyleCnt="1">
        <dgm:presLayoutVars>
          <dgm:chPref val="3"/>
        </dgm:presLayoutVars>
      </dgm:prSet>
      <dgm:spPr/>
    </dgm:pt>
    <dgm:pt modelId="{38B0290C-42FA-41EF-A078-24718A225C3C}" type="pres">
      <dgm:prSet presAssocID="{6124ACF3-A964-4299-8F2C-938745850769}" presName="rootConnector1" presStyleLbl="node1" presStyleIdx="0" presStyleCnt="0"/>
      <dgm:spPr/>
    </dgm:pt>
    <dgm:pt modelId="{09D9AD82-1BF6-438F-8B38-15D46BEE2CF5}" type="pres">
      <dgm:prSet presAssocID="{6124ACF3-A964-4299-8F2C-938745850769}" presName="hierChild2" presStyleCnt="0"/>
      <dgm:spPr/>
    </dgm:pt>
    <dgm:pt modelId="{64039C10-C2D6-4E3D-993B-AF89BA4FA665}" type="pres">
      <dgm:prSet presAssocID="{48198D80-8C68-4745-BD09-3B0D1EF10627}" presName="Name64" presStyleLbl="parChTrans1D2" presStyleIdx="0" presStyleCnt="4"/>
      <dgm:spPr/>
    </dgm:pt>
    <dgm:pt modelId="{B5A7E80D-1425-4EB5-A35D-A14241F087EA}" type="pres">
      <dgm:prSet presAssocID="{5F93328B-AD4E-4476-8F02-1A6625DE23A9}" presName="hierRoot2" presStyleCnt="0">
        <dgm:presLayoutVars>
          <dgm:hierBranch val="init"/>
        </dgm:presLayoutVars>
      </dgm:prSet>
      <dgm:spPr/>
    </dgm:pt>
    <dgm:pt modelId="{C5C5A883-3027-411B-B650-8FBBF63F7F09}" type="pres">
      <dgm:prSet presAssocID="{5F93328B-AD4E-4476-8F02-1A6625DE23A9}" presName="rootComposite" presStyleCnt="0"/>
      <dgm:spPr/>
    </dgm:pt>
    <dgm:pt modelId="{1CB86ECE-9AB7-4E25-AA20-E63C06E3F004}" type="pres">
      <dgm:prSet presAssocID="{5F93328B-AD4E-4476-8F02-1A6625DE23A9}" presName="rootText" presStyleLbl="node2" presStyleIdx="0" presStyleCnt="4">
        <dgm:presLayoutVars>
          <dgm:chPref val="3"/>
        </dgm:presLayoutVars>
      </dgm:prSet>
      <dgm:spPr/>
    </dgm:pt>
    <dgm:pt modelId="{A5457ACB-303E-4789-83F4-7B102B403BB6}" type="pres">
      <dgm:prSet presAssocID="{5F93328B-AD4E-4476-8F02-1A6625DE23A9}" presName="rootConnector" presStyleLbl="node2" presStyleIdx="0" presStyleCnt="4"/>
      <dgm:spPr/>
    </dgm:pt>
    <dgm:pt modelId="{52AF5A9A-C457-4102-B217-89FDA8CA43D0}" type="pres">
      <dgm:prSet presAssocID="{5F93328B-AD4E-4476-8F02-1A6625DE23A9}" presName="hierChild4" presStyleCnt="0"/>
      <dgm:spPr/>
    </dgm:pt>
    <dgm:pt modelId="{F71D5205-0677-460B-886A-6EFC5D3CDDDF}" type="pres">
      <dgm:prSet presAssocID="{5F93328B-AD4E-4476-8F02-1A6625DE23A9}" presName="hierChild5" presStyleCnt="0"/>
      <dgm:spPr/>
    </dgm:pt>
    <dgm:pt modelId="{44BC69A4-C14C-4027-8034-B68E5AB22232}" type="pres">
      <dgm:prSet presAssocID="{24DC6372-D589-4E00-ADDE-4C54453C41EF}" presName="Name64" presStyleLbl="parChTrans1D2" presStyleIdx="1" presStyleCnt="4"/>
      <dgm:spPr/>
    </dgm:pt>
    <dgm:pt modelId="{83EF24A0-0E4E-4EE6-86E0-0AB0E628D3D6}" type="pres">
      <dgm:prSet presAssocID="{E60BF663-6172-46E6-B4B9-F30CED5FB325}" presName="hierRoot2" presStyleCnt="0">
        <dgm:presLayoutVars>
          <dgm:hierBranch val="init"/>
        </dgm:presLayoutVars>
      </dgm:prSet>
      <dgm:spPr/>
    </dgm:pt>
    <dgm:pt modelId="{B0FF2223-EB0C-48F3-A5F3-75905A3ECD85}" type="pres">
      <dgm:prSet presAssocID="{E60BF663-6172-46E6-B4B9-F30CED5FB325}" presName="rootComposite" presStyleCnt="0"/>
      <dgm:spPr/>
    </dgm:pt>
    <dgm:pt modelId="{FE3E584F-D309-48AF-AB89-1A8514466894}" type="pres">
      <dgm:prSet presAssocID="{E60BF663-6172-46E6-B4B9-F30CED5FB325}" presName="rootText" presStyleLbl="node2" presStyleIdx="1" presStyleCnt="4">
        <dgm:presLayoutVars>
          <dgm:chPref val="3"/>
        </dgm:presLayoutVars>
      </dgm:prSet>
      <dgm:spPr/>
    </dgm:pt>
    <dgm:pt modelId="{9BFC735A-801F-4669-A5BD-DB74EF25140F}" type="pres">
      <dgm:prSet presAssocID="{E60BF663-6172-46E6-B4B9-F30CED5FB325}" presName="rootConnector" presStyleLbl="node2" presStyleIdx="1" presStyleCnt="4"/>
      <dgm:spPr/>
    </dgm:pt>
    <dgm:pt modelId="{BA15B154-0E2A-4DE6-8874-394A80028B25}" type="pres">
      <dgm:prSet presAssocID="{E60BF663-6172-46E6-B4B9-F30CED5FB325}" presName="hierChild4" presStyleCnt="0"/>
      <dgm:spPr/>
    </dgm:pt>
    <dgm:pt modelId="{8CDC25D7-F912-42B5-8587-181EE3FC8F2D}" type="pres">
      <dgm:prSet presAssocID="{E60BF663-6172-46E6-B4B9-F30CED5FB325}" presName="hierChild5" presStyleCnt="0"/>
      <dgm:spPr/>
    </dgm:pt>
    <dgm:pt modelId="{E8166E68-9444-42FC-9386-26C93F9AEE61}" type="pres">
      <dgm:prSet presAssocID="{FE14387C-0989-4719-8AB7-CA47ECB3F490}" presName="Name64" presStyleLbl="parChTrans1D2" presStyleIdx="2" presStyleCnt="4"/>
      <dgm:spPr/>
    </dgm:pt>
    <dgm:pt modelId="{A0720539-1846-416C-B7C2-1DD055C52193}" type="pres">
      <dgm:prSet presAssocID="{E20687A3-D747-46AB-93C2-89CC029643D8}" presName="hierRoot2" presStyleCnt="0">
        <dgm:presLayoutVars>
          <dgm:hierBranch val="init"/>
        </dgm:presLayoutVars>
      </dgm:prSet>
      <dgm:spPr/>
    </dgm:pt>
    <dgm:pt modelId="{93AC8C3F-C7DD-4F4F-BD87-8BF4584CE629}" type="pres">
      <dgm:prSet presAssocID="{E20687A3-D747-46AB-93C2-89CC029643D8}" presName="rootComposite" presStyleCnt="0"/>
      <dgm:spPr/>
    </dgm:pt>
    <dgm:pt modelId="{373F0D47-4520-4BCD-A929-C3BD0B7EA684}" type="pres">
      <dgm:prSet presAssocID="{E20687A3-D747-46AB-93C2-89CC029643D8}" presName="rootText" presStyleLbl="node2" presStyleIdx="2" presStyleCnt="4">
        <dgm:presLayoutVars>
          <dgm:chPref val="3"/>
        </dgm:presLayoutVars>
      </dgm:prSet>
      <dgm:spPr/>
    </dgm:pt>
    <dgm:pt modelId="{46DB0ED5-4A16-403F-86C2-A1808A94758C}" type="pres">
      <dgm:prSet presAssocID="{E20687A3-D747-46AB-93C2-89CC029643D8}" presName="rootConnector" presStyleLbl="node2" presStyleIdx="2" presStyleCnt="4"/>
      <dgm:spPr/>
    </dgm:pt>
    <dgm:pt modelId="{09875209-2CBD-4D50-B7D3-2DE2292124C1}" type="pres">
      <dgm:prSet presAssocID="{E20687A3-D747-46AB-93C2-89CC029643D8}" presName="hierChild4" presStyleCnt="0"/>
      <dgm:spPr/>
    </dgm:pt>
    <dgm:pt modelId="{DB8BA0B7-8751-4D0B-A39A-17A469A1EBF0}" type="pres">
      <dgm:prSet presAssocID="{E20687A3-D747-46AB-93C2-89CC029643D8}" presName="hierChild5" presStyleCnt="0"/>
      <dgm:spPr/>
    </dgm:pt>
    <dgm:pt modelId="{415B4B12-6868-4174-996E-67C49C7482C6}" type="pres">
      <dgm:prSet presAssocID="{B306C35E-382F-4BF8-B468-2A8FA6B9EE10}" presName="Name64" presStyleLbl="parChTrans1D2" presStyleIdx="3" presStyleCnt="4"/>
      <dgm:spPr/>
    </dgm:pt>
    <dgm:pt modelId="{47F6DB8C-EE38-4C0D-863F-FB5BB6A6C945}" type="pres">
      <dgm:prSet presAssocID="{C37296BC-0217-4F65-8B56-A703C525839D}" presName="hierRoot2" presStyleCnt="0">
        <dgm:presLayoutVars>
          <dgm:hierBranch val="init"/>
        </dgm:presLayoutVars>
      </dgm:prSet>
      <dgm:spPr/>
    </dgm:pt>
    <dgm:pt modelId="{357EE100-CE5A-48C1-88AB-09A862C96E6E}" type="pres">
      <dgm:prSet presAssocID="{C37296BC-0217-4F65-8B56-A703C525839D}" presName="rootComposite" presStyleCnt="0"/>
      <dgm:spPr/>
    </dgm:pt>
    <dgm:pt modelId="{31D9868F-5B7D-4D95-BB06-F6CDA0F8CDC6}" type="pres">
      <dgm:prSet presAssocID="{C37296BC-0217-4F65-8B56-A703C525839D}" presName="rootText" presStyleLbl="node2" presStyleIdx="3" presStyleCnt="4">
        <dgm:presLayoutVars>
          <dgm:chPref val="3"/>
        </dgm:presLayoutVars>
      </dgm:prSet>
      <dgm:spPr/>
    </dgm:pt>
    <dgm:pt modelId="{283F0C34-8789-4CEC-93FC-94FD6F743255}" type="pres">
      <dgm:prSet presAssocID="{C37296BC-0217-4F65-8B56-A703C525839D}" presName="rootConnector" presStyleLbl="node2" presStyleIdx="3" presStyleCnt="4"/>
      <dgm:spPr/>
    </dgm:pt>
    <dgm:pt modelId="{8394C1D6-294B-4E0A-9C66-7C2856E27989}" type="pres">
      <dgm:prSet presAssocID="{C37296BC-0217-4F65-8B56-A703C525839D}" presName="hierChild4" presStyleCnt="0"/>
      <dgm:spPr/>
    </dgm:pt>
    <dgm:pt modelId="{D6A88100-462B-4E73-AB39-EF3077180D0A}" type="pres">
      <dgm:prSet presAssocID="{C37296BC-0217-4F65-8B56-A703C525839D}" presName="hierChild5" presStyleCnt="0"/>
      <dgm:spPr/>
    </dgm:pt>
    <dgm:pt modelId="{6434B9E4-FCD1-47EB-9C43-C4C4738985B8}" type="pres">
      <dgm:prSet presAssocID="{6124ACF3-A964-4299-8F2C-938745850769}" presName="hierChild3" presStyleCnt="0"/>
      <dgm:spPr/>
    </dgm:pt>
  </dgm:ptLst>
  <dgm:cxnLst>
    <dgm:cxn modelId="{B6B7A330-0EB1-401A-B745-88152074AF7C}" type="presOf" srcId="{FE14387C-0989-4719-8AB7-CA47ECB3F490}" destId="{E8166E68-9444-42FC-9386-26C93F9AEE61}" srcOrd="0" destOrd="0" presId="urn:microsoft.com/office/officeart/2009/3/layout/HorizontalOrganizationChart"/>
    <dgm:cxn modelId="{1332EA3C-EE6C-4699-A8EC-64ECF4ABA224}" srcId="{5E2DDB6F-E711-4163-93B0-0BD44A16F35B}" destId="{6124ACF3-A964-4299-8F2C-938745850769}" srcOrd="0" destOrd="0" parTransId="{519104AF-A4F9-4D0F-958B-D9B14180A1ED}" sibTransId="{3575E420-BF39-4E31-AA7F-6B8C1BF02404}"/>
    <dgm:cxn modelId="{B709F15E-E99C-4CAF-8FC0-8751D0A1C642}" type="presOf" srcId="{E20687A3-D747-46AB-93C2-89CC029643D8}" destId="{46DB0ED5-4A16-403F-86C2-A1808A94758C}" srcOrd="1" destOrd="0" presId="urn:microsoft.com/office/officeart/2009/3/layout/HorizontalOrganizationChart"/>
    <dgm:cxn modelId="{5E1C0F5F-5487-4295-A6E7-B463D593651D}" type="presOf" srcId="{E20687A3-D747-46AB-93C2-89CC029643D8}" destId="{373F0D47-4520-4BCD-A929-C3BD0B7EA684}" srcOrd="0" destOrd="0" presId="urn:microsoft.com/office/officeart/2009/3/layout/HorizontalOrganizationChart"/>
    <dgm:cxn modelId="{FEC21946-6085-4E06-ACCB-0A13F46DA3CC}" type="presOf" srcId="{6124ACF3-A964-4299-8F2C-938745850769}" destId="{7889D149-A2A4-44AC-959E-2BF2565FC269}" srcOrd="0" destOrd="0" presId="urn:microsoft.com/office/officeart/2009/3/layout/HorizontalOrganizationChart"/>
    <dgm:cxn modelId="{20A43F47-1B69-4EE1-AEB6-603C9CBE1334}" srcId="{6124ACF3-A964-4299-8F2C-938745850769}" destId="{E60BF663-6172-46E6-B4B9-F30CED5FB325}" srcOrd="1" destOrd="0" parTransId="{24DC6372-D589-4E00-ADDE-4C54453C41EF}" sibTransId="{0B06D60B-7BA8-4554-86FF-743BF03C7597}"/>
    <dgm:cxn modelId="{8914ED6D-7986-4C7F-A6D4-62EBD7B18114}" type="presOf" srcId="{C37296BC-0217-4F65-8B56-A703C525839D}" destId="{31D9868F-5B7D-4D95-BB06-F6CDA0F8CDC6}" srcOrd="0" destOrd="0" presId="urn:microsoft.com/office/officeart/2009/3/layout/HorizontalOrganizationChart"/>
    <dgm:cxn modelId="{318A2570-3F95-4944-B827-F5D094FA0073}" type="presOf" srcId="{5F93328B-AD4E-4476-8F02-1A6625DE23A9}" destId="{1CB86ECE-9AB7-4E25-AA20-E63C06E3F004}" srcOrd="0" destOrd="0" presId="urn:microsoft.com/office/officeart/2009/3/layout/HorizontalOrganizationChart"/>
    <dgm:cxn modelId="{D615ED58-5936-4368-B07A-A032541DA45A}" type="presOf" srcId="{C37296BC-0217-4F65-8B56-A703C525839D}" destId="{283F0C34-8789-4CEC-93FC-94FD6F743255}" srcOrd="1" destOrd="0" presId="urn:microsoft.com/office/officeart/2009/3/layout/HorizontalOrganizationChart"/>
    <dgm:cxn modelId="{507D457D-BB9F-4BBA-971F-4294D116EAD5}" srcId="{6124ACF3-A964-4299-8F2C-938745850769}" destId="{E20687A3-D747-46AB-93C2-89CC029643D8}" srcOrd="2" destOrd="0" parTransId="{FE14387C-0989-4719-8AB7-CA47ECB3F490}" sibTransId="{C8B65D7F-9FF3-4F57-AF72-A1EC12D4CB0C}"/>
    <dgm:cxn modelId="{22804181-C03B-4925-ABE2-9FE6783131AF}" type="presOf" srcId="{B306C35E-382F-4BF8-B468-2A8FA6B9EE10}" destId="{415B4B12-6868-4174-996E-67C49C7482C6}" srcOrd="0" destOrd="0" presId="urn:microsoft.com/office/officeart/2009/3/layout/HorizontalOrganizationChart"/>
    <dgm:cxn modelId="{E13237BD-1B04-4754-8F7B-D298AAAEAF52}" type="presOf" srcId="{5F93328B-AD4E-4476-8F02-1A6625DE23A9}" destId="{A5457ACB-303E-4789-83F4-7B102B403BB6}" srcOrd="1" destOrd="0" presId="urn:microsoft.com/office/officeart/2009/3/layout/HorizontalOrganizationChart"/>
    <dgm:cxn modelId="{1DE30EC7-6ADA-4153-AD29-33FF25C41535}" type="presOf" srcId="{24DC6372-D589-4E00-ADDE-4C54453C41EF}" destId="{44BC69A4-C14C-4027-8034-B68E5AB22232}" srcOrd="0" destOrd="0" presId="urn:microsoft.com/office/officeart/2009/3/layout/HorizontalOrganizationChart"/>
    <dgm:cxn modelId="{EA9989CE-5341-4204-BCB7-39B3A4F7E6FF}" type="presOf" srcId="{E60BF663-6172-46E6-B4B9-F30CED5FB325}" destId="{9BFC735A-801F-4669-A5BD-DB74EF25140F}" srcOrd="1" destOrd="0" presId="urn:microsoft.com/office/officeart/2009/3/layout/HorizontalOrganizationChart"/>
    <dgm:cxn modelId="{BEDB5AD9-1C42-4671-8B59-726D29305FD2}" srcId="{6124ACF3-A964-4299-8F2C-938745850769}" destId="{5F93328B-AD4E-4476-8F02-1A6625DE23A9}" srcOrd="0" destOrd="0" parTransId="{48198D80-8C68-4745-BD09-3B0D1EF10627}" sibTransId="{D4DA2A9B-0260-41CA-BD0C-B375ACF434A7}"/>
    <dgm:cxn modelId="{9A3FBBDF-2B44-4662-97BD-5AA0DE403D84}" type="presOf" srcId="{E60BF663-6172-46E6-B4B9-F30CED5FB325}" destId="{FE3E584F-D309-48AF-AB89-1A8514466894}" srcOrd="0" destOrd="0" presId="urn:microsoft.com/office/officeart/2009/3/layout/HorizontalOrganizationChart"/>
    <dgm:cxn modelId="{F7D037E4-83E0-44C0-A008-8B7A96996983}" type="presOf" srcId="{48198D80-8C68-4745-BD09-3B0D1EF10627}" destId="{64039C10-C2D6-4E3D-993B-AF89BA4FA665}" srcOrd="0" destOrd="0" presId="urn:microsoft.com/office/officeart/2009/3/layout/HorizontalOrganizationChart"/>
    <dgm:cxn modelId="{84CBF2EA-DCC6-4E5B-8AB7-03C8B42567C0}" type="presOf" srcId="{5E2DDB6F-E711-4163-93B0-0BD44A16F35B}" destId="{6E4368A1-3951-42C7-A20A-1E89F6BAC2EF}" srcOrd="0" destOrd="0" presId="urn:microsoft.com/office/officeart/2009/3/layout/HorizontalOrganizationChart"/>
    <dgm:cxn modelId="{C7A485F1-2688-4C63-9458-370D77524D33}" srcId="{6124ACF3-A964-4299-8F2C-938745850769}" destId="{C37296BC-0217-4F65-8B56-A703C525839D}" srcOrd="3" destOrd="0" parTransId="{B306C35E-382F-4BF8-B468-2A8FA6B9EE10}" sibTransId="{E27DEAC5-FF5E-4B0B-91BA-8BAFFEF1495B}"/>
    <dgm:cxn modelId="{2C19DDFC-180C-4B5C-B6BE-A28B09C2255D}" type="presOf" srcId="{6124ACF3-A964-4299-8F2C-938745850769}" destId="{38B0290C-42FA-41EF-A078-24718A225C3C}" srcOrd="1" destOrd="0" presId="urn:microsoft.com/office/officeart/2009/3/layout/HorizontalOrganizationChart"/>
    <dgm:cxn modelId="{780F96E1-8C1F-4DC6-B3D1-029F4B47458B}" type="presParOf" srcId="{6E4368A1-3951-42C7-A20A-1E89F6BAC2EF}" destId="{45D86148-976E-498F-BF92-421EB2BCCDD6}" srcOrd="0" destOrd="0" presId="urn:microsoft.com/office/officeart/2009/3/layout/HorizontalOrganizationChart"/>
    <dgm:cxn modelId="{67734D90-6534-4874-AA6A-EE521083451A}" type="presParOf" srcId="{45D86148-976E-498F-BF92-421EB2BCCDD6}" destId="{111FACC5-5230-4306-9048-A97C651F638F}" srcOrd="0" destOrd="0" presId="urn:microsoft.com/office/officeart/2009/3/layout/HorizontalOrganizationChart"/>
    <dgm:cxn modelId="{FF21741E-B816-408C-B00B-592117EB1EC1}" type="presParOf" srcId="{111FACC5-5230-4306-9048-A97C651F638F}" destId="{7889D149-A2A4-44AC-959E-2BF2565FC269}" srcOrd="0" destOrd="0" presId="urn:microsoft.com/office/officeart/2009/3/layout/HorizontalOrganizationChart"/>
    <dgm:cxn modelId="{30A62C59-1501-4D5F-AF74-00F7270D59EA}" type="presParOf" srcId="{111FACC5-5230-4306-9048-A97C651F638F}" destId="{38B0290C-42FA-41EF-A078-24718A225C3C}" srcOrd="1" destOrd="0" presId="urn:microsoft.com/office/officeart/2009/3/layout/HorizontalOrganizationChart"/>
    <dgm:cxn modelId="{5F8C16B0-5A00-4D01-B75B-6985F2DC5978}" type="presParOf" srcId="{45D86148-976E-498F-BF92-421EB2BCCDD6}" destId="{09D9AD82-1BF6-438F-8B38-15D46BEE2CF5}" srcOrd="1" destOrd="0" presId="urn:microsoft.com/office/officeart/2009/3/layout/HorizontalOrganizationChart"/>
    <dgm:cxn modelId="{0436EE9E-3B3A-45CC-B9EF-1253A93807C6}" type="presParOf" srcId="{09D9AD82-1BF6-438F-8B38-15D46BEE2CF5}" destId="{64039C10-C2D6-4E3D-993B-AF89BA4FA665}" srcOrd="0" destOrd="0" presId="urn:microsoft.com/office/officeart/2009/3/layout/HorizontalOrganizationChart"/>
    <dgm:cxn modelId="{26069C66-F13A-4DF9-BE5E-F49F5B8ABDA1}" type="presParOf" srcId="{09D9AD82-1BF6-438F-8B38-15D46BEE2CF5}" destId="{B5A7E80D-1425-4EB5-A35D-A14241F087EA}" srcOrd="1" destOrd="0" presId="urn:microsoft.com/office/officeart/2009/3/layout/HorizontalOrganizationChart"/>
    <dgm:cxn modelId="{B8EF2002-BA78-4746-B459-54401A1C8CCB}" type="presParOf" srcId="{B5A7E80D-1425-4EB5-A35D-A14241F087EA}" destId="{C5C5A883-3027-411B-B650-8FBBF63F7F09}" srcOrd="0" destOrd="0" presId="urn:microsoft.com/office/officeart/2009/3/layout/HorizontalOrganizationChart"/>
    <dgm:cxn modelId="{3B669011-4545-4D5F-BFCA-E2C116E1769F}" type="presParOf" srcId="{C5C5A883-3027-411B-B650-8FBBF63F7F09}" destId="{1CB86ECE-9AB7-4E25-AA20-E63C06E3F004}" srcOrd="0" destOrd="0" presId="urn:microsoft.com/office/officeart/2009/3/layout/HorizontalOrganizationChart"/>
    <dgm:cxn modelId="{9D040FDA-7AA0-4449-BCE8-04BBAF985F69}" type="presParOf" srcId="{C5C5A883-3027-411B-B650-8FBBF63F7F09}" destId="{A5457ACB-303E-4789-83F4-7B102B403BB6}" srcOrd="1" destOrd="0" presId="urn:microsoft.com/office/officeart/2009/3/layout/HorizontalOrganizationChart"/>
    <dgm:cxn modelId="{C4A6669D-D201-4126-A16C-34988DA6B331}" type="presParOf" srcId="{B5A7E80D-1425-4EB5-A35D-A14241F087EA}" destId="{52AF5A9A-C457-4102-B217-89FDA8CA43D0}" srcOrd="1" destOrd="0" presId="urn:microsoft.com/office/officeart/2009/3/layout/HorizontalOrganizationChart"/>
    <dgm:cxn modelId="{6D428B7C-DF4D-42F6-9F15-925805BBC867}" type="presParOf" srcId="{B5A7E80D-1425-4EB5-A35D-A14241F087EA}" destId="{F71D5205-0677-460B-886A-6EFC5D3CDDDF}" srcOrd="2" destOrd="0" presId="urn:microsoft.com/office/officeart/2009/3/layout/HorizontalOrganizationChart"/>
    <dgm:cxn modelId="{4DAEFF9C-9E4E-4CF3-A68B-E846BD6E7F69}" type="presParOf" srcId="{09D9AD82-1BF6-438F-8B38-15D46BEE2CF5}" destId="{44BC69A4-C14C-4027-8034-B68E5AB22232}" srcOrd="2" destOrd="0" presId="urn:microsoft.com/office/officeart/2009/3/layout/HorizontalOrganizationChart"/>
    <dgm:cxn modelId="{CBA76712-9125-4FC3-BA1A-6364BFE20861}" type="presParOf" srcId="{09D9AD82-1BF6-438F-8B38-15D46BEE2CF5}" destId="{83EF24A0-0E4E-4EE6-86E0-0AB0E628D3D6}" srcOrd="3" destOrd="0" presId="urn:microsoft.com/office/officeart/2009/3/layout/HorizontalOrganizationChart"/>
    <dgm:cxn modelId="{B4A2D9A4-5659-4777-88FE-2C565DFFBEDC}" type="presParOf" srcId="{83EF24A0-0E4E-4EE6-86E0-0AB0E628D3D6}" destId="{B0FF2223-EB0C-48F3-A5F3-75905A3ECD85}" srcOrd="0" destOrd="0" presId="urn:microsoft.com/office/officeart/2009/3/layout/HorizontalOrganizationChart"/>
    <dgm:cxn modelId="{22E20267-F6C9-48A8-922B-396F14C6BCB1}" type="presParOf" srcId="{B0FF2223-EB0C-48F3-A5F3-75905A3ECD85}" destId="{FE3E584F-D309-48AF-AB89-1A8514466894}" srcOrd="0" destOrd="0" presId="urn:microsoft.com/office/officeart/2009/3/layout/HorizontalOrganizationChart"/>
    <dgm:cxn modelId="{8E6ABCC1-3DAA-4783-B571-B726C32C3DDB}" type="presParOf" srcId="{B0FF2223-EB0C-48F3-A5F3-75905A3ECD85}" destId="{9BFC735A-801F-4669-A5BD-DB74EF25140F}" srcOrd="1" destOrd="0" presId="urn:microsoft.com/office/officeart/2009/3/layout/HorizontalOrganizationChart"/>
    <dgm:cxn modelId="{895EBE44-6376-4AC8-A109-12073B854BF6}" type="presParOf" srcId="{83EF24A0-0E4E-4EE6-86E0-0AB0E628D3D6}" destId="{BA15B154-0E2A-4DE6-8874-394A80028B25}" srcOrd="1" destOrd="0" presId="urn:microsoft.com/office/officeart/2009/3/layout/HorizontalOrganizationChart"/>
    <dgm:cxn modelId="{E7ABDCF7-5460-4C23-B9A8-462E84BB98CE}" type="presParOf" srcId="{83EF24A0-0E4E-4EE6-86E0-0AB0E628D3D6}" destId="{8CDC25D7-F912-42B5-8587-181EE3FC8F2D}" srcOrd="2" destOrd="0" presId="urn:microsoft.com/office/officeart/2009/3/layout/HorizontalOrganizationChart"/>
    <dgm:cxn modelId="{B0B52B8F-25B1-4140-8845-701FB619DD62}" type="presParOf" srcId="{09D9AD82-1BF6-438F-8B38-15D46BEE2CF5}" destId="{E8166E68-9444-42FC-9386-26C93F9AEE61}" srcOrd="4" destOrd="0" presId="urn:microsoft.com/office/officeart/2009/3/layout/HorizontalOrganizationChart"/>
    <dgm:cxn modelId="{DF29BDD5-CC66-472C-8472-C07BFC2D2D08}" type="presParOf" srcId="{09D9AD82-1BF6-438F-8B38-15D46BEE2CF5}" destId="{A0720539-1846-416C-B7C2-1DD055C52193}" srcOrd="5" destOrd="0" presId="urn:microsoft.com/office/officeart/2009/3/layout/HorizontalOrganizationChart"/>
    <dgm:cxn modelId="{A984C2E8-557E-4C8F-A6D0-B06E24CEE904}" type="presParOf" srcId="{A0720539-1846-416C-B7C2-1DD055C52193}" destId="{93AC8C3F-C7DD-4F4F-BD87-8BF4584CE629}" srcOrd="0" destOrd="0" presId="urn:microsoft.com/office/officeart/2009/3/layout/HorizontalOrganizationChart"/>
    <dgm:cxn modelId="{E95361B9-B19C-430F-8524-D20F016307F7}" type="presParOf" srcId="{93AC8C3F-C7DD-4F4F-BD87-8BF4584CE629}" destId="{373F0D47-4520-4BCD-A929-C3BD0B7EA684}" srcOrd="0" destOrd="0" presId="urn:microsoft.com/office/officeart/2009/3/layout/HorizontalOrganizationChart"/>
    <dgm:cxn modelId="{A297D27D-43A7-405D-915F-8032A73DA019}" type="presParOf" srcId="{93AC8C3F-C7DD-4F4F-BD87-8BF4584CE629}" destId="{46DB0ED5-4A16-403F-86C2-A1808A94758C}" srcOrd="1" destOrd="0" presId="urn:microsoft.com/office/officeart/2009/3/layout/HorizontalOrganizationChart"/>
    <dgm:cxn modelId="{136A1721-08C7-4399-BA3B-320DF695054C}" type="presParOf" srcId="{A0720539-1846-416C-B7C2-1DD055C52193}" destId="{09875209-2CBD-4D50-B7D3-2DE2292124C1}" srcOrd="1" destOrd="0" presId="urn:microsoft.com/office/officeart/2009/3/layout/HorizontalOrganizationChart"/>
    <dgm:cxn modelId="{DD921701-FFB8-400F-A79F-1FE6ACE5EC12}" type="presParOf" srcId="{A0720539-1846-416C-B7C2-1DD055C52193}" destId="{DB8BA0B7-8751-4D0B-A39A-17A469A1EBF0}" srcOrd="2" destOrd="0" presId="urn:microsoft.com/office/officeart/2009/3/layout/HorizontalOrganizationChart"/>
    <dgm:cxn modelId="{D56AAC7A-49A3-4E96-A0EB-EBFE55C3C61D}" type="presParOf" srcId="{09D9AD82-1BF6-438F-8B38-15D46BEE2CF5}" destId="{415B4B12-6868-4174-996E-67C49C7482C6}" srcOrd="6" destOrd="0" presId="urn:microsoft.com/office/officeart/2009/3/layout/HorizontalOrganizationChart"/>
    <dgm:cxn modelId="{799AB735-92D7-4D09-A286-D5DFA1B1D481}" type="presParOf" srcId="{09D9AD82-1BF6-438F-8B38-15D46BEE2CF5}" destId="{47F6DB8C-EE38-4C0D-863F-FB5BB6A6C945}" srcOrd="7" destOrd="0" presId="urn:microsoft.com/office/officeart/2009/3/layout/HorizontalOrganizationChart"/>
    <dgm:cxn modelId="{925498B3-0B0F-40F1-809A-66F03A8E3DF2}" type="presParOf" srcId="{47F6DB8C-EE38-4C0D-863F-FB5BB6A6C945}" destId="{357EE100-CE5A-48C1-88AB-09A862C96E6E}" srcOrd="0" destOrd="0" presId="urn:microsoft.com/office/officeart/2009/3/layout/HorizontalOrganizationChart"/>
    <dgm:cxn modelId="{5016E5E2-E287-4D8E-842C-1CBBF1E53B83}" type="presParOf" srcId="{357EE100-CE5A-48C1-88AB-09A862C96E6E}" destId="{31D9868F-5B7D-4D95-BB06-F6CDA0F8CDC6}" srcOrd="0" destOrd="0" presId="urn:microsoft.com/office/officeart/2009/3/layout/HorizontalOrganizationChart"/>
    <dgm:cxn modelId="{94405170-E894-470B-A274-F7C186B5A21F}" type="presParOf" srcId="{357EE100-CE5A-48C1-88AB-09A862C96E6E}" destId="{283F0C34-8789-4CEC-93FC-94FD6F743255}" srcOrd="1" destOrd="0" presId="urn:microsoft.com/office/officeart/2009/3/layout/HorizontalOrganizationChart"/>
    <dgm:cxn modelId="{181BFBFA-EE9D-4C20-88D5-D35358AFB426}" type="presParOf" srcId="{47F6DB8C-EE38-4C0D-863F-FB5BB6A6C945}" destId="{8394C1D6-294B-4E0A-9C66-7C2856E27989}" srcOrd="1" destOrd="0" presId="urn:microsoft.com/office/officeart/2009/3/layout/HorizontalOrganizationChart"/>
    <dgm:cxn modelId="{F6C914CB-04EA-4F77-B4E2-B9773F2D821A}" type="presParOf" srcId="{47F6DB8C-EE38-4C0D-863F-FB5BB6A6C945}" destId="{D6A88100-462B-4E73-AB39-EF3077180D0A}" srcOrd="2" destOrd="0" presId="urn:microsoft.com/office/officeart/2009/3/layout/HorizontalOrganizationChart"/>
    <dgm:cxn modelId="{E6B0F06C-A551-4EFE-8680-206B7954AEF8}" type="presParOf" srcId="{45D86148-976E-498F-BF92-421EB2BCCDD6}" destId="{6434B9E4-FCD1-47EB-9C43-C4C4738985B8}"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E2DDB6F-E711-4163-93B0-0BD44A16F35B}" type="doc">
      <dgm:prSet loTypeId="urn:microsoft.com/office/officeart/2009/3/layout/HorizontalOrganizationChart" loCatId="hierarchy" qsTypeId="urn:microsoft.com/office/officeart/2005/8/quickstyle/simple1" qsCatId="simple" csTypeId="urn:microsoft.com/office/officeart/2005/8/colors/colorful5" csCatId="colorful" phldr="1"/>
      <dgm:spPr/>
      <dgm:t>
        <a:bodyPr/>
        <a:lstStyle/>
        <a:p>
          <a:endParaRPr lang="es-CL"/>
        </a:p>
      </dgm:t>
    </dgm:pt>
    <dgm:pt modelId="{47DB55AD-51B5-4E32-9249-873917C21859}">
      <dgm:prSet custT="1"/>
      <dgm:spPr/>
      <dgm:t>
        <a:bodyPr/>
        <a:lstStyle/>
        <a:p>
          <a:r>
            <a:rPr lang="es-CL" sz="2800" dirty="0"/>
            <a:t>Agricultores</a:t>
          </a:r>
        </a:p>
      </dgm:t>
    </dgm:pt>
    <dgm:pt modelId="{E4972D3C-F8A4-4A63-ADE4-F444EC23A0E8}" type="parTrans" cxnId="{29A9D666-01F9-4914-9880-508F0A1C88C0}">
      <dgm:prSet/>
      <dgm:spPr/>
      <dgm:t>
        <a:bodyPr/>
        <a:lstStyle/>
        <a:p>
          <a:endParaRPr lang="es-CL"/>
        </a:p>
      </dgm:t>
    </dgm:pt>
    <dgm:pt modelId="{DB1A6ED5-5E25-4551-AC7F-D7ED32F88314}" type="sibTrans" cxnId="{29A9D666-01F9-4914-9880-508F0A1C88C0}">
      <dgm:prSet/>
      <dgm:spPr/>
      <dgm:t>
        <a:bodyPr/>
        <a:lstStyle/>
        <a:p>
          <a:endParaRPr lang="es-CL"/>
        </a:p>
      </dgm:t>
    </dgm:pt>
    <dgm:pt modelId="{7C757C41-DE87-4E7C-B0CD-3647BDAE2949}">
      <dgm:prSet custT="1"/>
      <dgm:spPr/>
      <dgm:t>
        <a:bodyPr/>
        <a:lstStyle/>
        <a:p>
          <a:r>
            <a:rPr lang="es-CL" sz="1600" dirty="0"/>
            <a:t>Capacitación Agricultores A.F.C</a:t>
          </a:r>
        </a:p>
        <a:p>
          <a:r>
            <a:rPr lang="es-CL" sz="1600" dirty="0"/>
            <a:t>(semestre 2-2020 y semestre 1 y 2-2021)</a:t>
          </a:r>
        </a:p>
      </dgm:t>
    </dgm:pt>
    <dgm:pt modelId="{985B8464-1562-4B70-B82D-423F1A60973F}" type="parTrans" cxnId="{3B8F2A60-BB29-4778-BE57-2EB53DB478DB}">
      <dgm:prSet/>
      <dgm:spPr/>
      <dgm:t>
        <a:bodyPr/>
        <a:lstStyle/>
        <a:p>
          <a:endParaRPr lang="es-CL"/>
        </a:p>
      </dgm:t>
    </dgm:pt>
    <dgm:pt modelId="{61DCA872-071F-4C57-9F6E-F0FDDDC880FD}" type="sibTrans" cxnId="{3B8F2A60-BB29-4778-BE57-2EB53DB478DB}">
      <dgm:prSet/>
      <dgm:spPr/>
      <dgm:t>
        <a:bodyPr/>
        <a:lstStyle/>
        <a:p>
          <a:endParaRPr lang="es-CL"/>
        </a:p>
      </dgm:t>
    </dgm:pt>
    <dgm:pt modelId="{5EE7FF88-DBAE-40F0-8FFB-D3D2EF81F00B}">
      <dgm:prSet custT="1"/>
      <dgm:spPr/>
      <dgm:t>
        <a:bodyPr/>
        <a:lstStyle/>
        <a:p>
          <a:r>
            <a:rPr lang="es-CL" sz="2800" dirty="0"/>
            <a:t>Actividades</a:t>
          </a:r>
          <a:r>
            <a:rPr lang="es-CL" sz="2800" baseline="0" dirty="0"/>
            <a:t> de difusión</a:t>
          </a:r>
        </a:p>
      </dgm:t>
    </dgm:pt>
    <dgm:pt modelId="{80389EA4-9FD7-4F58-AAA1-55C109001D2F}" type="parTrans" cxnId="{32BB0DDE-8BF8-4BF0-B224-4CB5C6C7B4B5}">
      <dgm:prSet/>
      <dgm:spPr/>
      <dgm:t>
        <a:bodyPr/>
        <a:lstStyle/>
        <a:p>
          <a:endParaRPr lang="es-CL"/>
        </a:p>
      </dgm:t>
    </dgm:pt>
    <dgm:pt modelId="{8AA39A2B-E61B-4F0C-A12E-DD4D62AE3D3C}" type="sibTrans" cxnId="{32BB0DDE-8BF8-4BF0-B224-4CB5C6C7B4B5}">
      <dgm:prSet/>
      <dgm:spPr/>
      <dgm:t>
        <a:bodyPr/>
        <a:lstStyle/>
        <a:p>
          <a:endParaRPr lang="es-CL"/>
        </a:p>
      </dgm:t>
    </dgm:pt>
    <dgm:pt modelId="{4F26EDB2-B1AB-49CE-9E8E-F3D60A338135}">
      <dgm:prSet custT="1"/>
      <dgm:spPr/>
      <dgm:t>
        <a:bodyPr/>
        <a:lstStyle/>
        <a:p>
          <a:r>
            <a:rPr lang="es-CL" sz="1600" dirty="0"/>
            <a:t>Seminario de lanzamiento</a:t>
          </a:r>
        </a:p>
        <a:p>
          <a:r>
            <a:rPr lang="es-CL" sz="1600" dirty="0"/>
            <a:t>(semestre 2-2020)</a:t>
          </a:r>
        </a:p>
      </dgm:t>
    </dgm:pt>
    <dgm:pt modelId="{0DBB139A-9D23-4726-915A-E98F1A54CC71}" type="parTrans" cxnId="{9A619CA9-DE3F-4C62-BEAB-1BF5E03D63F4}">
      <dgm:prSet/>
      <dgm:spPr/>
      <dgm:t>
        <a:bodyPr/>
        <a:lstStyle/>
        <a:p>
          <a:endParaRPr lang="es-CL"/>
        </a:p>
      </dgm:t>
    </dgm:pt>
    <dgm:pt modelId="{129D8B01-60A9-4E1F-BCC2-9A75E2D7214B}" type="sibTrans" cxnId="{9A619CA9-DE3F-4C62-BEAB-1BF5E03D63F4}">
      <dgm:prSet/>
      <dgm:spPr/>
      <dgm:t>
        <a:bodyPr/>
        <a:lstStyle/>
        <a:p>
          <a:endParaRPr lang="es-CL"/>
        </a:p>
      </dgm:t>
    </dgm:pt>
    <dgm:pt modelId="{629F59AA-29DD-48E4-ACE5-14CF18A48413}">
      <dgm:prSet custT="1"/>
      <dgm:spPr/>
      <dgm:t>
        <a:bodyPr/>
        <a:lstStyle/>
        <a:p>
          <a:r>
            <a:rPr lang="es-CL" sz="1600" dirty="0"/>
            <a:t>Seminario de cierre</a:t>
          </a:r>
        </a:p>
        <a:p>
          <a:r>
            <a:rPr lang="es-CL" sz="1600" dirty="0"/>
            <a:t>(semestre 1-2021)</a:t>
          </a:r>
        </a:p>
      </dgm:t>
    </dgm:pt>
    <dgm:pt modelId="{058EE3DC-9A3C-4BE4-AA02-1ACD239A463C}" type="parTrans" cxnId="{E776670A-D2D4-413C-B866-81716452BE41}">
      <dgm:prSet/>
      <dgm:spPr/>
      <dgm:t>
        <a:bodyPr/>
        <a:lstStyle/>
        <a:p>
          <a:endParaRPr lang="es-CL"/>
        </a:p>
      </dgm:t>
    </dgm:pt>
    <dgm:pt modelId="{FA97C520-C4FC-48C8-B9EB-C0E715501E70}" type="sibTrans" cxnId="{E776670A-D2D4-413C-B866-81716452BE41}">
      <dgm:prSet/>
      <dgm:spPr/>
      <dgm:t>
        <a:bodyPr/>
        <a:lstStyle/>
        <a:p>
          <a:endParaRPr lang="es-CL"/>
        </a:p>
      </dgm:t>
    </dgm:pt>
    <dgm:pt modelId="{A49D30A2-284D-41AD-98F4-32644367964A}" type="pres">
      <dgm:prSet presAssocID="{5E2DDB6F-E711-4163-93B0-0BD44A16F35B}" presName="hierChild1" presStyleCnt="0">
        <dgm:presLayoutVars>
          <dgm:orgChart val="1"/>
          <dgm:chPref val="1"/>
          <dgm:dir/>
          <dgm:animOne val="branch"/>
          <dgm:animLvl val="lvl"/>
          <dgm:resizeHandles/>
        </dgm:presLayoutVars>
      </dgm:prSet>
      <dgm:spPr/>
    </dgm:pt>
    <dgm:pt modelId="{1BA757BC-E23E-4210-8F78-2106208793F7}" type="pres">
      <dgm:prSet presAssocID="{47DB55AD-51B5-4E32-9249-873917C21859}" presName="hierRoot1" presStyleCnt="0">
        <dgm:presLayoutVars>
          <dgm:hierBranch val="init"/>
        </dgm:presLayoutVars>
      </dgm:prSet>
      <dgm:spPr/>
    </dgm:pt>
    <dgm:pt modelId="{5300733A-29C7-48FA-B084-78ADB8A97A9E}" type="pres">
      <dgm:prSet presAssocID="{47DB55AD-51B5-4E32-9249-873917C21859}" presName="rootComposite1" presStyleCnt="0"/>
      <dgm:spPr/>
    </dgm:pt>
    <dgm:pt modelId="{05C5DC14-6561-48E8-91B4-3182C48C9FD7}" type="pres">
      <dgm:prSet presAssocID="{47DB55AD-51B5-4E32-9249-873917C21859}" presName="rootText1" presStyleLbl="node0" presStyleIdx="0" presStyleCnt="2">
        <dgm:presLayoutVars>
          <dgm:chPref val="3"/>
        </dgm:presLayoutVars>
      </dgm:prSet>
      <dgm:spPr/>
    </dgm:pt>
    <dgm:pt modelId="{A7184ECE-8FE1-46BB-8CB0-4FC8E3CF802F}" type="pres">
      <dgm:prSet presAssocID="{47DB55AD-51B5-4E32-9249-873917C21859}" presName="rootConnector1" presStyleLbl="node1" presStyleIdx="0" presStyleCnt="0"/>
      <dgm:spPr/>
    </dgm:pt>
    <dgm:pt modelId="{B664A040-561C-4439-A5DA-1C937958B9D2}" type="pres">
      <dgm:prSet presAssocID="{47DB55AD-51B5-4E32-9249-873917C21859}" presName="hierChild2" presStyleCnt="0"/>
      <dgm:spPr/>
    </dgm:pt>
    <dgm:pt modelId="{6F94AC0A-E32C-4AA0-8443-12C762A1A3E1}" type="pres">
      <dgm:prSet presAssocID="{985B8464-1562-4B70-B82D-423F1A60973F}" presName="Name64" presStyleLbl="parChTrans1D2" presStyleIdx="0" presStyleCnt="3"/>
      <dgm:spPr/>
    </dgm:pt>
    <dgm:pt modelId="{63B3B9D8-0DDF-4DF6-BC99-5E0E32FD7EFD}" type="pres">
      <dgm:prSet presAssocID="{7C757C41-DE87-4E7C-B0CD-3647BDAE2949}" presName="hierRoot2" presStyleCnt="0">
        <dgm:presLayoutVars>
          <dgm:hierBranch val="init"/>
        </dgm:presLayoutVars>
      </dgm:prSet>
      <dgm:spPr/>
    </dgm:pt>
    <dgm:pt modelId="{12985386-B88A-4E18-AB52-91251A386C34}" type="pres">
      <dgm:prSet presAssocID="{7C757C41-DE87-4E7C-B0CD-3647BDAE2949}" presName="rootComposite" presStyleCnt="0"/>
      <dgm:spPr/>
    </dgm:pt>
    <dgm:pt modelId="{9C151FDA-B823-47B6-8FEA-1216637E87E4}" type="pres">
      <dgm:prSet presAssocID="{7C757C41-DE87-4E7C-B0CD-3647BDAE2949}" presName="rootText" presStyleLbl="node2" presStyleIdx="0" presStyleCnt="3">
        <dgm:presLayoutVars>
          <dgm:chPref val="3"/>
        </dgm:presLayoutVars>
      </dgm:prSet>
      <dgm:spPr/>
    </dgm:pt>
    <dgm:pt modelId="{CE20D9FD-C052-4116-9410-99E291826B93}" type="pres">
      <dgm:prSet presAssocID="{7C757C41-DE87-4E7C-B0CD-3647BDAE2949}" presName="rootConnector" presStyleLbl="node2" presStyleIdx="0" presStyleCnt="3"/>
      <dgm:spPr/>
    </dgm:pt>
    <dgm:pt modelId="{E241A111-9BB3-4BF0-B3D0-EB372B90F072}" type="pres">
      <dgm:prSet presAssocID="{7C757C41-DE87-4E7C-B0CD-3647BDAE2949}" presName="hierChild4" presStyleCnt="0"/>
      <dgm:spPr/>
    </dgm:pt>
    <dgm:pt modelId="{9B2FF390-B75C-4635-B64D-EE5D14713688}" type="pres">
      <dgm:prSet presAssocID="{7C757C41-DE87-4E7C-B0CD-3647BDAE2949}" presName="hierChild5" presStyleCnt="0"/>
      <dgm:spPr/>
    </dgm:pt>
    <dgm:pt modelId="{E5F713DE-96F7-437F-8780-5C715C391391}" type="pres">
      <dgm:prSet presAssocID="{47DB55AD-51B5-4E32-9249-873917C21859}" presName="hierChild3" presStyleCnt="0"/>
      <dgm:spPr/>
    </dgm:pt>
    <dgm:pt modelId="{0C67C3D4-6D7A-4CBA-B719-B2F088C78F82}" type="pres">
      <dgm:prSet presAssocID="{5EE7FF88-DBAE-40F0-8FFB-D3D2EF81F00B}" presName="hierRoot1" presStyleCnt="0">
        <dgm:presLayoutVars>
          <dgm:hierBranch val="init"/>
        </dgm:presLayoutVars>
      </dgm:prSet>
      <dgm:spPr/>
    </dgm:pt>
    <dgm:pt modelId="{55C8725A-950F-4355-B37F-357C46711404}" type="pres">
      <dgm:prSet presAssocID="{5EE7FF88-DBAE-40F0-8FFB-D3D2EF81F00B}" presName="rootComposite1" presStyleCnt="0"/>
      <dgm:spPr/>
    </dgm:pt>
    <dgm:pt modelId="{862A5DC0-E8A1-4C1C-83FF-E3024646BDB7}" type="pres">
      <dgm:prSet presAssocID="{5EE7FF88-DBAE-40F0-8FFB-D3D2EF81F00B}" presName="rootText1" presStyleLbl="node0" presStyleIdx="1" presStyleCnt="2">
        <dgm:presLayoutVars>
          <dgm:chPref val="3"/>
        </dgm:presLayoutVars>
      </dgm:prSet>
      <dgm:spPr/>
    </dgm:pt>
    <dgm:pt modelId="{0117F95E-C13C-4AEB-A9EB-744776D2E340}" type="pres">
      <dgm:prSet presAssocID="{5EE7FF88-DBAE-40F0-8FFB-D3D2EF81F00B}" presName="rootConnector1" presStyleLbl="node1" presStyleIdx="0" presStyleCnt="0"/>
      <dgm:spPr/>
    </dgm:pt>
    <dgm:pt modelId="{1C6592B0-FE57-4DFB-B5B0-4E19248BFA7D}" type="pres">
      <dgm:prSet presAssocID="{5EE7FF88-DBAE-40F0-8FFB-D3D2EF81F00B}" presName="hierChild2" presStyleCnt="0"/>
      <dgm:spPr/>
    </dgm:pt>
    <dgm:pt modelId="{668C3BFA-884F-4D1B-A434-D7F05D966DA8}" type="pres">
      <dgm:prSet presAssocID="{0DBB139A-9D23-4726-915A-E98F1A54CC71}" presName="Name64" presStyleLbl="parChTrans1D2" presStyleIdx="1" presStyleCnt="3"/>
      <dgm:spPr/>
    </dgm:pt>
    <dgm:pt modelId="{4BA455C3-26DA-449A-BA71-DFA58F7F6F5A}" type="pres">
      <dgm:prSet presAssocID="{4F26EDB2-B1AB-49CE-9E8E-F3D60A338135}" presName="hierRoot2" presStyleCnt="0">
        <dgm:presLayoutVars>
          <dgm:hierBranch val="init"/>
        </dgm:presLayoutVars>
      </dgm:prSet>
      <dgm:spPr/>
    </dgm:pt>
    <dgm:pt modelId="{0A67638E-A623-47F2-AF7D-16C25205DE7D}" type="pres">
      <dgm:prSet presAssocID="{4F26EDB2-B1AB-49CE-9E8E-F3D60A338135}" presName="rootComposite" presStyleCnt="0"/>
      <dgm:spPr/>
    </dgm:pt>
    <dgm:pt modelId="{C35933A0-C908-4DF3-A211-D2A206BD492C}" type="pres">
      <dgm:prSet presAssocID="{4F26EDB2-B1AB-49CE-9E8E-F3D60A338135}" presName="rootText" presStyleLbl="node2" presStyleIdx="1" presStyleCnt="3">
        <dgm:presLayoutVars>
          <dgm:chPref val="3"/>
        </dgm:presLayoutVars>
      </dgm:prSet>
      <dgm:spPr/>
    </dgm:pt>
    <dgm:pt modelId="{814238EB-77B7-4487-83F5-D00ABC31060A}" type="pres">
      <dgm:prSet presAssocID="{4F26EDB2-B1AB-49CE-9E8E-F3D60A338135}" presName="rootConnector" presStyleLbl="node2" presStyleIdx="1" presStyleCnt="3"/>
      <dgm:spPr/>
    </dgm:pt>
    <dgm:pt modelId="{C36FFC24-2102-4614-AC60-30FB1EFA7611}" type="pres">
      <dgm:prSet presAssocID="{4F26EDB2-B1AB-49CE-9E8E-F3D60A338135}" presName="hierChild4" presStyleCnt="0"/>
      <dgm:spPr/>
    </dgm:pt>
    <dgm:pt modelId="{9A5BFE78-6AFE-4FCA-B17C-4C30232EAF81}" type="pres">
      <dgm:prSet presAssocID="{4F26EDB2-B1AB-49CE-9E8E-F3D60A338135}" presName="hierChild5" presStyleCnt="0"/>
      <dgm:spPr/>
    </dgm:pt>
    <dgm:pt modelId="{AEE16EC8-88DE-4A24-90AD-E50A437FE3CD}" type="pres">
      <dgm:prSet presAssocID="{058EE3DC-9A3C-4BE4-AA02-1ACD239A463C}" presName="Name64" presStyleLbl="parChTrans1D2" presStyleIdx="2" presStyleCnt="3"/>
      <dgm:spPr/>
    </dgm:pt>
    <dgm:pt modelId="{7FD24BBC-EA88-4F2B-AFFF-8F1C3C639AED}" type="pres">
      <dgm:prSet presAssocID="{629F59AA-29DD-48E4-ACE5-14CF18A48413}" presName="hierRoot2" presStyleCnt="0">
        <dgm:presLayoutVars>
          <dgm:hierBranch val="init"/>
        </dgm:presLayoutVars>
      </dgm:prSet>
      <dgm:spPr/>
    </dgm:pt>
    <dgm:pt modelId="{D4DA937A-D79A-465B-BDC6-73D30EB032B9}" type="pres">
      <dgm:prSet presAssocID="{629F59AA-29DD-48E4-ACE5-14CF18A48413}" presName="rootComposite" presStyleCnt="0"/>
      <dgm:spPr/>
    </dgm:pt>
    <dgm:pt modelId="{6FFD11A0-19C3-4FA7-9D4F-A88F0AC28766}" type="pres">
      <dgm:prSet presAssocID="{629F59AA-29DD-48E4-ACE5-14CF18A48413}" presName="rootText" presStyleLbl="node2" presStyleIdx="2" presStyleCnt="3">
        <dgm:presLayoutVars>
          <dgm:chPref val="3"/>
        </dgm:presLayoutVars>
      </dgm:prSet>
      <dgm:spPr/>
    </dgm:pt>
    <dgm:pt modelId="{FF3DB181-940B-4881-BC19-0285D97D52B7}" type="pres">
      <dgm:prSet presAssocID="{629F59AA-29DD-48E4-ACE5-14CF18A48413}" presName="rootConnector" presStyleLbl="node2" presStyleIdx="2" presStyleCnt="3"/>
      <dgm:spPr/>
    </dgm:pt>
    <dgm:pt modelId="{A847507F-774C-433A-9738-AD5354B71ADE}" type="pres">
      <dgm:prSet presAssocID="{629F59AA-29DD-48E4-ACE5-14CF18A48413}" presName="hierChild4" presStyleCnt="0"/>
      <dgm:spPr/>
    </dgm:pt>
    <dgm:pt modelId="{342F47D4-0A16-4172-B8C5-9F3F9B937B80}" type="pres">
      <dgm:prSet presAssocID="{629F59AA-29DD-48E4-ACE5-14CF18A48413}" presName="hierChild5" presStyleCnt="0"/>
      <dgm:spPr/>
    </dgm:pt>
    <dgm:pt modelId="{937B0405-E47D-439C-85BB-1AA1242E4928}" type="pres">
      <dgm:prSet presAssocID="{5EE7FF88-DBAE-40F0-8FFB-D3D2EF81F00B}" presName="hierChild3" presStyleCnt="0"/>
      <dgm:spPr/>
    </dgm:pt>
  </dgm:ptLst>
  <dgm:cxnLst>
    <dgm:cxn modelId="{8A918C03-F82E-4772-A561-D1FA6030EF27}" type="presOf" srcId="{47DB55AD-51B5-4E32-9249-873917C21859}" destId="{A7184ECE-8FE1-46BB-8CB0-4FC8E3CF802F}" srcOrd="1" destOrd="0" presId="urn:microsoft.com/office/officeart/2009/3/layout/HorizontalOrganizationChart"/>
    <dgm:cxn modelId="{E776670A-D2D4-413C-B866-81716452BE41}" srcId="{5EE7FF88-DBAE-40F0-8FFB-D3D2EF81F00B}" destId="{629F59AA-29DD-48E4-ACE5-14CF18A48413}" srcOrd="1" destOrd="0" parTransId="{058EE3DC-9A3C-4BE4-AA02-1ACD239A463C}" sibTransId="{FA97C520-C4FC-48C8-B9EB-C0E715501E70}"/>
    <dgm:cxn modelId="{E35E540D-3114-4949-B1E1-483F8C8A1062}" type="presOf" srcId="{7C757C41-DE87-4E7C-B0CD-3647BDAE2949}" destId="{9C151FDA-B823-47B6-8FEA-1216637E87E4}" srcOrd="0" destOrd="0" presId="urn:microsoft.com/office/officeart/2009/3/layout/HorizontalOrganizationChart"/>
    <dgm:cxn modelId="{E301F51D-B20C-47BD-90D5-91D9305DD160}" type="presOf" srcId="{629F59AA-29DD-48E4-ACE5-14CF18A48413}" destId="{FF3DB181-940B-4881-BC19-0285D97D52B7}" srcOrd="1" destOrd="0" presId="urn:microsoft.com/office/officeart/2009/3/layout/HorizontalOrganizationChart"/>
    <dgm:cxn modelId="{81BCCF30-D35E-422D-9603-587977BB5111}" type="presOf" srcId="{629F59AA-29DD-48E4-ACE5-14CF18A48413}" destId="{6FFD11A0-19C3-4FA7-9D4F-A88F0AC28766}" srcOrd="0" destOrd="0" presId="urn:microsoft.com/office/officeart/2009/3/layout/HorizontalOrganizationChart"/>
    <dgm:cxn modelId="{3DF21C39-82FC-4D94-B941-00278FF06DE8}" type="presOf" srcId="{058EE3DC-9A3C-4BE4-AA02-1ACD239A463C}" destId="{AEE16EC8-88DE-4A24-90AD-E50A437FE3CD}" srcOrd="0" destOrd="0" presId="urn:microsoft.com/office/officeart/2009/3/layout/HorizontalOrganizationChart"/>
    <dgm:cxn modelId="{3F8E973C-702C-416D-8D55-EBEA190ACD42}" type="presOf" srcId="{0DBB139A-9D23-4726-915A-E98F1A54CC71}" destId="{668C3BFA-884F-4D1B-A434-D7F05D966DA8}" srcOrd="0" destOrd="0" presId="urn:microsoft.com/office/officeart/2009/3/layout/HorizontalOrganizationChart"/>
    <dgm:cxn modelId="{3B8F2A60-BB29-4778-BE57-2EB53DB478DB}" srcId="{47DB55AD-51B5-4E32-9249-873917C21859}" destId="{7C757C41-DE87-4E7C-B0CD-3647BDAE2949}" srcOrd="0" destOrd="0" parTransId="{985B8464-1562-4B70-B82D-423F1A60973F}" sibTransId="{61DCA872-071F-4C57-9F6E-F0FDDDC880FD}"/>
    <dgm:cxn modelId="{29A9D666-01F9-4914-9880-508F0A1C88C0}" srcId="{5E2DDB6F-E711-4163-93B0-0BD44A16F35B}" destId="{47DB55AD-51B5-4E32-9249-873917C21859}" srcOrd="0" destOrd="0" parTransId="{E4972D3C-F8A4-4A63-ADE4-F444EC23A0E8}" sibTransId="{DB1A6ED5-5E25-4551-AC7F-D7ED32F88314}"/>
    <dgm:cxn modelId="{032CDF46-1202-41CB-AD85-B4A61236C6A8}" type="presOf" srcId="{4F26EDB2-B1AB-49CE-9E8E-F3D60A338135}" destId="{814238EB-77B7-4487-83F5-D00ABC31060A}" srcOrd="1" destOrd="0" presId="urn:microsoft.com/office/officeart/2009/3/layout/HorizontalOrganizationChart"/>
    <dgm:cxn modelId="{5BD98480-44F0-4909-9361-249E69CCEC1D}" type="presOf" srcId="{4F26EDB2-B1AB-49CE-9E8E-F3D60A338135}" destId="{C35933A0-C908-4DF3-A211-D2A206BD492C}" srcOrd="0" destOrd="0" presId="urn:microsoft.com/office/officeart/2009/3/layout/HorizontalOrganizationChart"/>
    <dgm:cxn modelId="{64A3AB88-82C9-4BD7-9FC1-0EE215E8401C}" type="presOf" srcId="{5EE7FF88-DBAE-40F0-8FFB-D3D2EF81F00B}" destId="{862A5DC0-E8A1-4C1C-83FF-E3024646BDB7}" srcOrd="0" destOrd="0" presId="urn:microsoft.com/office/officeart/2009/3/layout/HorizontalOrganizationChart"/>
    <dgm:cxn modelId="{6097078C-1C1C-496C-897B-FA14B84736BE}" type="presOf" srcId="{5EE7FF88-DBAE-40F0-8FFB-D3D2EF81F00B}" destId="{0117F95E-C13C-4AEB-A9EB-744776D2E340}" srcOrd="1" destOrd="0" presId="urn:microsoft.com/office/officeart/2009/3/layout/HorizontalOrganizationChart"/>
    <dgm:cxn modelId="{6D810C95-6246-4C73-9977-785500EE8108}" type="presOf" srcId="{47DB55AD-51B5-4E32-9249-873917C21859}" destId="{05C5DC14-6561-48E8-91B4-3182C48C9FD7}" srcOrd="0" destOrd="0" presId="urn:microsoft.com/office/officeart/2009/3/layout/HorizontalOrganizationChart"/>
    <dgm:cxn modelId="{B539C099-EB4F-40B2-B0E5-AE1F0C2907C0}" type="presOf" srcId="{7C757C41-DE87-4E7C-B0CD-3647BDAE2949}" destId="{CE20D9FD-C052-4116-9410-99E291826B93}" srcOrd="1" destOrd="0" presId="urn:microsoft.com/office/officeart/2009/3/layout/HorizontalOrganizationChart"/>
    <dgm:cxn modelId="{9A619CA9-DE3F-4C62-BEAB-1BF5E03D63F4}" srcId="{5EE7FF88-DBAE-40F0-8FFB-D3D2EF81F00B}" destId="{4F26EDB2-B1AB-49CE-9E8E-F3D60A338135}" srcOrd="0" destOrd="0" parTransId="{0DBB139A-9D23-4726-915A-E98F1A54CC71}" sibTransId="{129D8B01-60A9-4E1F-BCC2-9A75E2D7214B}"/>
    <dgm:cxn modelId="{CEC772BD-2A7A-4D7A-8607-B8AF8732095B}" type="presOf" srcId="{985B8464-1562-4B70-B82D-423F1A60973F}" destId="{6F94AC0A-E32C-4AA0-8443-12C762A1A3E1}" srcOrd="0" destOrd="0" presId="urn:microsoft.com/office/officeart/2009/3/layout/HorizontalOrganizationChart"/>
    <dgm:cxn modelId="{FF5FCFD0-8D33-48F7-8534-CE1091995CF4}" type="presOf" srcId="{5E2DDB6F-E711-4163-93B0-0BD44A16F35B}" destId="{A49D30A2-284D-41AD-98F4-32644367964A}" srcOrd="0" destOrd="0" presId="urn:microsoft.com/office/officeart/2009/3/layout/HorizontalOrganizationChart"/>
    <dgm:cxn modelId="{32BB0DDE-8BF8-4BF0-B224-4CB5C6C7B4B5}" srcId="{5E2DDB6F-E711-4163-93B0-0BD44A16F35B}" destId="{5EE7FF88-DBAE-40F0-8FFB-D3D2EF81F00B}" srcOrd="1" destOrd="0" parTransId="{80389EA4-9FD7-4F58-AAA1-55C109001D2F}" sibTransId="{8AA39A2B-E61B-4F0C-A12E-DD4D62AE3D3C}"/>
    <dgm:cxn modelId="{E8265B4B-BD99-4583-B76E-825C1E934374}" type="presParOf" srcId="{A49D30A2-284D-41AD-98F4-32644367964A}" destId="{1BA757BC-E23E-4210-8F78-2106208793F7}" srcOrd="0" destOrd="0" presId="urn:microsoft.com/office/officeart/2009/3/layout/HorizontalOrganizationChart"/>
    <dgm:cxn modelId="{E0CFF99E-B473-4E0B-B41C-2E60BEC0D516}" type="presParOf" srcId="{1BA757BC-E23E-4210-8F78-2106208793F7}" destId="{5300733A-29C7-48FA-B084-78ADB8A97A9E}" srcOrd="0" destOrd="0" presId="urn:microsoft.com/office/officeart/2009/3/layout/HorizontalOrganizationChart"/>
    <dgm:cxn modelId="{58A9ED87-A5C8-4BDF-BB97-5EACF31D08E2}" type="presParOf" srcId="{5300733A-29C7-48FA-B084-78ADB8A97A9E}" destId="{05C5DC14-6561-48E8-91B4-3182C48C9FD7}" srcOrd="0" destOrd="0" presId="urn:microsoft.com/office/officeart/2009/3/layout/HorizontalOrganizationChart"/>
    <dgm:cxn modelId="{B82CD5CA-A4E8-41A3-B7E7-539AD6C604D8}" type="presParOf" srcId="{5300733A-29C7-48FA-B084-78ADB8A97A9E}" destId="{A7184ECE-8FE1-46BB-8CB0-4FC8E3CF802F}" srcOrd="1" destOrd="0" presId="urn:microsoft.com/office/officeart/2009/3/layout/HorizontalOrganizationChart"/>
    <dgm:cxn modelId="{02A9F90D-2B8E-4C44-9B1B-FDBA8C172EDC}" type="presParOf" srcId="{1BA757BC-E23E-4210-8F78-2106208793F7}" destId="{B664A040-561C-4439-A5DA-1C937958B9D2}" srcOrd="1" destOrd="0" presId="urn:microsoft.com/office/officeart/2009/3/layout/HorizontalOrganizationChart"/>
    <dgm:cxn modelId="{D118FDE6-D388-479B-A28A-C0A69C41E52B}" type="presParOf" srcId="{B664A040-561C-4439-A5DA-1C937958B9D2}" destId="{6F94AC0A-E32C-4AA0-8443-12C762A1A3E1}" srcOrd="0" destOrd="0" presId="urn:microsoft.com/office/officeart/2009/3/layout/HorizontalOrganizationChart"/>
    <dgm:cxn modelId="{949B5749-869C-4357-AA22-B542F24CA5EA}" type="presParOf" srcId="{B664A040-561C-4439-A5DA-1C937958B9D2}" destId="{63B3B9D8-0DDF-4DF6-BC99-5E0E32FD7EFD}" srcOrd="1" destOrd="0" presId="urn:microsoft.com/office/officeart/2009/3/layout/HorizontalOrganizationChart"/>
    <dgm:cxn modelId="{8AA9887A-4281-41A5-BD8A-49AAAFF1C784}" type="presParOf" srcId="{63B3B9D8-0DDF-4DF6-BC99-5E0E32FD7EFD}" destId="{12985386-B88A-4E18-AB52-91251A386C34}" srcOrd="0" destOrd="0" presId="urn:microsoft.com/office/officeart/2009/3/layout/HorizontalOrganizationChart"/>
    <dgm:cxn modelId="{33484E5D-7531-441F-AFAA-2E1F54C5B370}" type="presParOf" srcId="{12985386-B88A-4E18-AB52-91251A386C34}" destId="{9C151FDA-B823-47B6-8FEA-1216637E87E4}" srcOrd="0" destOrd="0" presId="urn:microsoft.com/office/officeart/2009/3/layout/HorizontalOrganizationChart"/>
    <dgm:cxn modelId="{71A4FF71-FEF3-4B86-AA80-3F02C66CC6D7}" type="presParOf" srcId="{12985386-B88A-4E18-AB52-91251A386C34}" destId="{CE20D9FD-C052-4116-9410-99E291826B93}" srcOrd="1" destOrd="0" presId="urn:microsoft.com/office/officeart/2009/3/layout/HorizontalOrganizationChart"/>
    <dgm:cxn modelId="{B477B894-7178-45CF-AECA-890149ED12A5}" type="presParOf" srcId="{63B3B9D8-0DDF-4DF6-BC99-5E0E32FD7EFD}" destId="{E241A111-9BB3-4BF0-B3D0-EB372B90F072}" srcOrd="1" destOrd="0" presId="urn:microsoft.com/office/officeart/2009/3/layout/HorizontalOrganizationChart"/>
    <dgm:cxn modelId="{1D044BAC-6329-4049-93CA-24EA627EB3C2}" type="presParOf" srcId="{63B3B9D8-0DDF-4DF6-BC99-5E0E32FD7EFD}" destId="{9B2FF390-B75C-4635-B64D-EE5D14713688}" srcOrd="2" destOrd="0" presId="urn:microsoft.com/office/officeart/2009/3/layout/HorizontalOrganizationChart"/>
    <dgm:cxn modelId="{6518C764-265B-41DF-AD6C-70757916EA9F}" type="presParOf" srcId="{1BA757BC-E23E-4210-8F78-2106208793F7}" destId="{E5F713DE-96F7-437F-8780-5C715C391391}" srcOrd="2" destOrd="0" presId="urn:microsoft.com/office/officeart/2009/3/layout/HorizontalOrganizationChart"/>
    <dgm:cxn modelId="{6EAE5631-934F-4C79-8C2B-79E52EB6BFDC}" type="presParOf" srcId="{A49D30A2-284D-41AD-98F4-32644367964A}" destId="{0C67C3D4-6D7A-4CBA-B719-B2F088C78F82}" srcOrd="1" destOrd="0" presId="urn:microsoft.com/office/officeart/2009/3/layout/HorizontalOrganizationChart"/>
    <dgm:cxn modelId="{71F5FEBB-5F96-42DE-9C82-8DF9681AA7E8}" type="presParOf" srcId="{0C67C3D4-6D7A-4CBA-B719-B2F088C78F82}" destId="{55C8725A-950F-4355-B37F-357C46711404}" srcOrd="0" destOrd="0" presId="urn:microsoft.com/office/officeart/2009/3/layout/HorizontalOrganizationChart"/>
    <dgm:cxn modelId="{577E21E3-1171-4194-9779-23703C89EB66}" type="presParOf" srcId="{55C8725A-950F-4355-B37F-357C46711404}" destId="{862A5DC0-E8A1-4C1C-83FF-E3024646BDB7}" srcOrd="0" destOrd="0" presId="urn:microsoft.com/office/officeart/2009/3/layout/HorizontalOrganizationChart"/>
    <dgm:cxn modelId="{268CC091-DCB6-4E67-AD8B-DAAE54C68575}" type="presParOf" srcId="{55C8725A-950F-4355-B37F-357C46711404}" destId="{0117F95E-C13C-4AEB-A9EB-744776D2E340}" srcOrd="1" destOrd="0" presId="urn:microsoft.com/office/officeart/2009/3/layout/HorizontalOrganizationChart"/>
    <dgm:cxn modelId="{04650392-C456-43D1-B757-265DD4F918A7}" type="presParOf" srcId="{0C67C3D4-6D7A-4CBA-B719-B2F088C78F82}" destId="{1C6592B0-FE57-4DFB-B5B0-4E19248BFA7D}" srcOrd="1" destOrd="0" presId="urn:microsoft.com/office/officeart/2009/3/layout/HorizontalOrganizationChart"/>
    <dgm:cxn modelId="{F38487C3-C6EC-48DC-8F8D-B04CD3EE3695}" type="presParOf" srcId="{1C6592B0-FE57-4DFB-B5B0-4E19248BFA7D}" destId="{668C3BFA-884F-4D1B-A434-D7F05D966DA8}" srcOrd="0" destOrd="0" presId="urn:microsoft.com/office/officeart/2009/3/layout/HorizontalOrganizationChart"/>
    <dgm:cxn modelId="{0558CBE5-FB47-4C5B-96CA-7E9A3ED80E75}" type="presParOf" srcId="{1C6592B0-FE57-4DFB-B5B0-4E19248BFA7D}" destId="{4BA455C3-26DA-449A-BA71-DFA58F7F6F5A}" srcOrd="1" destOrd="0" presId="urn:microsoft.com/office/officeart/2009/3/layout/HorizontalOrganizationChart"/>
    <dgm:cxn modelId="{581603AC-E327-4A12-8C93-6922F2F9A5C4}" type="presParOf" srcId="{4BA455C3-26DA-449A-BA71-DFA58F7F6F5A}" destId="{0A67638E-A623-47F2-AF7D-16C25205DE7D}" srcOrd="0" destOrd="0" presId="urn:microsoft.com/office/officeart/2009/3/layout/HorizontalOrganizationChart"/>
    <dgm:cxn modelId="{9C365676-E02F-41F3-9E7E-83F859674528}" type="presParOf" srcId="{0A67638E-A623-47F2-AF7D-16C25205DE7D}" destId="{C35933A0-C908-4DF3-A211-D2A206BD492C}" srcOrd="0" destOrd="0" presId="urn:microsoft.com/office/officeart/2009/3/layout/HorizontalOrganizationChart"/>
    <dgm:cxn modelId="{441401BA-6C23-440A-9A18-422EFEA26F18}" type="presParOf" srcId="{0A67638E-A623-47F2-AF7D-16C25205DE7D}" destId="{814238EB-77B7-4487-83F5-D00ABC31060A}" srcOrd="1" destOrd="0" presId="urn:microsoft.com/office/officeart/2009/3/layout/HorizontalOrganizationChart"/>
    <dgm:cxn modelId="{4D9BFF55-C00B-4637-AD6A-764205D2746D}" type="presParOf" srcId="{4BA455C3-26DA-449A-BA71-DFA58F7F6F5A}" destId="{C36FFC24-2102-4614-AC60-30FB1EFA7611}" srcOrd="1" destOrd="0" presId="urn:microsoft.com/office/officeart/2009/3/layout/HorizontalOrganizationChart"/>
    <dgm:cxn modelId="{5583DF5E-C419-44B9-9ACC-05E6FAFEA82D}" type="presParOf" srcId="{4BA455C3-26DA-449A-BA71-DFA58F7F6F5A}" destId="{9A5BFE78-6AFE-4FCA-B17C-4C30232EAF81}" srcOrd="2" destOrd="0" presId="urn:microsoft.com/office/officeart/2009/3/layout/HorizontalOrganizationChart"/>
    <dgm:cxn modelId="{B5975C58-61F8-41E7-A25B-8B1442F0219D}" type="presParOf" srcId="{1C6592B0-FE57-4DFB-B5B0-4E19248BFA7D}" destId="{AEE16EC8-88DE-4A24-90AD-E50A437FE3CD}" srcOrd="2" destOrd="0" presId="urn:microsoft.com/office/officeart/2009/3/layout/HorizontalOrganizationChart"/>
    <dgm:cxn modelId="{43CCEFCD-1398-4FA6-AD16-4E2AE1AA2B0D}" type="presParOf" srcId="{1C6592B0-FE57-4DFB-B5B0-4E19248BFA7D}" destId="{7FD24BBC-EA88-4F2B-AFFF-8F1C3C639AED}" srcOrd="3" destOrd="0" presId="urn:microsoft.com/office/officeart/2009/3/layout/HorizontalOrganizationChart"/>
    <dgm:cxn modelId="{972AAB88-B78F-48ED-B0AF-818F222B767C}" type="presParOf" srcId="{7FD24BBC-EA88-4F2B-AFFF-8F1C3C639AED}" destId="{D4DA937A-D79A-465B-BDC6-73D30EB032B9}" srcOrd="0" destOrd="0" presId="urn:microsoft.com/office/officeart/2009/3/layout/HorizontalOrganizationChart"/>
    <dgm:cxn modelId="{FF372DD2-CCB2-47F3-A7CF-1F9BD15D25ED}" type="presParOf" srcId="{D4DA937A-D79A-465B-BDC6-73D30EB032B9}" destId="{6FFD11A0-19C3-4FA7-9D4F-A88F0AC28766}" srcOrd="0" destOrd="0" presId="urn:microsoft.com/office/officeart/2009/3/layout/HorizontalOrganizationChart"/>
    <dgm:cxn modelId="{05E1772B-BF7D-4F23-A417-E78720E7BFE0}" type="presParOf" srcId="{D4DA937A-D79A-465B-BDC6-73D30EB032B9}" destId="{FF3DB181-940B-4881-BC19-0285D97D52B7}" srcOrd="1" destOrd="0" presId="urn:microsoft.com/office/officeart/2009/3/layout/HorizontalOrganizationChart"/>
    <dgm:cxn modelId="{2E1C1B49-590C-4E2C-99BE-67B929892082}" type="presParOf" srcId="{7FD24BBC-EA88-4F2B-AFFF-8F1C3C639AED}" destId="{A847507F-774C-433A-9738-AD5354B71ADE}" srcOrd="1" destOrd="0" presId="urn:microsoft.com/office/officeart/2009/3/layout/HorizontalOrganizationChart"/>
    <dgm:cxn modelId="{7F37727E-76E7-45A3-8FE5-F82B0B1961D7}" type="presParOf" srcId="{7FD24BBC-EA88-4F2B-AFFF-8F1C3C639AED}" destId="{342F47D4-0A16-4172-B8C5-9F3F9B937B80}" srcOrd="2" destOrd="0" presId="urn:microsoft.com/office/officeart/2009/3/layout/HorizontalOrganizationChart"/>
    <dgm:cxn modelId="{C259C3F9-6997-4300-9C2B-2F73E06BE6AD}" type="presParOf" srcId="{0C67C3D4-6D7A-4CBA-B719-B2F088C78F82}" destId="{937B0405-E47D-439C-85BB-1AA1242E4928}"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7F3B60-04CF-4D96-A067-A4F0D4A1D726}">
      <dsp:nvSpPr>
        <dsp:cNvPr id="0" name=""/>
        <dsp:cNvSpPr/>
      </dsp:nvSpPr>
      <dsp:spPr>
        <a:xfrm>
          <a:off x="1988076" y="470210"/>
          <a:ext cx="3142099" cy="3142099"/>
        </a:xfrm>
        <a:prstGeom prst="blockArc">
          <a:avLst>
            <a:gd name="adj1" fmla="val 10800000"/>
            <a:gd name="adj2" fmla="val 16200000"/>
            <a:gd name="adj3" fmla="val 4638"/>
          </a:avLst>
        </a:prstGeom>
        <a:solidFill>
          <a:schemeClr val="accent4">
            <a:hueOff val="9800891"/>
            <a:satOff val="-40777"/>
            <a:lumOff val="960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9561AF1-EA9A-40A2-BDF3-44CCD99E59D1}">
      <dsp:nvSpPr>
        <dsp:cNvPr id="0" name=""/>
        <dsp:cNvSpPr/>
      </dsp:nvSpPr>
      <dsp:spPr>
        <a:xfrm>
          <a:off x="1988076" y="470210"/>
          <a:ext cx="3142099" cy="3142099"/>
        </a:xfrm>
        <a:prstGeom prst="blockArc">
          <a:avLst>
            <a:gd name="adj1" fmla="val 5400000"/>
            <a:gd name="adj2" fmla="val 10800000"/>
            <a:gd name="adj3" fmla="val 4638"/>
          </a:avLst>
        </a:prstGeom>
        <a:solidFill>
          <a:schemeClr val="accent4">
            <a:hueOff val="6533927"/>
            <a:satOff val="-27185"/>
            <a:lumOff val="640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5378C81-394A-4CCC-A34C-EE9C90E67B20}">
      <dsp:nvSpPr>
        <dsp:cNvPr id="0" name=""/>
        <dsp:cNvSpPr/>
      </dsp:nvSpPr>
      <dsp:spPr>
        <a:xfrm>
          <a:off x="1988076" y="470210"/>
          <a:ext cx="3142099" cy="3142099"/>
        </a:xfrm>
        <a:prstGeom prst="blockArc">
          <a:avLst>
            <a:gd name="adj1" fmla="val 0"/>
            <a:gd name="adj2" fmla="val 5400000"/>
            <a:gd name="adj3" fmla="val 4638"/>
          </a:avLst>
        </a:prstGeom>
        <a:solidFill>
          <a:schemeClr val="accent4">
            <a:hueOff val="3266964"/>
            <a:satOff val="-13592"/>
            <a:lumOff val="320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7F82B35-6F71-45D3-B421-34A60596830C}">
      <dsp:nvSpPr>
        <dsp:cNvPr id="0" name=""/>
        <dsp:cNvSpPr/>
      </dsp:nvSpPr>
      <dsp:spPr>
        <a:xfrm>
          <a:off x="1988076" y="470210"/>
          <a:ext cx="3142099" cy="3142099"/>
        </a:xfrm>
        <a:prstGeom prst="blockArc">
          <a:avLst>
            <a:gd name="adj1" fmla="val 16200000"/>
            <a:gd name="adj2" fmla="val 0"/>
            <a:gd name="adj3" fmla="val 4638"/>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1CFC800-8557-4C27-8395-E262C0752985}">
      <dsp:nvSpPr>
        <dsp:cNvPr id="0" name=""/>
        <dsp:cNvSpPr/>
      </dsp:nvSpPr>
      <dsp:spPr>
        <a:xfrm>
          <a:off x="2836178" y="1318312"/>
          <a:ext cx="1445894" cy="1445894"/>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L" sz="1400" kern="1200" dirty="0"/>
            <a:t>Diagnóstico</a:t>
          </a:r>
        </a:p>
        <a:p>
          <a:pPr marL="0" lvl="0" indent="0" algn="ctr" defTabSz="622300">
            <a:lnSpc>
              <a:spcPct val="90000"/>
            </a:lnSpc>
            <a:spcBef>
              <a:spcPct val="0"/>
            </a:spcBef>
            <a:spcAft>
              <a:spcPct val="35000"/>
            </a:spcAft>
            <a:buNone/>
          </a:pPr>
          <a:r>
            <a:rPr lang="es-CL" sz="1400" kern="1200" dirty="0"/>
            <a:t>Capacitación</a:t>
          </a:r>
        </a:p>
        <a:p>
          <a:pPr marL="0" lvl="0" indent="0" algn="ctr" defTabSz="622300">
            <a:lnSpc>
              <a:spcPct val="90000"/>
            </a:lnSpc>
            <a:spcBef>
              <a:spcPct val="0"/>
            </a:spcBef>
            <a:spcAft>
              <a:spcPct val="35000"/>
            </a:spcAft>
            <a:buNone/>
          </a:pPr>
          <a:r>
            <a:rPr lang="es-CL" sz="1400" kern="1200" dirty="0"/>
            <a:t>Evaluación</a:t>
          </a:r>
        </a:p>
      </dsp:txBody>
      <dsp:txXfrm>
        <a:off x="3047924" y="1530058"/>
        <a:ext cx="1022402" cy="1022402"/>
      </dsp:txXfrm>
    </dsp:sp>
    <dsp:sp modelId="{A7528746-E75A-498B-B896-9D22A30A46C9}">
      <dsp:nvSpPr>
        <dsp:cNvPr id="0" name=""/>
        <dsp:cNvSpPr/>
      </dsp:nvSpPr>
      <dsp:spPr>
        <a:xfrm>
          <a:off x="3053062" y="583"/>
          <a:ext cx="1012126" cy="1012126"/>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s-CL" sz="1100" kern="1200" dirty="0"/>
            <a:t>Operación</a:t>
          </a:r>
        </a:p>
      </dsp:txBody>
      <dsp:txXfrm>
        <a:off x="3201284" y="148805"/>
        <a:ext cx="715682" cy="715682"/>
      </dsp:txXfrm>
    </dsp:sp>
    <dsp:sp modelId="{D136070B-0C9D-461B-B6CE-841894C30121}">
      <dsp:nvSpPr>
        <dsp:cNvPr id="0" name=""/>
        <dsp:cNvSpPr/>
      </dsp:nvSpPr>
      <dsp:spPr>
        <a:xfrm>
          <a:off x="4587676" y="1535196"/>
          <a:ext cx="1012126" cy="1012126"/>
        </a:xfrm>
        <a:prstGeom prst="ellipse">
          <a:avLst/>
        </a:prstGeom>
        <a:solidFill>
          <a:schemeClr val="accent4">
            <a:hueOff val="3266964"/>
            <a:satOff val="-13592"/>
            <a:lumOff val="320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s-CL" sz="1100" kern="1200" dirty="0"/>
            <a:t>Manejo</a:t>
          </a:r>
        </a:p>
      </dsp:txBody>
      <dsp:txXfrm>
        <a:off x="4735898" y="1683418"/>
        <a:ext cx="715682" cy="715682"/>
      </dsp:txXfrm>
    </dsp:sp>
    <dsp:sp modelId="{C3EAB84C-7F0F-4FF2-B66C-DFD659842359}">
      <dsp:nvSpPr>
        <dsp:cNvPr id="0" name=""/>
        <dsp:cNvSpPr/>
      </dsp:nvSpPr>
      <dsp:spPr>
        <a:xfrm>
          <a:off x="3053062" y="3069810"/>
          <a:ext cx="1012126" cy="1012126"/>
        </a:xfrm>
        <a:prstGeom prst="ellipse">
          <a:avLst/>
        </a:prstGeom>
        <a:solidFill>
          <a:schemeClr val="accent4">
            <a:hueOff val="6533927"/>
            <a:satOff val="-27185"/>
            <a:lumOff val="640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s-CL" sz="1100" kern="1200" dirty="0"/>
            <a:t>Mantención</a:t>
          </a:r>
        </a:p>
      </dsp:txBody>
      <dsp:txXfrm>
        <a:off x="3201284" y="3218032"/>
        <a:ext cx="715682" cy="715682"/>
      </dsp:txXfrm>
    </dsp:sp>
    <dsp:sp modelId="{A4550B75-F1E5-4B61-8A61-6B12E2922C84}">
      <dsp:nvSpPr>
        <dsp:cNvPr id="0" name=""/>
        <dsp:cNvSpPr/>
      </dsp:nvSpPr>
      <dsp:spPr>
        <a:xfrm>
          <a:off x="1518449" y="1535196"/>
          <a:ext cx="1012126" cy="1012126"/>
        </a:xfrm>
        <a:prstGeom prst="ellipse">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s-CL" sz="1100" kern="1200" dirty="0"/>
            <a:t>Instalación</a:t>
          </a:r>
        </a:p>
      </dsp:txBody>
      <dsp:txXfrm>
        <a:off x="1666671" y="1683418"/>
        <a:ext cx="715682" cy="7156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89AD8A-A03B-4EF3-8558-1123B82909A4}">
      <dsp:nvSpPr>
        <dsp:cNvPr id="0" name=""/>
        <dsp:cNvSpPr/>
      </dsp:nvSpPr>
      <dsp:spPr>
        <a:xfrm>
          <a:off x="4081859" y="2673231"/>
          <a:ext cx="669616" cy="2159514"/>
        </a:xfrm>
        <a:custGeom>
          <a:avLst/>
          <a:gdLst/>
          <a:ahLst/>
          <a:cxnLst/>
          <a:rect l="0" t="0" r="0" b="0"/>
          <a:pathLst>
            <a:path>
              <a:moveTo>
                <a:pt x="0" y="0"/>
              </a:moveTo>
              <a:lnTo>
                <a:pt x="334808" y="0"/>
              </a:lnTo>
              <a:lnTo>
                <a:pt x="334808" y="2159514"/>
              </a:lnTo>
              <a:lnTo>
                <a:pt x="669616" y="215951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F38EBFE-7B58-4A06-995F-05D1ABA8E04D}">
      <dsp:nvSpPr>
        <dsp:cNvPr id="0" name=""/>
        <dsp:cNvSpPr/>
      </dsp:nvSpPr>
      <dsp:spPr>
        <a:xfrm>
          <a:off x="4081859" y="2673231"/>
          <a:ext cx="669616" cy="719838"/>
        </a:xfrm>
        <a:custGeom>
          <a:avLst/>
          <a:gdLst/>
          <a:ahLst/>
          <a:cxnLst/>
          <a:rect l="0" t="0" r="0" b="0"/>
          <a:pathLst>
            <a:path>
              <a:moveTo>
                <a:pt x="0" y="0"/>
              </a:moveTo>
              <a:lnTo>
                <a:pt x="334808" y="0"/>
              </a:lnTo>
              <a:lnTo>
                <a:pt x="334808" y="719838"/>
              </a:lnTo>
              <a:lnTo>
                <a:pt x="669616" y="71983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903BCFF-B8D0-4781-9762-6C655B208F4E}">
      <dsp:nvSpPr>
        <dsp:cNvPr id="0" name=""/>
        <dsp:cNvSpPr/>
      </dsp:nvSpPr>
      <dsp:spPr>
        <a:xfrm>
          <a:off x="4081859" y="1953393"/>
          <a:ext cx="669616" cy="719838"/>
        </a:xfrm>
        <a:custGeom>
          <a:avLst/>
          <a:gdLst/>
          <a:ahLst/>
          <a:cxnLst/>
          <a:rect l="0" t="0" r="0" b="0"/>
          <a:pathLst>
            <a:path>
              <a:moveTo>
                <a:pt x="0" y="719838"/>
              </a:moveTo>
              <a:lnTo>
                <a:pt x="334808" y="719838"/>
              </a:lnTo>
              <a:lnTo>
                <a:pt x="334808" y="0"/>
              </a:lnTo>
              <a:lnTo>
                <a:pt x="669616" y="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20E3A7-98BE-4BAF-847B-DB0E921ABE20}">
      <dsp:nvSpPr>
        <dsp:cNvPr id="0" name=""/>
        <dsp:cNvSpPr/>
      </dsp:nvSpPr>
      <dsp:spPr>
        <a:xfrm>
          <a:off x="4081859" y="513716"/>
          <a:ext cx="669616" cy="2159514"/>
        </a:xfrm>
        <a:custGeom>
          <a:avLst/>
          <a:gdLst/>
          <a:ahLst/>
          <a:cxnLst/>
          <a:rect l="0" t="0" r="0" b="0"/>
          <a:pathLst>
            <a:path>
              <a:moveTo>
                <a:pt x="0" y="2159514"/>
              </a:moveTo>
              <a:lnTo>
                <a:pt x="334808" y="2159514"/>
              </a:lnTo>
              <a:lnTo>
                <a:pt x="334808" y="0"/>
              </a:lnTo>
              <a:lnTo>
                <a:pt x="669616" y="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51032A5-7C88-4F4A-B6CE-8C0A920D2A9D}">
      <dsp:nvSpPr>
        <dsp:cNvPr id="0" name=""/>
        <dsp:cNvSpPr/>
      </dsp:nvSpPr>
      <dsp:spPr>
        <a:xfrm>
          <a:off x="733775" y="2162648"/>
          <a:ext cx="3348084" cy="1021165"/>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s-CL" sz="2800" kern="1200" dirty="0"/>
            <a:t>Alumnos/Docentes</a:t>
          </a:r>
        </a:p>
      </dsp:txBody>
      <dsp:txXfrm>
        <a:off x="733775" y="2162648"/>
        <a:ext cx="3348084" cy="1021165"/>
      </dsp:txXfrm>
    </dsp:sp>
    <dsp:sp modelId="{DAC1BDD9-24E5-47E0-9691-75E24D394616}">
      <dsp:nvSpPr>
        <dsp:cNvPr id="0" name=""/>
        <dsp:cNvSpPr/>
      </dsp:nvSpPr>
      <dsp:spPr>
        <a:xfrm>
          <a:off x="4751476" y="3134"/>
          <a:ext cx="3348084" cy="102116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L" sz="1600" kern="1200" dirty="0"/>
            <a:t>Aplicación de prueba de diagnóstico</a:t>
          </a:r>
        </a:p>
        <a:p>
          <a:pPr marL="0" lvl="0" indent="0" algn="ctr" defTabSz="711200">
            <a:lnSpc>
              <a:spcPct val="90000"/>
            </a:lnSpc>
            <a:spcBef>
              <a:spcPct val="0"/>
            </a:spcBef>
            <a:spcAft>
              <a:spcPct val="35000"/>
            </a:spcAft>
            <a:buNone/>
          </a:pPr>
          <a:r>
            <a:rPr lang="es-CL" sz="1600" kern="1200" dirty="0"/>
            <a:t>(semestre 1-2020)</a:t>
          </a:r>
        </a:p>
      </dsp:txBody>
      <dsp:txXfrm>
        <a:off x="4751476" y="3134"/>
        <a:ext cx="3348084" cy="1021165"/>
      </dsp:txXfrm>
    </dsp:sp>
    <dsp:sp modelId="{98EECB06-C6BD-4DED-8474-3D2D43B17967}">
      <dsp:nvSpPr>
        <dsp:cNvPr id="0" name=""/>
        <dsp:cNvSpPr/>
      </dsp:nvSpPr>
      <dsp:spPr>
        <a:xfrm>
          <a:off x="4751476" y="1442810"/>
          <a:ext cx="3348084" cy="102116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L" sz="1600" kern="1200" dirty="0"/>
            <a:t>Propuesta de capacitación</a:t>
          </a:r>
        </a:p>
        <a:p>
          <a:pPr marL="0" lvl="0" indent="0" algn="ctr" defTabSz="711200">
            <a:lnSpc>
              <a:spcPct val="90000"/>
            </a:lnSpc>
            <a:spcBef>
              <a:spcPct val="0"/>
            </a:spcBef>
            <a:spcAft>
              <a:spcPct val="35000"/>
            </a:spcAft>
            <a:buNone/>
          </a:pPr>
          <a:r>
            <a:rPr lang="es-CL" sz="1600" kern="1200" dirty="0"/>
            <a:t>(semestre 1-2020)</a:t>
          </a:r>
        </a:p>
      </dsp:txBody>
      <dsp:txXfrm>
        <a:off x="4751476" y="1442810"/>
        <a:ext cx="3348084" cy="1021165"/>
      </dsp:txXfrm>
    </dsp:sp>
    <dsp:sp modelId="{68896D25-21CD-4D46-AB90-0C26202F40C4}">
      <dsp:nvSpPr>
        <dsp:cNvPr id="0" name=""/>
        <dsp:cNvSpPr/>
      </dsp:nvSpPr>
      <dsp:spPr>
        <a:xfrm>
          <a:off x="4751476" y="2882486"/>
          <a:ext cx="3348084" cy="102116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L" sz="1600" kern="1200" dirty="0"/>
            <a:t>Capacitación</a:t>
          </a:r>
        </a:p>
        <a:p>
          <a:pPr marL="0" lvl="0" indent="0" algn="ctr" defTabSz="711200">
            <a:lnSpc>
              <a:spcPct val="90000"/>
            </a:lnSpc>
            <a:spcBef>
              <a:spcPct val="0"/>
            </a:spcBef>
            <a:spcAft>
              <a:spcPct val="35000"/>
            </a:spcAft>
            <a:buNone/>
          </a:pPr>
          <a:r>
            <a:rPr lang="es-CL" sz="1600" kern="1200" dirty="0"/>
            <a:t>(semestre 2-2020 y semestre 1 y 2-2021)</a:t>
          </a:r>
        </a:p>
      </dsp:txBody>
      <dsp:txXfrm>
        <a:off x="4751476" y="2882486"/>
        <a:ext cx="3348084" cy="1021165"/>
      </dsp:txXfrm>
    </dsp:sp>
    <dsp:sp modelId="{EFE6A3DF-0B67-4584-ACCF-0FAB39C8B2C1}">
      <dsp:nvSpPr>
        <dsp:cNvPr id="0" name=""/>
        <dsp:cNvSpPr/>
      </dsp:nvSpPr>
      <dsp:spPr>
        <a:xfrm>
          <a:off x="4751476" y="4322163"/>
          <a:ext cx="3348084" cy="102116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L" sz="1600" kern="1200" dirty="0"/>
            <a:t>Aplicación de evaluaciones</a:t>
          </a:r>
        </a:p>
        <a:p>
          <a:pPr marL="0" lvl="0" indent="0" algn="ctr" defTabSz="711200">
            <a:lnSpc>
              <a:spcPct val="90000"/>
            </a:lnSpc>
            <a:spcBef>
              <a:spcPct val="0"/>
            </a:spcBef>
            <a:spcAft>
              <a:spcPct val="35000"/>
            </a:spcAft>
            <a:buNone/>
          </a:pPr>
          <a:r>
            <a:rPr lang="es-CL" sz="1600" kern="1200" dirty="0"/>
            <a:t>(semestre 2-2020 y semestre 1 y 2-2021)</a:t>
          </a:r>
        </a:p>
      </dsp:txBody>
      <dsp:txXfrm>
        <a:off x="4751476" y="4322163"/>
        <a:ext cx="3348084" cy="10211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5B4B12-6868-4174-996E-67C49C7482C6}">
      <dsp:nvSpPr>
        <dsp:cNvPr id="0" name=""/>
        <dsp:cNvSpPr/>
      </dsp:nvSpPr>
      <dsp:spPr>
        <a:xfrm>
          <a:off x="4081859" y="2673231"/>
          <a:ext cx="669616" cy="2159514"/>
        </a:xfrm>
        <a:custGeom>
          <a:avLst/>
          <a:gdLst/>
          <a:ahLst/>
          <a:cxnLst/>
          <a:rect l="0" t="0" r="0" b="0"/>
          <a:pathLst>
            <a:path>
              <a:moveTo>
                <a:pt x="0" y="0"/>
              </a:moveTo>
              <a:lnTo>
                <a:pt x="334808" y="0"/>
              </a:lnTo>
              <a:lnTo>
                <a:pt x="334808" y="2159514"/>
              </a:lnTo>
              <a:lnTo>
                <a:pt x="669616" y="2159514"/>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166E68-9444-42FC-9386-26C93F9AEE61}">
      <dsp:nvSpPr>
        <dsp:cNvPr id="0" name=""/>
        <dsp:cNvSpPr/>
      </dsp:nvSpPr>
      <dsp:spPr>
        <a:xfrm>
          <a:off x="4081859" y="2673231"/>
          <a:ext cx="669616" cy="719838"/>
        </a:xfrm>
        <a:custGeom>
          <a:avLst/>
          <a:gdLst/>
          <a:ahLst/>
          <a:cxnLst/>
          <a:rect l="0" t="0" r="0" b="0"/>
          <a:pathLst>
            <a:path>
              <a:moveTo>
                <a:pt x="0" y="0"/>
              </a:moveTo>
              <a:lnTo>
                <a:pt x="334808" y="0"/>
              </a:lnTo>
              <a:lnTo>
                <a:pt x="334808" y="719838"/>
              </a:lnTo>
              <a:lnTo>
                <a:pt x="669616" y="71983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4BC69A4-C14C-4027-8034-B68E5AB22232}">
      <dsp:nvSpPr>
        <dsp:cNvPr id="0" name=""/>
        <dsp:cNvSpPr/>
      </dsp:nvSpPr>
      <dsp:spPr>
        <a:xfrm>
          <a:off x="4081859" y="1953393"/>
          <a:ext cx="669616" cy="719838"/>
        </a:xfrm>
        <a:custGeom>
          <a:avLst/>
          <a:gdLst/>
          <a:ahLst/>
          <a:cxnLst/>
          <a:rect l="0" t="0" r="0" b="0"/>
          <a:pathLst>
            <a:path>
              <a:moveTo>
                <a:pt x="0" y="719838"/>
              </a:moveTo>
              <a:lnTo>
                <a:pt x="334808" y="719838"/>
              </a:lnTo>
              <a:lnTo>
                <a:pt x="334808" y="0"/>
              </a:lnTo>
              <a:lnTo>
                <a:pt x="669616" y="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4039C10-C2D6-4E3D-993B-AF89BA4FA665}">
      <dsp:nvSpPr>
        <dsp:cNvPr id="0" name=""/>
        <dsp:cNvSpPr/>
      </dsp:nvSpPr>
      <dsp:spPr>
        <a:xfrm>
          <a:off x="4081859" y="513716"/>
          <a:ext cx="669616" cy="2159514"/>
        </a:xfrm>
        <a:custGeom>
          <a:avLst/>
          <a:gdLst/>
          <a:ahLst/>
          <a:cxnLst/>
          <a:rect l="0" t="0" r="0" b="0"/>
          <a:pathLst>
            <a:path>
              <a:moveTo>
                <a:pt x="0" y="2159514"/>
              </a:moveTo>
              <a:lnTo>
                <a:pt x="334808" y="2159514"/>
              </a:lnTo>
              <a:lnTo>
                <a:pt x="334808" y="0"/>
              </a:lnTo>
              <a:lnTo>
                <a:pt x="669616" y="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889D149-A2A4-44AC-959E-2BF2565FC269}">
      <dsp:nvSpPr>
        <dsp:cNvPr id="0" name=""/>
        <dsp:cNvSpPr/>
      </dsp:nvSpPr>
      <dsp:spPr>
        <a:xfrm>
          <a:off x="733775" y="2162648"/>
          <a:ext cx="3348084" cy="1021165"/>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1511300">
            <a:lnSpc>
              <a:spcPct val="90000"/>
            </a:lnSpc>
            <a:spcBef>
              <a:spcPct val="0"/>
            </a:spcBef>
            <a:spcAft>
              <a:spcPct val="35000"/>
            </a:spcAft>
            <a:buNone/>
          </a:pPr>
          <a:r>
            <a:rPr lang="es-CL" sz="3400" kern="1200" dirty="0"/>
            <a:t>Unidad demostrativa</a:t>
          </a:r>
        </a:p>
      </dsp:txBody>
      <dsp:txXfrm>
        <a:off x="733775" y="2162648"/>
        <a:ext cx="3348084" cy="1021165"/>
      </dsp:txXfrm>
    </dsp:sp>
    <dsp:sp modelId="{1CB86ECE-9AB7-4E25-AA20-E63C06E3F004}">
      <dsp:nvSpPr>
        <dsp:cNvPr id="0" name=""/>
        <dsp:cNvSpPr/>
      </dsp:nvSpPr>
      <dsp:spPr>
        <a:xfrm>
          <a:off x="4751476" y="3134"/>
          <a:ext cx="3348084" cy="102116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L" sz="1600" kern="1200" dirty="0"/>
            <a:t>Aplicación diagnóstico predial (sistema productivo institución)</a:t>
          </a:r>
        </a:p>
        <a:p>
          <a:pPr marL="0" lvl="0" indent="0" algn="ctr" defTabSz="711200">
            <a:lnSpc>
              <a:spcPct val="90000"/>
            </a:lnSpc>
            <a:spcBef>
              <a:spcPct val="0"/>
            </a:spcBef>
            <a:spcAft>
              <a:spcPct val="35000"/>
            </a:spcAft>
            <a:buNone/>
          </a:pPr>
          <a:r>
            <a:rPr lang="es-CL" sz="1600" kern="1200" dirty="0"/>
            <a:t>(semestre 1-2020)</a:t>
          </a:r>
        </a:p>
      </dsp:txBody>
      <dsp:txXfrm>
        <a:off x="4751476" y="3134"/>
        <a:ext cx="3348084" cy="1021165"/>
      </dsp:txXfrm>
    </dsp:sp>
    <dsp:sp modelId="{FE3E584F-D309-48AF-AB89-1A8514466894}">
      <dsp:nvSpPr>
        <dsp:cNvPr id="0" name=""/>
        <dsp:cNvSpPr/>
      </dsp:nvSpPr>
      <dsp:spPr>
        <a:xfrm>
          <a:off x="4751476" y="1442810"/>
          <a:ext cx="3348084" cy="102116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CL" sz="1600" kern="1200" dirty="0"/>
            <a:t>Diseño Unidad Demostrativa (en base a brecha detectada en el </a:t>
          </a:r>
          <a:r>
            <a:rPr lang="es-CL" sz="1600" kern="1200" dirty="0" err="1"/>
            <a:t>subterritorio</a:t>
          </a:r>
          <a:r>
            <a:rPr lang="es-CL" sz="1600" kern="1200" dirty="0"/>
            <a:t>)</a:t>
          </a:r>
        </a:p>
        <a:p>
          <a:pPr marL="0" marR="0" lvl="0" indent="0" algn="ctr" defTabSz="914400" eaLnBrk="1" fontAlgn="auto" latinLnBrk="0" hangingPunct="1">
            <a:lnSpc>
              <a:spcPct val="100000"/>
            </a:lnSpc>
            <a:spcBef>
              <a:spcPct val="0"/>
            </a:spcBef>
            <a:spcAft>
              <a:spcPts val="0"/>
            </a:spcAft>
            <a:buClrTx/>
            <a:buSzTx/>
            <a:buFontTx/>
            <a:buNone/>
            <a:tabLst/>
            <a:defRPr/>
          </a:pPr>
          <a:r>
            <a:rPr lang="es-CL" sz="1600" kern="1200" dirty="0"/>
            <a:t>(semestre 1-2020)</a:t>
          </a:r>
        </a:p>
        <a:p>
          <a:pPr lvl="0" algn="ctr">
            <a:spcBef>
              <a:spcPct val="0"/>
            </a:spcBef>
            <a:buNone/>
          </a:pPr>
          <a:endParaRPr lang="es-CL" sz="1600" kern="1200" dirty="0"/>
        </a:p>
      </dsp:txBody>
      <dsp:txXfrm>
        <a:off x="4751476" y="1442810"/>
        <a:ext cx="3348084" cy="1021165"/>
      </dsp:txXfrm>
    </dsp:sp>
    <dsp:sp modelId="{373F0D47-4520-4BCD-A929-C3BD0B7EA684}">
      <dsp:nvSpPr>
        <dsp:cNvPr id="0" name=""/>
        <dsp:cNvSpPr/>
      </dsp:nvSpPr>
      <dsp:spPr>
        <a:xfrm>
          <a:off x="4751476" y="2882486"/>
          <a:ext cx="3348084" cy="102116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s-CL" sz="1600" kern="1200" dirty="0"/>
            <a:t>Implementación Unidad Demostrativa</a:t>
          </a:r>
        </a:p>
        <a:p>
          <a:pPr marL="0" marR="0" lvl="0" indent="0" algn="ctr" defTabSz="844550" eaLnBrk="1" fontAlgn="auto" latinLnBrk="0" hangingPunct="1">
            <a:lnSpc>
              <a:spcPct val="90000"/>
            </a:lnSpc>
            <a:spcBef>
              <a:spcPct val="0"/>
            </a:spcBef>
            <a:spcAft>
              <a:spcPct val="35000"/>
            </a:spcAft>
            <a:buClrTx/>
            <a:buSzTx/>
            <a:buFontTx/>
            <a:buNone/>
            <a:tabLst/>
            <a:defRPr/>
          </a:pPr>
          <a:r>
            <a:rPr lang="es-CL" sz="1600" kern="1200" dirty="0"/>
            <a:t>(semestre 2-2020)</a:t>
          </a:r>
        </a:p>
        <a:p>
          <a:pPr lvl="0" algn="ctr" defTabSz="844550">
            <a:lnSpc>
              <a:spcPct val="90000"/>
            </a:lnSpc>
            <a:spcBef>
              <a:spcPct val="0"/>
            </a:spcBef>
            <a:spcAft>
              <a:spcPct val="35000"/>
            </a:spcAft>
            <a:buNone/>
          </a:pPr>
          <a:endParaRPr lang="es-CL" sz="1600" kern="1200" dirty="0"/>
        </a:p>
      </dsp:txBody>
      <dsp:txXfrm>
        <a:off x="4751476" y="2882486"/>
        <a:ext cx="3348084" cy="1021165"/>
      </dsp:txXfrm>
    </dsp:sp>
    <dsp:sp modelId="{31D9868F-5B7D-4D95-BB06-F6CDA0F8CDC6}">
      <dsp:nvSpPr>
        <dsp:cNvPr id="0" name=""/>
        <dsp:cNvSpPr/>
      </dsp:nvSpPr>
      <dsp:spPr>
        <a:xfrm>
          <a:off x="4751476" y="4322163"/>
          <a:ext cx="3348084" cy="102116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L" sz="1600" kern="1200" dirty="0"/>
            <a:t>Participación en talleres con entidades asociadas al proyecto </a:t>
          </a:r>
        </a:p>
        <a:p>
          <a:pPr marL="0" lvl="0" indent="0" algn="ctr" defTabSz="711200">
            <a:lnSpc>
              <a:spcPct val="90000"/>
            </a:lnSpc>
            <a:spcBef>
              <a:spcPct val="0"/>
            </a:spcBef>
            <a:spcAft>
              <a:spcPct val="35000"/>
            </a:spcAft>
            <a:buNone/>
          </a:pPr>
          <a:r>
            <a:rPr lang="es-CL" sz="1600" kern="1200" dirty="0"/>
            <a:t>(semestre 1 y 2-2020)</a:t>
          </a:r>
        </a:p>
      </dsp:txBody>
      <dsp:txXfrm>
        <a:off x="4751476" y="4322163"/>
        <a:ext cx="3348084" cy="102116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E16EC8-88DE-4A24-90AD-E50A437FE3CD}">
      <dsp:nvSpPr>
        <dsp:cNvPr id="0" name=""/>
        <dsp:cNvSpPr/>
      </dsp:nvSpPr>
      <dsp:spPr>
        <a:xfrm>
          <a:off x="2912471" y="2665198"/>
          <a:ext cx="581868" cy="625508"/>
        </a:xfrm>
        <a:custGeom>
          <a:avLst/>
          <a:gdLst/>
          <a:ahLst/>
          <a:cxnLst/>
          <a:rect l="0" t="0" r="0" b="0"/>
          <a:pathLst>
            <a:path>
              <a:moveTo>
                <a:pt x="0" y="0"/>
              </a:moveTo>
              <a:lnTo>
                <a:pt x="290934" y="0"/>
              </a:lnTo>
              <a:lnTo>
                <a:pt x="290934" y="625508"/>
              </a:lnTo>
              <a:lnTo>
                <a:pt x="581868" y="625508"/>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68C3BFA-884F-4D1B-A434-D7F05D966DA8}">
      <dsp:nvSpPr>
        <dsp:cNvPr id="0" name=""/>
        <dsp:cNvSpPr/>
      </dsp:nvSpPr>
      <dsp:spPr>
        <a:xfrm>
          <a:off x="2912471" y="2039690"/>
          <a:ext cx="581868" cy="625508"/>
        </a:xfrm>
        <a:custGeom>
          <a:avLst/>
          <a:gdLst/>
          <a:ahLst/>
          <a:cxnLst/>
          <a:rect l="0" t="0" r="0" b="0"/>
          <a:pathLst>
            <a:path>
              <a:moveTo>
                <a:pt x="0" y="625508"/>
              </a:moveTo>
              <a:lnTo>
                <a:pt x="290934" y="625508"/>
              </a:lnTo>
              <a:lnTo>
                <a:pt x="290934" y="0"/>
              </a:lnTo>
              <a:lnTo>
                <a:pt x="581868" y="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F94AC0A-E32C-4AA0-8443-12C762A1A3E1}">
      <dsp:nvSpPr>
        <dsp:cNvPr id="0" name=""/>
        <dsp:cNvSpPr/>
      </dsp:nvSpPr>
      <dsp:spPr>
        <a:xfrm>
          <a:off x="2912471" y="742952"/>
          <a:ext cx="581868" cy="91440"/>
        </a:xfrm>
        <a:custGeom>
          <a:avLst/>
          <a:gdLst/>
          <a:ahLst/>
          <a:cxnLst/>
          <a:rect l="0" t="0" r="0" b="0"/>
          <a:pathLst>
            <a:path>
              <a:moveTo>
                <a:pt x="0" y="45720"/>
              </a:moveTo>
              <a:lnTo>
                <a:pt x="581868" y="45720"/>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5C5DC14-6561-48E8-91B4-3182C48C9FD7}">
      <dsp:nvSpPr>
        <dsp:cNvPr id="0" name=""/>
        <dsp:cNvSpPr/>
      </dsp:nvSpPr>
      <dsp:spPr>
        <a:xfrm>
          <a:off x="3128" y="344997"/>
          <a:ext cx="2909342" cy="887349"/>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s-CL" sz="2800" kern="1200" dirty="0"/>
            <a:t>Agricultores</a:t>
          </a:r>
        </a:p>
      </dsp:txBody>
      <dsp:txXfrm>
        <a:off x="3128" y="344997"/>
        <a:ext cx="2909342" cy="887349"/>
      </dsp:txXfrm>
    </dsp:sp>
    <dsp:sp modelId="{9C151FDA-B823-47B6-8FEA-1216637E87E4}">
      <dsp:nvSpPr>
        <dsp:cNvPr id="0" name=""/>
        <dsp:cNvSpPr/>
      </dsp:nvSpPr>
      <dsp:spPr>
        <a:xfrm>
          <a:off x="3494339" y="344997"/>
          <a:ext cx="2909342" cy="887349"/>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L" sz="1600" kern="1200" dirty="0"/>
            <a:t>Capacitación Agricultores A.F.C</a:t>
          </a:r>
        </a:p>
        <a:p>
          <a:pPr marL="0" lvl="0" indent="0" algn="ctr" defTabSz="711200">
            <a:lnSpc>
              <a:spcPct val="90000"/>
            </a:lnSpc>
            <a:spcBef>
              <a:spcPct val="0"/>
            </a:spcBef>
            <a:spcAft>
              <a:spcPct val="35000"/>
            </a:spcAft>
            <a:buNone/>
          </a:pPr>
          <a:r>
            <a:rPr lang="es-CL" sz="1600" kern="1200" dirty="0"/>
            <a:t>(semestre 2-2020 y semestre 1 y 2-2021)</a:t>
          </a:r>
        </a:p>
      </dsp:txBody>
      <dsp:txXfrm>
        <a:off x="3494339" y="344997"/>
        <a:ext cx="2909342" cy="887349"/>
      </dsp:txXfrm>
    </dsp:sp>
    <dsp:sp modelId="{862A5DC0-E8A1-4C1C-83FF-E3024646BDB7}">
      <dsp:nvSpPr>
        <dsp:cNvPr id="0" name=""/>
        <dsp:cNvSpPr/>
      </dsp:nvSpPr>
      <dsp:spPr>
        <a:xfrm>
          <a:off x="3128" y="2221523"/>
          <a:ext cx="2909342" cy="887349"/>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s-CL" sz="2800" kern="1200" dirty="0"/>
            <a:t>Actividades</a:t>
          </a:r>
          <a:r>
            <a:rPr lang="es-CL" sz="2800" kern="1200" baseline="0" dirty="0"/>
            <a:t> de difusión</a:t>
          </a:r>
        </a:p>
      </dsp:txBody>
      <dsp:txXfrm>
        <a:off x="3128" y="2221523"/>
        <a:ext cx="2909342" cy="887349"/>
      </dsp:txXfrm>
    </dsp:sp>
    <dsp:sp modelId="{C35933A0-C908-4DF3-A211-D2A206BD492C}">
      <dsp:nvSpPr>
        <dsp:cNvPr id="0" name=""/>
        <dsp:cNvSpPr/>
      </dsp:nvSpPr>
      <dsp:spPr>
        <a:xfrm>
          <a:off x="3494339" y="1596015"/>
          <a:ext cx="2909342" cy="887349"/>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L" sz="1600" kern="1200" dirty="0"/>
            <a:t>Seminario de lanzamiento</a:t>
          </a:r>
        </a:p>
        <a:p>
          <a:pPr marL="0" lvl="0" indent="0" algn="ctr" defTabSz="711200">
            <a:lnSpc>
              <a:spcPct val="90000"/>
            </a:lnSpc>
            <a:spcBef>
              <a:spcPct val="0"/>
            </a:spcBef>
            <a:spcAft>
              <a:spcPct val="35000"/>
            </a:spcAft>
            <a:buNone/>
          </a:pPr>
          <a:r>
            <a:rPr lang="es-CL" sz="1600" kern="1200" dirty="0"/>
            <a:t>(semestre 2-2020)</a:t>
          </a:r>
        </a:p>
      </dsp:txBody>
      <dsp:txXfrm>
        <a:off x="3494339" y="1596015"/>
        <a:ext cx="2909342" cy="887349"/>
      </dsp:txXfrm>
    </dsp:sp>
    <dsp:sp modelId="{6FFD11A0-19C3-4FA7-9D4F-A88F0AC28766}">
      <dsp:nvSpPr>
        <dsp:cNvPr id="0" name=""/>
        <dsp:cNvSpPr/>
      </dsp:nvSpPr>
      <dsp:spPr>
        <a:xfrm>
          <a:off x="3494339" y="2847032"/>
          <a:ext cx="2909342" cy="887349"/>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s-CL" sz="1600" kern="1200" dirty="0"/>
            <a:t>Seminario de cierre</a:t>
          </a:r>
        </a:p>
        <a:p>
          <a:pPr marL="0" lvl="0" indent="0" algn="ctr" defTabSz="711200">
            <a:lnSpc>
              <a:spcPct val="90000"/>
            </a:lnSpc>
            <a:spcBef>
              <a:spcPct val="0"/>
            </a:spcBef>
            <a:spcAft>
              <a:spcPct val="35000"/>
            </a:spcAft>
            <a:buNone/>
          </a:pPr>
          <a:r>
            <a:rPr lang="es-CL" sz="1600" kern="1200" dirty="0"/>
            <a:t>(semestre 1-2021)</a:t>
          </a:r>
        </a:p>
      </dsp:txBody>
      <dsp:txXfrm>
        <a:off x="3494339" y="2847032"/>
        <a:ext cx="2909342" cy="887349"/>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DB1244-F440-44B1-931F-B58B62DDFC64}" type="datetimeFigureOut">
              <a:rPr lang="es-CL" smtClean="0"/>
              <a:t>27-05-2020</a:t>
            </a:fld>
            <a:endParaRPr lang="es-C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77244D-432F-4330-B77B-A6E86F48B050}" type="slidenum">
              <a:rPr lang="es-CL" smtClean="0"/>
              <a:t>‹#›</a:t>
            </a:fld>
            <a:endParaRPr lang="es-CL"/>
          </a:p>
        </p:txBody>
      </p:sp>
    </p:spTree>
    <p:extLst>
      <p:ext uri="{BB962C8B-B14F-4D97-AF65-F5344CB8AC3E}">
        <p14:creationId xmlns:p14="http://schemas.microsoft.com/office/powerpoint/2010/main" val="2003569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ECE379-5B0B-486B-8F78-147442E3731E}"/>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L"/>
          </a:p>
        </p:txBody>
      </p:sp>
      <p:sp>
        <p:nvSpPr>
          <p:cNvPr id="3" name="Subtítulo 2">
            <a:extLst>
              <a:ext uri="{FF2B5EF4-FFF2-40B4-BE49-F238E27FC236}">
                <a16:creationId xmlns:a16="http://schemas.microsoft.com/office/drawing/2014/main" id="{E6ECC361-114A-4532-94A3-EF1F7FC0C6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L"/>
          </a:p>
        </p:txBody>
      </p:sp>
      <p:sp>
        <p:nvSpPr>
          <p:cNvPr id="4" name="Marcador de fecha 3">
            <a:extLst>
              <a:ext uri="{FF2B5EF4-FFF2-40B4-BE49-F238E27FC236}">
                <a16:creationId xmlns:a16="http://schemas.microsoft.com/office/drawing/2014/main" id="{207DB2EB-A59C-4CA6-BFFB-4A03B351C926}"/>
              </a:ext>
            </a:extLst>
          </p:cNvPr>
          <p:cNvSpPr>
            <a:spLocks noGrp="1"/>
          </p:cNvSpPr>
          <p:nvPr>
            <p:ph type="dt" sz="half" idx="10"/>
          </p:nvPr>
        </p:nvSpPr>
        <p:spPr/>
        <p:txBody>
          <a:bodyPr/>
          <a:lstStyle/>
          <a:p>
            <a:fld id="{A0D830DA-81B8-420A-980C-9E637656DD2F}" type="datetimeFigureOut">
              <a:rPr lang="es-CL" smtClean="0"/>
              <a:t>27-05-2020</a:t>
            </a:fld>
            <a:endParaRPr lang="es-CL"/>
          </a:p>
        </p:txBody>
      </p:sp>
      <p:sp>
        <p:nvSpPr>
          <p:cNvPr id="5" name="Marcador de pie de página 4">
            <a:extLst>
              <a:ext uri="{FF2B5EF4-FFF2-40B4-BE49-F238E27FC236}">
                <a16:creationId xmlns:a16="http://schemas.microsoft.com/office/drawing/2014/main" id="{70176112-CD3D-40C3-8CB8-A56E7876DC21}"/>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2E1C497D-DAC2-4ABB-AC6D-64A89C5A6CB8}"/>
              </a:ext>
            </a:extLst>
          </p:cNvPr>
          <p:cNvSpPr>
            <a:spLocks noGrp="1"/>
          </p:cNvSpPr>
          <p:nvPr>
            <p:ph type="sldNum" sz="quarter" idx="12"/>
          </p:nvPr>
        </p:nvSpPr>
        <p:spPr/>
        <p:txBody>
          <a:bodyPr/>
          <a:lstStyle/>
          <a:p>
            <a:fld id="{BF0B1179-39FB-49C3-8828-409B96B07CFC}" type="slidenum">
              <a:rPr lang="es-CL" smtClean="0"/>
              <a:t>‹#›</a:t>
            </a:fld>
            <a:endParaRPr lang="es-CL"/>
          </a:p>
        </p:txBody>
      </p:sp>
    </p:spTree>
    <p:extLst>
      <p:ext uri="{BB962C8B-B14F-4D97-AF65-F5344CB8AC3E}">
        <p14:creationId xmlns:p14="http://schemas.microsoft.com/office/powerpoint/2010/main" val="2253757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E0367C-481E-465E-9687-8DC75FE7883B}"/>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texto vertical 2">
            <a:extLst>
              <a:ext uri="{FF2B5EF4-FFF2-40B4-BE49-F238E27FC236}">
                <a16:creationId xmlns:a16="http://schemas.microsoft.com/office/drawing/2014/main" id="{0EF63168-AF55-4A35-A6B9-ECCC87B54B42}"/>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C3A0EB78-7077-4BDF-A1BD-DF1C20C15E85}"/>
              </a:ext>
            </a:extLst>
          </p:cNvPr>
          <p:cNvSpPr>
            <a:spLocks noGrp="1"/>
          </p:cNvSpPr>
          <p:nvPr>
            <p:ph type="dt" sz="half" idx="10"/>
          </p:nvPr>
        </p:nvSpPr>
        <p:spPr/>
        <p:txBody>
          <a:bodyPr/>
          <a:lstStyle/>
          <a:p>
            <a:fld id="{A0D830DA-81B8-420A-980C-9E637656DD2F}" type="datetimeFigureOut">
              <a:rPr lang="es-CL" smtClean="0"/>
              <a:t>27-05-2020</a:t>
            </a:fld>
            <a:endParaRPr lang="es-CL"/>
          </a:p>
        </p:txBody>
      </p:sp>
      <p:sp>
        <p:nvSpPr>
          <p:cNvPr id="5" name="Marcador de pie de página 4">
            <a:extLst>
              <a:ext uri="{FF2B5EF4-FFF2-40B4-BE49-F238E27FC236}">
                <a16:creationId xmlns:a16="http://schemas.microsoft.com/office/drawing/2014/main" id="{5C48C58F-87DC-47EF-8BAE-6AFE907592F4}"/>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5DD85E70-E8F4-415B-9C7A-049FC0E609E9}"/>
              </a:ext>
            </a:extLst>
          </p:cNvPr>
          <p:cNvSpPr>
            <a:spLocks noGrp="1"/>
          </p:cNvSpPr>
          <p:nvPr>
            <p:ph type="sldNum" sz="quarter" idx="12"/>
          </p:nvPr>
        </p:nvSpPr>
        <p:spPr/>
        <p:txBody>
          <a:bodyPr/>
          <a:lstStyle/>
          <a:p>
            <a:fld id="{BF0B1179-39FB-49C3-8828-409B96B07CFC}" type="slidenum">
              <a:rPr lang="es-CL" smtClean="0"/>
              <a:t>‹#›</a:t>
            </a:fld>
            <a:endParaRPr lang="es-CL"/>
          </a:p>
        </p:txBody>
      </p:sp>
    </p:spTree>
    <p:extLst>
      <p:ext uri="{BB962C8B-B14F-4D97-AF65-F5344CB8AC3E}">
        <p14:creationId xmlns:p14="http://schemas.microsoft.com/office/powerpoint/2010/main" val="912923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2BFF23E-CAF5-456F-8D2A-2303B3798170}"/>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L"/>
          </a:p>
        </p:txBody>
      </p:sp>
      <p:sp>
        <p:nvSpPr>
          <p:cNvPr id="3" name="Marcador de texto vertical 2">
            <a:extLst>
              <a:ext uri="{FF2B5EF4-FFF2-40B4-BE49-F238E27FC236}">
                <a16:creationId xmlns:a16="http://schemas.microsoft.com/office/drawing/2014/main" id="{0B9A8E26-E31F-4BE8-B727-929961C426F7}"/>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9E45B248-3D2F-4D7E-80E6-2016A1F2F90E}"/>
              </a:ext>
            </a:extLst>
          </p:cNvPr>
          <p:cNvSpPr>
            <a:spLocks noGrp="1"/>
          </p:cNvSpPr>
          <p:nvPr>
            <p:ph type="dt" sz="half" idx="10"/>
          </p:nvPr>
        </p:nvSpPr>
        <p:spPr/>
        <p:txBody>
          <a:bodyPr/>
          <a:lstStyle/>
          <a:p>
            <a:fld id="{A0D830DA-81B8-420A-980C-9E637656DD2F}" type="datetimeFigureOut">
              <a:rPr lang="es-CL" smtClean="0"/>
              <a:t>27-05-2020</a:t>
            </a:fld>
            <a:endParaRPr lang="es-CL"/>
          </a:p>
        </p:txBody>
      </p:sp>
      <p:sp>
        <p:nvSpPr>
          <p:cNvPr id="5" name="Marcador de pie de página 4">
            <a:extLst>
              <a:ext uri="{FF2B5EF4-FFF2-40B4-BE49-F238E27FC236}">
                <a16:creationId xmlns:a16="http://schemas.microsoft.com/office/drawing/2014/main" id="{61591105-2ED5-4D68-9199-6427A65FC77A}"/>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58728C01-DD23-46B8-BF81-6A1C696990F2}"/>
              </a:ext>
            </a:extLst>
          </p:cNvPr>
          <p:cNvSpPr>
            <a:spLocks noGrp="1"/>
          </p:cNvSpPr>
          <p:nvPr>
            <p:ph type="sldNum" sz="quarter" idx="12"/>
          </p:nvPr>
        </p:nvSpPr>
        <p:spPr/>
        <p:txBody>
          <a:bodyPr/>
          <a:lstStyle/>
          <a:p>
            <a:fld id="{BF0B1179-39FB-49C3-8828-409B96B07CFC}" type="slidenum">
              <a:rPr lang="es-CL" smtClean="0"/>
              <a:t>‹#›</a:t>
            </a:fld>
            <a:endParaRPr lang="es-CL"/>
          </a:p>
        </p:txBody>
      </p:sp>
    </p:spTree>
    <p:extLst>
      <p:ext uri="{BB962C8B-B14F-4D97-AF65-F5344CB8AC3E}">
        <p14:creationId xmlns:p14="http://schemas.microsoft.com/office/powerpoint/2010/main" val="2359019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A8AFDE0-0045-40D1-BE9D-412FD08FBF38}"/>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92D97AEF-18A2-4CC5-AC4C-19255B02943A}"/>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12390ED5-D209-41DC-9303-70EB28CF6F4E}"/>
              </a:ext>
            </a:extLst>
          </p:cNvPr>
          <p:cNvSpPr>
            <a:spLocks noGrp="1"/>
          </p:cNvSpPr>
          <p:nvPr>
            <p:ph type="dt" sz="half" idx="10"/>
          </p:nvPr>
        </p:nvSpPr>
        <p:spPr/>
        <p:txBody>
          <a:bodyPr/>
          <a:lstStyle/>
          <a:p>
            <a:fld id="{A0D830DA-81B8-420A-980C-9E637656DD2F}" type="datetimeFigureOut">
              <a:rPr lang="es-CL" smtClean="0"/>
              <a:t>27-05-2020</a:t>
            </a:fld>
            <a:endParaRPr lang="es-CL"/>
          </a:p>
        </p:txBody>
      </p:sp>
      <p:sp>
        <p:nvSpPr>
          <p:cNvPr id="5" name="Marcador de pie de página 4">
            <a:extLst>
              <a:ext uri="{FF2B5EF4-FFF2-40B4-BE49-F238E27FC236}">
                <a16:creationId xmlns:a16="http://schemas.microsoft.com/office/drawing/2014/main" id="{5A06F649-3D72-47BC-AD75-386B9D838810}"/>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3E780D02-F23D-4D13-8799-863564A8EFC4}"/>
              </a:ext>
            </a:extLst>
          </p:cNvPr>
          <p:cNvSpPr>
            <a:spLocks noGrp="1"/>
          </p:cNvSpPr>
          <p:nvPr>
            <p:ph type="sldNum" sz="quarter" idx="12"/>
          </p:nvPr>
        </p:nvSpPr>
        <p:spPr/>
        <p:txBody>
          <a:bodyPr/>
          <a:lstStyle/>
          <a:p>
            <a:fld id="{BF0B1179-39FB-49C3-8828-409B96B07CFC}" type="slidenum">
              <a:rPr lang="es-CL" smtClean="0"/>
              <a:t>‹#›</a:t>
            </a:fld>
            <a:endParaRPr lang="es-CL"/>
          </a:p>
        </p:txBody>
      </p:sp>
    </p:spTree>
    <p:extLst>
      <p:ext uri="{BB962C8B-B14F-4D97-AF65-F5344CB8AC3E}">
        <p14:creationId xmlns:p14="http://schemas.microsoft.com/office/powerpoint/2010/main" val="2534585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46DA4A-DDC3-4D28-BDCE-501B99C4855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16E34803-3F9C-491E-8E69-8083FB1768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A86652EE-C850-45CB-87ED-C3876A5C92A9}"/>
              </a:ext>
            </a:extLst>
          </p:cNvPr>
          <p:cNvSpPr>
            <a:spLocks noGrp="1"/>
          </p:cNvSpPr>
          <p:nvPr>
            <p:ph type="dt" sz="half" idx="10"/>
          </p:nvPr>
        </p:nvSpPr>
        <p:spPr/>
        <p:txBody>
          <a:bodyPr/>
          <a:lstStyle/>
          <a:p>
            <a:fld id="{A0D830DA-81B8-420A-980C-9E637656DD2F}" type="datetimeFigureOut">
              <a:rPr lang="es-CL" smtClean="0"/>
              <a:t>27-05-2020</a:t>
            </a:fld>
            <a:endParaRPr lang="es-CL"/>
          </a:p>
        </p:txBody>
      </p:sp>
      <p:sp>
        <p:nvSpPr>
          <p:cNvPr id="5" name="Marcador de pie de página 4">
            <a:extLst>
              <a:ext uri="{FF2B5EF4-FFF2-40B4-BE49-F238E27FC236}">
                <a16:creationId xmlns:a16="http://schemas.microsoft.com/office/drawing/2014/main" id="{B18B8A6C-376D-4A19-B531-5CF31C14FD4E}"/>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ACF93379-E8E6-45BA-9A89-81D405F8C96E}"/>
              </a:ext>
            </a:extLst>
          </p:cNvPr>
          <p:cNvSpPr>
            <a:spLocks noGrp="1"/>
          </p:cNvSpPr>
          <p:nvPr>
            <p:ph type="sldNum" sz="quarter" idx="12"/>
          </p:nvPr>
        </p:nvSpPr>
        <p:spPr/>
        <p:txBody>
          <a:bodyPr/>
          <a:lstStyle/>
          <a:p>
            <a:fld id="{BF0B1179-39FB-49C3-8828-409B96B07CFC}" type="slidenum">
              <a:rPr lang="es-CL" smtClean="0"/>
              <a:t>‹#›</a:t>
            </a:fld>
            <a:endParaRPr lang="es-CL"/>
          </a:p>
        </p:txBody>
      </p:sp>
    </p:spTree>
    <p:extLst>
      <p:ext uri="{BB962C8B-B14F-4D97-AF65-F5344CB8AC3E}">
        <p14:creationId xmlns:p14="http://schemas.microsoft.com/office/powerpoint/2010/main" val="1870539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C11657-808E-4F21-92F9-94A36BA4D6CC}"/>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B008374A-D629-44D9-8F39-415B1B5C0106}"/>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contenido 3">
            <a:extLst>
              <a:ext uri="{FF2B5EF4-FFF2-40B4-BE49-F238E27FC236}">
                <a16:creationId xmlns:a16="http://schemas.microsoft.com/office/drawing/2014/main" id="{1AD91461-40E6-4B98-8DCF-7D7CF7F1377B}"/>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fecha 4">
            <a:extLst>
              <a:ext uri="{FF2B5EF4-FFF2-40B4-BE49-F238E27FC236}">
                <a16:creationId xmlns:a16="http://schemas.microsoft.com/office/drawing/2014/main" id="{DB5961A2-4406-4162-BD02-7EB6FBB4A263}"/>
              </a:ext>
            </a:extLst>
          </p:cNvPr>
          <p:cNvSpPr>
            <a:spLocks noGrp="1"/>
          </p:cNvSpPr>
          <p:nvPr>
            <p:ph type="dt" sz="half" idx="10"/>
          </p:nvPr>
        </p:nvSpPr>
        <p:spPr/>
        <p:txBody>
          <a:bodyPr/>
          <a:lstStyle/>
          <a:p>
            <a:fld id="{A0D830DA-81B8-420A-980C-9E637656DD2F}" type="datetimeFigureOut">
              <a:rPr lang="es-CL" smtClean="0"/>
              <a:t>27-05-2020</a:t>
            </a:fld>
            <a:endParaRPr lang="es-CL"/>
          </a:p>
        </p:txBody>
      </p:sp>
      <p:sp>
        <p:nvSpPr>
          <p:cNvPr id="6" name="Marcador de pie de página 5">
            <a:extLst>
              <a:ext uri="{FF2B5EF4-FFF2-40B4-BE49-F238E27FC236}">
                <a16:creationId xmlns:a16="http://schemas.microsoft.com/office/drawing/2014/main" id="{407D9705-C869-4B46-BC21-3F7C3BCFCC10}"/>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31494486-2392-45FF-9A58-0FA843DA8A30}"/>
              </a:ext>
            </a:extLst>
          </p:cNvPr>
          <p:cNvSpPr>
            <a:spLocks noGrp="1"/>
          </p:cNvSpPr>
          <p:nvPr>
            <p:ph type="sldNum" sz="quarter" idx="12"/>
          </p:nvPr>
        </p:nvSpPr>
        <p:spPr/>
        <p:txBody>
          <a:bodyPr/>
          <a:lstStyle/>
          <a:p>
            <a:fld id="{BF0B1179-39FB-49C3-8828-409B96B07CFC}" type="slidenum">
              <a:rPr lang="es-CL" smtClean="0"/>
              <a:t>‹#›</a:t>
            </a:fld>
            <a:endParaRPr lang="es-CL"/>
          </a:p>
        </p:txBody>
      </p:sp>
    </p:spTree>
    <p:extLst>
      <p:ext uri="{BB962C8B-B14F-4D97-AF65-F5344CB8AC3E}">
        <p14:creationId xmlns:p14="http://schemas.microsoft.com/office/powerpoint/2010/main" val="3427746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5029CE-7711-45F9-B31C-7CC7613DD5FC}"/>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C38EE26B-E81F-41A6-BBA0-20B5917FDF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AE16D2ED-12D2-494E-A5E6-732606D81185}"/>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texto 4">
            <a:extLst>
              <a:ext uri="{FF2B5EF4-FFF2-40B4-BE49-F238E27FC236}">
                <a16:creationId xmlns:a16="http://schemas.microsoft.com/office/drawing/2014/main" id="{61EBE1A2-AF75-4612-87DE-8DE570016FF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5839E5DB-9797-4E6A-B740-E9E8A620578B}"/>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Marcador de fecha 6">
            <a:extLst>
              <a:ext uri="{FF2B5EF4-FFF2-40B4-BE49-F238E27FC236}">
                <a16:creationId xmlns:a16="http://schemas.microsoft.com/office/drawing/2014/main" id="{DC0EB54C-DB78-4C2E-960A-F8D4FB3360C3}"/>
              </a:ext>
            </a:extLst>
          </p:cNvPr>
          <p:cNvSpPr>
            <a:spLocks noGrp="1"/>
          </p:cNvSpPr>
          <p:nvPr>
            <p:ph type="dt" sz="half" idx="10"/>
          </p:nvPr>
        </p:nvSpPr>
        <p:spPr/>
        <p:txBody>
          <a:bodyPr/>
          <a:lstStyle/>
          <a:p>
            <a:fld id="{A0D830DA-81B8-420A-980C-9E637656DD2F}" type="datetimeFigureOut">
              <a:rPr lang="es-CL" smtClean="0"/>
              <a:t>27-05-2020</a:t>
            </a:fld>
            <a:endParaRPr lang="es-CL"/>
          </a:p>
        </p:txBody>
      </p:sp>
      <p:sp>
        <p:nvSpPr>
          <p:cNvPr id="8" name="Marcador de pie de página 7">
            <a:extLst>
              <a:ext uri="{FF2B5EF4-FFF2-40B4-BE49-F238E27FC236}">
                <a16:creationId xmlns:a16="http://schemas.microsoft.com/office/drawing/2014/main" id="{BAADDC18-5FDA-4CBD-AB38-0720F84731FD}"/>
              </a:ext>
            </a:extLst>
          </p:cNvPr>
          <p:cNvSpPr>
            <a:spLocks noGrp="1"/>
          </p:cNvSpPr>
          <p:nvPr>
            <p:ph type="ftr" sz="quarter" idx="11"/>
          </p:nvPr>
        </p:nvSpPr>
        <p:spPr/>
        <p:txBody>
          <a:bodyPr/>
          <a:lstStyle/>
          <a:p>
            <a:endParaRPr lang="es-CL"/>
          </a:p>
        </p:txBody>
      </p:sp>
      <p:sp>
        <p:nvSpPr>
          <p:cNvPr id="9" name="Marcador de número de diapositiva 8">
            <a:extLst>
              <a:ext uri="{FF2B5EF4-FFF2-40B4-BE49-F238E27FC236}">
                <a16:creationId xmlns:a16="http://schemas.microsoft.com/office/drawing/2014/main" id="{B8184AF5-8A61-497C-85DF-F80AC5B5F39B}"/>
              </a:ext>
            </a:extLst>
          </p:cNvPr>
          <p:cNvSpPr>
            <a:spLocks noGrp="1"/>
          </p:cNvSpPr>
          <p:nvPr>
            <p:ph type="sldNum" sz="quarter" idx="12"/>
          </p:nvPr>
        </p:nvSpPr>
        <p:spPr/>
        <p:txBody>
          <a:bodyPr/>
          <a:lstStyle/>
          <a:p>
            <a:fld id="{BF0B1179-39FB-49C3-8828-409B96B07CFC}" type="slidenum">
              <a:rPr lang="es-CL" smtClean="0"/>
              <a:t>‹#›</a:t>
            </a:fld>
            <a:endParaRPr lang="es-CL"/>
          </a:p>
        </p:txBody>
      </p:sp>
    </p:spTree>
    <p:extLst>
      <p:ext uri="{BB962C8B-B14F-4D97-AF65-F5344CB8AC3E}">
        <p14:creationId xmlns:p14="http://schemas.microsoft.com/office/powerpoint/2010/main" val="2331840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5F0A32-3CE3-4C67-98A4-78EFEE58E3AD}"/>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fecha 2">
            <a:extLst>
              <a:ext uri="{FF2B5EF4-FFF2-40B4-BE49-F238E27FC236}">
                <a16:creationId xmlns:a16="http://schemas.microsoft.com/office/drawing/2014/main" id="{9D9E8FC8-1423-42A2-A453-CD025478B62D}"/>
              </a:ext>
            </a:extLst>
          </p:cNvPr>
          <p:cNvSpPr>
            <a:spLocks noGrp="1"/>
          </p:cNvSpPr>
          <p:nvPr>
            <p:ph type="dt" sz="half" idx="10"/>
          </p:nvPr>
        </p:nvSpPr>
        <p:spPr/>
        <p:txBody>
          <a:bodyPr/>
          <a:lstStyle/>
          <a:p>
            <a:fld id="{A0D830DA-81B8-420A-980C-9E637656DD2F}" type="datetimeFigureOut">
              <a:rPr lang="es-CL" smtClean="0"/>
              <a:t>27-05-2020</a:t>
            </a:fld>
            <a:endParaRPr lang="es-CL"/>
          </a:p>
        </p:txBody>
      </p:sp>
      <p:sp>
        <p:nvSpPr>
          <p:cNvPr id="4" name="Marcador de pie de página 3">
            <a:extLst>
              <a:ext uri="{FF2B5EF4-FFF2-40B4-BE49-F238E27FC236}">
                <a16:creationId xmlns:a16="http://schemas.microsoft.com/office/drawing/2014/main" id="{B43BCB10-7878-429A-BCF8-B74469C03187}"/>
              </a:ext>
            </a:extLst>
          </p:cNvPr>
          <p:cNvSpPr>
            <a:spLocks noGrp="1"/>
          </p:cNvSpPr>
          <p:nvPr>
            <p:ph type="ftr" sz="quarter" idx="11"/>
          </p:nvPr>
        </p:nvSpPr>
        <p:spPr/>
        <p:txBody>
          <a:bodyPr/>
          <a:lstStyle/>
          <a:p>
            <a:endParaRPr lang="es-CL"/>
          </a:p>
        </p:txBody>
      </p:sp>
      <p:sp>
        <p:nvSpPr>
          <p:cNvPr id="5" name="Marcador de número de diapositiva 4">
            <a:extLst>
              <a:ext uri="{FF2B5EF4-FFF2-40B4-BE49-F238E27FC236}">
                <a16:creationId xmlns:a16="http://schemas.microsoft.com/office/drawing/2014/main" id="{AAB32267-9483-41E7-8F0E-2A12C3283F92}"/>
              </a:ext>
            </a:extLst>
          </p:cNvPr>
          <p:cNvSpPr>
            <a:spLocks noGrp="1"/>
          </p:cNvSpPr>
          <p:nvPr>
            <p:ph type="sldNum" sz="quarter" idx="12"/>
          </p:nvPr>
        </p:nvSpPr>
        <p:spPr/>
        <p:txBody>
          <a:bodyPr/>
          <a:lstStyle/>
          <a:p>
            <a:fld id="{BF0B1179-39FB-49C3-8828-409B96B07CFC}" type="slidenum">
              <a:rPr lang="es-CL" smtClean="0"/>
              <a:t>‹#›</a:t>
            </a:fld>
            <a:endParaRPr lang="es-CL"/>
          </a:p>
        </p:txBody>
      </p:sp>
    </p:spTree>
    <p:extLst>
      <p:ext uri="{BB962C8B-B14F-4D97-AF65-F5344CB8AC3E}">
        <p14:creationId xmlns:p14="http://schemas.microsoft.com/office/powerpoint/2010/main" val="888855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5DE3959A-7D2C-48C5-811A-2B3BB8435045}"/>
              </a:ext>
            </a:extLst>
          </p:cNvPr>
          <p:cNvSpPr>
            <a:spLocks noGrp="1"/>
          </p:cNvSpPr>
          <p:nvPr>
            <p:ph type="dt" sz="half" idx="10"/>
          </p:nvPr>
        </p:nvSpPr>
        <p:spPr/>
        <p:txBody>
          <a:bodyPr/>
          <a:lstStyle/>
          <a:p>
            <a:fld id="{A0D830DA-81B8-420A-980C-9E637656DD2F}" type="datetimeFigureOut">
              <a:rPr lang="es-CL" smtClean="0"/>
              <a:t>27-05-2020</a:t>
            </a:fld>
            <a:endParaRPr lang="es-CL"/>
          </a:p>
        </p:txBody>
      </p:sp>
      <p:sp>
        <p:nvSpPr>
          <p:cNvPr id="3" name="Marcador de pie de página 2">
            <a:extLst>
              <a:ext uri="{FF2B5EF4-FFF2-40B4-BE49-F238E27FC236}">
                <a16:creationId xmlns:a16="http://schemas.microsoft.com/office/drawing/2014/main" id="{88E83EFE-448A-4008-BA45-74F41C2DB9D3}"/>
              </a:ext>
            </a:extLst>
          </p:cNvPr>
          <p:cNvSpPr>
            <a:spLocks noGrp="1"/>
          </p:cNvSpPr>
          <p:nvPr>
            <p:ph type="ftr" sz="quarter" idx="11"/>
          </p:nvPr>
        </p:nvSpPr>
        <p:spPr/>
        <p:txBody>
          <a:bodyPr/>
          <a:lstStyle/>
          <a:p>
            <a:endParaRPr lang="es-CL"/>
          </a:p>
        </p:txBody>
      </p:sp>
      <p:sp>
        <p:nvSpPr>
          <p:cNvPr id="4" name="Marcador de número de diapositiva 3">
            <a:extLst>
              <a:ext uri="{FF2B5EF4-FFF2-40B4-BE49-F238E27FC236}">
                <a16:creationId xmlns:a16="http://schemas.microsoft.com/office/drawing/2014/main" id="{E67FB5D3-740E-4D1B-B07E-C36B98B7A58D}"/>
              </a:ext>
            </a:extLst>
          </p:cNvPr>
          <p:cNvSpPr>
            <a:spLocks noGrp="1"/>
          </p:cNvSpPr>
          <p:nvPr>
            <p:ph type="sldNum" sz="quarter" idx="12"/>
          </p:nvPr>
        </p:nvSpPr>
        <p:spPr/>
        <p:txBody>
          <a:bodyPr/>
          <a:lstStyle/>
          <a:p>
            <a:fld id="{BF0B1179-39FB-49C3-8828-409B96B07CFC}" type="slidenum">
              <a:rPr lang="es-CL" smtClean="0"/>
              <a:t>‹#›</a:t>
            </a:fld>
            <a:endParaRPr lang="es-CL"/>
          </a:p>
        </p:txBody>
      </p:sp>
    </p:spTree>
    <p:extLst>
      <p:ext uri="{BB962C8B-B14F-4D97-AF65-F5344CB8AC3E}">
        <p14:creationId xmlns:p14="http://schemas.microsoft.com/office/powerpoint/2010/main" val="2564207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E0A889-E032-4815-981B-BF14585FB18C}"/>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3A07C709-6079-4B9F-97D4-D296025B1D2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texto 3">
            <a:extLst>
              <a:ext uri="{FF2B5EF4-FFF2-40B4-BE49-F238E27FC236}">
                <a16:creationId xmlns:a16="http://schemas.microsoft.com/office/drawing/2014/main" id="{189F10F1-3119-459F-9BD8-10FC23786E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26E671B4-D2D1-445A-8A31-AE3C397DE341}"/>
              </a:ext>
            </a:extLst>
          </p:cNvPr>
          <p:cNvSpPr>
            <a:spLocks noGrp="1"/>
          </p:cNvSpPr>
          <p:nvPr>
            <p:ph type="dt" sz="half" idx="10"/>
          </p:nvPr>
        </p:nvSpPr>
        <p:spPr/>
        <p:txBody>
          <a:bodyPr/>
          <a:lstStyle/>
          <a:p>
            <a:fld id="{A0D830DA-81B8-420A-980C-9E637656DD2F}" type="datetimeFigureOut">
              <a:rPr lang="es-CL" smtClean="0"/>
              <a:t>27-05-2020</a:t>
            </a:fld>
            <a:endParaRPr lang="es-CL"/>
          </a:p>
        </p:txBody>
      </p:sp>
      <p:sp>
        <p:nvSpPr>
          <p:cNvPr id="6" name="Marcador de pie de página 5">
            <a:extLst>
              <a:ext uri="{FF2B5EF4-FFF2-40B4-BE49-F238E27FC236}">
                <a16:creationId xmlns:a16="http://schemas.microsoft.com/office/drawing/2014/main" id="{BF3503E5-4068-4EDE-8041-F3C16131D31C}"/>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17B1F573-AF54-4772-A03E-3FAF77C779BF}"/>
              </a:ext>
            </a:extLst>
          </p:cNvPr>
          <p:cNvSpPr>
            <a:spLocks noGrp="1"/>
          </p:cNvSpPr>
          <p:nvPr>
            <p:ph type="sldNum" sz="quarter" idx="12"/>
          </p:nvPr>
        </p:nvSpPr>
        <p:spPr/>
        <p:txBody>
          <a:bodyPr/>
          <a:lstStyle/>
          <a:p>
            <a:fld id="{BF0B1179-39FB-49C3-8828-409B96B07CFC}" type="slidenum">
              <a:rPr lang="es-CL" smtClean="0"/>
              <a:t>‹#›</a:t>
            </a:fld>
            <a:endParaRPr lang="es-CL"/>
          </a:p>
        </p:txBody>
      </p:sp>
    </p:spTree>
    <p:extLst>
      <p:ext uri="{BB962C8B-B14F-4D97-AF65-F5344CB8AC3E}">
        <p14:creationId xmlns:p14="http://schemas.microsoft.com/office/powerpoint/2010/main" val="14773665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FB0952-9BD2-44F4-A474-4CC17FF3626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posición de imagen 2">
            <a:extLst>
              <a:ext uri="{FF2B5EF4-FFF2-40B4-BE49-F238E27FC236}">
                <a16:creationId xmlns:a16="http://schemas.microsoft.com/office/drawing/2014/main" id="{E0BAC05D-15EC-4A81-B02D-E4569D5EF2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Marcador de texto 3">
            <a:extLst>
              <a:ext uri="{FF2B5EF4-FFF2-40B4-BE49-F238E27FC236}">
                <a16:creationId xmlns:a16="http://schemas.microsoft.com/office/drawing/2014/main" id="{5C32F837-1FAF-4BA0-9904-BC54BF331B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AA84163-62C1-42EA-BF44-C6E9AC7F8CD5}"/>
              </a:ext>
            </a:extLst>
          </p:cNvPr>
          <p:cNvSpPr>
            <a:spLocks noGrp="1"/>
          </p:cNvSpPr>
          <p:nvPr>
            <p:ph type="dt" sz="half" idx="10"/>
          </p:nvPr>
        </p:nvSpPr>
        <p:spPr/>
        <p:txBody>
          <a:bodyPr/>
          <a:lstStyle/>
          <a:p>
            <a:fld id="{A0D830DA-81B8-420A-980C-9E637656DD2F}" type="datetimeFigureOut">
              <a:rPr lang="es-CL" smtClean="0"/>
              <a:t>27-05-2020</a:t>
            </a:fld>
            <a:endParaRPr lang="es-CL"/>
          </a:p>
        </p:txBody>
      </p:sp>
      <p:sp>
        <p:nvSpPr>
          <p:cNvPr id="6" name="Marcador de pie de página 5">
            <a:extLst>
              <a:ext uri="{FF2B5EF4-FFF2-40B4-BE49-F238E27FC236}">
                <a16:creationId xmlns:a16="http://schemas.microsoft.com/office/drawing/2014/main" id="{C9E0A0BF-6215-4CFB-9E12-3E5643DEB61D}"/>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0429AAF2-2681-4891-8697-E68BBED20195}"/>
              </a:ext>
            </a:extLst>
          </p:cNvPr>
          <p:cNvSpPr>
            <a:spLocks noGrp="1"/>
          </p:cNvSpPr>
          <p:nvPr>
            <p:ph type="sldNum" sz="quarter" idx="12"/>
          </p:nvPr>
        </p:nvSpPr>
        <p:spPr/>
        <p:txBody>
          <a:bodyPr/>
          <a:lstStyle/>
          <a:p>
            <a:fld id="{BF0B1179-39FB-49C3-8828-409B96B07CFC}" type="slidenum">
              <a:rPr lang="es-CL" smtClean="0"/>
              <a:t>‹#›</a:t>
            </a:fld>
            <a:endParaRPr lang="es-CL"/>
          </a:p>
        </p:txBody>
      </p:sp>
    </p:spTree>
    <p:extLst>
      <p:ext uri="{BB962C8B-B14F-4D97-AF65-F5344CB8AC3E}">
        <p14:creationId xmlns:p14="http://schemas.microsoft.com/office/powerpoint/2010/main" val="1761150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44D26A75-7A26-4098-A13C-42BF1F15A7E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024BE433-ED2A-41FC-AC5A-C501EE14C5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4D564046-CA5A-4A38-A270-1EF763A3E0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D830DA-81B8-420A-980C-9E637656DD2F}" type="datetimeFigureOut">
              <a:rPr lang="es-CL" smtClean="0"/>
              <a:t>27-05-2020</a:t>
            </a:fld>
            <a:endParaRPr lang="es-CL"/>
          </a:p>
        </p:txBody>
      </p:sp>
      <p:sp>
        <p:nvSpPr>
          <p:cNvPr id="5" name="Marcador de pie de página 4">
            <a:extLst>
              <a:ext uri="{FF2B5EF4-FFF2-40B4-BE49-F238E27FC236}">
                <a16:creationId xmlns:a16="http://schemas.microsoft.com/office/drawing/2014/main" id="{06F88372-9E8A-4F0D-82D9-D5B355FFF2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Marcador de número de diapositiva 5">
            <a:extLst>
              <a:ext uri="{FF2B5EF4-FFF2-40B4-BE49-F238E27FC236}">
                <a16:creationId xmlns:a16="http://schemas.microsoft.com/office/drawing/2014/main" id="{8CD4C7D2-BD05-4684-9A8E-9CFDDE94EF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0B1179-39FB-49C3-8828-409B96B07CFC}" type="slidenum">
              <a:rPr lang="es-CL" smtClean="0"/>
              <a:t>‹#›</a:t>
            </a:fld>
            <a:endParaRPr lang="es-CL"/>
          </a:p>
        </p:txBody>
      </p:sp>
    </p:spTree>
    <p:extLst>
      <p:ext uri="{BB962C8B-B14F-4D97-AF65-F5344CB8AC3E}">
        <p14:creationId xmlns:p14="http://schemas.microsoft.com/office/powerpoint/2010/main" val="3277800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2.xml"/><Relationship Id="rId7"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4.png"/><Relationship Id="rId7" Type="http://schemas.openxmlformats.org/officeDocument/2006/relationships/diagramColors" Target="../diagrams/colors3.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4.xml"/><Relationship Id="rId7" Type="http://schemas.openxmlformats.org/officeDocument/2006/relationships/image" Target="../media/image3.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6.jpeg"/><Relationship Id="rId7" Type="http://schemas.openxmlformats.org/officeDocument/2006/relationships/image" Target="../media/image10.jpeg"/><Relationship Id="rId12"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image" Target="../media/image9.jpeg"/><Relationship Id="rId11" Type="http://schemas.openxmlformats.org/officeDocument/2006/relationships/image" Target="../media/image3.png"/><Relationship Id="rId5" Type="http://schemas.openxmlformats.org/officeDocument/2006/relationships/image" Target="../media/image8.jpeg"/><Relationship Id="rId10" Type="http://schemas.openxmlformats.org/officeDocument/2006/relationships/image" Target="../media/image13.png"/><Relationship Id="rId4" Type="http://schemas.openxmlformats.org/officeDocument/2006/relationships/image" Target="../media/image7.jpeg"/><Relationship Id="rId9"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4.png"/><Relationship Id="rId7" Type="http://schemas.openxmlformats.org/officeDocument/2006/relationships/diagramColors" Target="../diagrams/colors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11" name="Rectángulo 10">
            <a:extLst>
              <a:ext uri="{FF2B5EF4-FFF2-40B4-BE49-F238E27FC236}">
                <a16:creationId xmlns:a16="http://schemas.microsoft.com/office/drawing/2014/main" id="{06FB78E3-7E6C-487C-A35E-3BF26F83279E}"/>
              </a:ext>
            </a:extLst>
          </p:cNvPr>
          <p:cNvSpPr/>
          <p:nvPr/>
        </p:nvSpPr>
        <p:spPr>
          <a:xfrm>
            <a:off x="-13648" y="5546548"/>
            <a:ext cx="12192000" cy="1323439"/>
          </a:xfrm>
          <a:prstGeom prst="rect">
            <a:avLst/>
          </a:prstGeom>
          <a:solidFill>
            <a:schemeClr val="bg1"/>
          </a:solidFill>
          <a:effectLst>
            <a:outerShdw blurRad="25400" dist="25400" dir="9600000" algn="ctr" rotWithShape="0">
              <a:schemeClr val="accent1"/>
            </a:outerShdw>
            <a:softEdge rad="0"/>
          </a:effectLst>
        </p:spPr>
        <p:txBody>
          <a:bodyPr wrap="square">
            <a:spAutoFit/>
          </a:bodyPr>
          <a:lstStyle/>
          <a:p>
            <a:r>
              <a:rPr lang="es-CL" sz="2800" dirty="0">
                <a:solidFill>
                  <a:srgbClr val="002060"/>
                </a:solidFill>
                <a:latin typeface="Arial" panose="020B0604020202020204" pitchFamily="34" charset="0"/>
                <a:ea typeface="Times New Roman" panose="02020603050405020304" pitchFamily="18" charset="0"/>
              </a:rPr>
              <a:t>          	       </a:t>
            </a:r>
            <a:r>
              <a:rPr lang="es-CL" sz="2400" b="1" dirty="0">
                <a:solidFill>
                  <a:srgbClr val="002060"/>
                </a:solidFill>
                <a:latin typeface="Arial" panose="020B0604020202020204" pitchFamily="34" charset="0"/>
                <a:ea typeface="Times New Roman" panose="02020603050405020304" pitchFamily="18" charset="0"/>
              </a:rPr>
              <a:t>Programa de innovación en el uso eficiente del recurso hídrico                   </a:t>
            </a:r>
          </a:p>
          <a:p>
            <a:r>
              <a:rPr lang="es-CL" sz="2400" b="1" dirty="0">
                <a:solidFill>
                  <a:srgbClr val="002060"/>
                </a:solidFill>
                <a:latin typeface="Arial" panose="020B0604020202020204" pitchFamily="34" charset="0"/>
                <a:ea typeface="Times New Roman" panose="02020603050405020304" pitchFamily="18" charset="0"/>
              </a:rPr>
              <a:t>                              para la pequeña agricultura de la Región de Valparaíso</a:t>
            </a:r>
          </a:p>
          <a:p>
            <a:endParaRPr lang="es-CL" sz="2800" dirty="0">
              <a:solidFill>
                <a:srgbClr val="002060"/>
              </a:solidFill>
            </a:endParaRPr>
          </a:p>
        </p:txBody>
      </p:sp>
      <p:pic>
        <p:nvPicPr>
          <p:cNvPr id="7" name="Picture 3"/>
          <p:cNvPicPr>
            <a:picLocks noChangeAspect="1" noChangeArrowheads="1"/>
          </p:cNvPicPr>
          <p:nvPr/>
        </p:nvPicPr>
        <p:blipFill>
          <a:blip r:embed="rId3" cstate="print"/>
          <a:srcRect/>
          <a:stretch>
            <a:fillRect/>
          </a:stretch>
        </p:blipFill>
        <p:spPr bwMode="auto">
          <a:xfrm>
            <a:off x="325636" y="5546548"/>
            <a:ext cx="1893923" cy="1088508"/>
          </a:xfrm>
          <a:prstGeom prst="rect">
            <a:avLst/>
          </a:prstGeom>
          <a:noFill/>
          <a:ln w="9525">
            <a:noFill/>
            <a:miter lim="800000"/>
            <a:headEnd/>
            <a:tailEnd/>
          </a:ln>
          <a:effectLst/>
        </p:spPr>
      </p:pic>
    </p:spTree>
    <p:extLst>
      <p:ext uri="{BB962C8B-B14F-4D97-AF65-F5344CB8AC3E}">
        <p14:creationId xmlns:p14="http://schemas.microsoft.com/office/powerpoint/2010/main" val="37928231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a:extLst>
              <a:ext uri="{FF2B5EF4-FFF2-40B4-BE49-F238E27FC236}">
                <a16:creationId xmlns:a16="http://schemas.microsoft.com/office/drawing/2014/main" id="{06C17371-D5A8-4FD8-A578-4D515AF1F301}"/>
              </a:ext>
            </a:extLst>
          </p:cNvPr>
          <p:cNvPicPr>
            <a:picLocks noChangeAspect="1" noChangeArrowheads="1"/>
          </p:cNvPicPr>
          <p:nvPr/>
        </p:nvPicPr>
        <p:blipFill>
          <a:blip r:embed="rId2" cstate="print"/>
          <a:srcRect/>
          <a:stretch>
            <a:fillRect/>
          </a:stretch>
        </p:blipFill>
        <p:spPr bwMode="auto">
          <a:xfrm>
            <a:off x="408634" y="6072206"/>
            <a:ext cx="1162970" cy="623885"/>
          </a:xfrm>
          <a:prstGeom prst="rect">
            <a:avLst/>
          </a:prstGeom>
          <a:noFill/>
          <a:ln w="9525">
            <a:noFill/>
            <a:miter lim="800000"/>
            <a:headEnd/>
            <a:tailEnd/>
          </a:ln>
          <a:effectLst/>
        </p:spPr>
      </p:pic>
      <p:pic>
        <p:nvPicPr>
          <p:cNvPr id="8" name="Picture 2">
            <a:extLst>
              <a:ext uri="{FF2B5EF4-FFF2-40B4-BE49-F238E27FC236}">
                <a16:creationId xmlns:a16="http://schemas.microsoft.com/office/drawing/2014/main" id="{796AB15D-7E41-489E-B9EE-8E3F919C9130}"/>
              </a:ext>
            </a:extLst>
          </p:cNvPr>
          <p:cNvPicPr>
            <a:picLocks noChangeAspect="1" noChangeArrowheads="1"/>
          </p:cNvPicPr>
          <p:nvPr/>
        </p:nvPicPr>
        <p:blipFill>
          <a:blip r:embed="rId3" cstate="print"/>
          <a:srcRect/>
          <a:stretch>
            <a:fillRect/>
          </a:stretch>
        </p:blipFill>
        <p:spPr bwMode="auto">
          <a:xfrm>
            <a:off x="428595" y="0"/>
            <a:ext cx="888163" cy="1500174"/>
          </a:xfrm>
          <a:prstGeom prst="rect">
            <a:avLst/>
          </a:prstGeom>
          <a:noFill/>
          <a:ln w="9525">
            <a:noFill/>
            <a:miter lim="800000"/>
            <a:headEnd/>
            <a:tailEnd/>
          </a:ln>
          <a:effectLst/>
        </p:spPr>
      </p:pic>
      <p:sp>
        <p:nvSpPr>
          <p:cNvPr id="9" name="CuadroTexto 8">
            <a:extLst>
              <a:ext uri="{FF2B5EF4-FFF2-40B4-BE49-F238E27FC236}">
                <a16:creationId xmlns:a16="http://schemas.microsoft.com/office/drawing/2014/main" id="{64C59161-1E1A-41DA-98E1-A8BDF61ABA15}"/>
              </a:ext>
            </a:extLst>
          </p:cNvPr>
          <p:cNvSpPr txBox="1"/>
          <p:nvPr/>
        </p:nvSpPr>
        <p:spPr>
          <a:xfrm>
            <a:off x="285818" y="1785780"/>
            <a:ext cx="4035538" cy="400110"/>
          </a:xfrm>
          <a:prstGeom prst="rect">
            <a:avLst/>
          </a:prstGeom>
          <a:noFill/>
        </p:spPr>
        <p:txBody>
          <a:bodyPr wrap="square" rtlCol="0">
            <a:spAutoFit/>
          </a:bodyPr>
          <a:lstStyle/>
          <a:p>
            <a:r>
              <a:rPr lang="es-CL" sz="2000" b="1" dirty="0">
                <a:solidFill>
                  <a:srgbClr val="002060"/>
                </a:solidFill>
              </a:rPr>
              <a:t>Objetivos específicos:</a:t>
            </a:r>
          </a:p>
        </p:txBody>
      </p:sp>
      <p:sp>
        <p:nvSpPr>
          <p:cNvPr id="10" name="Título 1">
            <a:extLst>
              <a:ext uri="{FF2B5EF4-FFF2-40B4-BE49-F238E27FC236}">
                <a16:creationId xmlns:a16="http://schemas.microsoft.com/office/drawing/2014/main" id="{543151D1-C865-40CC-85EF-CEFF9BC3538C}"/>
              </a:ext>
            </a:extLst>
          </p:cNvPr>
          <p:cNvSpPr txBox="1">
            <a:spLocks/>
          </p:cNvSpPr>
          <p:nvPr/>
        </p:nvSpPr>
        <p:spPr>
          <a:xfrm>
            <a:off x="838200" y="365125"/>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spcBef>
                <a:spcPts val="0"/>
              </a:spcBef>
            </a:pPr>
            <a:r>
              <a:rPr lang="es-CL" sz="2000" b="1" dirty="0">
                <a:solidFill>
                  <a:srgbClr val="002060"/>
                </a:solidFill>
                <a:latin typeface="Arial" panose="020B0604020202020204" pitchFamily="34" charset="0"/>
                <a:ea typeface="Times New Roman" panose="02020603050405020304" pitchFamily="18" charset="0"/>
                <a:cs typeface="+mn-cs"/>
              </a:rPr>
              <a:t>Programa de innovación en el uso eficiente del recurso hídrico                   </a:t>
            </a:r>
            <a:br>
              <a:rPr lang="es-CL" sz="2000" b="1" dirty="0">
                <a:solidFill>
                  <a:srgbClr val="002060"/>
                </a:solidFill>
                <a:latin typeface="Arial" panose="020B0604020202020204" pitchFamily="34" charset="0"/>
                <a:ea typeface="Times New Roman" panose="02020603050405020304" pitchFamily="18" charset="0"/>
                <a:cs typeface="+mn-cs"/>
              </a:rPr>
            </a:br>
            <a:r>
              <a:rPr lang="es-CL" sz="2000" b="1" dirty="0">
                <a:solidFill>
                  <a:srgbClr val="002060"/>
                </a:solidFill>
                <a:latin typeface="Arial" panose="020B0604020202020204" pitchFamily="34" charset="0"/>
                <a:ea typeface="Times New Roman" panose="02020603050405020304" pitchFamily="18" charset="0"/>
                <a:cs typeface="+mn-cs"/>
              </a:rPr>
              <a:t>  para la pequeña agricultura de la Región de Valparaíso</a:t>
            </a:r>
            <a:br>
              <a:rPr lang="es-CL" sz="2000" b="1" dirty="0">
                <a:solidFill>
                  <a:srgbClr val="002060"/>
                </a:solidFill>
                <a:latin typeface="Arial" panose="020B0604020202020204" pitchFamily="34" charset="0"/>
                <a:ea typeface="Times New Roman" panose="02020603050405020304" pitchFamily="18" charset="0"/>
                <a:cs typeface="+mn-cs"/>
              </a:rPr>
            </a:br>
            <a:endParaRPr lang="es-CL" sz="3600" dirty="0"/>
          </a:p>
        </p:txBody>
      </p:sp>
      <p:sp>
        <p:nvSpPr>
          <p:cNvPr id="11" name="CuadroTexto 10">
            <a:extLst>
              <a:ext uri="{FF2B5EF4-FFF2-40B4-BE49-F238E27FC236}">
                <a16:creationId xmlns:a16="http://schemas.microsoft.com/office/drawing/2014/main" id="{1FE23326-721F-43B6-86B9-69EF50908A4D}"/>
              </a:ext>
            </a:extLst>
          </p:cNvPr>
          <p:cNvSpPr txBox="1"/>
          <p:nvPr/>
        </p:nvSpPr>
        <p:spPr>
          <a:xfrm>
            <a:off x="3013281" y="2280982"/>
            <a:ext cx="6609348" cy="3970318"/>
          </a:xfrm>
          <a:prstGeom prst="rect">
            <a:avLst/>
          </a:prstGeom>
          <a:noFill/>
        </p:spPr>
        <p:txBody>
          <a:bodyPr wrap="square" rtlCol="0">
            <a:spAutoFit/>
          </a:bodyPr>
          <a:lstStyle/>
          <a:p>
            <a:pPr marL="342900" lvl="0" indent="-342900" algn="just">
              <a:buFont typeface="+mj-lt"/>
              <a:buAutoNum type="arabicPeriod"/>
            </a:pPr>
            <a:r>
              <a:rPr lang="es-CL" dirty="0">
                <a:solidFill>
                  <a:srgbClr val="002060"/>
                </a:solidFill>
              </a:rPr>
              <a:t>Generar, al interior de la AFC, capacidades técnicas y de gestión que le permitan obtener la máxima productividad en el uso de los recursos hídricos disponibles y por disponer, a través de la transferencia de tecnologías de riego eficiente y racional.</a:t>
            </a:r>
          </a:p>
          <a:p>
            <a:pPr marL="342900" lvl="0" indent="-342900" algn="just">
              <a:buFont typeface="+mj-lt"/>
              <a:buAutoNum type="arabicPeriod"/>
            </a:pPr>
            <a:endParaRPr lang="es-CL" dirty="0">
              <a:solidFill>
                <a:srgbClr val="002060"/>
              </a:solidFill>
            </a:endParaRPr>
          </a:p>
          <a:p>
            <a:pPr marL="342900" lvl="0" indent="-342900" algn="just">
              <a:buFont typeface="+mj-lt"/>
              <a:buAutoNum type="arabicPeriod"/>
            </a:pPr>
            <a:r>
              <a:rPr lang="es-CL" dirty="0">
                <a:solidFill>
                  <a:srgbClr val="002060"/>
                </a:solidFill>
              </a:rPr>
              <a:t>Dar a conocer los tipos de innovación tecnológica que existe en torno al uso eficiente del recurso hídrico (captación, conducción, almacenamiento, distribución y reutilización de agua), en otros sectores de Chile y que tengan factibilidad de implementarse en las localidades productivas.</a:t>
            </a:r>
          </a:p>
          <a:p>
            <a:pPr marL="342900" lvl="0" indent="-342900" algn="just">
              <a:buFont typeface="+mj-lt"/>
              <a:buAutoNum type="arabicPeriod"/>
            </a:pPr>
            <a:endParaRPr lang="es-CL" dirty="0">
              <a:solidFill>
                <a:srgbClr val="002060"/>
              </a:solidFill>
            </a:endParaRPr>
          </a:p>
          <a:p>
            <a:pPr marL="342900" lvl="0" indent="-342900" algn="just">
              <a:buFont typeface="+mj-lt"/>
              <a:buAutoNum type="arabicPeriod"/>
            </a:pPr>
            <a:r>
              <a:rPr lang="es-CL" dirty="0">
                <a:solidFill>
                  <a:srgbClr val="002060"/>
                </a:solidFill>
              </a:rPr>
              <a:t>Difundir en el territorio la implementación y desarrollo del programa.</a:t>
            </a:r>
          </a:p>
          <a:p>
            <a:pPr marL="342900" indent="-342900">
              <a:buFont typeface="+mj-lt"/>
              <a:buAutoNum type="arabicPeriod"/>
            </a:pPr>
            <a:endParaRPr lang="es-CL" dirty="0"/>
          </a:p>
        </p:txBody>
      </p:sp>
    </p:spTree>
    <p:extLst>
      <p:ext uri="{BB962C8B-B14F-4D97-AF65-F5344CB8AC3E}">
        <p14:creationId xmlns:p14="http://schemas.microsoft.com/office/powerpoint/2010/main" val="3444187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uadroTexto 13">
            <a:extLst>
              <a:ext uri="{FF2B5EF4-FFF2-40B4-BE49-F238E27FC236}">
                <a16:creationId xmlns:a16="http://schemas.microsoft.com/office/drawing/2014/main" id="{118620DE-B4AA-4D1A-8E63-B4317DBB584B}"/>
              </a:ext>
            </a:extLst>
          </p:cNvPr>
          <p:cNvSpPr txBox="1"/>
          <p:nvPr/>
        </p:nvSpPr>
        <p:spPr>
          <a:xfrm>
            <a:off x="285818" y="1785780"/>
            <a:ext cx="4035538" cy="707886"/>
          </a:xfrm>
          <a:prstGeom prst="rect">
            <a:avLst/>
          </a:prstGeom>
          <a:noFill/>
        </p:spPr>
        <p:txBody>
          <a:bodyPr wrap="square" rtlCol="0">
            <a:spAutoFit/>
          </a:bodyPr>
          <a:lstStyle/>
          <a:p>
            <a:r>
              <a:rPr lang="es-CL" sz="2000" b="1" dirty="0">
                <a:solidFill>
                  <a:srgbClr val="002060"/>
                </a:solidFill>
              </a:rPr>
              <a:t>Compromisos con instituciones asociadas al objetivo específico 1:</a:t>
            </a:r>
          </a:p>
        </p:txBody>
      </p:sp>
      <p:graphicFrame>
        <p:nvGraphicFramePr>
          <p:cNvPr id="3" name="Diagrama 2">
            <a:extLst>
              <a:ext uri="{FF2B5EF4-FFF2-40B4-BE49-F238E27FC236}">
                <a16:creationId xmlns:a16="http://schemas.microsoft.com/office/drawing/2014/main" id="{138A9D0E-2D05-47AB-959C-17E4E948CDE1}"/>
              </a:ext>
            </a:extLst>
          </p:cNvPr>
          <p:cNvGraphicFramePr/>
          <p:nvPr>
            <p:extLst>
              <p:ext uri="{D42A27DB-BD31-4B8C-83A1-F6EECF244321}">
                <p14:modId xmlns:p14="http://schemas.microsoft.com/office/powerpoint/2010/main" val="2601379708"/>
              </p:ext>
            </p:extLst>
          </p:nvPr>
        </p:nvGraphicFramePr>
        <p:xfrm>
          <a:off x="3620083" y="1319810"/>
          <a:ext cx="8833336" cy="53464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a:extLst>
              <a:ext uri="{FF2B5EF4-FFF2-40B4-BE49-F238E27FC236}">
                <a16:creationId xmlns:a16="http://schemas.microsoft.com/office/drawing/2014/main" id="{AE8EE303-683D-40C5-AFF6-974261AD16A6}"/>
              </a:ext>
            </a:extLst>
          </p:cNvPr>
          <p:cNvPicPr>
            <a:picLocks noChangeAspect="1" noChangeArrowheads="1"/>
          </p:cNvPicPr>
          <p:nvPr/>
        </p:nvPicPr>
        <p:blipFill>
          <a:blip r:embed="rId7" cstate="print"/>
          <a:srcRect/>
          <a:stretch>
            <a:fillRect/>
          </a:stretch>
        </p:blipFill>
        <p:spPr bwMode="auto">
          <a:xfrm>
            <a:off x="408634" y="6072206"/>
            <a:ext cx="1162970" cy="623885"/>
          </a:xfrm>
          <a:prstGeom prst="rect">
            <a:avLst/>
          </a:prstGeom>
          <a:noFill/>
          <a:ln w="9525">
            <a:noFill/>
            <a:miter lim="800000"/>
            <a:headEnd/>
            <a:tailEnd/>
          </a:ln>
          <a:effectLst/>
        </p:spPr>
      </p:pic>
      <p:pic>
        <p:nvPicPr>
          <p:cNvPr id="5" name="Picture 2">
            <a:extLst>
              <a:ext uri="{FF2B5EF4-FFF2-40B4-BE49-F238E27FC236}">
                <a16:creationId xmlns:a16="http://schemas.microsoft.com/office/drawing/2014/main" id="{2ACF4DA2-8F9C-4654-89D0-9E5585A4970B}"/>
              </a:ext>
            </a:extLst>
          </p:cNvPr>
          <p:cNvPicPr>
            <a:picLocks noChangeAspect="1" noChangeArrowheads="1"/>
          </p:cNvPicPr>
          <p:nvPr/>
        </p:nvPicPr>
        <p:blipFill>
          <a:blip r:embed="rId8" cstate="print"/>
          <a:srcRect/>
          <a:stretch>
            <a:fillRect/>
          </a:stretch>
        </p:blipFill>
        <p:spPr bwMode="auto">
          <a:xfrm>
            <a:off x="428595" y="0"/>
            <a:ext cx="888163" cy="1500174"/>
          </a:xfrm>
          <a:prstGeom prst="rect">
            <a:avLst/>
          </a:prstGeom>
          <a:noFill/>
          <a:ln w="9525">
            <a:noFill/>
            <a:miter lim="800000"/>
            <a:headEnd/>
            <a:tailEnd/>
          </a:ln>
          <a:effectLst/>
        </p:spPr>
      </p:pic>
      <p:sp>
        <p:nvSpPr>
          <p:cNvPr id="7" name="Título 1">
            <a:extLst>
              <a:ext uri="{FF2B5EF4-FFF2-40B4-BE49-F238E27FC236}">
                <a16:creationId xmlns:a16="http://schemas.microsoft.com/office/drawing/2014/main" id="{B5D1F2ED-39B3-48AA-9786-74D392528566}"/>
              </a:ext>
            </a:extLst>
          </p:cNvPr>
          <p:cNvSpPr txBox="1">
            <a:spLocks/>
          </p:cNvSpPr>
          <p:nvPr/>
        </p:nvSpPr>
        <p:spPr>
          <a:xfrm>
            <a:off x="838200" y="365125"/>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spcBef>
                <a:spcPts val="0"/>
              </a:spcBef>
            </a:pPr>
            <a:r>
              <a:rPr lang="es-CL" sz="2000" b="1" dirty="0">
                <a:solidFill>
                  <a:srgbClr val="002060"/>
                </a:solidFill>
                <a:latin typeface="Arial" panose="020B0604020202020204" pitchFamily="34" charset="0"/>
                <a:ea typeface="Times New Roman" panose="02020603050405020304" pitchFamily="18" charset="0"/>
                <a:cs typeface="+mn-cs"/>
              </a:rPr>
              <a:t>Programa de innovación en el uso eficiente del recurso hídrico                   </a:t>
            </a:r>
            <a:br>
              <a:rPr lang="es-CL" sz="2000" b="1" dirty="0">
                <a:solidFill>
                  <a:srgbClr val="002060"/>
                </a:solidFill>
                <a:latin typeface="Arial" panose="020B0604020202020204" pitchFamily="34" charset="0"/>
                <a:ea typeface="Times New Roman" panose="02020603050405020304" pitchFamily="18" charset="0"/>
                <a:cs typeface="+mn-cs"/>
              </a:rPr>
            </a:br>
            <a:r>
              <a:rPr lang="es-CL" sz="2000" b="1" dirty="0">
                <a:solidFill>
                  <a:srgbClr val="002060"/>
                </a:solidFill>
                <a:latin typeface="Arial" panose="020B0604020202020204" pitchFamily="34" charset="0"/>
                <a:ea typeface="Times New Roman" panose="02020603050405020304" pitchFamily="18" charset="0"/>
                <a:cs typeface="+mn-cs"/>
              </a:rPr>
              <a:t>  para la pequeña agricultura de la Región de Valparaíso</a:t>
            </a:r>
            <a:br>
              <a:rPr lang="es-CL" sz="2000" b="1" dirty="0">
                <a:solidFill>
                  <a:srgbClr val="002060"/>
                </a:solidFill>
                <a:latin typeface="Arial" panose="020B0604020202020204" pitchFamily="34" charset="0"/>
                <a:ea typeface="Times New Roman" panose="02020603050405020304" pitchFamily="18" charset="0"/>
                <a:cs typeface="+mn-cs"/>
              </a:rPr>
            </a:br>
            <a:endParaRPr lang="es-CL" sz="3600" dirty="0"/>
          </a:p>
        </p:txBody>
      </p:sp>
      <p:sp>
        <p:nvSpPr>
          <p:cNvPr id="2" name="CuadroTexto 1">
            <a:extLst>
              <a:ext uri="{FF2B5EF4-FFF2-40B4-BE49-F238E27FC236}">
                <a16:creationId xmlns:a16="http://schemas.microsoft.com/office/drawing/2014/main" id="{D7B8ACE3-DF8D-4972-974E-0B9B90CC7C0F}"/>
              </a:ext>
            </a:extLst>
          </p:cNvPr>
          <p:cNvSpPr txBox="1"/>
          <p:nvPr/>
        </p:nvSpPr>
        <p:spPr>
          <a:xfrm>
            <a:off x="285818" y="2631890"/>
            <a:ext cx="3520869" cy="646331"/>
          </a:xfrm>
          <a:prstGeom prst="rect">
            <a:avLst/>
          </a:prstGeom>
          <a:noFill/>
        </p:spPr>
        <p:txBody>
          <a:bodyPr wrap="square" rtlCol="0">
            <a:spAutoFit/>
          </a:bodyPr>
          <a:lstStyle/>
          <a:p>
            <a:r>
              <a:rPr lang="es-CL" dirty="0"/>
              <a:t>Se lleva a cabo con el cuerpo docente de la institución.</a:t>
            </a:r>
          </a:p>
        </p:txBody>
      </p:sp>
    </p:spTree>
    <p:extLst>
      <p:ext uri="{BB962C8B-B14F-4D97-AF65-F5344CB8AC3E}">
        <p14:creationId xmlns:p14="http://schemas.microsoft.com/office/powerpoint/2010/main" val="19236253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E936582-4D23-4DA0-932A-93239BFD46E8}"/>
              </a:ext>
            </a:extLst>
          </p:cNvPr>
          <p:cNvPicPr>
            <a:picLocks noChangeAspect="1" noChangeArrowheads="1"/>
          </p:cNvPicPr>
          <p:nvPr/>
        </p:nvPicPr>
        <p:blipFill>
          <a:blip r:embed="rId2" cstate="print"/>
          <a:srcRect/>
          <a:stretch>
            <a:fillRect/>
          </a:stretch>
        </p:blipFill>
        <p:spPr bwMode="auto">
          <a:xfrm>
            <a:off x="408634" y="6072206"/>
            <a:ext cx="1162970" cy="623885"/>
          </a:xfrm>
          <a:prstGeom prst="rect">
            <a:avLst/>
          </a:prstGeom>
          <a:noFill/>
          <a:ln w="9525">
            <a:noFill/>
            <a:miter lim="800000"/>
            <a:headEnd/>
            <a:tailEnd/>
          </a:ln>
          <a:effectLst/>
        </p:spPr>
      </p:pic>
      <p:pic>
        <p:nvPicPr>
          <p:cNvPr id="5" name="Picture 2">
            <a:extLst>
              <a:ext uri="{FF2B5EF4-FFF2-40B4-BE49-F238E27FC236}">
                <a16:creationId xmlns:a16="http://schemas.microsoft.com/office/drawing/2014/main" id="{B3522670-75CC-4318-888C-5A4E5A22834E}"/>
              </a:ext>
            </a:extLst>
          </p:cNvPr>
          <p:cNvPicPr>
            <a:picLocks noChangeAspect="1" noChangeArrowheads="1"/>
          </p:cNvPicPr>
          <p:nvPr/>
        </p:nvPicPr>
        <p:blipFill>
          <a:blip r:embed="rId3" cstate="print"/>
          <a:srcRect/>
          <a:stretch>
            <a:fillRect/>
          </a:stretch>
        </p:blipFill>
        <p:spPr bwMode="auto">
          <a:xfrm>
            <a:off x="428595" y="0"/>
            <a:ext cx="888163" cy="1500174"/>
          </a:xfrm>
          <a:prstGeom prst="rect">
            <a:avLst/>
          </a:prstGeom>
          <a:noFill/>
          <a:ln w="9525">
            <a:noFill/>
            <a:miter lim="800000"/>
            <a:headEnd/>
            <a:tailEnd/>
          </a:ln>
          <a:effectLst/>
        </p:spPr>
      </p:pic>
      <p:graphicFrame>
        <p:nvGraphicFramePr>
          <p:cNvPr id="6" name="Diagrama 5">
            <a:extLst>
              <a:ext uri="{FF2B5EF4-FFF2-40B4-BE49-F238E27FC236}">
                <a16:creationId xmlns:a16="http://schemas.microsoft.com/office/drawing/2014/main" id="{5C73E6A5-D7A9-4C39-AAA4-FAC9564AED1E}"/>
              </a:ext>
            </a:extLst>
          </p:cNvPr>
          <p:cNvGraphicFramePr/>
          <p:nvPr>
            <p:extLst>
              <p:ext uri="{D42A27DB-BD31-4B8C-83A1-F6EECF244321}">
                <p14:modId xmlns:p14="http://schemas.microsoft.com/office/powerpoint/2010/main" val="3040137367"/>
              </p:ext>
            </p:extLst>
          </p:nvPr>
        </p:nvGraphicFramePr>
        <p:xfrm>
          <a:off x="3551016" y="1349628"/>
          <a:ext cx="8833336" cy="53464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Título 1">
            <a:extLst>
              <a:ext uri="{FF2B5EF4-FFF2-40B4-BE49-F238E27FC236}">
                <a16:creationId xmlns:a16="http://schemas.microsoft.com/office/drawing/2014/main" id="{B9A9762D-F04C-44C0-B066-5F3FFC2DAD53}"/>
              </a:ext>
            </a:extLst>
          </p:cNvPr>
          <p:cNvSpPr txBox="1">
            <a:spLocks/>
          </p:cNvSpPr>
          <p:nvPr/>
        </p:nvSpPr>
        <p:spPr>
          <a:xfrm>
            <a:off x="838200" y="365125"/>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spcBef>
                <a:spcPts val="0"/>
              </a:spcBef>
            </a:pPr>
            <a:r>
              <a:rPr lang="es-CL" sz="2000" b="1" dirty="0">
                <a:solidFill>
                  <a:srgbClr val="002060"/>
                </a:solidFill>
                <a:latin typeface="Arial" panose="020B0604020202020204" pitchFamily="34" charset="0"/>
                <a:ea typeface="Times New Roman" panose="02020603050405020304" pitchFamily="18" charset="0"/>
                <a:cs typeface="+mn-cs"/>
              </a:rPr>
              <a:t>Programa de innovación en el uso eficiente del recurso hídrico                   </a:t>
            </a:r>
            <a:br>
              <a:rPr lang="es-CL" sz="2000" b="1" dirty="0">
                <a:solidFill>
                  <a:srgbClr val="002060"/>
                </a:solidFill>
                <a:latin typeface="Arial" panose="020B0604020202020204" pitchFamily="34" charset="0"/>
                <a:ea typeface="Times New Roman" panose="02020603050405020304" pitchFamily="18" charset="0"/>
                <a:cs typeface="+mn-cs"/>
              </a:rPr>
            </a:br>
            <a:r>
              <a:rPr lang="es-CL" sz="2000" b="1" dirty="0">
                <a:solidFill>
                  <a:srgbClr val="002060"/>
                </a:solidFill>
                <a:latin typeface="Arial" panose="020B0604020202020204" pitchFamily="34" charset="0"/>
                <a:ea typeface="Times New Roman" panose="02020603050405020304" pitchFamily="18" charset="0"/>
                <a:cs typeface="+mn-cs"/>
              </a:rPr>
              <a:t>  para la pequeña agricultura de la Región de Valparaíso</a:t>
            </a:r>
            <a:br>
              <a:rPr lang="es-CL" sz="2000" b="1" dirty="0">
                <a:solidFill>
                  <a:srgbClr val="002060"/>
                </a:solidFill>
                <a:latin typeface="Arial" panose="020B0604020202020204" pitchFamily="34" charset="0"/>
                <a:ea typeface="Times New Roman" panose="02020603050405020304" pitchFamily="18" charset="0"/>
                <a:cs typeface="+mn-cs"/>
              </a:rPr>
            </a:br>
            <a:endParaRPr lang="es-CL" sz="3600" dirty="0"/>
          </a:p>
        </p:txBody>
      </p:sp>
      <p:sp>
        <p:nvSpPr>
          <p:cNvPr id="9" name="CuadroTexto 8">
            <a:extLst>
              <a:ext uri="{FF2B5EF4-FFF2-40B4-BE49-F238E27FC236}">
                <a16:creationId xmlns:a16="http://schemas.microsoft.com/office/drawing/2014/main" id="{7386989D-19AE-4C0A-877E-C6D2CB77AA00}"/>
              </a:ext>
            </a:extLst>
          </p:cNvPr>
          <p:cNvSpPr txBox="1"/>
          <p:nvPr/>
        </p:nvSpPr>
        <p:spPr>
          <a:xfrm>
            <a:off x="285818" y="2675191"/>
            <a:ext cx="3562865" cy="646331"/>
          </a:xfrm>
          <a:prstGeom prst="rect">
            <a:avLst/>
          </a:prstGeom>
          <a:noFill/>
        </p:spPr>
        <p:txBody>
          <a:bodyPr wrap="square" rtlCol="0">
            <a:spAutoFit/>
          </a:bodyPr>
          <a:lstStyle/>
          <a:p>
            <a:r>
              <a:rPr lang="es-CL" dirty="0"/>
              <a:t>Queda instalado dentro de la institución</a:t>
            </a:r>
          </a:p>
        </p:txBody>
      </p:sp>
      <p:sp>
        <p:nvSpPr>
          <p:cNvPr id="10" name="CuadroTexto 9">
            <a:extLst>
              <a:ext uri="{FF2B5EF4-FFF2-40B4-BE49-F238E27FC236}">
                <a16:creationId xmlns:a16="http://schemas.microsoft.com/office/drawing/2014/main" id="{3FD10B0A-C8C3-495C-B88A-476F0C24A02F}"/>
              </a:ext>
            </a:extLst>
          </p:cNvPr>
          <p:cNvSpPr txBox="1"/>
          <p:nvPr/>
        </p:nvSpPr>
        <p:spPr>
          <a:xfrm>
            <a:off x="285818" y="1785780"/>
            <a:ext cx="4035538" cy="707886"/>
          </a:xfrm>
          <a:prstGeom prst="rect">
            <a:avLst/>
          </a:prstGeom>
          <a:noFill/>
        </p:spPr>
        <p:txBody>
          <a:bodyPr wrap="square" rtlCol="0">
            <a:spAutoFit/>
          </a:bodyPr>
          <a:lstStyle/>
          <a:p>
            <a:r>
              <a:rPr lang="es-CL" sz="2000" b="1" dirty="0">
                <a:solidFill>
                  <a:srgbClr val="002060"/>
                </a:solidFill>
              </a:rPr>
              <a:t>Compromisos con instituciones asociadas al objetivo específico 1:</a:t>
            </a:r>
          </a:p>
        </p:txBody>
      </p:sp>
    </p:spTree>
    <p:extLst>
      <p:ext uri="{BB962C8B-B14F-4D97-AF65-F5344CB8AC3E}">
        <p14:creationId xmlns:p14="http://schemas.microsoft.com/office/powerpoint/2010/main" val="16875094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573DBF57-EA40-484C-9A2D-CB3B058D9F11}"/>
              </a:ext>
            </a:extLst>
          </p:cNvPr>
          <p:cNvGraphicFramePr/>
          <p:nvPr>
            <p:extLst>
              <p:ext uri="{D42A27DB-BD31-4B8C-83A1-F6EECF244321}">
                <p14:modId xmlns:p14="http://schemas.microsoft.com/office/powerpoint/2010/main" val="2379323989"/>
              </p:ext>
            </p:extLst>
          </p:nvPr>
        </p:nvGraphicFramePr>
        <p:xfrm>
          <a:off x="4757057" y="2307771"/>
          <a:ext cx="6406811" cy="40793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3">
            <a:extLst>
              <a:ext uri="{FF2B5EF4-FFF2-40B4-BE49-F238E27FC236}">
                <a16:creationId xmlns:a16="http://schemas.microsoft.com/office/drawing/2014/main" id="{29375593-A42E-46AF-BADE-4569E606ADB4}"/>
              </a:ext>
            </a:extLst>
          </p:cNvPr>
          <p:cNvPicPr>
            <a:picLocks noChangeAspect="1" noChangeArrowheads="1"/>
          </p:cNvPicPr>
          <p:nvPr/>
        </p:nvPicPr>
        <p:blipFill>
          <a:blip r:embed="rId7" cstate="print"/>
          <a:srcRect/>
          <a:stretch>
            <a:fillRect/>
          </a:stretch>
        </p:blipFill>
        <p:spPr bwMode="auto">
          <a:xfrm>
            <a:off x="408634" y="6072206"/>
            <a:ext cx="1162970" cy="623885"/>
          </a:xfrm>
          <a:prstGeom prst="rect">
            <a:avLst/>
          </a:prstGeom>
          <a:noFill/>
          <a:ln w="9525">
            <a:noFill/>
            <a:miter lim="800000"/>
            <a:headEnd/>
            <a:tailEnd/>
          </a:ln>
          <a:effectLst/>
        </p:spPr>
      </p:pic>
      <p:pic>
        <p:nvPicPr>
          <p:cNvPr id="7" name="Picture 2">
            <a:extLst>
              <a:ext uri="{FF2B5EF4-FFF2-40B4-BE49-F238E27FC236}">
                <a16:creationId xmlns:a16="http://schemas.microsoft.com/office/drawing/2014/main" id="{EAAFAF8D-64B0-4B54-A43A-35639CDD6A4B}"/>
              </a:ext>
            </a:extLst>
          </p:cNvPr>
          <p:cNvPicPr>
            <a:picLocks noChangeAspect="1" noChangeArrowheads="1"/>
          </p:cNvPicPr>
          <p:nvPr/>
        </p:nvPicPr>
        <p:blipFill>
          <a:blip r:embed="rId8" cstate="print"/>
          <a:srcRect/>
          <a:stretch>
            <a:fillRect/>
          </a:stretch>
        </p:blipFill>
        <p:spPr bwMode="auto">
          <a:xfrm>
            <a:off x="428595" y="0"/>
            <a:ext cx="888163" cy="1500174"/>
          </a:xfrm>
          <a:prstGeom prst="rect">
            <a:avLst/>
          </a:prstGeom>
          <a:noFill/>
          <a:ln w="9525">
            <a:noFill/>
            <a:miter lim="800000"/>
            <a:headEnd/>
            <a:tailEnd/>
          </a:ln>
          <a:effectLst/>
        </p:spPr>
      </p:pic>
      <p:sp>
        <p:nvSpPr>
          <p:cNvPr id="8" name="Título 1">
            <a:extLst>
              <a:ext uri="{FF2B5EF4-FFF2-40B4-BE49-F238E27FC236}">
                <a16:creationId xmlns:a16="http://schemas.microsoft.com/office/drawing/2014/main" id="{5777FD20-2DD5-4299-A058-2E1080E377D5}"/>
              </a:ext>
            </a:extLst>
          </p:cNvPr>
          <p:cNvSpPr txBox="1">
            <a:spLocks/>
          </p:cNvSpPr>
          <p:nvPr/>
        </p:nvSpPr>
        <p:spPr>
          <a:xfrm>
            <a:off x="838200" y="365125"/>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spcBef>
                <a:spcPts val="0"/>
              </a:spcBef>
            </a:pPr>
            <a:r>
              <a:rPr lang="es-CL" sz="2000" b="1" dirty="0">
                <a:solidFill>
                  <a:srgbClr val="002060"/>
                </a:solidFill>
                <a:latin typeface="Arial" panose="020B0604020202020204" pitchFamily="34" charset="0"/>
                <a:ea typeface="Times New Roman" panose="02020603050405020304" pitchFamily="18" charset="0"/>
                <a:cs typeface="+mn-cs"/>
              </a:rPr>
              <a:t>Programa de innovación en el uso eficiente del recurso hídrico                   </a:t>
            </a:r>
            <a:br>
              <a:rPr lang="es-CL" sz="2000" b="1" dirty="0">
                <a:solidFill>
                  <a:srgbClr val="002060"/>
                </a:solidFill>
                <a:latin typeface="Arial" panose="020B0604020202020204" pitchFamily="34" charset="0"/>
                <a:ea typeface="Times New Roman" panose="02020603050405020304" pitchFamily="18" charset="0"/>
                <a:cs typeface="+mn-cs"/>
              </a:rPr>
            </a:br>
            <a:r>
              <a:rPr lang="es-CL" sz="2000" b="1" dirty="0">
                <a:solidFill>
                  <a:srgbClr val="002060"/>
                </a:solidFill>
                <a:latin typeface="Arial" panose="020B0604020202020204" pitchFamily="34" charset="0"/>
                <a:ea typeface="Times New Roman" panose="02020603050405020304" pitchFamily="18" charset="0"/>
                <a:cs typeface="+mn-cs"/>
              </a:rPr>
              <a:t>  para la pequeña agricultura de la Región de Valparaíso</a:t>
            </a:r>
            <a:br>
              <a:rPr lang="es-CL" sz="2000" b="1" dirty="0">
                <a:solidFill>
                  <a:srgbClr val="002060"/>
                </a:solidFill>
                <a:latin typeface="Arial" panose="020B0604020202020204" pitchFamily="34" charset="0"/>
                <a:ea typeface="Times New Roman" panose="02020603050405020304" pitchFamily="18" charset="0"/>
                <a:cs typeface="+mn-cs"/>
              </a:rPr>
            </a:br>
            <a:endParaRPr lang="es-CL" sz="3600" dirty="0"/>
          </a:p>
        </p:txBody>
      </p:sp>
      <p:sp>
        <p:nvSpPr>
          <p:cNvPr id="9" name="CuadroTexto 9">
            <a:extLst>
              <a:ext uri="{FF2B5EF4-FFF2-40B4-BE49-F238E27FC236}">
                <a16:creationId xmlns:a16="http://schemas.microsoft.com/office/drawing/2014/main" id="{EFDAE283-43FB-418C-A6B9-A14B4CE3E89B}"/>
              </a:ext>
            </a:extLst>
          </p:cNvPr>
          <p:cNvSpPr txBox="1"/>
          <p:nvPr/>
        </p:nvSpPr>
        <p:spPr>
          <a:xfrm>
            <a:off x="285817" y="2687674"/>
            <a:ext cx="3404439" cy="923330"/>
          </a:xfrm>
          <a:prstGeom prst="rect">
            <a:avLst/>
          </a:prstGeom>
          <a:noFill/>
        </p:spPr>
        <p:txBody>
          <a:bodyPr wrap="square" rtlCol="0">
            <a:spAutoFit/>
          </a:bodyPr>
          <a:lstStyle>
            <a:defPPr>
              <a:defRPr lang="es-CL"/>
            </a:defPPr>
          </a:lstStyle>
          <a:p>
            <a:r>
              <a:rPr lang="es-CL" dirty="0"/>
              <a:t>Compromisos de la institución que se llevan a cabo en las instalaciones</a:t>
            </a:r>
          </a:p>
        </p:txBody>
      </p:sp>
      <p:sp>
        <p:nvSpPr>
          <p:cNvPr id="13" name="CuadroTexto 9">
            <a:extLst>
              <a:ext uri="{FF2B5EF4-FFF2-40B4-BE49-F238E27FC236}">
                <a16:creationId xmlns:a16="http://schemas.microsoft.com/office/drawing/2014/main" id="{BC73A18A-C27C-4AD7-B533-5FC8EE83D34F}"/>
              </a:ext>
            </a:extLst>
          </p:cNvPr>
          <p:cNvSpPr txBox="1"/>
          <p:nvPr/>
        </p:nvSpPr>
        <p:spPr>
          <a:xfrm>
            <a:off x="285817" y="1785780"/>
            <a:ext cx="4166439" cy="707886"/>
          </a:xfrm>
          <a:prstGeom prst="rect">
            <a:avLst/>
          </a:prstGeom>
          <a:noFill/>
        </p:spPr>
        <p:txBody>
          <a:bodyPr wrap="square" rtlCol="0">
            <a:spAutoFit/>
          </a:bodyPr>
          <a:lstStyle/>
          <a:p>
            <a:r>
              <a:rPr lang="es-CL" sz="2000" b="1" dirty="0">
                <a:solidFill>
                  <a:srgbClr val="002060"/>
                </a:solidFill>
              </a:rPr>
              <a:t>Compromisos con instituciones asociadas al objetivo específico 1 y 3</a:t>
            </a:r>
          </a:p>
        </p:txBody>
      </p:sp>
    </p:spTree>
    <p:extLst>
      <p:ext uri="{BB962C8B-B14F-4D97-AF65-F5344CB8AC3E}">
        <p14:creationId xmlns:p14="http://schemas.microsoft.com/office/powerpoint/2010/main" val="12732863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4">
            <a:extLst>
              <a:ext uri="{FF2B5EF4-FFF2-40B4-BE49-F238E27FC236}">
                <a16:creationId xmlns:a16="http://schemas.microsoft.com/office/drawing/2014/main" id="{46C137E5-9E85-4D14-AA09-C3F103AAE6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3233" y="2447687"/>
            <a:ext cx="914400" cy="914400"/>
          </a:xfrm>
          <a:prstGeom prst="ellipse">
            <a:avLst/>
          </a:prstGeom>
        </p:spPr>
      </p:pic>
      <p:grpSp>
        <p:nvGrpSpPr>
          <p:cNvPr id="7" name="Group 22">
            <a:extLst>
              <a:ext uri="{FF2B5EF4-FFF2-40B4-BE49-F238E27FC236}">
                <a16:creationId xmlns:a16="http://schemas.microsoft.com/office/drawing/2014/main" id="{A938BEDC-BC48-4777-AB24-FD6435404C73}"/>
              </a:ext>
            </a:extLst>
          </p:cNvPr>
          <p:cNvGrpSpPr/>
          <p:nvPr/>
        </p:nvGrpSpPr>
        <p:grpSpPr>
          <a:xfrm>
            <a:off x="1205402" y="3399349"/>
            <a:ext cx="4775636" cy="623203"/>
            <a:chOff x="210621" y="3156526"/>
            <a:chExt cx="4775636" cy="623203"/>
          </a:xfrm>
        </p:grpSpPr>
        <p:sp>
          <p:nvSpPr>
            <p:cNvPr id="8" name="TextBox 21">
              <a:extLst>
                <a:ext uri="{FF2B5EF4-FFF2-40B4-BE49-F238E27FC236}">
                  <a16:creationId xmlns:a16="http://schemas.microsoft.com/office/drawing/2014/main" id="{5EFF75EA-AFBE-4842-8793-260FBF8052E2}"/>
                </a:ext>
              </a:extLst>
            </p:cNvPr>
            <p:cNvSpPr txBox="1"/>
            <p:nvPr/>
          </p:nvSpPr>
          <p:spPr>
            <a:xfrm>
              <a:off x="210621" y="3164176"/>
              <a:ext cx="1479109" cy="615553"/>
            </a:xfrm>
            <a:prstGeom prst="rect">
              <a:avLst/>
            </a:prstGeom>
            <a:noFill/>
          </p:spPr>
          <p:txBody>
            <a:bodyPr wrap="square" rtlCol="0">
              <a:spAutoFit/>
            </a:bodyPr>
            <a:lstStyle/>
            <a:p>
              <a:pPr algn="ctr"/>
              <a:r>
                <a:rPr lang="es-CL" sz="1700" b="1" dirty="0">
                  <a:solidFill>
                    <a:srgbClr val="002060"/>
                  </a:solidFill>
                </a:rPr>
                <a:t>Carlos Zúñiga</a:t>
              </a:r>
            </a:p>
            <a:p>
              <a:pPr algn="ctr"/>
              <a:r>
                <a:rPr lang="es-CL" sz="1700" dirty="0">
                  <a:solidFill>
                    <a:srgbClr val="002060"/>
                  </a:solidFill>
                </a:rPr>
                <a:t>Responsable</a:t>
              </a:r>
              <a:endParaRPr lang="en-US" sz="1700" dirty="0">
                <a:solidFill>
                  <a:srgbClr val="002060"/>
                </a:solidFill>
              </a:endParaRPr>
            </a:p>
          </p:txBody>
        </p:sp>
        <p:sp>
          <p:nvSpPr>
            <p:cNvPr id="9" name="TextBox 25">
              <a:extLst>
                <a:ext uri="{FF2B5EF4-FFF2-40B4-BE49-F238E27FC236}">
                  <a16:creationId xmlns:a16="http://schemas.microsoft.com/office/drawing/2014/main" id="{57505B2B-D657-485F-A0E4-D1BD55C1ACC3}"/>
                </a:ext>
              </a:extLst>
            </p:cNvPr>
            <p:cNvSpPr txBox="1"/>
            <p:nvPr/>
          </p:nvSpPr>
          <p:spPr>
            <a:xfrm>
              <a:off x="1705103" y="3156526"/>
              <a:ext cx="1640577" cy="615553"/>
            </a:xfrm>
            <a:prstGeom prst="rect">
              <a:avLst/>
            </a:prstGeom>
            <a:noFill/>
          </p:spPr>
          <p:txBody>
            <a:bodyPr wrap="square" rtlCol="0">
              <a:spAutoFit/>
            </a:bodyPr>
            <a:lstStyle/>
            <a:p>
              <a:pPr algn="ctr"/>
              <a:r>
                <a:rPr lang="es-CL" sz="1700" b="1" dirty="0">
                  <a:solidFill>
                    <a:srgbClr val="002060"/>
                  </a:solidFill>
                </a:rPr>
                <a:t>Victoria Muena</a:t>
              </a:r>
            </a:p>
            <a:p>
              <a:pPr algn="ctr"/>
              <a:r>
                <a:rPr lang="es-CL" sz="1700" dirty="0">
                  <a:solidFill>
                    <a:srgbClr val="002060"/>
                  </a:solidFill>
                </a:rPr>
                <a:t>Transferencia</a:t>
              </a:r>
              <a:endParaRPr lang="en-US" sz="1700" dirty="0">
                <a:solidFill>
                  <a:srgbClr val="002060"/>
                </a:solidFill>
              </a:endParaRPr>
            </a:p>
          </p:txBody>
        </p:sp>
        <p:sp>
          <p:nvSpPr>
            <p:cNvPr id="11" name="TextBox 27">
              <a:extLst>
                <a:ext uri="{FF2B5EF4-FFF2-40B4-BE49-F238E27FC236}">
                  <a16:creationId xmlns:a16="http://schemas.microsoft.com/office/drawing/2014/main" id="{39C052BE-CF8D-4880-9566-02946DE23877}"/>
                </a:ext>
              </a:extLst>
            </p:cNvPr>
            <p:cNvSpPr txBox="1"/>
            <p:nvPr/>
          </p:nvSpPr>
          <p:spPr>
            <a:xfrm>
              <a:off x="3345680" y="3164175"/>
              <a:ext cx="1640577" cy="615553"/>
            </a:xfrm>
            <a:prstGeom prst="rect">
              <a:avLst/>
            </a:prstGeom>
            <a:noFill/>
          </p:spPr>
          <p:txBody>
            <a:bodyPr wrap="square" rtlCol="0">
              <a:spAutoFit/>
            </a:bodyPr>
            <a:lstStyle/>
            <a:p>
              <a:pPr algn="ctr"/>
              <a:r>
                <a:rPr lang="es-CL" sz="1700" b="1" dirty="0">
                  <a:solidFill>
                    <a:srgbClr val="002060"/>
                  </a:solidFill>
                </a:rPr>
                <a:t>Andrea Torres </a:t>
              </a:r>
              <a:r>
                <a:rPr lang="es-CL" sz="1700" dirty="0">
                  <a:solidFill>
                    <a:srgbClr val="002060"/>
                  </a:solidFill>
                </a:rPr>
                <a:t>Transferencia </a:t>
              </a:r>
              <a:endParaRPr lang="en-US" sz="1700" dirty="0">
                <a:solidFill>
                  <a:srgbClr val="002060"/>
                </a:solidFill>
              </a:endParaRPr>
            </a:p>
          </p:txBody>
        </p:sp>
      </p:grpSp>
      <p:pic>
        <p:nvPicPr>
          <p:cNvPr id="14" name="Picture 3" descr="A person standing in front of a sign&#10;&#10;Description automatically generated">
            <a:extLst>
              <a:ext uri="{FF2B5EF4-FFF2-40B4-BE49-F238E27FC236}">
                <a16:creationId xmlns:a16="http://schemas.microsoft.com/office/drawing/2014/main" id="{F1310C0C-364F-4390-AA25-0602F218875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2282"/>
          <a:stretch/>
        </p:blipFill>
        <p:spPr>
          <a:xfrm>
            <a:off x="1628645" y="2444269"/>
            <a:ext cx="882425" cy="914400"/>
          </a:xfrm>
          <a:prstGeom prst="ellipse">
            <a:avLst/>
          </a:prstGeom>
        </p:spPr>
      </p:pic>
      <p:pic>
        <p:nvPicPr>
          <p:cNvPr id="15" name="Picture 2">
            <a:extLst>
              <a:ext uri="{FF2B5EF4-FFF2-40B4-BE49-F238E27FC236}">
                <a16:creationId xmlns:a16="http://schemas.microsoft.com/office/drawing/2014/main" id="{0AE15774-F70D-4BFF-9795-B1760AFC81E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91438" y="4439303"/>
            <a:ext cx="956485" cy="914400"/>
          </a:xfrm>
          <a:prstGeom prst="ellipse">
            <a:avLst/>
          </a:prstGeom>
          <a:noFill/>
          <a:extLst>
            <a:ext uri="{909E8E84-426E-40DD-AFC4-6F175D3DCCD1}">
              <a14:hiddenFill xmlns:a14="http://schemas.microsoft.com/office/drawing/2010/main">
                <a:solidFill>
                  <a:srgbClr val="FFFFFF"/>
                </a:solidFill>
              </a14:hiddenFill>
            </a:ext>
          </a:extLst>
        </p:spPr>
      </p:pic>
      <p:pic>
        <p:nvPicPr>
          <p:cNvPr id="16" name="Picture 4">
            <a:extLst>
              <a:ext uri="{FF2B5EF4-FFF2-40B4-BE49-F238E27FC236}">
                <a16:creationId xmlns:a16="http://schemas.microsoft.com/office/drawing/2014/main" id="{7F8D7AD6-C233-4428-9C67-97D33CAE51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54172" y="2396579"/>
            <a:ext cx="971826" cy="914400"/>
          </a:xfrm>
          <a:prstGeom prst="ellipse">
            <a:avLst/>
          </a:prstGeom>
          <a:noFill/>
          <a:extLst>
            <a:ext uri="{909E8E84-426E-40DD-AFC4-6F175D3DCCD1}">
              <a14:hiddenFill xmlns:a14="http://schemas.microsoft.com/office/drawing/2010/main">
                <a:solidFill>
                  <a:srgbClr val="FFFFFF"/>
                </a:solidFill>
              </a14:hiddenFill>
            </a:ext>
          </a:extLst>
        </p:spPr>
      </p:pic>
      <p:pic>
        <p:nvPicPr>
          <p:cNvPr id="17" name="Picture 6">
            <a:extLst>
              <a:ext uri="{FF2B5EF4-FFF2-40B4-BE49-F238E27FC236}">
                <a16:creationId xmlns:a16="http://schemas.microsoft.com/office/drawing/2014/main" id="{01352837-D4EC-40BC-8FDB-97125E70331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91882" y="4414888"/>
            <a:ext cx="914400" cy="914400"/>
          </a:xfrm>
          <a:prstGeom prst="ellipse">
            <a:avLst/>
          </a:prstGeom>
          <a:noFill/>
          <a:extLst>
            <a:ext uri="{909E8E84-426E-40DD-AFC4-6F175D3DCCD1}">
              <a14:hiddenFill xmlns:a14="http://schemas.microsoft.com/office/drawing/2010/main">
                <a:solidFill>
                  <a:srgbClr val="FFFFFF"/>
                </a:solidFill>
              </a14:hiddenFill>
            </a:ext>
          </a:extLst>
        </p:spPr>
      </p:pic>
      <p:pic>
        <p:nvPicPr>
          <p:cNvPr id="18" name="Picture 8">
            <a:extLst>
              <a:ext uri="{FF2B5EF4-FFF2-40B4-BE49-F238E27FC236}">
                <a16:creationId xmlns:a16="http://schemas.microsoft.com/office/drawing/2014/main" id="{6E97DB7D-A4DC-4024-A9E3-3A0CA50422C9}"/>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80685" y="4439303"/>
            <a:ext cx="936885" cy="914400"/>
          </a:xfrm>
          <a:prstGeom prst="ellipse">
            <a:avLst/>
          </a:prstGeom>
          <a:noFill/>
          <a:extLst>
            <a:ext uri="{909E8E84-426E-40DD-AFC4-6F175D3DCCD1}">
              <a14:hiddenFill xmlns:a14="http://schemas.microsoft.com/office/drawing/2010/main">
                <a:solidFill>
                  <a:srgbClr val="FFFFFF"/>
                </a:solidFill>
              </a14:hiddenFill>
            </a:ext>
          </a:extLst>
        </p:spPr>
      </p:pic>
      <p:pic>
        <p:nvPicPr>
          <p:cNvPr id="19" name="Imagen 18">
            <a:extLst>
              <a:ext uri="{FF2B5EF4-FFF2-40B4-BE49-F238E27FC236}">
                <a16:creationId xmlns:a16="http://schemas.microsoft.com/office/drawing/2014/main" id="{62EB9265-8C3F-485B-807F-F46229DAD633}"/>
              </a:ext>
            </a:extLst>
          </p:cNvPr>
          <p:cNvPicPr>
            <a:picLocks noChangeAspect="1"/>
          </p:cNvPicPr>
          <p:nvPr/>
        </p:nvPicPr>
        <p:blipFill rotWithShape="1">
          <a:blip r:embed="rId8">
            <a:extLst>
              <a:ext uri="{28A0092B-C50C-407E-A947-70E740481C1C}">
                <a14:useLocalDpi xmlns:a14="http://schemas.microsoft.com/office/drawing/2010/main" val="0"/>
              </a:ext>
            </a:extLst>
          </a:blip>
          <a:srcRect l="24779" t="21333" r="55271" b="59442"/>
          <a:stretch/>
        </p:blipFill>
        <p:spPr>
          <a:xfrm>
            <a:off x="8186517" y="2440121"/>
            <a:ext cx="936884" cy="879598"/>
          </a:xfrm>
          <a:prstGeom prst="ellipse">
            <a:avLst/>
          </a:prstGeom>
        </p:spPr>
      </p:pic>
      <p:sp>
        <p:nvSpPr>
          <p:cNvPr id="20" name="TextBox 25">
            <a:extLst>
              <a:ext uri="{FF2B5EF4-FFF2-40B4-BE49-F238E27FC236}">
                <a16:creationId xmlns:a16="http://schemas.microsoft.com/office/drawing/2014/main" id="{F01ED7CD-B43A-41DD-9920-3B5CBCE476CE}"/>
              </a:ext>
            </a:extLst>
          </p:cNvPr>
          <p:cNvSpPr txBox="1"/>
          <p:nvPr/>
        </p:nvSpPr>
        <p:spPr>
          <a:xfrm>
            <a:off x="7812266" y="3437256"/>
            <a:ext cx="1640577" cy="615553"/>
          </a:xfrm>
          <a:prstGeom prst="rect">
            <a:avLst/>
          </a:prstGeom>
          <a:noFill/>
        </p:spPr>
        <p:txBody>
          <a:bodyPr wrap="square" rtlCol="0">
            <a:spAutoFit/>
          </a:bodyPr>
          <a:lstStyle/>
          <a:p>
            <a:pPr algn="ctr"/>
            <a:r>
              <a:rPr lang="es-CL" sz="1700" b="1" dirty="0">
                <a:solidFill>
                  <a:srgbClr val="002060"/>
                </a:solidFill>
              </a:rPr>
              <a:t>Patricio Núñez</a:t>
            </a:r>
          </a:p>
          <a:p>
            <a:pPr algn="ctr"/>
            <a:r>
              <a:rPr lang="es-CL" sz="1700" dirty="0">
                <a:solidFill>
                  <a:srgbClr val="002060"/>
                </a:solidFill>
              </a:rPr>
              <a:t>Equipo técnico</a:t>
            </a:r>
          </a:p>
        </p:txBody>
      </p:sp>
      <p:pic>
        <p:nvPicPr>
          <p:cNvPr id="21" name="Imagen 20">
            <a:extLst>
              <a:ext uri="{FF2B5EF4-FFF2-40B4-BE49-F238E27FC236}">
                <a16:creationId xmlns:a16="http://schemas.microsoft.com/office/drawing/2014/main" id="{4E485F6B-95A8-4E29-9F64-274F970314C1}"/>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608" t="8821" b="22461"/>
          <a:stretch/>
        </p:blipFill>
        <p:spPr>
          <a:xfrm>
            <a:off x="9610512" y="2429099"/>
            <a:ext cx="914105" cy="901642"/>
          </a:xfrm>
          <a:prstGeom prst="ellipse">
            <a:avLst/>
          </a:prstGeom>
        </p:spPr>
      </p:pic>
      <p:sp>
        <p:nvSpPr>
          <p:cNvPr id="22" name="TextBox 29">
            <a:extLst>
              <a:ext uri="{FF2B5EF4-FFF2-40B4-BE49-F238E27FC236}">
                <a16:creationId xmlns:a16="http://schemas.microsoft.com/office/drawing/2014/main" id="{5DF7C719-A17C-4027-BD13-8C087E46D140}"/>
              </a:ext>
            </a:extLst>
          </p:cNvPr>
          <p:cNvSpPr txBox="1"/>
          <p:nvPr/>
        </p:nvSpPr>
        <p:spPr>
          <a:xfrm>
            <a:off x="9249860" y="3468883"/>
            <a:ext cx="1709822" cy="615553"/>
          </a:xfrm>
          <a:prstGeom prst="rect">
            <a:avLst/>
          </a:prstGeom>
          <a:noFill/>
        </p:spPr>
        <p:txBody>
          <a:bodyPr wrap="square" rtlCol="0">
            <a:spAutoFit/>
          </a:bodyPr>
          <a:lstStyle/>
          <a:p>
            <a:pPr algn="ctr"/>
            <a:r>
              <a:rPr lang="es-CL" sz="1700" b="1" dirty="0">
                <a:solidFill>
                  <a:srgbClr val="002060"/>
                </a:solidFill>
              </a:rPr>
              <a:t>Diego García </a:t>
            </a:r>
            <a:r>
              <a:rPr lang="es-CL" sz="1700" dirty="0">
                <a:solidFill>
                  <a:srgbClr val="002060"/>
                </a:solidFill>
              </a:rPr>
              <a:t>Equipo técnico</a:t>
            </a:r>
            <a:endParaRPr lang="en-US" sz="1700" dirty="0">
              <a:solidFill>
                <a:srgbClr val="002060"/>
              </a:solidFill>
            </a:endParaRPr>
          </a:p>
        </p:txBody>
      </p:sp>
      <p:sp>
        <p:nvSpPr>
          <p:cNvPr id="23" name="TextBox 26">
            <a:extLst>
              <a:ext uri="{FF2B5EF4-FFF2-40B4-BE49-F238E27FC236}">
                <a16:creationId xmlns:a16="http://schemas.microsoft.com/office/drawing/2014/main" id="{CDDA49F2-B624-4B23-887E-3AAA2EB6AEBE}"/>
              </a:ext>
            </a:extLst>
          </p:cNvPr>
          <p:cNvSpPr txBox="1"/>
          <p:nvPr/>
        </p:nvSpPr>
        <p:spPr>
          <a:xfrm>
            <a:off x="3555633" y="5494201"/>
            <a:ext cx="1640577" cy="877163"/>
          </a:xfrm>
          <a:prstGeom prst="rect">
            <a:avLst/>
          </a:prstGeom>
          <a:noFill/>
        </p:spPr>
        <p:txBody>
          <a:bodyPr wrap="square" rtlCol="0">
            <a:spAutoFit/>
          </a:bodyPr>
          <a:lstStyle/>
          <a:p>
            <a:pPr algn="ctr"/>
            <a:r>
              <a:rPr lang="es-CL" sz="1700" b="1" dirty="0">
                <a:solidFill>
                  <a:srgbClr val="002060"/>
                </a:solidFill>
              </a:rPr>
              <a:t>Claudio </a:t>
            </a:r>
            <a:r>
              <a:rPr lang="es-CL" sz="1700" b="1" dirty="0" err="1">
                <a:solidFill>
                  <a:srgbClr val="002060"/>
                </a:solidFill>
              </a:rPr>
              <a:t>Balbontín</a:t>
            </a:r>
            <a:r>
              <a:rPr lang="es-CL" sz="1700" b="1" dirty="0">
                <a:solidFill>
                  <a:srgbClr val="002060"/>
                </a:solidFill>
              </a:rPr>
              <a:t> </a:t>
            </a:r>
          </a:p>
          <a:p>
            <a:pPr algn="ctr"/>
            <a:r>
              <a:rPr lang="es-CL" sz="1700" dirty="0">
                <a:solidFill>
                  <a:srgbClr val="002060"/>
                </a:solidFill>
              </a:rPr>
              <a:t>Riego</a:t>
            </a:r>
            <a:endParaRPr lang="en-US" sz="1700" dirty="0">
              <a:solidFill>
                <a:srgbClr val="002060"/>
              </a:solidFill>
            </a:endParaRPr>
          </a:p>
        </p:txBody>
      </p:sp>
      <p:sp>
        <p:nvSpPr>
          <p:cNvPr id="24" name="TextBox 28">
            <a:extLst>
              <a:ext uri="{FF2B5EF4-FFF2-40B4-BE49-F238E27FC236}">
                <a16:creationId xmlns:a16="http://schemas.microsoft.com/office/drawing/2014/main" id="{F81165BD-E8AD-4FB7-96F7-B87529DCB86F}"/>
              </a:ext>
            </a:extLst>
          </p:cNvPr>
          <p:cNvSpPr txBox="1"/>
          <p:nvPr/>
        </p:nvSpPr>
        <p:spPr>
          <a:xfrm>
            <a:off x="5335034" y="5476643"/>
            <a:ext cx="1640577" cy="615553"/>
          </a:xfrm>
          <a:prstGeom prst="rect">
            <a:avLst/>
          </a:prstGeom>
          <a:noFill/>
        </p:spPr>
        <p:txBody>
          <a:bodyPr wrap="square" rtlCol="0">
            <a:spAutoFit/>
          </a:bodyPr>
          <a:lstStyle/>
          <a:p>
            <a:pPr algn="ctr"/>
            <a:r>
              <a:rPr lang="es-CL" sz="1700" b="1" dirty="0">
                <a:solidFill>
                  <a:srgbClr val="002060"/>
                </a:solidFill>
              </a:rPr>
              <a:t>Giovanni Lobos</a:t>
            </a:r>
          </a:p>
          <a:p>
            <a:pPr algn="ctr"/>
            <a:r>
              <a:rPr lang="es-CL" sz="1700" dirty="0">
                <a:solidFill>
                  <a:srgbClr val="002060"/>
                </a:solidFill>
              </a:rPr>
              <a:t>Transferencia</a:t>
            </a:r>
            <a:endParaRPr lang="en-US" sz="1700" dirty="0">
              <a:solidFill>
                <a:srgbClr val="002060"/>
              </a:solidFill>
            </a:endParaRPr>
          </a:p>
        </p:txBody>
      </p:sp>
      <p:sp>
        <p:nvSpPr>
          <p:cNvPr id="25" name="TextBox 29">
            <a:extLst>
              <a:ext uri="{FF2B5EF4-FFF2-40B4-BE49-F238E27FC236}">
                <a16:creationId xmlns:a16="http://schemas.microsoft.com/office/drawing/2014/main" id="{DCE3AE71-CCF0-4A04-8EDE-A8A20001C37F}"/>
              </a:ext>
            </a:extLst>
          </p:cNvPr>
          <p:cNvSpPr txBox="1"/>
          <p:nvPr/>
        </p:nvSpPr>
        <p:spPr>
          <a:xfrm>
            <a:off x="6906367" y="5494201"/>
            <a:ext cx="1709822" cy="877163"/>
          </a:xfrm>
          <a:prstGeom prst="rect">
            <a:avLst/>
          </a:prstGeom>
          <a:noFill/>
        </p:spPr>
        <p:txBody>
          <a:bodyPr wrap="square" rtlCol="0">
            <a:spAutoFit/>
          </a:bodyPr>
          <a:lstStyle/>
          <a:p>
            <a:pPr algn="ctr"/>
            <a:r>
              <a:rPr lang="es-CL" sz="1700" b="1" dirty="0">
                <a:solidFill>
                  <a:srgbClr val="002060"/>
                </a:solidFill>
              </a:rPr>
              <a:t>Alejandro Antúnez </a:t>
            </a:r>
          </a:p>
          <a:p>
            <a:pPr algn="ctr"/>
            <a:r>
              <a:rPr lang="es-CL" sz="1700" dirty="0">
                <a:solidFill>
                  <a:srgbClr val="002060"/>
                </a:solidFill>
              </a:rPr>
              <a:t>Riego</a:t>
            </a:r>
            <a:endParaRPr lang="en-US" sz="1700" dirty="0">
              <a:solidFill>
                <a:srgbClr val="002060"/>
              </a:solidFill>
            </a:endParaRPr>
          </a:p>
        </p:txBody>
      </p:sp>
      <p:pic>
        <p:nvPicPr>
          <p:cNvPr id="10" name="Imagen 9"/>
          <p:cNvPicPr>
            <a:picLocks noChangeAspect="1"/>
          </p:cNvPicPr>
          <p:nvPr/>
        </p:nvPicPr>
        <p:blipFill rotWithShape="1">
          <a:blip r:embed="rId10"/>
          <a:srcRect l="15238" t="-559" r="11178" b="18285"/>
          <a:stretch/>
        </p:blipFill>
        <p:spPr>
          <a:xfrm>
            <a:off x="6397589" y="2385558"/>
            <a:ext cx="878602" cy="982370"/>
          </a:xfrm>
          <a:prstGeom prst="ellipse">
            <a:avLst/>
          </a:prstGeom>
          <a:noFill/>
        </p:spPr>
      </p:pic>
      <p:sp>
        <p:nvSpPr>
          <p:cNvPr id="26" name="TextBox 26">
            <a:extLst>
              <a:ext uri="{FF2B5EF4-FFF2-40B4-BE49-F238E27FC236}">
                <a16:creationId xmlns:a16="http://schemas.microsoft.com/office/drawing/2014/main" id="{CDDA49F2-B624-4B23-887E-3AAA2EB6AEBE}"/>
              </a:ext>
            </a:extLst>
          </p:cNvPr>
          <p:cNvSpPr txBox="1"/>
          <p:nvPr/>
        </p:nvSpPr>
        <p:spPr>
          <a:xfrm>
            <a:off x="6115323" y="3393713"/>
            <a:ext cx="1640577" cy="877163"/>
          </a:xfrm>
          <a:prstGeom prst="rect">
            <a:avLst/>
          </a:prstGeom>
          <a:noFill/>
        </p:spPr>
        <p:txBody>
          <a:bodyPr wrap="square" rtlCol="0">
            <a:spAutoFit/>
          </a:bodyPr>
          <a:lstStyle/>
          <a:p>
            <a:pPr algn="ctr"/>
            <a:r>
              <a:rPr lang="es-CL" sz="1700" b="1" dirty="0">
                <a:solidFill>
                  <a:srgbClr val="002060"/>
                </a:solidFill>
              </a:rPr>
              <a:t>Eliana San Martín </a:t>
            </a:r>
            <a:r>
              <a:rPr lang="es-CL" sz="1700" dirty="0">
                <a:solidFill>
                  <a:srgbClr val="002060"/>
                </a:solidFill>
              </a:rPr>
              <a:t>Comunicaciones</a:t>
            </a:r>
            <a:endParaRPr lang="en-US" sz="1700" dirty="0">
              <a:solidFill>
                <a:srgbClr val="002060"/>
              </a:solidFill>
            </a:endParaRPr>
          </a:p>
        </p:txBody>
      </p:sp>
      <p:pic>
        <p:nvPicPr>
          <p:cNvPr id="29" name="Picture 3">
            <a:extLst>
              <a:ext uri="{FF2B5EF4-FFF2-40B4-BE49-F238E27FC236}">
                <a16:creationId xmlns:a16="http://schemas.microsoft.com/office/drawing/2014/main" id="{0FBBACE6-B557-444F-BFE4-99E35EABC3FC}"/>
              </a:ext>
            </a:extLst>
          </p:cNvPr>
          <p:cNvPicPr>
            <a:picLocks noChangeAspect="1" noChangeArrowheads="1"/>
          </p:cNvPicPr>
          <p:nvPr/>
        </p:nvPicPr>
        <p:blipFill>
          <a:blip r:embed="rId11" cstate="print"/>
          <a:srcRect/>
          <a:stretch>
            <a:fillRect/>
          </a:stretch>
        </p:blipFill>
        <p:spPr bwMode="auto">
          <a:xfrm>
            <a:off x="408634" y="6072206"/>
            <a:ext cx="1162970" cy="623885"/>
          </a:xfrm>
          <a:prstGeom prst="rect">
            <a:avLst/>
          </a:prstGeom>
          <a:noFill/>
          <a:ln w="9525">
            <a:noFill/>
            <a:miter lim="800000"/>
            <a:headEnd/>
            <a:tailEnd/>
          </a:ln>
          <a:effectLst/>
        </p:spPr>
      </p:pic>
      <p:pic>
        <p:nvPicPr>
          <p:cNvPr id="30" name="Picture 2">
            <a:extLst>
              <a:ext uri="{FF2B5EF4-FFF2-40B4-BE49-F238E27FC236}">
                <a16:creationId xmlns:a16="http://schemas.microsoft.com/office/drawing/2014/main" id="{3F0CC955-2459-4C23-BCA5-ECC807687480}"/>
              </a:ext>
            </a:extLst>
          </p:cNvPr>
          <p:cNvPicPr>
            <a:picLocks noChangeAspect="1" noChangeArrowheads="1"/>
          </p:cNvPicPr>
          <p:nvPr/>
        </p:nvPicPr>
        <p:blipFill>
          <a:blip r:embed="rId12" cstate="print"/>
          <a:srcRect/>
          <a:stretch>
            <a:fillRect/>
          </a:stretch>
        </p:blipFill>
        <p:spPr bwMode="auto">
          <a:xfrm>
            <a:off x="428595" y="0"/>
            <a:ext cx="888163" cy="1500174"/>
          </a:xfrm>
          <a:prstGeom prst="rect">
            <a:avLst/>
          </a:prstGeom>
          <a:noFill/>
          <a:ln w="9525">
            <a:noFill/>
            <a:miter lim="800000"/>
            <a:headEnd/>
            <a:tailEnd/>
          </a:ln>
          <a:effectLst/>
        </p:spPr>
      </p:pic>
      <p:sp>
        <p:nvSpPr>
          <p:cNvPr id="28" name="Título 1">
            <a:extLst>
              <a:ext uri="{FF2B5EF4-FFF2-40B4-BE49-F238E27FC236}">
                <a16:creationId xmlns:a16="http://schemas.microsoft.com/office/drawing/2014/main" id="{07561D75-6A1A-4E6D-AF3D-38F3E8108B6E}"/>
              </a:ext>
            </a:extLst>
          </p:cNvPr>
          <p:cNvSpPr>
            <a:spLocks noGrp="1"/>
          </p:cNvSpPr>
          <p:nvPr>
            <p:ph type="title"/>
          </p:nvPr>
        </p:nvSpPr>
        <p:spPr>
          <a:xfrm>
            <a:off x="838200" y="365125"/>
            <a:ext cx="10515600" cy="1325563"/>
          </a:xfrm>
        </p:spPr>
        <p:txBody>
          <a:bodyPr>
            <a:normAutofit/>
          </a:bodyPr>
          <a:lstStyle/>
          <a:p>
            <a:pPr lvl="0" algn="ctr">
              <a:lnSpc>
                <a:spcPct val="100000"/>
              </a:lnSpc>
              <a:spcBef>
                <a:spcPts val="0"/>
              </a:spcBef>
            </a:pPr>
            <a:r>
              <a:rPr lang="es-CL" sz="2000" b="1" dirty="0">
                <a:solidFill>
                  <a:srgbClr val="002060"/>
                </a:solidFill>
                <a:latin typeface="Arial" panose="020B0604020202020204" pitchFamily="34" charset="0"/>
                <a:ea typeface="Times New Roman" panose="02020603050405020304" pitchFamily="18" charset="0"/>
                <a:cs typeface="+mn-cs"/>
              </a:rPr>
              <a:t>Programa de innovación en el uso eficiente del recurso hídrico                   </a:t>
            </a:r>
            <a:br>
              <a:rPr lang="es-CL" sz="2000" b="1" dirty="0">
                <a:solidFill>
                  <a:srgbClr val="002060"/>
                </a:solidFill>
                <a:latin typeface="Arial" panose="020B0604020202020204" pitchFamily="34" charset="0"/>
                <a:ea typeface="Times New Roman" panose="02020603050405020304" pitchFamily="18" charset="0"/>
                <a:cs typeface="+mn-cs"/>
              </a:rPr>
            </a:br>
            <a:r>
              <a:rPr lang="es-CL" sz="2000" b="1" dirty="0">
                <a:solidFill>
                  <a:srgbClr val="002060"/>
                </a:solidFill>
                <a:latin typeface="Arial" panose="020B0604020202020204" pitchFamily="34" charset="0"/>
                <a:ea typeface="Times New Roman" panose="02020603050405020304" pitchFamily="18" charset="0"/>
                <a:cs typeface="+mn-cs"/>
              </a:rPr>
              <a:t>  para la pequeña agricultura de la Región de Valparaíso</a:t>
            </a:r>
            <a:br>
              <a:rPr lang="es-CL" sz="2000" b="1" dirty="0">
                <a:solidFill>
                  <a:srgbClr val="002060"/>
                </a:solidFill>
                <a:latin typeface="Arial" panose="020B0604020202020204" pitchFamily="34" charset="0"/>
                <a:ea typeface="Times New Roman" panose="02020603050405020304" pitchFamily="18" charset="0"/>
                <a:cs typeface="+mn-cs"/>
              </a:rPr>
            </a:br>
            <a:endParaRPr lang="es-CL" sz="3600" dirty="0"/>
          </a:p>
        </p:txBody>
      </p:sp>
      <p:sp>
        <p:nvSpPr>
          <p:cNvPr id="31" name="CuadroTexto 9">
            <a:extLst>
              <a:ext uri="{FF2B5EF4-FFF2-40B4-BE49-F238E27FC236}">
                <a16:creationId xmlns:a16="http://schemas.microsoft.com/office/drawing/2014/main" id="{871FD5A5-6B49-49B6-8FEE-78E44031213F}"/>
              </a:ext>
            </a:extLst>
          </p:cNvPr>
          <p:cNvSpPr txBox="1"/>
          <p:nvPr/>
        </p:nvSpPr>
        <p:spPr>
          <a:xfrm>
            <a:off x="285817" y="1785780"/>
            <a:ext cx="4166439" cy="400110"/>
          </a:xfrm>
          <a:prstGeom prst="rect">
            <a:avLst/>
          </a:prstGeom>
          <a:noFill/>
        </p:spPr>
        <p:txBody>
          <a:bodyPr wrap="square" rtlCol="0">
            <a:spAutoFit/>
          </a:bodyPr>
          <a:lstStyle/>
          <a:p>
            <a:r>
              <a:rPr lang="es-CL" sz="2000" b="1" dirty="0">
                <a:solidFill>
                  <a:srgbClr val="002060"/>
                </a:solidFill>
              </a:rPr>
              <a:t>Equipo de trabajo</a:t>
            </a:r>
          </a:p>
        </p:txBody>
      </p:sp>
    </p:spTree>
    <p:extLst>
      <p:ext uri="{BB962C8B-B14F-4D97-AF65-F5344CB8AC3E}">
        <p14:creationId xmlns:p14="http://schemas.microsoft.com/office/powerpoint/2010/main" val="28134481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pic>
        <p:nvPicPr>
          <p:cNvPr id="9" name="Picture 2">
            <a:extLst>
              <a:ext uri="{FF2B5EF4-FFF2-40B4-BE49-F238E27FC236}">
                <a16:creationId xmlns:a16="http://schemas.microsoft.com/office/drawing/2014/main" id="{988F1210-F0D5-4BF1-A827-D4B6A0A88354}"/>
              </a:ext>
            </a:extLst>
          </p:cNvPr>
          <p:cNvPicPr>
            <a:picLocks noChangeAspect="1" noChangeArrowheads="1"/>
          </p:cNvPicPr>
          <p:nvPr/>
        </p:nvPicPr>
        <p:blipFill>
          <a:blip r:embed="rId3" cstate="print"/>
          <a:srcRect/>
          <a:stretch>
            <a:fillRect/>
          </a:stretch>
        </p:blipFill>
        <p:spPr bwMode="auto">
          <a:xfrm>
            <a:off x="391885" y="182404"/>
            <a:ext cx="888163" cy="1500174"/>
          </a:xfrm>
          <a:prstGeom prst="rect">
            <a:avLst/>
          </a:prstGeom>
          <a:noFill/>
          <a:ln w="9525">
            <a:noFill/>
            <a:miter lim="800000"/>
            <a:headEnd/>
            <a:tailEnd/>
          </a:ln>
          <a:effectLst/>
        </p:spPr>
      </p:pic>
      <p:sp>
        <p:nvSpPr>
          <p:cNvPr id="11" name="Rectángulo 10">
            <a:extLst>
              <a:ext uri="{FF2B5EF4-FFF2-40B4-BE49-F238E27FC236}">
                <a16:creationId xmlns:a16="http://schemas.microsoft.com/office/drawing/2014/main" id="{06FB78E3-7E6C-487C-A35E-3BF26F83279E}"/>
              </a:ext>
            </a:extLst>
          </p:cNvPr>
          <p:cNvSpPr/>
          <p:nvPr/>
        </p:nvSpPr>
        <p:spPr>
          <a:xfrm>
            <a:off x="0" y="5478308"/>
            <a:ext cx="12192000" cy="1323439"/>
          </a:xfrm>
          <a:prstGeom prst="rect">
            <a:avLst/>
          </a:prstGeom>
          <a:solidFill>
            <a:schemeClr val="bg1"/>
          </a:solidFill>
          <a:effectLst>
            <a:outerShdw blurRad="25400" dist="25400" dir="9600000" algn="ctr" rotWithShape="0">
              <a:schemeClr val="accent1"/>
            </a:outerShdw>
            <a:softEdge rad="0"/>
          </a:effectLst>
        </p:spPr>
        <p:txBody>
          <a:bodyPr wrap="square">
            <a:spAutoFit/>
          </a:bodyPr>
          <a:lstStyle/>
          <a:p>
            <a:r>
              <a:rPr lang="es-CL" sz="2800" dirty="0">
                <a:solidFill>
                  <a:srgbClr val="002060"/>
                </a:solidFill>
                <a:latin typeface="Arial" panose="020B0604020202020204" pitchFamily="34" charset="0"/>
                <a:ea typeface="Times New Roman" panose="02020603050405020304" pitchFamily="18" charset="0"/>
              </a:rPr>
              <a:t>          	       </a:t>
            </a:r>
            <a:r>
              <a:rPr lang="es-CL" sz="2400" b="1" dirty="0">
                <a:solidFill>
                  <a:srgbClr val="002060"/>
                </a:solidFill>
                <a:latin typeface="Arial" panose="020B0604020202020204" pitchFamily="34" charset="0"/>
                <a:ea typeface="Times New Roman" panose="02020603050405020304" pitchFamily="18" charset="0"/>
              </a:rPr>
              <a:t>Programa de innovación en el uso eficiente del recurso hídrico                   </a:t>
            </a:r>
          </a:p>
          <a:p>
            <a:r>
              <a:rPr lang="es-CL" sz="2400" b="1" dirty="0">
                <a:solidFill>
                  <a:srgbClr val="002060"/>
                </a:solidFill>
                <a:latin typeface="Arial" panose="020B0604020202020204" pitchFamily="34" charset="0"/>
                <a:ea typeface="Times New Roman" panose="02020603050405020304" pitchFamily="18" charset="0"/>
              </a:rPr>
              <a:t>                              para la pequeña agricultura de la Región de Valparaíso</a:t>
            </a:r>
          </a:p>
          <a:p>
            <a:endParaRPr lang="es-CL" sz="2800" dirty="0">
              <a:solidFill>
                <a:srgbClr val="002060"/>
              </a:solidFill>
            </a:endParaRPr>
          </a:p>
        </p:txBody>
      </p:sp>
      <p:pic>
        <p:nvPicPr>
          <p:cNvPr id="7" name="Picture 3"/>
          <p:cNvPicPr>
            <a:picLocks noChangeAspect="1" noChangeArrowheads="1"/>
          </p:cNvPicPr>
          <p:nvPr/>
        </p:nvPicPr>
        <p:blipFill>
          <a:blip r:embed="rId4" cstate="print"/>
          <a:srcRect/>
          <a:stretch>
            <a:fillRect/>
          </a:stretch>
        </p:blipFill>
        <p:spPr bwMode="auto">
          <a:xfrm>
            <a:off x="325636" y="5595773"/>
            <a:ext cx="1893923" cy="1088508"/>
          </a:xfrm>
          <a:prstGeom prst="rect">
            <a:avLst/>
          </a:prstGeom>
          <a:noFill/>
          <a:ln w="9525">
            <a:noFill/>
            <a:miter lim="800000"/>
            <a:headEnd/>
            <a:tailEnd/>
          </a:ln>
          <a:effectLst/>
        </p:spPr>
      </p:pic>
    </p:spTree>
    <p:extLst>
      <p:ext uri="{BB962C8B-B14F-4D97-AF65-F5344CB8AC3E}">
        <p14:creationId xmlns:p14="http://schemas.microsoft.com/office/powerpoint/2010/main" val="16990582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316758" y="2325023"/>
            <a:ext cx="10515600" cy="4351338"/>
          </a:xfrm>
        </p:spPr>
        <p:txBody>
          <a:bodyPr>
            <a:normAutofit/>
          </a:bodyPr>
          <a:lstStyle/>
          <a:p>
            <a:pPr marL="0" indent="0">
              <a:buNone/>
            </a:pPr>
            <a:r>
              <a:rPr lang="es-CL" sz="2400" b="1" dirty="0">
                <a:solidFill>
                  <a:srgbClr val="002060"/>
                </a:solidFill>
              </a:rPr>
              <a:t>Entidad Ejecutora</a:t>
            </a:r>
            <a:r>
              <a:rPr lang="es-CL" sz="2400" dirty="0">
                <a:solidFill>
                  <a:srgbClr val="002060"/>
                </a:solidFill>
              </a:rPr>
              <a:t>: Instituto de Investigaciones Agropecuarias</a:t>
            </a:r>
          </a:p>
          <a:p>
            <a:pPr marL="0" indent="0">
              <a:buNone/>
            </a:pPr>
            <a:endParaRPr lang="es-CL" sz="2400" b="1" dirty="0">
              <a:solidFill>
                <a:srgbClr val="002060"/>
              </a:solidFill>
            </a:endParaRPr>
          </a:p>
          <a:p>
            <a:pPr marL="0" indent="0">
              <a:buNone/>
            </a:pPr>
            <a:r>
              <a:rPr lang="es-CL" sz="2400" b="1" dirty="0">
                <a:solidFill>
                  <a:srgbClr val="002060"/>
                </a:solidFill>
              </a:rPr>
              <a:t>Fuente Financiamiento</a:t>
            </a:r>
            <a:r>
              <a:rPr lang="es-CL" sz="2400" dirty="0">
                <a:solidFill>
                  <a:srgbClr val="002060"/>
                </a:solidFill>
              </a:rPr>
              <a:t>: Fundación para la Innovación Agraria</a:t>
            </a:r>
          </a:p>
          <a:p>
            <a:endParaRPr lang="es-CL" sz="2400" dirty="0">
              <a:solidFill>
                <a:srgbClr val="002060"/>
              </a:solidFill>
            </a:endParaRPr>
          </a:p>
          <a:p>
            <a:pPr marL="0" indent="0">
              <a:buNone/>
            </a:pPr>
            <a:r>
              <a:rPr lang="es-CL" sz="2400" b="1" dirty="0">
                <a:solidFill>
                  <a:srgbClr val="002060"/>
                </a:solidFill>
              </a:rPr>
              <a:t>Duración: </a:t>
            </a:r>
            <a:r>
              <a:rPr lang="es-CL" sz="2400" dirty="0">
                <a:solidFill>
                  <a:srgbClr val="002060"/>
                </a:solidFill>
              </a:rPr>
              <a:t>Diciembre 2019 –Diciembre 2021 (24 meses)</a:t>
            </a:r>
          </a:p>
          <a:p>
            <a:pPr marL="0" indent="0">
              <a:buNone/>
            </a:pPr>
            <a:endParaRPr lang="es-CL" sz="2400" dirty="0">
              <a:solidFill>
                <a:srgbClr val="002060"/>
              </a:solidFill>
            </a:endParaRPr>
          </a:p>
          <a:p>
            <a:pPr marL="0" indent="0">
              <a:buNone/>
            </a:pPr>
            <a:endParaRPr lang="es-CL" sz="2400" dirty="0">
              <a:solidFill>
                <a:srgbClr val="002060"/>
              </a:solidFill>
            </a:endParaRPr>
          </a:p>
          <a:p>
            <a:pPr marL="0" indent="0">
              <a:buNone/>
            </a:pPr>
            <a:endParaRPr lang="es-CL" sz="2400" dirty="0">
              <a:solidFill>
                <a:srgbClr val="002060"/>
              </a:solidFill>
            </a:endParaRPr>
          </a:p>
        </p:txBody>
      </p:sp>
      <p:pic>
        <p:nvPicPr>
          <p:cNvPr id="4" name="Picture 3"/>
          <p:cNvPicPr>
            <a:picLocks noChangeAspect="1" noChangeArrowheads="1"/>
          </p:cNvPicPr>
          <p:nvPr/>
        </p:nvPicPr>
        <p:blipFill>
          <a:blip r:embed="rId2" cstate="print"/>
          <a:srcRect/>
          <a:stretch>
            <a:fillRect/>
          </a:stretch>
        </p:blipFill>
        <p:spPr bwMode="auto">
          <a:xfrm>
            <a:off x="408634" y="6072206"/>
            <a:ext cx="1162970" cy="623885"/>
          </a:xfrm>
          <a:prstGeom prst="rect">
            <a:avLst/>
          </a:prstGeom>
          <a:noFill/>
          <a:ln w="9525">
            <a:noFill/>
            <a:miter lim="800000"/>
            <a:headEnd/>
            <a:tailEnd/>
          </a:ln>
          <a:effectLst/>
        </p:spPr>
      </p:pic>
      <p:pic>
        <p:nvPicPr>
          <p:cNvPr id="5" name="Picture 2"/>
          <p:cNvPicPr>
            <a:picLocks noChangeAspect="1" noChangeArrowheads="1"/>
          </p:cNvPicPr>
          <p:nvPr/>
        </p:nvPicPr>
        <p:blipFill>
          <a:blip r:embed="rId3" cstate="print"/>
          <a:srcRect/>
          <a:stretch>
            <a:fillRect/>
          </a:stretch>
        </p:blipFill>
        <p:spPr bwMode="auto">
          <a:xfrm>
            <a:off x="428595" y="0"/>
            <a:ext cx="888163" cy="1500174"/>
          </a:xfrm>
          <a:prstGeom prst="rect">
            <a:avLst/>
          </a:prstGeom>
          <a:noFill/>
          <a:ln w="9525">
            <a:noFill/>
            <a:miter lim="800000"/>
            <a:headEnd/>
            <a:tailEnd/>
          </a:ln>
          <a:effectLst/>
        </p:spPr>
      </p:pic>
      <p:sp>
        <p:nvSpPr>
          <p:cNvPr id="8" name="Título 1">
            <a:extLst>
              <a:ext uri="{FF2B5EF4-FFF2-40B4-BE49-F238E27FC236}">
                <a16:creationId xmlns:a16="http://schemas.microsoft.com/office/drawing/2014/main" id="{A5F7D7E7-7725-4B67-8C5E-D9E5B6BC28E7}"/>
              </a:ext>
            </a:extLst>
          </p:cNvPr>
          <p:cNvSpPr txBox="1">
            <a:spLocks/>
          </p:cNvSpPr>
          <p:nvPr/>
        </p:nvSpPr>
        <p:spPr>
          <a:xfrm>
            <a:off x="838200" y="365125"/>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spcBef>
                <a:spcPts val="0"/>
              </a:spcBef>
            </a:pPr>
            <a:r>
              <a:rPr lang="es-CL" sz="2000" b="1" dirty="0">
                <a:solidFill>
                  <a:srgbClr val="002060"/>
                </a:solidFill>
                <a:latin typeface="Arial" panose="020B0604020202020204" pitchFamily="34" charset="0"/>
                <a:ea typeface="Times New Roman" panose="02020603050405020304" pitchFamily="18" charset="0"/>
                <a:cs typeface="+mn-cs"/>
              </a:rPr>
              <a:t>Programa de innovación en el uso eficiente del recurso hídrico                   </a:t>
            </a:r>
            <a:br>
              <a:rPr lang="es-CL" sz="2000" b="1" dirty="0">
                <a:solidFill>
                  <a:srgbClr val="002060"/>
                </a:solidFill>
                <a:latin typeface="Arial" panose="020B0604020202020204" pitchFamily="34" charset="0"/>
                <a:ea typeface="Times New Roman" panose="02020603050405020304" pitchFamily="18" charset="0"/>
                <a:cs typeface="+mn-cs"/>
              </a:rPr>
            </a:br>
            <a:r>
              <a:rPr lang="es-CL" sz="2000" b="1" dirty="0">
                <a:solidFill>
                  <a:srgbClr val="002060"/>
                </a:solidFill>
                <a:latin typeface="Arial" panose="020B0604020202020204" pitchFamily="34" charset="0"/>
                <a:ea typeface="Times New Roman" panose="02020603050405020304" pitchFamily="18" charset="0"/>
                <a:cs typeface="+mn-cs"/>
              </a:rPr>
              <a:t>  para la pequeña agricultura de la Región de Valparaíso</a:t>
            </a:r>
            <a:br>
              <a:rPr lang="es-CL" sz="2000" b="1" dirty="0">
                <a:solidFill>
                  <a:srgbClr val="002060"/>
                </a:solidFill>
                <a:latin typeface="Arial" panose="020B0604020202020204" pitchFamily="34" charset="0"/>
                <a:ea typeface="Times New Roman" panose="02020603050405020304" pitchFamily="18" charset="0"/>
                <a:cs typeface="+mn-cs"/>
              </a:rPr>
            </a:br>
            <a:endParaRPr lang="es-CL" sz="3600" dirty="0"/>
          </a:p>
        </p:txBody>
      </p:sp>
    </p:spTree>
    <p:extLst>
      <p:ext uri="{BB962C8B-B14F-4D97-AF65-F5344CB8AC3E}">
        <p14:creationId xmlns:p14="http://schemas.microsoft.com/office/powerpoint/2010/main" val="3494472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CuadroTexto 90">
            <a:extLst>
              <a:ext uri="{FF2B5EF4-FFF2-40B4-BE49-F238E27FC236}">
                <a16:creationId xmlns:a16="http://schemas.microsoft.com/office/drawing/2014/main" id="{83CA50FE-1A5A-477E-96FE-2F2FFB29C059}"/>
              </a:ext>
            </a:extLst>
          </p:cNvPr>
          <p:cNvSpPr txBox="1"/>
          <p:nvPr/>
        </p:nvSpPr>
        <p:spPr>
          <a:xfrm>
            <a:off x="8700545" y="5020694"/>
            <a:ext cx="1902636" cy="369332"/>
          </a:xfrm>
          <a:prstGeom prst="rect">
            <a:avLst/>
          </a:prstGeom>
          <a:noFill/>
        </p:spPr>
        <p:txBody>
          <a:bodyPr wrap="square" rtlCol="0">
            <a:spAutoFit/>
          </a:bodyPr>
          <a:lstStyle/>
          <a:p>
            <a:pPr algn="ctr"/>
            <a:r>
              <a:rPr lang="es-CL" dirty="0">
                <a:solidFill>
                  <a:schemeClr val="bg1"/>
                </a:solidFill>
              </a:rPr>
              <a:t>2 subterritorios</a:t>
            </a:r>
          </a:p>
        </p:txBody>
      </p:sp>
      <p:pic>
        <p:nvPicPr>
          <p:cNvPr id="31" name="Picture 3">
            <a:extLst>
              <a:ext uri="{FF2B5EF4-FFF2-40B4-BE49-F238E27FC236}">
                <a16:creationId xmlns:a16="http://schemas.microsoft.com/office/drawing/2014/main" id="{53E195B6-1E57-412D-863C-ABA06C0B70E2}"/>
              </a:ext>
            </a:extLst>
          </p:cNvPr>
          <p:cNvPicPr>
            <a:picLocks noChangeAspect="1" noChangeArrowheads="1"/>
          </p:cNvPicPr>
          <p:nvPr/>
        </p:nvPicPr>
        <p:blipFill>
          <a:blip r:embed="rId2" cstate="print"/>
          <a:srcRect/>
          <a:stretch>
            <a:fillRect/>
          </a:stretch>
        </p:blipFill>
        <p:spPr bwMode="auto">
          <a:xfrm>
            <a:off x="408634" y="6072206"/>
            <a:ext cx="1162970" cy="623885"/>
          </a:xfrm>
          <a:prstGeom prst="rect">
            <a:avLst/>
          </a:prstGeom>
          <a:noFill/>
          <a:ln w="9525">
            <a:noFill/>
            <a:miter lim="800000"/>
            <a:headEnd/>
            <a:tailEnd/>
          </a:ln>
          <a:effectLst/>
        </p:spPr>
      </p:pic>
      <p:pic>
        <p:nvPicPr>
          <p:cNvPr id="33" name="Picture 2">
            <a:extLst>
              <a:ext uri="{FF2B5EF4-FFF2-40B4-BE49-F238E27FC236}">
                <a16:creationId xmlns:a16="http://schemas.microsoft.com/office/drawing/2014/main" id="{BDC7419F-409B-4F5E-A294-ED799C3797C3}"/>
              </a:ext>
            </a:extLst>
          </p:cNvPr>
          <p:cNvPicPr>
            <a:picLocks noChangeAspect="1" noChangeArrowheads="1"/>
          </p:cNvPicPr>
          <p:nvPr/>
        </p:nvPicPr>
        <p:blipFill>
          <a:blip r:embed="rId3" cstate="print"/>
          <a:srcRect/>
          <a:stretch>
            <a:fillRect/>
          </a:stretch>
        </p:blipFill>
        <p:spPr bwMode="auto">
          <a:xfrm>
            <a:off x="428595" y="0"/>
            <a:ext cx="888163" cy="1500174"/>
          </a:xfrm>
          <a:prstGeom prst="rect">
            <a:avLst/>
          </a:prstGeom>
          <a:noFill/>
          <a:ln w="9525">
            <a:noFill/>
            <a:miter lim="800000"/>
            <a:headEnd/>
            <a:tailEnd/>
          </a:ln>
          <a:effectLst/>
        </p:spPr>
      </p:pic>
      <p:sp>
        <p:nvSpPr>
          <p:cNvPr id="35" name="CuadroTexto 34">
            <a:extLst>
              <a:ext uri="{FF2B5EF4-FFF2-40B4-BE49-F238E27FC236}">
                <a16:creationId xmlns:a16="http://schemas.microsoft.com/office/drawing/2014/main" id="{EC03B5C1-EFF7-40B1-9DB6-8FB0BA8BACA3}"/>
              </a:ext>
            </a:extLst>
          </p:cNvPr>
          <p:cNvSpPr txBox="1"/>
          <p:nvPr/>
        </p:nvSpPr>
        <p:spPr>
          <a:xfrm>
            <a:off x="283972" y="1780791"/>
            <a:ext cx="5812028" cy="400110"/>
          </a:xfrm>
          <a:prstGeom prst="rect">
            <a:avLst/>
          </a:prstGeom>
          <a:noFill/>
        </p:spPr>
        <p:txBody>
          <a:bodyPr wrap="square" rtlCol="0">
            <a:spAutoFit/>
          </a:bodyPr>
          <a:lstStyle/>
          <a:p>
            <a:r>
              <a:rPr lang="es-CL" sz="2000" b="1" dirty="0">
                <a:solidFill>
                  <a:srgbClr val="002060"/>
                </a:solidFill>
              </a:rPr>
              <a:t>Estructura base del proyecto: </a:t>
            </a:r>
          </a:p>
        </p:txBody>
      </p:sp>
      <p:sp>
        <p:nvSpPr>
          <p:cNvPr id="37" name="Título 1">
            <a:extLst>
              <a:ext uri="{FF2B5EF4-FFF2-40B4-BE49-F238E27FC236}">
                <a16:creationId xmlns:a16="http://schemas.microsoft.com/office/drawing/2014/main" id="{C2A6B1BF-20AC-417C-AFAC-8DD0E0083278}"/>
              </a:ext>
            </a:extLst>
          </p:cNvPr>
          <p:cNvSpPr txBox="1">
            <a:spLocks/>
          </p:cNvSpPr>
          <p:nvPr/>
        </p:nvSpPr>
        <p:spPr>
          <a:xfrm>
            <a:off x="838200" y="365125"/>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spcBef>
                <a:spcPts val="0"/>
              </a:spcBef>
            </a:pPr>
            <a:r>
              <a:rPr lang="es-CL" sz="2000" b="1" dirty="0">
                <a:solidFill>
                  <a:srgbClr val="002060"/>
                </a:solidFill>
                <a:latin typeface="Arial" panose="020B0604020202020204" pitchFamily="34" charset="0"/>
                <a:ea typeface="Times New Roman" panose="02020603050405020304" pitchFamily="18" charset="0"/>
                <a:cs typeface="+mn-cs"/>
              </a:rPr>
              <a:t>Programa de innovación en el uso eficiente del recurso hídrico                   </a:t>
            </a:r>
            <a:br>
              <a:rPr lang="es-CL" sz="2000" b="1" dirty="0">
                <a:solidFill>
                  <a:srgbClr val="002060"/>
                </a:solidFill>
                <a:latin typeface="Arial" panose="020B0604020202020204" pitchFamily="34" charset="0"/>
                <a:ea typeface="Times New Roman" panose="02020603050405020304" pitchFamily="18" charset="0"/>
                <a:cs typeface="+mn-cs"/>
              </a:rPr>
            </a:br>
            <a:r>
              <a:rPr lang="es-CL" sz="2000" b="1" dirty="0">
                <a:solidFill>
                  <a:srgbClr val="002060"/>
                </a:solidFill>
                <a:latin typeface="Arial" panose="020B0604020202020204" pitchFamily="34" charset="0"/>
                <a:ea typeface="Times New Roman" panose="02020603050405020304" pitchFamily="18" charset="0"/>
                <a:cs typeface="+mn-cs"/>
              </a:rPr>
              <a:t>  para la pequeña agricultura de la Región de Valparaíso</a:t>
            </a:r>
            <a:br>
              <a:rPr lang="es-CL" sz="2000" b="1" dirty="0">
                <a:solidFill>
                  <a:srgbClr val="002060"/>
                </a:solidFill>
                <a:latin typeface="Arial" panose="020B0604020202020204" pitchFamily="34" charset="0"/>
                <a:ea typeface="Times New Roman" panose="02020603050405020304" pitchFamily="18" charset="0"/>
                <a:cs typeface="+mn-cs"/>
              </a:rPr>
            </a:br>
            <a:endParaRPr lang="es-CL" sz="3600" dirty="0"/>
          </a:p>
        </p:txBody>
      </p:sp>
      <p:grpSp>
        <p:nvGrpSpPr>
          <p:cNvPr id="40" name="Group 39">
            <a:extLst>
              <a:ext uri="{FF2B5EF4-FFF2-40B4-BE49-F238E27FC236}">
                <a16:creationId xmlns:a16="http://schemas.microsoft.com/office/drawing/2014/main" id="{84BDB1E9-C950-4193-BE92-7D727AF1C5CA}"/>
              </a:ext>
            </a:extLst>
          </p:cNvPr>
          <p:cNvGrpSpPr/>
          <p:nvPr/>
        </p:nvGrpSpPr>
        <p:grpSpPr>
          <a:xfrm>
            <a:off x="2463404" y="2436900"/>
            <a:ext cx="7407963" cy="2482726"/>
            <a:chOff x="2463404" y="2436900"/>
            <a:chExt cx="7407963" cy="2482726"/>
          </a:xfrm>
        </p:grpSpPr>
        <p:sp>
          <p:nvSpPr>
            <p:cNvPr id="41" name="Rectángulo: esquinas redondeadas 18">
              <a:extLst>
                <a:ext uri="{FF2B5EF4-FFF2-40B4-BE49-F238E27FC236}">
                  <a16:creationId xmlns:a16="http://schemas.microsoft.com/office/drawing/2014/main" id="{25A19163-3675-4C54-BF5A-7874CDE730A5}"/>
                </a:ext>
              </a:extLst>
            </p:cNvPr>
            <p:cNvSpPr/>
            <p:nvPr/>
          </p:nvSpPr>
          <p:spPr>
            <a:xfrm>
              <a:off x="2463404" y="3289557"/>
              <a:ext cx="2349305"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schemeClr val="bg1"/>
                </a:solidFill>
              </a:endParaRPr>
            </a:p>
          </p:txBody>
        </p:sp>
        <p:sp>
          <p:nvSpPr>
            <p:cNvPr id="42" name="Rectángulo: esquinas redondeadas 19">
              <a:extLst>
                <a:ext uri="{FF2B5EF4-FFF2-40B4-BE49-F238E27FC236}">
                  <a16:creationId xmlns:a16="http://schemas.microsoft.com/office/drawing/2014/main" id="{94A9E751-5C8A-405F-ABB8-564540490D7A}"/>
                </a:ext>
              </a:extLst>
            </p:cNvPr>
            <p:cNvSpPr/>
            <p:nvPr/>
          </p:nvSpPr>
          <p:spPr>
            <a:xfrm>
              <a:off x="7522062" y="3291851"/>
              <a:ext cx="2349305"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3" name="Rectángulo: esquinas redondeadas 20">
              <a:extLst>
                <a:ext uri="{FF2B5EF4-FFF2-40B4-BE49-F238E27FC236}">
                  <a16:creationId xmlns:a16="http://schemas.microsoft.com/office/drawing/2014/main" id="{3621180B-3FDE-47C0-A8E7-5BC63833DEEE}"/>
                </a:ext>
              </a:extLst>
            </p:cNvPr>
            <p:cNvSpPr/>
            <p:nvPr/>
          </p:nvSpPr>
          <p:spPr>
            <a:xfrm>
              <a:off x="4992733" y="3291851"/>
              <a:ext cx="2349305"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4" name="Rectángulo: esquinas redondeadas 21">
              <a:extLst>
                <a:ext uri="{FF2B5EF4-FFF2-40B4-BE49-F238E27FC236}">
                  <a16:creationId xmlns:a16="http://schemas.microsoft.com/office/drawing/2014/main" id="{541E4986-4463-4561-BA6A-48E80E368E81}"/>
                </a:ext>
              </a:extLst>
            </p:cNvPr>
            <p:cNvSpPr/>
            <p:nvPr/>
          </p:nvSpPr>
          <p:spPr>
            <a:xfrm>
              <a:off x="5431889" y="2436900"/>
              <a:ext cx="1484244" cy="4638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45" name="CuadroTexto 22">
              <a:extLst>
                <a:ext uri="{FF2B5EF4-FFF2-40B4-BE49-F238E27FC236}">
                  <a16:creationId xmlns:a16="http://schemas.microsoft.com/office/drawing/2014/main" id="{96B8B390-740C-484A-BBA3-923BCA4C60E3}"/>
                </a:ext>
              </a:extLst>
            </p:cNvPr>
            <p:cNvSpPr txBox="1"/>
            <p:nvPr/>
          </p:nvSpPr>
          <p:spPr>
            <a:xfrm>
              <a:off x="5431890" y="2455641"/>
              <a:ext cx="1484244" cy="369332"/>
            </a:xfrm>
            <a:prstGeom prst="rect">
              <a:avLst/>
            </a:prstGeom>
            <a:noFill/>
          </p:spPr>
          <p:txBody>
            <a:bodyPr wrap="square" rtlCol="0">
              <a:spAutoFit/>
            </a:bodyPr>
            <a:lstStyle/>
            <a:p>
              <a:r>
                <a:rPr lang="es-CL" dirty="0">
                  <a:solidFill>
                    <a:schemeClr val="bg1"/>
                  </a:solidFill>
                </a:rPr>
                <a:t> Subterritorio </a:t>
              </a:r>
            </a:p>
          </p:txBody>
        </p:sp>
        <p:sp>
          <p:nvSpPr>
            <p:cNvPr id="46" name="CuadroTexto 23">
              <a:extLst>
                <a:ext uri="{FF2B5EF4-FFF2-40B4-BE49-F238E27FC236}">
                  <a16:creationId xmlns:a16="http://schemas.microsoft.com/office/drawing/2014/main" id="{006FA8F9-3DC5-41F3-A3EA-14BC243555A0}"/>
                </a:ext>
              </a:extLst>
            </p:cNvPr>
            <p:cNvSpPr txBox="1"/>
            <p:nvPr/>
          </p:nvSpPr>
          <p:spPr>
            <a:xfrm>
              <a:off x="2617233" y="3996296"/>
              <a:ext cx="1983945" cy="923330"/>
            </a:xfrm>
            <a:prstGeom prst="rect">
              <a:avLst/>
            </a:prstGeom>
            <a:noFill/>
          </p:spPr>
          <p:txBody>
            <a:bodyPr wrap="square" rtlCol="0">
              <a:spAutoFit/>
            </a:bodyPr>
            <a:lstStyle/>
            <a:p>
              <a:pPr algn="ctr"/>
              <a:r>
                <a:rPr lang="es-CL" dirty="0">
                  <a:solidFill>
                    <a:schemeClr val="bg1"/>
                  </a:solidFill>
                </a:rPr>
                <a:t>Unidad demostrativa en liceo agrícola</a:t>
              </a:r>
            </a:p>
          </p:txBody>
        </p:sp>
        <p:sp>
          <p:nvSpPr>
            <p:cNvPr id="47" name="CuadroTexto 24">
              <a:extLst>
                <a:ext uri="{FF2B5EF4-FFF2-40B4-BE49-F238E27FC236}">
                  <a16:creationId xmlns:a16="http://schemas.microsoft.com/office/drawing/2014/main" id="{6FEA6A84-5EF6-4706-A27E-3149352ABF05}"/>
                </a:ext>
              </a:extLst>
            </p:cNvPr>
            <p:cNvSpPr txBox="1"/>
            <p:nvPr/>
          </p:nvSpPr>
          <p:spPr>
            <a:xfrm>
              <a:off x="5219854" y="4089657"/>
              <a:ext cx="1696279" cy="646331"/>
            </a:xfrm>
            <a:prstGeom prst="rect">
              <a:avLst/>
            </a:prstGeom>
            <a:noFill/>
          </p:spPr>
          <p:txBody>
            <a:bodyPr wrap="square" rtlCol="0">
              <a:spAutoFit/>
            </a:bodyPr>
            <a:lstStyle/>
            <a:p>
              <a:pPr algn="ctr"/>
              <a:r>
                <a:rPr lang="es-CL" dirty="0">
                  <a:solidFill>
                    <a:schemeClr val="bg1"/>
                  </a:solidFill>
                </a:rPr>
                <a:t>Alumnos y/o docentes</a:t>
              </a:r>
            </a:p>
          </p:txBody>
        </p:sp>
        <p:sp>
          <p:nvSpPr>
            <p:cNvPr id="48" name="CuadroTexto 25">
              <a:extLst>
                <a:ext uri="{FF2B5EF4-FFF2-40B4-BE49-F238E27FC236}">
                  <a16:creationId xmlns:a16="http://schemas.microsoft.com/office/drawing/2014/main" id="{753E87F9-5DD5-4546-8861-1ED2009B29CB}"/>
                </a:ext>
              </a:extLst>
            </p:cNvPr>
            <p:cNvSpPr txBox="1"/>
            <p:nvPr/>
          </p:nvSpPr>
          <p:spPr>
            <a:xfrm>
              <a:off x="7683501" y="3996296"/>
              <a:ext cx="2175961" cy="923330"/>
            </a:xfrm>
            <a:prstGeom prst="rect">
              <a:avLst/>
            </a:prstGeom>
            <a:noFill/>
          </p:spPr>
          <p:txBody>
            <a:bodyPr wrap="square" rtlCol="0">
              <a:spAutoFit/>
            </a:bodyPr>
            <a:lstStyle/>
            <a:p>
              <a:pPr algn="ctr"/>
              <a:r>
                <a:rPr lang="es-CL" dirty="0">
                  <a:solidFill>
                    <a:schemeClr val="bg1"/>
                  </a:solidFill>
                </a:rPr>
                <a:t>Productores Agricultura Familiar Campesina (AFC)</a:t>
              </a:r>
            </a:p>
          </p:txBody>
        </p:sp>
        <p:cxnSp>
          <p:nvCxnSpPr>
            <p:cNvPr id="49" name="Conector recto 27">
              <a:extLst>
                <a:ext uri="{FF2B5EF4-FFF2-40B4-BE49-F238E27FC236}">
                  <a16:creationId xmlns:a16="http://schemas.microsoft.com/office/drawing/2014/main" id="{089365A0-3782-4966-BF0C-BF0191551B50}"/>
                </a:ext>
              </a:extLst>
            </p:cNvPr>
            <p:cNvCxnSpPr/>
            <p:nvPr/>
          </p:nvCxnSpPr>
          <p:spPr>
            <a:xfrm flipH="1">
              <a:off x="3638056" y="3151046"/>
              <a:ext cx="501788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Conector recto de flecha 28">
              <a:extLst>
                <a:ext uri="{FF2B5EF4-FFF2-40B4-BE49-F238E27FC236}">
                  <a16:creationId xmlns:a16="http://schemas.microsoft.com/office/drawing/2014/main" id="{88FE63B5-99BC-4885-B03C-B528274A2156}"/>
                </a:ext>
              </a:extLst>
            </p:cNvPr>
            <p:cNvCxnSpPr>
              <a:endCxn id="41" idx="0"/>
            </p:cNvCxnSpPr>
            <p:nvPr/>
          </p:nvCxnSpPr>
          <p:spPr>
            <a:xfrm>
              <a:off x="3638056" y="3151046"/>
              <a:ext cx="1" cy="1385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Conector recto de flecha 29">
              <a:extLst>
                <a:ext uri="{FF2B5EF4-FFF2-40B4-BE49-F238E27FC236}">
                  <a16:creationId xmlns:a16="http://schemas.microsoft.com/office/drawing/2014/main" id="{21673237-3199-4FC0-ABA0-8C0C7ECE7EA1}"/>
                </a:ext>
              </a:extLst>
            </p:cNvPr>
            <p:cNvCxnSpPr>
              <a:cxnSpLocks/>
            </p:cNvCxnSpPr>
            <p:nvPr/>
          </p:nvCxnSpPr>
          <p:spPr>
            <a:xfrm>
              <a:off x="6174011" y="2835630"/>
              <a:ext cx="1842" cy="457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Conector recto de flecha 30">
              <a:extLst>
                <a:ext uri="{FF2B5EF4-FFF2-40B4-BE49-F238E27FC236}">
                  <a16:creationId xmlns:a16="http://schemas.microsoft.com/office/drawing/2014/main" id="{69DF4108-FCA3-4BE5-B555-8F4904F04BE2}"/>
                </a:ext>
              </a:extLst>
            </p:cNvPr>
            <p:cNvCxnSpPr/>
            <p:nvPr/>
          </p:nvCxnSpPr>
          <p:spPr>
            <a:xfrm>
              <a:off x="8670455" y="3150255"/>
              <a:ext cx="1" cy="1385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CuadroTexto 31">
              <a:extLst>
                <a:ext uri="{FF2B5EF4-FFF2-40B4-BE49-F238E27FC236}">
                  <a16:creationId xmlns:a16="http://schemas.microsoft.com/office/drawing/2014/main" id="{DAD53B0D-F96C-46FD-AE74-946457BBB7AD}"/>
                </a:ext>
              </a:extLst>
            </p:cNvPr>
            <p:cNvSpPr txBox="1"/>
            <p:nvPr/>
          </p:nvSpPr>
          <p:spPr>
            <a:xfrm>
              <a:off x="3352319" y="3275658"/>
              <a:ext cx="493779" cy="923330"/>
            </a:xfrm>
            <a:prstGeom prst="rect">
              <a:avLst/>
            </a:prstGeom>
            <a:noFill/>
          </p:spPr>
          <p:txBody>
            <a:bodyPr wrap="square" rtlCol="0">
              <a:spAutoFit/>
            </a:bodyPr>
            <a:lstStyle/>
            <a:p>
              <a:r>
                <a:rPr lang="es-CL" sz="5400" dirty="0">
                  <a:solidFill>
                    <a:schemeClr val="bg1"/>
                  </a:solidFill>
                </a:rPr>
                <a:t>1</a:t>
              </a:r>
            </a:p>
          </p:txBody>
        </p:sp>
        <p:sp>
          <p:nvSpPr>
            <p:cNvPr id="54" name="CuadroTexto 32">
              <a:extLst>
                <a:ext uri="{FF2B5EF4-FFF2-40B4-BE49-F238E27FC236}">
                  <a16:creationId xmlns:a16="http://schemas.microsoft.com/office/drawing/2014/main" id="{F71A93B4-9C82-44B4-BF89-5ED013E49297}"/>
                </a:ext>
              </a:extLst>
            </p:cNvPr>
            <p:cNvSpPr txBox="1"/>
            <p:nvPr/>
          </p:nvSpPr>
          <p:spPr>
            <a:xfrm>
              <a:off x="5666000" y="3275658"/>
              <a:ext cx="1002770" cy="923330"/>
            </a:xfrm>
            <a:prstGeom prst="rect">
              <a:avLst/>
            </a:prstGeom>
            <a:noFill/>
          </p:spPr>
          <p:txBody>
            <a:bodyPr wrap="square" rtlCol="0">
              <a:spAutoFit/>
            </a:bodyPr>
            <a:lstStyle/>
            <a:p>
              <a:r>
                <a:rPr lang="es-CL" sz="5400" dirty="0">
                  <a:solidFill>
                    <a:schemeClr val="bg1"/>
                  </a:solidFill>
                </a:rPr>
                <a:t>30</a:t>
              </a:r>
            </a:p>
          </p:txBody>
        </p:sp>
        <p:sp>
          <p:nvSpPr>
            <p:cNvPr id="55" name="CuadroTexto 33">
              <a:extLst>
                <a:ext uri="{FF2B5EF4-FFF2-40B4-BE49-F238E27FC236}">
                  <a16:creationId xmlns:a16="http://schemas.microsoft.com/office/drawing/2014/main" id="{B67BB881-BA9C-4F62-8701-0F7D613AD6EF}"/>
                </a:ext>
              </a:extLst>
            </p:cNvPr>
            <p:cNvSpPr txBox="1"/>
            <p:nvPr/>
          </p:nvSpPr>
          <p:spPr>
            <a:xfrm>
              <a:off x="8256800" y="3270928"/>
              <a:ext cx="1002770" cy="923330"/>
            </a:xfrm>
            <a:prstGeom prst="rect">
              <a:avLst/>
            </a:prstGeom>
            <a:noFill/>
          </p:spPr>
          <p:txBody>
            <a:bodyPr wrap="square" rtlCol="0">
              <a:spAutoFit/>
            </a:bodyPr>
            <a:lstStyle/>
            <a:p>
              <a:r>
                <a:rPr lang="es-CL" sz="5400" dirty="0">
                  <a:solidFill>
                    <a:schemeClr val="bg1"/>
                  </a:solidFill>
                </a:rPr>
                <a:t>25</a:t>
              </a:r>
            </a:p>
          </p:txBody>
        </p:sp>
      </p:grpSp>
    </p:spTree>
    <p:extLst>
      <p:ext uri="{BB962C8B-B14F-4D97-AF65-F5344CB8AC3E}">
        <p14:creationId xmlns:p14="http://schemas.microsoft.com/office/powerpoint/2010/main" val="3265575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CuadroTexto 90">
            <a:extLst>
              <a:ext uri="{FF2B5EF4-FFF2-40B4-BE49-F238E27FC236}">
                <a16:creationId xmlns:a16="http://schemas.microsoft.com/office/drawing/2014/main" id="{83CA50FE-1A5A-477E-96FE-2F2FFB29C059}"/>
              </a:ext>
            </a:extLst>
          </p:cNvPr>
          <p:cNvSpPr txBox="1"/>
          <p:nvPr/>
        </p:nvSpPr>
        <p:spPr>
          <a:xfrm>
            <a:off x="8700545" y="5020694"/>
            <a:ext cx="1902636" cy="369332"/>
          </a:xfrm>
          <a:prstGeom prst="rect">
            <a:avLst/>
          </a:prstGeom>
          <a:noFill/>
        </p:spPr>
        <p:txBody>
          <a:bodyPr wrap="square" rtlCol="0">
            <a:spAutoFit/>
          </a:bodyPr>
          <a:lstStyle/>
          <a:p>
            <a:pPr algn="ctr"/>
            <a:r>
              <a:rPr lang="es-CL" dirty="0">
                <a:solidFill>
                  <a:schemeClr val="bg1"/>
                </a:solidFill>
              </a:rPr>
              <a:t>2 subterritorios</a:t>
            </a:r>
          </a:p>
        </p:txBody>
      </p:sp>
      <p:pic>
        <p:nvPicPr>
          <p:cNvPr id="31" name="Picture 3">
            <a:extLst>
              <a:ext uri="{FF2B5EF4-FFF2-40B4-BE49-F238E27FC236}">
                <a16:creationId xmlns:a16="http://schemas.microsoft.com/office/drawing/2014/main" id="{53E195B6-1E57-412D-863C-ABA06C0B70E2}"/>
              </a:ext>
            </a:extLst>
          </p:cNvPr>
          <p:cNvPicPr>
            <a:picLocks noChangeAspect="1" noChangeArrowheads="1"/>
          </p:cNvPicPr>
          <p:nvPr/>
        </p:nvPicPr>
        <p:blipFill>
          <a:blip r:embed="rId2" cstate="print"/>
          <a:srcRect/>
          <a:stretch>
            <a:fillRect/>
          </a:stretch>
        </p:blipFill>
        <p:spPr bwMode="auto">
          <a:xfrm>
            <a:off x="408634" y="6072206"/>
            <a:ext cx="1162970" cy="623885"/>
          </a:xfrm>
          <a:prstGeom prst="rect">
            <a:avLst/>
          </a:prstGeom>
          <a:noFill/>
          <a:ln w="9525">
            <a:noFill/>
            <a:miter lim="800000"/>
            <a:headEnd/>
            <a:tailEnd/>
          </a:ln>
          <a:effectLst/>
        </p:spPr>
      </p:pic>
      <p:pic>
        <p:nvPicPr>
          <p:cNvPr id="33" name="Picture 2">
            <a:extLst>
              <a:ext uri="{FF2B5EF4-FFF2-40B4-BE49-F238E27FC236}">
                <a16:creationId xmlns:a16="http://schemas.microsoft.com/office/drawing/2014/main" id="{BDC7419F-409B-4F5E-A294-ED799C3797C3}"/>
              </a:ext>
            </a:extLst>
          </p:cNvPr>
          <p:cNvPicPr>
            <a:picLocks noChangeAspect="1" noChangeArrowheads="1"/>
          </p:cNvPicPr>
          <p:nvPr/>
        </p:nvPicPr>
        <p:blipFill>
          <a:blip r:embed="rId3" cstate="print"/>
          <a:srcRect/>
          <a:stretch>
            <a:fillRect/>
          </a:stretch>
        </p:blipFill>
        <p:spPr bwMode="auto">
          <a:xfrm>
            <a:off x="428595" y="0"/>
            <a:ext cx="888163" cy="1500174"/>
          </a:xfrm>
          <a:prstGeom prst="rect">
            <a:avLst/>
          </a:prstGeom>
          <a:noFill/>
          <a:ln w="9525">
            <a:noFill/>
            <a:miter lim="800000"/>
            <a:headEnd/>
            <a:tailEnd/>
          </a:ln>
          <a:effectLst/>
        </p:spPr>
      </p:pic>
      <p:sp>
        <p:nvSpPr>
          <p:cNvPr id="35" name="CuadroTexto 34">
            <a:extLst>
              <a:ext uri="{FF2B5EF4-FFF2-40B4-BE49-F238E27FC236}">
                <a16:creationId xmlns:a16="http://schemas.microsoft.com/office/drawing/2014/main" id="{EC03B5C1-EFF7-40B1-9DB6-8FB0BA8BACA3}"/>
              </a:ext>
            </a:extLst>
          </p:cNvPr>
          <p:cNvSpPr txBox="1"/>
          <p:nvPr/>
        </p:nvSpPr>
        <p:spPr>
          <a:xfrm>
            <a:off x="283972" y="1780791"/>
            <a:ext cx="5812028" cy="400110"/>
          </a:xfrm>
          <a:prstGeom prst="rect">
            <a:avLst/>
          </a:prstGeom>
          <a:noFill/>
        </p:spPr>
        <p:txBody>
          <a:bodyPr wrap="square" rtlCol="0">
            <a:spAutoFit/>
          </a:bodyPr>
          <a:lstStyle/>
          <a:p>
            <a:r>
              <a:rPr lang="es-CL" sz="2000" b="1" dirty="0">
                <a:solidFill>
                  <a:srgbClr val="002060"/>
                </a:solidFill>
              </a:rPr>
              <a:t>Alcance geográfico del programa: </a:t>
            </a:r>
          </a:p>
        </p:txBody>
      </p:sp>
      <p:sp>
        <p:nvSpPr>
          <p:cNvPr id="37" name="Título 1">
            <a:extLst>
              <a:ext uri="{FF2B5EF4-FFF2-40B4-BE49-F238E27FC236}">
                <a16:creationId xmlns:a16="http://schemas.microsoft.com/office/drawing/2014/main" id="{C2A6B1BF-20AC-417C-AFAC-8DD0E0083278}"/>
              </a:ext>
            </a:extLst>
          </p:cNvPr>
          <p:cNvSpPr txBox="1">
            <a:spLocks/>
          </p:cNvSpPr>
          <p:nvPr/>
        </p:nvSpPr>
        <p:spPr>
          <a:xfrm>
            <a:off x="838200" y="365125"/>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spcBef>
                <a:spcPts val="0"/>
              </a:spcBef>
            </a:pPr>
            <a:r>
              <a:rPr lang="es-CL" sz="2000" b="1">
                <a:solidFill>
                  <a:srgbClr val="002060"/>
                </a:solidFill>
                <a:latin typeface="Arial" panose="020B0604020202020204" pitchFamily="34" charset="0"/>
                <a:ea typeface="Times New Roman" panose="02020603050405020304" pitchFamily="18" charset="0"/>
                <a:cs typeface="+mn-cs"/>
              </a:rPr>
              <a:t>Programa de innovación en el uso eficiente del recurso hídrico                   </a:t>
            </a:r>
            <a:br>
              <a:rPr lang="es-CL" sz="2000" b="1">
                <a:solidFill>
                  <a:srgbClr val="002060"/>
                </a:solidFill>
                <a:latin typeface="Arial" panose="020B0604020202020204" pitchFamily="34" charset="0"/>
                <a:ea typeface="Times New Roman" panose="02020603050405020304" pitchFamily="18" charset="0"/>
                <a:cs typeface="+mn-cs"/>
              </a:rPr>
            </a:br>
            <a:r>
              <a:rPr lang="es-CL" sz="2000" b="1">
                <a:solidFill>
                  <a:srgbClr val="002060"/>
                </a:solidFill>
                <a:latin typeface="Arial" panose="020B0604020202020204" pitchFamily="34" charset="0"/>
                <a:ea typeface="Times New Roman" panose="02020603050405020304" pitchFamily="18" charset="0"/>
                <a:cs typeface="+mn-cs"/>
              </a:rPr>
              <a:t>  para la pequeña agricultura de la Región de Valparaíso</a:t>
            </a:r>
            <a:br>
              <a:rPr lang="es-CL" sz="2000" b="1">
                <a:solidFill>
                  <a:srgbClr val="002060"/>
                </a:solidFill>
                <a:latin typeface="Arial" panose="020B0604020202020204" pitchFamily="34" charset="0"/>
                <a:ea typeface="Times New Roman" panose="02020603050405020304" pitchFamily="18" charset="0"/>
                <a:cs typeface="+mn-cs"/>
              </a:rPr>
            </a:br>
            <a:endParaRPr lang="es-CL" sz="3600" dirty="0"/>
          </a:p>
        </p:txBody>
      </p:sp>
      <p:grpSp>
        <p:nvGrpSpPr>
          <p:cNvPr id="2" name="Group 1">
            <a:extLst>
              <a:ext uri="{FF2B5EF4-FFF2-40B4-BE49-F238E27FC236}">
                <a16:creationId xmlns:a16="http://schemas.microsoft.com/office/drawing/2014/main" id="{74A51771-3DFB-484F-8C84-8AD78A04533F}"/>
              </a:ext>
            </a:extLst>
          </p:cNvPr>
          <p:cNvGrpSpPr/>
          <p:nvPr/>
        </p:nvGrpSpPr>
        <p:grpSpPr>
          <a:xfrm>
            <a:off x="1422263" y="2535273"/>
            <a:ext cx="8905460" cy="1353442"/>
            <a:chOff x="1422263" y="2535273"/>
            <a:chExt cx="8905460" cy="1353442"/>
          </a:xfrm>
        </p:grpSpPr>
        <p:sp>
          <p:nvSpPr>
            <p:cNvPr id="7" name="Rectángulo: esquinas redondeadas 6">
              <a:extLst>
                <a:ext uri="{FF2B5EF4-FFF2-40B4-BE49-F238E27FC236}">
                  <a16:creationId xmlns:a16="http://schemas.microsoft.com/office/drawing/2014/main" id="{CE75A821-C74F-4871-980A-5D29264ADC82}"/>
                </a:ext>
              </a:extLst>
            </p:cNvPr>
            <p:cNvSpPr/>
            <p:nvPr/>
          </p:nvSpPr>
          <p:spPr>
            <a:xfrm>
              <a:off x="4576633" y="2535273"/>
              <a:ext cx="2709353" cy="4638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schemeClr val="bg1"/>
                </a:solidFill>
              </a:endParaRPr>
            </a:p>
          </p:txBody>
        </p:sp>
        <p:sp>
          <p:nvSpPr>
            <p:cNvPr id="8" name="Rectángulo: esquinas redondeadas 7">
              <a:extLst>
                <a:ext uri="{FF2B5EF4-FFF2-40B4-BE49-F238E27FC236}">
                  <a16:creationId xmlns:a16="http://schemas.microsoft.com/office/drawing/2014/main" id="{AB39C212-72F3-43E8-8192-59F6078C399B}"/>
                </a:ext>
              </a:extLst>
            </p:cNvPr>
            <p:cNvSpPr/>
            <p:nvPr/>
          </p:nvSpPr>
          <p:spPr>
            <a:xfrm>
              <a:off x="1422263" y="3424889"/>
              <a:ext cx="1484244" cy="4638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9" name="Rectángulo: esquinas redondeadas 8">
              <a:extLst>
                <a:ext uri="{FF2B5EF4-FFF2-40B4-BE49-F238E27FC236}">
                  <a16:creationId xmlns:a16="http://schemas.microsoft.com/office/drawing/2014/main" id="{C3390613-DD6C-4201-8124-006E069A53F3}"/>
                </a:ext>
              </a:extLst>
            </p:cNvPr>
            <p:cNvSpPr/>
            <p:nvPr/>
          </p:nvSpPr>
          <p:spPr>
            <a:xfrm>
              <a:off x="3277567" y="3424889"/>
              <a:ext cx="1484244" cy="4638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0" name="Rectángulo: esquinas redondeadas 9">
              <a:extLst>
                <a:ext uri="{FF2B5EF4-FFF2-40B4-BE49-F238E27FC236}">
                  <a16:creationId xmlns:a16="http://schemas.microsoft.com/office/drawing/2014/main" id="{128D1840-4098-4368-AF5C-1D9435CB6BE2}"/>
                </a:ext>
              </a:extLst>
            </p:cNvPr>
            <p:cNvSpPr/>
            <p:nvPr/>
          </p:nvSpPr>
          <p:spPr>
            <a:xfrm>
              <a:off x="5132871" y="3424889"/>
              <a:ext cx="1484244" cy="4638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1" name="Rectángulo: esquinas redondeadas 10">
              <a:extLst>
                <a:ext uri="{FF2B5EF4-FFF2-40B4-BE49-F238E27FC236}">
                  <a16:creationId xmlns:a16="http://schemas.microsoft.com/office/drawing/2014/main" id="{EFF6819D-B43F-4034-8BBE-79ED8500E12A}"/>
                </a:ext>
              </a:extLst>
            </p:cNvPr>
            <p:cNvSpPr/>
            <p:nvPr/>
          </p:nvSpPr>
          <p:spPr>
            <a:xfrm>
              <a:off x="6988175" y="3424889"/>
              <a:ext cx="1484244" cy="4638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2" name="Rectángulo: esquinas redondeadas 11">
              <a:extLst>
                <a:ext uri="{FF2B5EF4-FFF2-40B4-BE49-F238E27FC236}">
                  <a16:creationId xmlns:a16="http://schemas.microsoft.com/office/drawing/2014/main" id="{E72C644D-FD87-4674-A344-8AB16AA14E49}"/>
                </a:ext>
              </a:extLst>
            </p:cNvPr>
            <p:cNvSpPr/>
            <p:nvPr/>
          </p:nvSpPr>
          <p:spPr>
            <a:xfrm>
              <a:off x="8843479" y="3424889"/>
              <a:ext cx="1484244" cy="4638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5" name="CuadroTexto 14">
              <a:extLst>
                <a:ext uri="{FF2B5EF4-FFF2-40B4-BE49-F238E27FC236}">
                  <a16:creationId xmlns:a16="http://schemas.microsoft.com/office/drawing/2014/main" id="{ABCE932E-38DD-4CCF-866A-A72E96ACB1A0}"/>
                </a:ext>
              </a:extLst>
            </p:cNvPr>
            <p:cNvSpPr txBox="1"/>
            <p:nvPr/>
          </p:nvSpPr>
          <p:spPr>
            <a:xfrm>
              <a:off x="3158300" y="2564328"/>
              <a:ext cx="5565912" cy="369332"/>
            </a:xfrm>
            <a:prstGeom prst="rect">
              <a:avLst/>
            </a:prstGeom>
            <a:noFill/>
          </p:spPr>
          <p:txBody>
            <a:bodyPr wrap="square" rtlCol="0">
              <a:spAutoFit/>
            </a:bodyPr>
            <a:lstStyle/>
            <a:p>
              <a:pPr algn="ctr"/>
              <a:r>
                <a:rPr lang="es-CL" dirty="0">
                  <a:solidFill>
                    <a:schemeClr val="bg1"/>
                  </a:solidFill>
                </a:rPr>
                <a:t>Provincias seleccionadas</a:t>
              </a:r>
            </a:p>
          </p:txBody>
        </p:sp>
        <p:sp>
          <p:nvSpPr>
            <p:cNvPr id="16" name="CuadroTexto 15">
              <a:extLst>
                <a:ext uri="{FF2B5EF4-FFF2-40B4-BE49-F238E27FC236}">
                  <a16:creationId xmlns:a16="http://schemas.microsoft.com/office/drawing/2014/main" id="{CDAD9943-9F40-405E-AF5F-14B64ED74818}"/>
                </a:ext>
              </a:extLst>
            </p:cNvPr>
            <p:cNvSpPr txBox="1"/>
            <p:nvPr/>
          </p:nvSpPr>
          <p:spPr>
            <a:xfrm>
              <a:off x="1422263" y="3424889"/>
              <a:ext cx="1477617" cy="369332"/>
            </a:xfrm>
            <a:prstGeom prst="rect">
              <a:avLst/>
            </a:prstGeom>
            <a:noFill/>
          </p:spPr>
          <p:txBody>
            <a:bodyPr wrap="square" rtlCol="0">
              <a:spAutoFit/>
            </a:bodyPr>
            <a:lstStyle/>
            <a:p>
              <a:pPr algn="ctr"/>
              <a:r>
                <a:rPr lang="es-CL" dirty="0">
                  <a:solidFill>
                    <a:schemeClr val="bg1"/>
                  </a:solidFill>
                </a:rPr>
                <a:t>Quillota</a:t>
              </a:r>
            </a:p>
          </p:txBody>
        </p:sp>
        <p:sp>
          <p:nvSpPr>
            <p:cNvPr id="17" name="CuadroTexto 16">
              <a:extLst>
                <a:ext uri="{FF2B5EF4-FFF2-40B4-BE49-F238E27FC236}">
                  <a16:creationId xmlns:a16="http://schemas.microsoft.com/office/drawing/2014/main" id="{650DE7AA-491E-4AF0-9B56-D5A38F445A6F}"/>
                </a:ext>
              </a:extLst>
            </p:cNvPr>
            <p:cNvSpPr txBox="1"/>
            <p:nvPr/>
          </p:nvSpPr>
          <p:spPr>
            <a:xfrm>
              <a:off x="3277567" y="3424889"/>
              <a:ext cx="1484244" cy="369332"/>
            </a:xfrm>
            <a:prstGeom prst="rect">
              <a:avLst/>
            </a:prstGeom>
            <a:noFill/>
          </p:spPr>
          <p:txBody>
            <a:bodyPr wrap="square" rtlCol="0">
              <a:spAutoFit/>
            </a:bodyPr>
            <a:lstStyle/>
            <a:p>
              <a:pPr algn="ctr"/>
              <a:r>
                <a:rPr lang="es-CL" dirty="0">
                  <a:solidFill>
                    <a:schemeClr val="bg1"/>
                  </a:solidFill>
                </a:rPr>
                <a:t>Petorca</a:t>
              </a:r>
            </a:p>
          </p:txBody>
        </p:sp>
        <p:sp>
          <p:nvSpPr>
            <p:cNvPr id="18" name="CuadroTexto 17">
              <a:extLst>
                <a:ext uri="{FF2B5EF4-FFF2-40B4-BE49-F238E27FC236}">
                  <a16:creationId xmlns:a16="http://schemas.microsoft.com/office/drawing/2014/main" id="{98F7F01C-FD8A-4D27-B7B2-2B4A0EAAE27F}"/>
                </a:ext>
              </a:extLst>
            </p:cNvPr>
            <p:cNvSpPr txBox="1"/>
            <p:nvPr/>
          </p:nvSpPr>
          <p:spPr>
            <a:xfrm>
              <a:off x="5132871" y="3424889"/>
              <a:ext cx="1484244" cy="369332"/>
            </a:xfrm>
            <a:prstGeom prst="rect">
              <a:avLst/>
            </a:prstGeom>
            <a:noFill/>
          </p:spPr>
          <p:txBody>
            <a:bodyPr wrap="square" rtlCol="0">
              <a:spAutoFit/>
            </a:bodyPr>
            <a:lstStyle/>
            <a:p>
              <a:pPr algn="ctr"/>
              <a:r>
                <a:rPr lang="es-CL" dirty="0">
                  <a:solidFill>
                    <a:schemeClr val="bg1"/>
                  </a:solidFill>
                </a:rPr>
                <a:t>San Antonio</a:t>
              </a:r>
            </a:p>
          </p:txBody>
        </p:sp>
        <p:sp>
          <p:nvSpPr>
            <p:cNvPr id="19" name="CuadroTexto 18">
              <a:extLst>
                <a:ext uri="{FF2B5EF4-FFF2-40B4-BE49-F238E27FC236}">
                  <a16:creationId xmlns:a16="http://schemas.microsoft.com/office/drawing/2014/main" id="{4D2DEEDC-0915-4E3A-B4BA-D0DA540A4088}"/>
                </a:ext>
              </a:extLst>
            </p:cNvPr>
            <p:cNvSpPr txBox="1"/>
            <p:nvPr/>
          </p:nvSpPr>
          <p:spPr>
            <a:xfrm>
              <a:off x="6988175" y="3424889"/>
              <a:ext cx="1484244" cy="369332"/>
            </a:xfrm>
            <a:prstGeom prst="rect">
              <a:avLst/>
            </a:prstGeom>
            <a:noFill/>
          </p:spPr>
          <p:txBody>
            <a:bodyPr wrap="square" rtlCol="0">
              <a:spAutoFit/>
            </a:bodyPr>
            <a:lstStyle/>
            <a:p>
              <a:pPr algn="ctr"/>
              <a:r>
                <a:rPr lang="es-CL" dirty="0">
                  <a:solidFill>
                    <a:schemeClr val="bg1"/>
                  </a:solidFill>
                </a:rPr>
                <a:t>Valparaíso</a:t>
              </a:r>
            </a:p>
          </p:txBody>
        </p:sp>
        <p:sp>
          <p:nvSpPr>
            <p:cNvPr id="20" name="CuadroTexto 19">
              <a:extLst>
                <a:ext uri="{FF2B5EF4-FFF2-40B4-BE49-F238E27FC236}">
                  <a16:creationId xmlns:a16="http://schemas.microsoft.com/office/drawing/2014/main" id="{85CF024F-0073-4BAC-8C5D-64E8A2185D42}"/>
                </a:ext>
              </a:extLst>
            </p:cNvPr>
            <p:cNvSpPr txBox="1"/>
            <p:nvPr/>
          </p:nvSpPr>
          <p:spPr>
            <a:xfrm>
              <a:off x="8843479" y="3424889"/>
              <a:ext cx="1484244" cy="369332"/>
            </a:xfrm>
            <a:prstGeom prst="rect">
              <a:avLst/>
            </a:prstGeom>
            <a:noFill/>
          </p:spPr>
          <p:txBody>
            <a:bodyPr wrap="square" rtlCol="0">
              <a:spAutoFit/>
            </a:bodyPr>
            <a:lstStyle/>
            <a:p>
              <a:pPr algn="ctr"/>
              <a:r>
                <a:rPr lang="es-CL" dirty="0">
                  <a:solidFill>
                    <a:schemeClr val="bg1"/>
                  </a:solidFill>
                </a:rPr>
                <a:t>San Felipe</a:t>
              </a:r>
            </a:p>
          </p:txBody>
        </p:sp>
        <p:cxnSp>
          <p:nvCxnSpPr>
            <p:cNvPr id="98" name="Conector recto 97">
              <a:extLst>
                <a:ext uri="{FF2B5EF4-FFF2-40B4-BE49-F238E27FC236}">
                  <a16:creationId xmlns:a16="http://schemas.microsoft.com/office/drawing/2014/main" id="{CFAB4D7D-B85A-41C7-92CE-4A406843FE17}"/>
                </a:ext>
              </a:extLst>
            </p:cNvPr>
            <p:cNvCxnSpPr>
              <a:cxnSpLocks/>
            </p:cNvCxnSpPr>
            <p:nvPr/>
          </p:nvCxnSpPr>
          <p:spPr>
            <a:xfrm flipH="1">
              <a:off x="2164385" y="3209432"/>
              <a:ext cx="7421216" cy="82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Conector recto 109">
              <a:extLst>
                <a:ext uri="{FF2B5EF4-FFF2-40B4-BE49-F238E27FC236}">
                  <a16:creationId xmlns:a16="http://schemas.microsoft.com/office/drawing/2014/main" id="{9EF2BC12-5F6A-420C-A8CF-4DB73CE68B91}"/>
                </a:ext>
              </a:extLst>
            </p:cNvPr>
            <p:cNvCxnSpPr>
              <a:cxnSpLocks/>
            </p:cNvCxnSpPr>
            <p:nvPr/>
          </p:nvCxnSpPr>
          <p:spPr>
            <a:xfrm>
              <a:off x="4016375" y="3224661"/>
              <a:ext cx="3314" cy="274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1" name="Conector recto 110">
              <a:extLst>
                <a:ext uri="{FF2B5EF4-FFF2-40B4-BE49-F238E27FC236}">
                  <a16:creationId xmlns:a16="http://schemas.microsoft.com/office/drawing/2014/main" id="{72122FDE-A423-43AA-B89B-AC30955A7C7E}"/>
                </a:ext>
              </a:extLst>
            </p:cNvPr>
            <p:cNvCxnSpPr/>
            <p:nvPr/>
          </p:nvCxnSpPr>
          <p:spPr>
            <a:xfrm>
              <a:off x="5924998" y="2927118"/>
              <a:ext cx="3314" cy="548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Conector recto 111">
              <a:extLst>
                <a:ext uri="{FF2B5EF4-FFF2-40B4-BE49-F238E27FC236}">
                  <a16:creationId xmlns:a16="http://schemas.microsoft.com/office/drawing/2014/main" id="{FD292094-1EB8-4974-B258-C47C268255A8}"/>
                </a:ext>
              </a:extLst>
            </p:cNvPr>
            <p:cNvCxnSpPr/>
            <p:nvPr/>
          </p:nvCxnSpPr>
          <p:spPr>
            <a:xfrm>
              <a:off x="7702996" y="3208695"/>
              <a:ext cx="3314" cy="274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Conector recto 109">
              <a:extLst>
                <a:ext uri="{FF2B5EF4-FFF2-40B4-BE49-F238E27FC236}">
                  <a16:creationId xmlns:a16="http://schemas.microsoft.com/office/drawing/2014/main" id="{5E4DE15D-99DB-441D-B868-77A930705124}"/>
                </a:ext>
              </a:extLst>
            </p:cNvPr>
            <p:cNvCxnSpPr/>
            <p:nvPr/>
          </p:nvCxnSpPr>
          <p:spPr>
            <a:xfrm>
              <a:off x="2167255" y="3214501"/>
              <a:ext cx="3314" cy="274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Conector recto 109">
              <a:extLst>
                <a:ext uri="{FF2B5EF4-FFF2-40B4-BE49-F238E27FC236}">
                  <a16:creationId xmlns:a16="http://schemas.microsoft.com/office/drawing/2014/main" id="{18443B6D-DF0B-4AB5-87A3-A0327815927B}"/>
                </a:ext>
              </a:extLst>
            </p:cNvPr>
            <p:cNvCxnSpPr/>
            <p:nvPr/>
          </p:nvCxnSpPr>
          <p:spPr>
            <a:xfrm>
              <a:off x="9594215" y="3214501"/>
              <a:ext cx="3314" cy="274320"/>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63021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CuadroTexto 90">
            <a:extLst>
              <a:ext uri="{FF2B5EF4-FFF2-40B4-BE49-F238E27FC236}">
                <a16:creationId xmlns:a16="http://schemas.microsoft.com/office/drawing/2014/main" id="{83CA50FE-1A5A-477E-96FE-2F2FFB29C059}"/>
              </a:ext>
            </a:extLst>
          </p:cNvPr>
          <p:cNvSpPr txBox="1"/>
          <p:nvPr/>
        </p:nvSpPr>
        <p:spPr>
          <a:xfrm>
            <a:off x="8700545" y="5020694"/>
            <a:ext cx="1902636" cy="369332"/>
          </a:xfrm>
          <a:prstGeom prst="rect">
            <a:avLst/>
          </a:prstGeom>
          <a:noFill/>
        </p:spPr>
        <p:txBody>
          <a:bodyPr wrap="square" rtlCol="0">
            <a:spAutoFit/>
          </a:bodyPr>
          <a:lstStyle/>
          <a:p>
            <a:pPr algn="ctr"/>
            <a:r>
              <a:rPr lang="es-CL" dirty="0">
                <a:solidFill>
                  <a:schemeClr val="bg1"/>
                </a:solidFill>
              </a:rPr>
              <a:t>2 subterritorios</a:t>
            </a:r>
          </a:p>
        </p:txBody>
      </p:sp>
      <p:pic>
        <p:nvPicPr>
          <p:cNvPr id="31" name="Picture 3">
            <a:extLst>
              <a:ext uri="{FF2B5EF4-FFF2-40B4-BE49-F238E27FC236}">
                <a16:creationId xmlns:a16="http://schemas.microsoft.com/office/drawing/2014/main" id="{53E195B6-1E57-412D-863C-ABA06C0B70E2}"/>
              </a:ext>
            </a:extLst>
          </p:cNvPr>
          <p:cNvPicPr>
            <a:picLocks noChangeAspect="1" noChangeArrowheads="1"/>
          </p:cNvPicPr>
          <p:nvPr/>
        </p:nvPicPr>
        <p:blipFill>
          <a:blip r:embed="rId2" cstate="print"/>
          <a:srcRect/>
          <a:stretch>
            <a:fillRect/>
          </a:stretch>
        </p:blipFill>
        <p:spPr bwMode="auto">
          <a:xfrm>
            <a:off x="408634" y="6072206"/>
            <a:ext cx="1162970" cy="623885"/>
          </a:xfrm>
          <a:prstGeom prst="rect">
            <a:avLst/>
          </a:prstGeom>
          <a:noFill/>
          <a:ln w="9525">
            <a:noFill/>
            <a:miter lim="800000"/>
            <a:headEnd/>
            <a:tailEnd/>
          </a:ln>
          <a:effectLst/>
        </p:spPr>
      </p:pic>
      <p:pic>
        <p:nvPicPr>
          <p:cNvPr id="33" name="Picture 2">
            <a:extLst>
              <a:ext uri="{FF2B5EF4-FFF2-40B4-BE49-F238E27FC236}">
                <a16:creationId xmlns:a16="http://schemas.microsoft.com/office/drawing/2014/main" id="{BDC7419F-409B-4F5E-A294-ED799C3797C3}"/>
              </a:ext>
            </a:extLst>
          </p:cNvPr>
          <p:cNvPicPr>
            <a:picLocks noChangeAspect="1" noChangeArrowheads="1"/>
          </p:cNvPicPr>
          <p:nvPr/>
        </p:nvPicPr>
        <p:blipFill>
          <a:blip r:embed="rId3" cstate="print"/>
          <a:srcRect/>
          <a:stretch>
            <a:fillRect/>
          </a:stretch>
        </p:blipFill>
        <p:spPr bwMode="auto">
          <a:xfrm>
            <a:off x="428595" y="0"/>
            <a:ext cx="888163" cy="1500174"/>
          </a:xfrm>
          <a:prstGeom prst="rect">
            <a:avLst/>
          </a:prstGeom>
          <a:noFill/>
          <a:ln w="9525">
            <a:noFill/>
            <a:miter lim="800000"/>
            <a:headEnd/>
            <a:tailEnd/>
          </a:ln>
          <a:effectLst/>
        </p:spPr>
      </p:pic>
      <p:sp>
        <p:nvSpPr>
          <p:cNvPr id="35" name="CuadroTexto 34">
            <a:extLst>
              <a:ext uri="{FF2B5EF4-FFF2-40B4-BE49-F238E27FC236}">
                <a16:creationId xmlns:a16="http://schemas.microsoft.com/office/drawing/2014/main" id="{EC03B5C1-EFF7-40B1-9DB6-8FB0BA8BACA3}"/>
              </a:ext>
            </a:extLst>
          </p:cNvPr>
          <p:cNvSpPr txBox="1"/>
          <p:nvPr/>
        </p:nvSpPr>
        <p:spPr>
          <a:xfrm>
            <a:off x="283972" y="1780791"/>
            <a:ext cx="5812028" cy="400110"/>
          </a:xfrm>
          <a:prstGeom prst="rect">
            <a:avLst/>
          </a:prstGeom>
          <a:noFill/>
        </p:spPr>
        <p:txBody>
          <a:bodyPr wrap="square" rtlCol="0">
            <a:spAutoFit/>
          </a:bodyPr>
          <a:lstStyle/>
          <a:p>
            <a:r>
              <a:rPr lang="es-CL" sz="2000" b="1" dirty="0">
                <a:solidFill>
                  <a:srgbClr val="002060"/>
                </a:solidFill>
              </a:rPr>
              <a:t>Alcance geográfico del programa: </a:t>
            </a:r>
          </a:p>
        </p:txBody>
      </p:sp>
      <p:sp>
        <p:nvSpPr>
          <p:cNvPr id="37" name="Título 1">
            <a:extLst>
              <a:ext uri="{FF2B5EF4-FFF2-40B4-BE49-F238E27FC236}">
                <a16:creationId xmlns:a16="http://schemas.microsoft.com/office/drawing/2014/main" id="{C2A6B1BF-20AC-417C-AFAC-8DD0E0083278}"/>
              </a:ext>
            </a:extLst>
          </p:cNvPr>
          <p:cNvSpPr txBox="1">
            <a:spLocks/>
          </p:cNvSpPr>
          <p:nvPr/>
        </p:nvSpPr>
        <p:spPr>
          <a:xfrm>
            <a:off x="838200" y="365125"/>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spcBef>
                <a:spcPts val="0"/>
              </a:spcBef>
            </a:pPr>
            <a:r>
              <a:rPr lang="es-CL" sz="2000" b="1">
                <a:solidFill>
                  <a:srgbClr val="002060"/>
                </a:solidFill>
                <a:latin typeface="Arial" panose="020B0604020202020204" pitchFamily="34" charset="0"/>
                <a:ea typeface="Times New Roman" panose="02020603050405020304" pitchFamily="18" charset="0"/>
                <a:cs typeface="+mn-cs"/>
              </a:rPr>
              <a:t>Programa de innovación en el uso eficiente del recurso hídrico                   </a:t>
            </a:r>
            <a:br>
              <a:rPr lang="es-CL" sz="2000" b="1">
                <a:solidFill>
                  <a:srgbClr val="002060"/>
                </a:solidFill>
                <a:latin typeface="Arial" panose="020B0604020202020204" pitchFamily="34" charset="0"/>
                <a:ea typeface="Times New Roman" panose="02020603050405020304" pitchFamily="18" charset="0"/>
                <a:cs typeface="+mn-cs"/>
              </a:rPr>
            </a:br>
            <a:r>
              <a:rPr lang="es-CL" sz="2000" b="1">
                <a:solidFill>
                  <a:srgbClr val="002060"/>
                </a:solidFill>
                <a:latin typeface="Arial" panose="020B0604020202020204" pitchFamily="34" charset="0"/>
                <a:ea typeface="Times New Roman" panose="02020603050405020304" pitchFamily="18" charset="0"/>
                <a:cs typeface="+mn-cs"/>
              </a:rPr>
              <a:t>  para la pequeña agricultura de la Región de Valparaíso</a:t>
            </a:r>
            <a:br>
              <a:rPr lang="es-CL" sz="2000" b="1">
                <a:solidFill>
                  <a:srgbClr val="002060"/>
                </a:solidFill>
                <a:latin typeface="Arial" panose="020B0604020202020204" pitchFamily="34" charset="0"/>
                <a:ea typeface="Times New Roman" panose="02020603050405020304" pitchFamily="18" charset="0"/>
                <a:cs typeface="+mn-cs"/>
              </a:rPr>
            </a:br>
            <a:endParaRPr lang="es-CL" sz="3600" dirty="0"/>
          </a:p>
        </p:txBody>
      </p:sp>
      <p:grpSp>
        <p:nvGrpSpPr>
          <p:cNvPr id="2" name="Group 1">
            <a:extLst>
              <a:ext uri="{FF2B5EF4-FFF2-40B4-BE49-F238E27FC236}">
                <a16:creationId xmlns:a16="http://schemas.microsoft.com/office/drawing/2014/main" id="{74A51771-3DFB-484F-8C84-8AD78A04533F}"/>
              </a:ext>
            </a:extLst>
          </p:cNvPr>
          <p:cNvGrpSpPr/>
          <p:nvPr/>
        </p:nvGrpSpPr>
        <p:grpSpPr>
          <a:xfrm>
            <a:off x="1422263" y="2535273"/>
            <a:ext cx="8905460" cy="2416588"/>
            <a:chOff x="1422263" y="2535273"/>
            <a:chExt cx="8905460" cy="2416588"/>
          </a:xfrm>
        </p:grpSpPr>
        <p:sp>
          <p:nvSpPr>
            <p:cNvPr id="7" name="Rectángulo: esquinas redondeadas 6">
              <a:extLst>
                <a:ext uri="{FF2B5EF4-FFF2-40B4-BE49-F238E27FC236}">
                  <a16:creationId xmlns:a16="http://schemas.microsoft.com/office/drawing/2014/main" id="{CE75A821-C74F-4871-980A-5D29264ADC82}"/>
                </a:ext>
              </a:extLst>
            </p:cNvPr>
            <p:cNvSpPr/>
            <p:nvPr/>
          </p:nvSpPr>
          <p:spPr>
            <a:xfrm>
              <a:off x="4576633" y="2535273"/>
              <a:ext cx="2709353" cy="4638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schemeClr val="bg1"/>
                </a:solidFill>
              </a:endParaRPr>
            </a:p>
          </p:txBody>
        </p:sp>
        <p:sp>
          <p:nvSpPr>
            <p:cNvPr id="8" name="Rectángulo: esquinas redondeadas 7">
              <a:extLst>
                <a:ext uri="{FF2B5EF4-FFF2-40B4-BE49-F238E27FC236}">
                  <a16:creationId xmlns:a16="http://schemas.microsoft.com/office/drawing/2014/main" id="{AB39C212-72F3-43E8-8192-59F6078C399B}"/>
                </a:ext>
              </a:extLst>
            </p:cNvPr>
            <p:cNvSpPr/>
            <p:nvPr/>
          </p:nvSpPr>
          <p:spPr>
            <a:xfrm>
              <a:off x="1422263" y="3424889"/>
              <a:ext cx="1484244" cy="4638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9" name="Rectángulo: esquinas redondeadas 8">
              <a:extLst>
                <a:ext uri="{FF2B5EF4-FFF2-40B4-BE49-F238E27FC236}">
                  <a16:creationId xmlns:a16="http://schemas.microsoft.com/office/drawing/2014/main" id="{C3390613-DD6C-4201-8124-006E069A53F3}"/>
                </a:ext>
              </a:extLst>
            </p:cNvPr>
            <p:cNvSpPr/>
            <p:nvPr/>
          </p:nvSpPr>
          <p:spPr>
            <a:xfrm>
              <a:off x="3277567" y="3424889"/>
              <a:ext cx="1484244" cy="4638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0" name="Rectángulo: esquinas redondeadas 9">
              <a:extLst>
                <a:ext uri="{FF2B5EF4-FFF2-40B4-BE49-F238E27FC236}">
                  <a16:creationId xmlns:a16="http://schemas.microsoft.com/office/drawing/2014/main" id="{128D1840-4098-4368-AF5C-1D9435CB6BE2}"/>
                </a:ext>
              </a:extLst>
            </p:cNvPr>
            <p:cNvSpPr/>
            <p:nvPr/>
          </p:nvSpPr>
          <p:spPr>
            <a:xfrm>
              <a:off x="5132871" y="3424889"/>
              <a:ext cx="1484244" cy="4638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1" name="Rectángulo: esquinas redondeadas 10">
              <a:extLst>
                <a:ext uri="{FF2B5EF4-FFF2-40B4-BE49-F238E27FC236}">
                  <a16:creationId xmlns:a16="http://schemas.microsoft.com/office/drawing/2014/main" id="{EFF6819D-B43F-4034-8BBE-79ED8500E12A}"/>
                </a:ext>
              </a:extLst>
            </p:cNvPr>
            <p:cNvSpPr/>
            <p:nvPr/>
          </p:nvSpPr>
          <p:spPr>
            <a:xfrm>
              <a:off x="6988175" y="3424889"/>
              <a:ext cx="1484244" cy="4638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2" name="Rectángulo: esquinas redondeadas 11">
              <a:extLst>
                <a:ext uri="{FF2B5EF4-FFF2-40B4-BE49-F238E27FC236}">
                  <a16:creationId xmlns:a16="http://schemas.microsoft.com/office/drawing/2014/main" id="{E72C644D-FD87-4674-A344-8AB16AA14E49}"/>
                </a:ext>
              </a:extLst>
            </p:cNvPr>
            <p:cNvSpPr/>
            <p:nvPr/>
          </p:nvSpPr>
          <p:spPr>
            <a:xfrm>
              <a:off x="8843479" y="3424889"/>
              <a:ext cx="1484244" cy="4638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5" name="CuadroTexto 14">
              <a:extLst>
                <a:ext uri="{FF2B5EF4-FFF2-40B4-BE49-F238E27FC236}">
                  <a16:creationId xmlns:a16="http://schemas.microsoft.com/office/drawing/2014/main" id="{ABCE932E-38DD-4CCF-866A-A72E96ACB1A0}"/>
                </a:ext>
              </a:extLst>
            </p:cNvPr>
            <p:cNvSpPr txBox="1"/>
            <p:nvPr/>
          </p:nvSpPr>
          <p:spPr>
            <a:xfrm>
              <a:off x="3158300" y="2564328"/>
              <a:ext cx="5565912" cy="369332"/>
            </a:xfrm>
            <a:prstGeom prst="rect">
              <a:avLst/>
            </a:prstGeom>
            <a:noFill/>
          </p:spPr>
          <p:txBody>
            <a:bodyPr wrap="square" rtlCol="0">
              <a:spAutoFit/>
            </a:bodyPr>
            <a:lstStyle/>
            <a:p>
              <a:pPr algn="ctr"/>
              <a:r>
                <a:rPr lang="es-CL" dirty="0">
                  <a:solidFill>
                    <a:schemeClr val="bg1"/>
                  </a:solidFill>
                </a:rPr>
                <a:t>Provincias seleccionadas</a:t>
              </a:r>
            </a:p>
          </p:txBody>
        </p:sp>
        <p:sp>
          <p:nvSpPr>
            <p:cNvPr id="16" name="CuadroTexto 15">
              <a:extLst>
                <a:ext uri="{FF2B5EF4-FFF2-40B4-BE49-F238E27FC236}">
                  <a16:creationId xmlns:a16="http://schemas.microsoft.com/office/drawing/2014/main" id="{CDAD9943-9F40-405E-AF5F-14B64ED74818}"/>
                </a:ext>
              </a:extLst>
            </p:cNvPr>
            <p:cNvSpPr txBox="1"/>
            <p:nvPr/>
          </p:nvSpPr>
          <p:spPr>
            <a:xfrm>
              <a:off x="1422263" y="3424889"/>
              <a:ext cx="1477617" cy="369332"/>
            </a:xfrm>
            <a:prstGeom prst="rect">
              <a:avLst/>
            </a:prstGeom>
            <a:noFill/>
          </p:spPr>
          <p:txBody>
            <a:bodyPr wrap="square" rtlCol="0">
              <a:spAutoFit/>
            </a:bodyPr>
            <a:lstStyle/>
            <a:p>
              <a:pPr algn="ctr"/>
              <a:r>
                <a:rPr lang="es-CL" dirty="0">
                  <a:solidFill>
                    <a:schemeClr val="bg1"/>
                  </a:solidFill>
                </a:rPr>
                <a:t>Quillota</a:t>
              </a:r>
            </a:p>
          </p:txBody>
        </p:sp>
        <p:sp>
          <p:nvSpPr>
            <p:cNvPr id="17" name="CuadroTexto 16">
              <a:extLst>
                <a:ext uri="{FF2B5EF4-FFF2-40B4-BE49-F238E27FC236}">
                  <a16:creationId xmlns:a16="http://schemas.microsoft.com/office/drawing/2014/main" id="{650DE7AA-491E-4AF0-9B56-D5A38F445A6F}"/>
                </a:ext>
              </a:extLst>
            </p:cNvPr>
            <p:cNvSpPr txBox="1"/>
            <p:nvPr/>
          </p:nvSpPr>
          <p:spPr>
            <a:xfrm>
              <a:off x="3277567" y="3424889"/>
              <a:ext cx="1484244" cy="369332"/>
            </a:xfrm>
            <a:prstGeom prst="rect">
              <a:avLst/>
            </a:prstGeom>
            <a:noFill/>
          </p:spPr>
          <p:txBody>
            <a:bodyPr wrap="square" rtlCol="0">
              <a:spAutoFit/>
            </a:bodyPr>
            <a:lstStyle/>
            <a:p>
              <a:pPr algn="ctr"/>
              <a:r>
                <a:rPr lang="es-CL" dirty="0">
                  <a:solidFill>
                    <a:schemeClr val="bg1"/>
                  </a:solidFill>
                </a:rPr>
                <a:t>Petorca</a:t>
              </a:r>
            </a:p>
          </p:txBody>
        </p:sp>
        <p:sp>
          <p:nvSpPr>
            <p:cNvPr id="18" name="CuadroTexto 17">
              <a:extLst>
                <a:ext uri="{FF2B5EF4-FFF2-40B4-BE49-F238E27FC236}">
                  <a16:creationId xmlns:a16="http://schemas.microsoft.com/office/drawing/2014/main" id="{98F7F01C-FD8A-4D27-B7B2-2B4A0EAAE27F}"/>
                </a:ext>
              </a:extLst>
            </p:cNvPr>
            <p:cNvSpPr txBox="1"/>
            <p:nvPr/>
          </p:nvSpPr>
          <p:spPr>
            <a:xfrm>
              <a:off x="5132871" y="3424889"/>
              <a:ext cx="1484244" cy="369332"/>
            </a:xfrm>
            <a:prstGeom prst="rect">
              <a:avLst/>
            </a:prstGeom>
            <a:noFill/>
          </p:spPr>
          <p:txBody>
            <a:bodyPr wrap="square" rtlCol="0">
              <a:spAutoFit/>
            </a:bodyPr>
            <a:lstStyle/>
            <a:p>
              <a:pPr algn="ctr"/>
              <a:r>
                <a:rPr lang="es-CL" dirty="0">
                  <a:solidFill>
                    <a:schemeClr val="bg1"/>
                  </a:solidFill>
                </a:rPr>
                <a:t>San Antonio</a:t>
              </a:r>
            </a:p>
          </p:txBody>
        </p:sp>
        <p:sp>
          <p:nvSpPr>
            <p:cNvPr id="19" name="CuadroTexto 18">
              <a:extLst>
                <a:ext uri="{FF2B5EF4-FFF2-40B4-BE49-F238E27FC236}">
                  <a16:creationId xmlns:a16="http://schemas.microsoft.com/office/drawing/2014/main" id="{4D2DEEDC-0915-4E3A-B4BA-D0DA540A4088}"/>
                </a:ext>
              </a:extLst>
            </p:cNvPr>
            <p:cNvSpPr txBox="1"/>
            <p:nvPr/>
          </p:nvSpPr>
          <p:spPr>
            <a:xfrm>
              <a:off x="6988175" y="3424889"/>
              <a:ext cx="1484244" cy="369332"/>
            </a:xfrm>
            <a:prstGeom prst="rect">
              <a:avLst/>
            </a:prstGeom>
            <a:noFill/>
          </p:spPr>
          <p:txBody>
            <a:bodyPr wrap="square" rtlCol="0">
              <a:spAutoFit/>
            </a:bodyPr>
            <a:lstStyle/>
            <a:p>
              <a:pPr algn="ctr"/>
              <a:r>
                <a:rPr lang="es-CL" dirty="0">
                  <a:solidFill>
                    <a:schemeClr val="bg1"/>
                  </a:solidFill>
                </a:rPr>
                <a:t>Valparaíso</a:t>
              </a:r>
            </a:p>
          </p:txBody>
        </p:sp>
        <p:sp>
          <p:nvSpPr>
            <p:cNvPr id="20" name="CuadroTexto 19">
              <a:extLst>
                <a:ext uri="{FF2B5EF4-FFF2-40B4-BE49-F238E27FC236}">
                  <a16:creationId xmlns:a16="http://schemas.microsoft.com/office/drawing/2014/main" id="{85CF024F-0073-4BAC-8C5D-64E8A2185D42}"/>
                </a:ext>
              </a:extLst>
            </p:cNvPr>
            <p:cNvSpPr txBox="1"/>
            <p:nvPr/>
          </p:nvSpPr>
          <p:spPr>
            <a:xfrm>
              <a:off x="8843479" y="3424889"/>
              <a:ext cx="1484244" cy="369332"/>
            </a:xfrm>
            <a:prstGeom prst="rect">
              <a:avLst/>
            </a:prstGeom>
            <a:noFill/>
          </p:spPr>
          <p:txBody>
            <a:bodyPr wrap="square" rtlCol="0">
              <a:spAutoFit/>
            </a:bodyPr>
            <a:lstStyle/>
            <a:p>
              <a:pPr algn="ctr"/>
              <a:r>
                <a:rPr lang="es-CL" dirty="0">
                  <a:solidFill>
                    <a:schemeClr val="bg1"/>
                  </a:solidFill>
                </a:rPr>
                <a:t>San Felipe</a:t>
              </a:r>
            </a:p>
          </p:txBody>
        </p:sp>
        <p:cxnSp>
          <p:nvCxnSpPr>
            <p:cNvPr id="98" name="Conector recto 97">
              <a:extLst>
                <a:ext uri="{FF2B5EF4-FFF2-40B4-BE49-F238E27FC236}">
                  <a16:creationId xmlns:a16="http://schemas.microsoft.com/office/drawing/2014/main" id="{CFAB4D7D-B85A-41C7-92CE-4A406843FE17}"/>
                </a:ext>
              </a:extLst>
            </p:cNvPr>
            <p:cNvCxnSpPr>
              <a:cxnSpLocks/>
            </p:cNvCxnSpPr>
            <p:nvPr/>
          </p:nvCxnSpPr>
          <p:spPr>
            <a:xfrm flipH="1">
              <a:off x="2164385" y="3209432"/>
              <a:ext cx="7421216" cy="82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Conector recto 109">
              <a:extLst>
                <a:ext uri="{FF2B5EF4-FFF2-40B4-BE49-F238E27FC236}">
                  <a16:creationId xmlns:a16="http://schemas.microsoft.com/office/drawing/2014/main" id="{9EF2BC12-5F6A-420C-A8CF-4DB73CE68B91}"/>
                </a:ext>
              </a:extLst>
            </p:cNvPr>
            <p:cNvCxnSpPr>
              <a:cxnSpLocks/>
            </p:cNvCxnSpPr>
            <p:nvPr/>
          </p:nvCxnSpPr>
          <p:spPr>
            <a:xfrm>
              <a:off x="4016375" y="3224661"/>
              <a:ext cx="3314" cy="274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1" name="Conector recto 110">
              <a:extLst>
                <a:ext uri="{FF2B5EF4-FFF2-40B4-BE49-F238E27FC236}">
                  <a16:creationId xmlns:a16="http://schemas.microsoft.com/office/drawing/2014/main" id="{72122FDE-A423-43AA-B89B-AC30955A7C7E}"/>
                </a:ext>
              </a:extLst>
            </p:cNvPr>
            <p:cNvCxnSpPr/>
            <p:nvPr/>
          </p:nvCxnSpPr>
          <p:spPr>
            <a:xfrm>
              <a:off x="5924998" y="2927118"/>
              <a:ext cx="3314" cy="548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Conector recto 111">
              <a:extLst>
                <a:ext uri="{FF2B5EF4-FFF2-40B4-BE49-F238E27FC236}">
                  <a16:creationId xmlns:a16="http://schemas.microsoft.com/office/drawing/2014/main" id="{FD292094-1EB8-4974-B258-C47C268255A8}"/>
                </a:ext>
              </a:extLst>
            </p:cNvPr>
            <p:cNvCxnSpPr/>
            <p:nvPr/>
          </p:nvCxnSpPr>
          <p:spPr>
            <a:xfrm>
              <a:off x="7702996" y="3208695"/>
              <a:ext cx="3314" cy="27432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Conector recto 109">
              <a:extLst>
                <a:ext uri="{FF2B5EF4-FFF2-40B4-BE49-F238E27FC236}">
                  <a16:creationId xmlns:a16="http://schemas.microsoft.com/office/drawing/2014/main" id="{5E4DE15D-99DB-441D-B868-77A930705124}"/>
                </a:ext>
              </a:extLst>
            </p:cNvPr>
            <p:cNvCxnSpPr/>
            <p:nvPr/>
          </p:nvCxnSpPr>
          <p:spPr>
            <a:xfrm>
              <a:off x="2167255" y="3214501"/>
              <a:ext cx="3314" cy="82296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Conector recto 109">
              <a:extLst>
                <a:ext uri="{FF2B5EF4-FFF2-40B4-BE49-F238E27FC236}">
                  <a16:creationId xmlns:a16="http://schemas.microsoft.com/office/drawing/2014/main" id="{18443B6D-DF0B-4AB5-87A3-A0327815927B}"/>
                </a:ext>
              </a:extLst>
            </p:cNvPr>
            <p:cNvCxnSpPr/>
            <p:nvPr/>
          </p:nvCxnSpPr>
          <p:spPr>
            <a:xfrm>
              <a:off x="9594215" y="3214501"/>
              <a:ext cx="3314" cy="1737360"/>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26" name="Conector recto 25">
            <a:extLst>
              <a:ext uri="{FF2B5EF4-FFF2-40B4-BE49-F238E27FC236}">
                <a16:creationId xmlns:a16="http://schemas.microsoft.com/office/drawing/2014/main" id="{F0599DD4-66B2-4BA1-8CB9-77019126FB05}"/>
              </a:ext>
            </a:extLst>
          </p:cNvPr>
          <p:cNvCxnSpPr/>
          <p:nvPr/>
        </p:nvCxnSpPr>
        <p:spPr>
          <a:xfrm flipH="1">
            <a:off x="7726983" y="3880281"/>
            <a:ext cx="3314" cy="132524"/>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ector recto 26">
            <a:extLst>
              <a:ext uri="{FF2B5EF4-FFF2-40B4-BE49-F238E27FC236}">
                <a16:creationId xmlns:a16="http://schemas.microsoft.com/office/drawing/2014/main" id="{2560136E-EFFB-4E6C-8A00-6FBD1A9809E2}"/>
              </a:ext>
            </a:extLst>
          </p:cNvPr>
          <p:cNvCxnSpPr/>
          <p:nvPr/>
        </p:nvCxnSpPr>
        <p:spPr>
          <a:xfrm flipH="1">
            <a:off x="5931310" y="3886361"/>
            <a:ext cx="3314" cy="132524"/>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ector recto 27">
            <a:extLst>
              <a:ext uri="{FF2B5EF4-FFF2-40B4-BE49-F238E27FC236}">
                <a16:creationId xmlns:a16="http://schemas.microsoft.com/office/drawing/2014/main" id="{E5C60DBA-58DF-4FE1-A842-627FB99C5C68}"/>
              </a:ext>
            </a:extLst>
          </p:cNvPr>
          <p:cNvCxnSpPr/>
          <p:nvPr/>
        </p:nvCxnSpPr>
        <p:spPr>
          <a:xfrm flipH="1">
            <a:off x="4016375" y="3880281"/>
            <a:ext cx="3314" cy="132524"/>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ector recto 31">
            <a:extLst>
              <a:ext uri="{FF2B5EF4-FFF2-40B4-BE49-F238E27FC236}">
                <a16:creationId xmlns:a16="http://schemas.microsoft.com/office/drawing/2014/main" id="{D13C9FFF-1627-4083-9A28-38C914D50996}"/>
              </a:ext>
            </a:extLst>
          </p:cNvPr>
          <p:cNvCxnSpPr>
            <a:cxnSpLocks/>
          </p:cNvCxnSpPr>
          <p:nvPr/>
        </p:nvCxnSpPr>
        <p:spPr>
          <a:xfrm flipH="1">
            <a:off x="2157757" y="4012805"/>
            <a:ext cx="5569226" cy="12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ector recto de flecha 33">
            <a:extLst>
              <a:ext uri="{FF2B5EF4-FFF2-40B4-BE49-F238E27FC236}">
                <a16:creationId xmlns:a16="http://schemas.microsoft.com/office/drawing/2014/main" id="{6E91EFA8-DD23-4157-B6B6-0620E78F1008}"/>
              </a:ext>
            </a:extLst>
          </p:cNvPr>
          <p:cNvCxnSpPr/>
          <p:nvPr/>
        </p:nvCxnSpPr>
        <p:spPr>
          <a:xfrm>
            <a:off x="4761811" y="4021239"/>
            <a:ext cx="0" cy="8768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Rectángulo 89">
            <a:extLst>
              <a:ext uri="{FF2B5EF4-FFF2-40B4-BE49-F238E27FC236}">
                <a16:creationId xmlns:a16="http://schemas.microsoft.com/office/drawing/2014/main" id="{E0B5E1C9-2A56-4875-B69E-1FC5E1EE244C}"/>
              </a:ext>
            </a:extLst>
          </p:cNvPr>
          <p:cNvSpPr/>
          <p:nvPr/>
        </p:nvSpPr>
        <p:spPr>
          <a:xfrm>
            <a:off x="3582367" y="4923927"/>
            <a:ext cx="2358888" cy="649406"/>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a:t>1 </a:t>
            </a:r>
            <a:r>
              <a:rPr lang="es-CL" dirty="0" err="1"/>
              <a:t>Subterritorio</a:t>
            </a:r>
            <a:r>
              <a:rPr lang="es-CL" dirty="0"/>
              <a:t>                                                </a:t>
            </a:r>
          </a:p>
        </p:txBody>
      </p:sp>
      <p:sp>
        <p:nvSpPr>
          <p:cNvPr id="36" name="Rectángulo 88">
            <a:extLst>
              <a:ext uri="{FF2B5EF4-FFF2-40B4-BE49-F238E27FC236}">
                <a16:creationId xmlns:a16="http://schemas.microsoft.com/office/drawing/2014/main" id="{B7CCDE77-592F-44E8-91B7-3569DF96F8E8}"/>
              </a:ext>
            </a:extLst>
          </p:cNvPr>
          <p:cNvSpPr/>
          <p:nvPr/>
        </p:nvSpPr>
        <p:spPr>
          <a:xfrm>
            <a:off x="8472419" y="4923927"/>
            <a:ext cx="2358888" cy="649406"/>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dirty="0"/>
              <a:t>2 </a:t>
            </a:r>
            <a:r>
              <a:rPr lang="es-CL" dirty="0" err="1"/>
              <a:t>Subterritorios</a:t>
            </a:r>
            <a:endParaRPr lang="es-CL" dirty="0"/>
          </a:p>
        </p:txBody>
      </p:sp>
    </p:spTree>
    <p:extLst>
      <p:ext uri="{BB962C8B-B14F-4D97-AF65-F5344CB8AC3E}">
        <p14:creationId xmlns:p14="http://schemas.microsoft.com/office/powerpoint/2010/main" val="40265322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ítulo 1">
            <a:extLst>
              <a:ext uri="{FF2B5EF4-FFF2-40B4-BE49-F238E27FC236}">
                <a16:creationId xmlns:a16="http://schemas.microsoft.com/office/drawing/2014/main" id="{8D45B8E5-4FD9-4ED7-AA75-8F998294257F}"/>
              </a:ext>
            </a:extLst>
          </p:cNvPr>
          <p:cNvSpPr>
            <a:spLocks noGrp="1"/>
          </p:cNvSpPr>
          <p:nvPr>
            <p:ph type="title"/>
          </p:nvPr>
        </p:nvSpPr>
        <p:spPr>
          <a:xfrm>
            <a:off x="838200" y="365125"/>
            <a:ext cx="10515600" cy="1325563"/>
          </a:xfrm>
        </p:spPr>
        <p:txBody>
          <a:bodyPr>
            <a:normAutofit/>
          </a:bodyPr>
          <a:lstStyle/>
          <a:p>
            <a:pPr lvl="0" algn="ctr">
              <a:lnSpc>
                <a:spcPct val="100000"/>
              </a:lnSpc>
              <a:spcBef>
                <a:spcPts val="0"/>
              </a:spcBef>
            </a:pPr>
            <a:r>
              <a:rPr lang="es-CL" sz="2000" b="1" dirty="0">
                <a:solidFill>
                  <a:srgbClr val="002060"/>
                </a:solidFill>
                <a:latin typeface="Arial" panose="020B0604020202020204" pitchFamily="34" charset="0"/>
                <a:ea typeface="Times New Roman" panose="02020603050405020304" pitchFamily="18" charset="0"/>
                <a:cs typeface="+mn-cs"/>
              </a:rPr>
              <a:t>Programa de innovación en el uso eficiente del recurso hídrico                   </a:t>
            </a:r>
            <a:br>
              <a:rPr lang="es-CL" sz="2000" b="1" dirty="0">
                <a:solidFill>
                  <a:srgbClr val="002060"/>
                </a:solidFill>
                <a:latin typeface="Arial" panose="020B0604020202020204" pitchFamily="34" charset="0"/>
                <a:ea typeface="Times New Roman" panose="02020603050405020304" pitchFamily="18" charset="0"/>
                <a:cs typeface="+mn-cs"/>
              </a:rPr>
            </a:br>
            <a:r>
              <a:rPr lang="es-CL" sz="2000" b="1" dirty="0">
                <a:solidFill>
                  <a:srgbClr val="002060"/>
                </a:solidFill>
                <a:latin typeface="Arial" panose="020B0604020202020204" pitchFamily="34" charset="0"/>
                <a:ea typeface="Times New Roman" panose="02020603050405020304" pitchFamily="18" charset="0"/>
                <a:cs typeface="+mn-cs"/>
              </a:rPr>
              <a:t>  para la pequeña agricultura de la Región de Valparaíso</a:t>
            </a:r>
            <a:br>
              <a:rPr lang="es-CL" sz="2000" b="1" dirty="0">
                <a:solidFill>
                  <a:srgbClr val="002060"/>
                </a:solidFill>
                <a:latin typeface="Arial" panose="020B0604020202020204" pitchFamily="34" charset="0"/>
                <a:ea typeface="Times New Roman" panose="02020603050405020304" pitchFamily="18" charset="0"/>
                <a:cs typeface="+mn-cs"/>
              </a:rPr>
            </a:br>
            <a:endParaRPr lang="es-CL" sz="3600" dirty="0"/>
          </a:p>
        </p:txBody>
      </p:sp>
      <p:pic>
        <p:nvPicPr>
          <p:cNvPr id="16" name="Picture 3">
            <a:extLst>
              <a:ext uri="{FF2B5EF4-FFF2-40B4-BE49-F238E27FC236}">
                <a16:creationId xmlns:a16="http://schemas.microsoft.com/office/drawing/2014/main" id="{845C6F7D-C73F-4748-B18F-A2C724CE41FE}"/>
              </a:ext>
            </a:extLst>
          </p:cNvPr>
          <p:cNvPicPr>
            <a:picLocks noChangeAspect="1" noChangeArrowheads="1"/>
          </p:cNvPicPr>
          <p:nvPr/>
        </p:nvPicPr>
        <p:blipFill>
          <a:blip r:embed="rId2" cstate="print"/>
          <a:srcRect/>
          <a:stretch>
            <a:fillRect/>
          </a:stretch>
        </p:blipFill>
        <p:spPr bwMode="auto">
          <a:xfrm>
            <a:off x="408634" y="6072206"/>
            <a:ext cx="1162970" cy="623885"/>
          </a:xfrm>
          <a:prstGeom prst="rect">
            <a:avLst/>
          </a:prstGeom>
          <a:noFill/>
          <a:ln w="9525">
            <a:noFill/>
            <a:miter lim="800000"/>
            <a:headEnd/>
            <a:tailEnd/>
          </a:ln>
          <a:effectLst/>
        </p:spPr>
      </p:pic>
      <p:pic>
        <p:nvPicPr>
          <p:cNvPr id="17" name="Picture 2">
            <a:extLst>
              <a:ext uri="{FF2B5EF4-FFF2-40B4-BE49-F238E27FC236}">
                <a16:creationId xmlns:a16="http://schemas.microsoft.com/office/drawing/2014/main" id="{94DA0B7A-43E1-40D9-A518-0B4118639E86}"/>
              </a:ext>
            </a:extLst>
          </p:cNvPr>
          <p:cNvPicPr>
            <a:picLocks noChangeAspect="1" noChangeArrowheads="1"/>
          </p:cNvPicPr>
          <p:nvPr/>
        </p:nvPicPr>
        <p:blipFill>
          <a:blip r:embed="rId3" cstate="print"/>
          <a:srcRect/>
          <a:stretch>
            <a:fillRect/>
          </a:stretch>
        </p:blipFill>
        <p:spPr bwMode="auto">
          <a:xfrm>
            <a:off x="408634" y="0"/>
            <a:ext cx="888163" cy="1500174"/>
          </a:xfrm>
          <a:prstGeom prst="rect">
            <a:avLst/>
          </a:prstGeom>
          <a:noFill/>
          <a:ln w="9525">
            <a:noFill/>
            <a:miter lim="800000"/>
            <a:headEnd/>
            <a:tailEnd/>
          </a:ln>
          <a:effectLst/>
        </p:spPr>
      </p:pic>
      <p:sp>
        <p:nvSpPr>
          <p:cNvPr id="18" name="CuadroTexto 17">
            <a:extLst>
              <a:ext uri="{FF2B5EF4-FFF2-40B4-BE49-F238E27FC236}">
                <a16:creationId xmlns:a16="http://schemas.microsoft.com/office/drawing/2014/main" id="{4F5AE368-D269-490C-88A6-5B2D5C41BFB5}"/>
              </a:ext>
            </a:extLst>
          </p:cNvPr>
          <p:cNvSpPr txBox="1"/>
          <p:nvPr/>
        </p:nvSpPr>
        <p:spPr>
          <a:xfrm>
            <a:off x="283972" y="1724520"/>
            <a:ext cx="5812028" cy="400110"/>
          </a:xfrm>
          <a:prstGeom prst="rect">
            <a:avLst/>
          </a:prstGeom>
          <a:noFill/>
        </p:spPr>
        <p:txBody>
          <a:bodyPr wrap="square" rtlCol="0">
            <a:spAutoFit/>
          </a:bodyPr>
          <a:lstStyle/>
          <a:p>
            <a:r>
              <a:rPr lang="es-CL" sz="2000" b="1" dirty="0">
                <a:solidFill>
                  <a:srgbClr val="002060"/>
                </a:solidFill>
              </a:rPr>
              <a:t>Procesos enfocados en alumnos y/o docentes: </a:t>
            </a:r>
          </a:p>
        </p:txBody>
      </p:sp>
      <p:sp>
        <p:nvSpPr>
          <p:cNvPr id="25" name="CuadroTexto 24">
            <a:extLst>
              <a:ext uri="{FF2B5EF4-FFF2-40B4-BE49-F238E27FC236}">
                <a16:creationId xmlns:a16="http://schemas.microsoft.com/office/drawing/2014/main" id="{DEC7C728-0F17-49D9-BA4E-14D7F12A0B6D}"/>
              </a:ext>
            </a:extLst>
          </p:cNvPr>
          <p:cNvSpPr txBox="1"/>
          <p:nvPr/>
        </p:nvSpPr>
        <p:spPr>
          <a:xfrm>
            <a:off x="838200" y="2516187"/>
            <a:ext cx="4600135" cy="2862322"/>
          </a:xfrm>
          <a:prstGeom prst="rect">
            <a:avLst/>
          </a:prstGeom>
          <a:noFill/>
        </p:spPr>
        <p:txBody>
          <a:bodyPr wrap="square" rtlCol="0">
            <a:spAutoFit/>
          </a:bodyPr>
          <a:lstStyle/>
          <a:p>
            <a:pPr marL="285750" indent="-285750">
              <a:buFont typeface="Wingdings" panose="05000000000000000000" pitchFamily="2" charset="2"/>
              <a:buChar char="ü"/>
            </a:pPr>
            <a:r>
              <a:rPr lang="es-CL" dirty="0"/>
              <a:t>El contenido de las capacitaciones a efectuar se basarán en un diagnóstico realizado a los estudiantes, en los cuales se evaluará la brecha de conocimientos que poseen.</a:t>
            </a:r>
          </a:p>
          <a:p>
            <a:pPr marL="285750" indent="-285750">
              <a:buFont typeface="Wingdings" panose="05000000000000000000" pitchFamily="2" charset="2"/>
              <a:buChar char="ü"/>
            </a:pPr>
            <a:r>
              <a:rPr lang="es-CL" dirty="0"/>
              <a:t>El programa hacia docentes y estudiantes estará enfocado en los tópicos de “operación”, “manejo”, “mantención” e “instalación” de sistemas de riego. </a:t>
            </a:r>
          </a:p>
          <a:p>
            <a:pPr marL="285750" indent="-285750">
              <a:buFont typeface="Wingdings" panose="05000000000000000000" pitchFamily="2" charset="2"/>
              <a:buChar char="ü"/>
            </a:pPr>
            <a:endParaRPr lang="es-CL" dirty="0"/>
          </a:p>
        </p:txBody>
      </p:sp>
      <p:sp>
        <p:nvSpPr>
          <p:cNvPr id="15" name="Rectangle: Rounded Corners 14">
            <a:extLst>
              <a:ext uri="{FF2B5EF4-FFF2-40B4-BE49-F238E27FC236}">
                <a16:creationId xmlns:a16="http://schemas.microsoft.com/office/drawing/2014/main" id="{D6D9D3F1-98BF-4180-9523-A92BA9006EF9}"/>
              </a:ext>
            </a:extLst>
          </p:cNvPr>
          <p:cNvSpPr/>
          <p:nvPr/>
        </p:nvSpPr>
        <p:spPr>
          <a:xfrm>
            <a:off x="7600382" y="5103852"/>
            <a:ext cx="2458407" cy="881562"/>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800" dirty="0"/>
              <a:t>Capacitaciones</a:t>
            </a:r>
            <a:endParaRPr lang="en-US" sz="2800" dirty="0"/>
          </a:p>
        </p:txBody>
      </p:sp>
      <p:sp>
        <p:nvSpPr>
          <p:cNvPr id="19" name="Oval 18">
            <a:extLst>
              <a:ext uri="{FF2B5EF4-FFF2-40B4-BE49-F238E27FC236}">
                <a16:creationId xmlns:a16="http://schemas.microsoft.com/office/drawing/2014/main" id="{68E5E725-564C-4767-9FDC-07BF3F2844CF}"/>
              </a:ext>
            </a:extLst>
          </p:cNvPr>
          <p:cNvSpPr/>
          <p:nvPr/>
        </p:nvSpPr>
        <p:spPr>
          <a:xfrm rot="5400000">
            <a:off x="5466470" y="2254270"/>
            <a:ext cx="2286000" cy="2286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CL" sz="2000" dirty="0"/>
              <a:t>Basadas en el diagnóstico a estudiantes</a:t>
            </a:r>
            <a:endParaRPr lang="en-US" sz="2000" dirty="0"/>
          </a:p>
        </p:txBody>
      </p:sp>
      <p:sp>
        <p:nvSpPr>
          <p:cNvPr id="20" name="Arrow: Down 19">
            <a:extLst>
              <a:ext uri="{FF2B5EF4-FFF2-40B4-BE49-F238E27FC236}">
                <a16:creationId xmlns:a16="http://schemas.microsoft.com/office/drawing/2014/main" id="{FBA1108C-43AC-49C1-8FFB-8CBF7546CDAA}"/>
              </a:ext>
            </a:extLst>
          </p:cNvPr>
          <p:cNvSpPr/>
          <p:nvPr/>
        </p:nvSpPr>
        <p:spPr>
          <a:xfrm rot="20001748">
            <a:off x="7256670" y="4374336"/>
            <a:ext cx="586862" cy="7013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endParaRPr lang="en-US" sz="1400" dirty="0"/>
          </a:p>
        </p:txBody>
      </p:sp>
      <p:sp>
        <p:nvSpPr>
          <p:cNvPr id="21" name="Oval 20">
            <a:extLst>
              <a:ext uri="{FF2B5EF4-FFF2-40B4-BE49-F238E27FC236}">
                <a16:creationId xmlns:a16="http://schemas.microsoft.com/office/drawing/2014/main" id="{6D2262A1-1C76-4545-BDA2-879A2DDE5E43}"/>
              </a:ext>
            </a:extLst>
          </p:cNvPr>
          <p:cNvSpPr/>
          <p:nvPr/>
        </p:nvSpPr>
        <p:spPr>
          <a:xfrm rot="5400000">
            <a:off x="9766137" y="2233950"/>
            <a:ext cx="2286000" cy="2286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CL" sz="2000" dirty="0"/>
              <a:t>Realizadas en la unidad demostrativa</a:t>
            </a:r>
            <a:endParaRPr lang="en-US" sz="2000" dirty="0"/>
          </a:p>
        </p:txBody>
      </p:sp>
      <p:sp>
        <p:nvSpPr>
          <p:cNvPr id="22" name="Oval 21">
            <a:extLst>
              <a:ext uri="{FF2B5EF4-FFF2-40B4-BE49-F238E27FC236}">
                <a16:creationId xmlns:a16="http://schemas.microsoft.com/office/drawing/2014/main" id="{5A99CB47-01AD-4ABC-B026-60B4512EEA32}"/>
              </a:ext>
            </a:extLst>
          </p:cNvPr>
          <p:cNvSpPr/>
          <p:nvPr/>
        </p:nvSpPr>
        <p:spPr>
          <a:xfrm rot="5400000">
            <a:off x="7616304" y="1355062"/>
            <a:ext cx="2286000" cy="2286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CL" sz="2000" dirty="0"/>
              <a:t>Complemento al programa del ministerio de educación</a:t>
            </a:r>
            <a:endParaRPr lang="en-US" sz="2000" dirty="0"/>
          </a:p>
        </p:txBody>
      </p:sp>
      <p:sp>
        <p:nvSpPr>
          <p:cNvPr id="23" name="Arrow: Down 22">
            <a:extLst>
              <a:ext uri="{FF2B5EF4-FFF2-40B4-BE49-F238E27FC236}">
                <a16:creationId xmlns:a16="http://schemas.microsoft.com/office/drawing/2014/main" id="{FD5B81AA-98B2-41D5-B803-529470AA22F7}"/>
              </a:ext>
            </a:extLst>
          </p:cNvPr>
          <p:cNvSpPr/>
          <p:nvPr/>
        </p:nvSpPr>
        <p:spPr>
          <a:xfrm>
            <a:off x="8465872" y="3746105"/>
            <a:ext cx="586862" cy="7013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endParaRPr lang="en-US" sz="1400" dirty="0"/>
          </a:p>
        </p:txBody>
      </p:sp>
      <p:sp>
        <p:nvSpPr>
          <p:cNvPr id="24" name="Arrow: Down 23">
            <a:extLst>
              <a:ext uri="{FF2B5EF4-FFF2-40B4-BE49-F238E27FC236}">
                <a16:creationId xmlns:a16="http://schemas.microsoft.com/office/drawing/2014/main" id="{9F4C0138-6F62-461F-93BB-54F8D52BBB98}"/>
              </a:ext>
            </a:extLst>
          </p:cNvPr>
          <p:cNvSpPr/>
          <p:nvPr/>
        </p:nvSpPr>
        <p:spPr>
          <a:xfrm rot="1994305">
            <a:off x="9839236" y="4400877"/>
            <a:ext cx="586862" cy="7013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endParaRPr lang="en-US" sz="1400" dirty="0"/>
          </a:p>
        </p:txBody>
      </p:sp>
    </p:spTree>
    <p:extLst>
      <p:ext uri="{BB962C8B-B14F-4D97-AF65-F5344CB8AC3E}">
        <p14:creationId xmlns:p14="http://schemas.microsoft.com/office/powerpoint/2010/main" val="2876223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9B271883-F8B3-4CF0-8FFC-3A4B223753C3}"/>
              </a:ext>
            </a:extLst>
          </p:cNvPr>
          <p:cNvSpPr>
            <a:spLocks noGrp="1"/>
          </p:cNvSpPr>
          <p:nvPr>
            <p:ph type="title"/>
          </p:nvPr>
        </p:nvSpPr>
        <p:spPr>
          <a:xfrm>
            <a:off x="838200" y="365125"/>
            <a:ext cx="10515600" cy="1325563"/>
          </a:xfrm>
        </p:spPr>
        <p:txBody>
          <a:bodyPr>
            <a:normAutofit/>
          </a:bodyPr>
          <a:lstStyle/>
          <a:p>
            <a:pPr lvl="0" algn="ctr">
              <a:lnSpc>
                <a:spcPct val="100000"/>
              </a:lnSpc>
              <a:spcBef>
                <a:spcPts val="0"/>
              </a:spcBef>
            </a:pPr>
            <a:r>
              <a:rPr lang="es-CL" sz="2000" b="1" dirty="0">
                <a:solidFill>
                  <a:srgbClr val="002060"/>
                </a:solidFill>
                <a:latin typeface="Arial" panose="020B0604020202020204" pitchFamily="34" charset="0"/>
                <a:ea typeface="Times New Roman" panose="02020603050405020304" pitchFamily="18" charset="0"/>
                <a:cs typeface="+mn-cs"/>
              </a:rPr>
              <a:t>Programa de innovación en el uso eficiente del recurso hídrico                   </a:t>
            </a:r>
            <a:br>
              <a:rPr lang="es-CL" sz="2000" b="1" dirty="0">
                <a:solidFill>
                  <a:srgbClr val="002060"/>
                </a:solidFill>
                <a:latin typeface="Arial" panose="020B0604020202020204" pitchFamily="34" charset="0"/>
                <a:ea typeface="Times New Roman" panose="02020603050405020304" pitchFamily="18" charset="0"/>
                <a:cs typeface="+mn-cs"/>
              </a:rPr>
            </a:br>
            <a:r>
              <a:rPr lang="es-CL" sz="2000" b="1" dirty="0">
                <a:solidFill>
                  <a:srgbClr val="002060"/>
                </a:solidFill>
                <a:latin typeface="Arial" panose="020B0604020202020204" pitchFamily="34" charset="0"/>
                <a:ea typeface="Times New Roman" panose="02020603050405020304" pitchFamily="18" charset="0"/>
                <a:cs typeface="+mn-cs"/>
              </a:rPr>
              <a:t>  para la pequeña agricultura de la Región de Valparaíso</a:t>
            </a:r>
            <a:br>
              <a:rPr lang="es-CL" sz="2000" b="1" dirty="0">
                <a:solidFill>
                  <a:srgbClr val="002060"/>
                </a:solidFill>
                <a:latin typeface="Arial" panose="020B0604020202020204" pitchFamily="34" charset="0"/>
                <a:ea typeface="Times New Roman" panose="02020603050405020304" pitchFamily="18" charset="0"/>
                <a:cs typeface="+mn-cs"/>
              </a:rPr>
            </a:br>
            <a:endParaRPr lang="es-CL" sz="3600" dirty="0"/>
          </a:p>
        </p:txBody>
      </p:sp>
      <p:pic>
        <p:nvPicPr>
          <p:cNvPr id="7" name="Picture 3">
            <a:extLst>
              <a:ext uri="{FF2B5EF4-FFF2-40B4-BE49-F238E27FC236}">
                <a16:creationId xmlns:a16="http://schemas.microsoft.com/office/drawing/2014/main" id="{AEEE5420-A58F-4B52-BAB2-39741A6F6F90}"/>
              </a:ext>
            </a:extLst>
          </p:cNvPr>
          <p:cNvPicPr>
            <a:picLocks noChangeAspect="1" noChangeArrowheads="1"/>
          </p:cNvPicPr>
          <p:nvPr/>
        </p:nvPicPr>
        <p:blipFill>
          <a:blip r:embed="rId2" cstate="print"/>
          <a:srcRect/>
          <a:stretch>
            <a:fillRect/>
          </a:stretch>
        </p:blipFill>
        <p:spPr bwMode="auto">
          <a:xfrm>
            <a:off x="408634" y="6072206"/>
            <a:ext cx="1162970" cy="623885"/>
          </a:xfrm>
          <a:prstGeom prst="rect">
            <a:avLst/>
          </a:prstGeom>
          <a:noFill/>
          <a:ln w="9525">
            <a:noFill/>
            <a:miter lim="800000"/>
            <a:headEnd/>
            <a:tailEnd/>
          </a:ln>
          <a:effectLst/>
        </p:spPr>
      </p:pic>
      <p:pic>
        <p:nvPicPr>
          <p:cNvPr id="8" name="Picture 2">
            <a:extLst>
              <a:ext uri="{FF2B5EF4-FFF2-40B4-BE49-F238E27FC236}">
                <a16:creationId xmlns:a16="http://schemas.microsoft.com/office/drawing/2014/main" id="{04DF3C36-FD3C-4553-BD98-4855788A7187}"/>
              </a:ext>
            </a:extLst>
          </p:cNvPr>
          <p:cNvPicPr>
            <a:picLocks noChangeAspect="1" noChangeArrowheads="1"/>
          </p:cNvPicPr>
          <p:nvPr/>
        </p:nvPicPr>
        <p:blipFill>
          <a:blip r:embed="rId3" cstate="print"/>
          <a:srcRect/>
          <a:stretch>
            <a:fillRect/>
          </a:stretch>
        </p:blipFill>
        <p:spPr bwMode="auto">
          <a:xfrm>
            <a:off x="408634" y="0"/>
            <a:ext cx="888163" cy="1500174"/>
          </a:xfrm>
          <a:prstGeom prst="rect">
            <a:avLst/>
          </a:prstGeom>
          <a:noFill/>
          <a:ln w="9525">
            <a:noFill/>
            <a:miter lim="800000"/>
            <a:headEnd/>
            <a:tailEnd/>
          </a:ln>
          <a:effectLst/>
        </p:spPr>
      </p:pic>
      <p:sp>
        <p:nvSpPr>
          <p:cNvPr id="9" name="CuadroTexto 8">
            <a:extLst>
              <a:ext uri="{FF2B5EF4-FFF2-40B4-BE49-F238E27FC236}">
                <a16:creationId xmlns:a16="http://schemas.microsoft.com/office/drawing/2014/main" id="{ACA1B533-868C-4361-9643-7B129DF220B5}"/>
              </a:ext>
            </a:extLst>
          </p:cNvPr>
          <p:cNvSpPr txBox="1"/>
          <p:nvPr/>
        </p:nvSpPr>
        <p:spPr>
          <a:xfrm>
            <a:off x="283972" y="1724520"/>
            <a:ext cx="5812028" cy="400110"/>
          </a:xfrm>
          <a:prstGeom prst="rect">
            <a:avLst/>
          </a:prstGeom>
          <a:noFill/>
        </p:spPr>
        <p:txBody>
          <a:bodyPr wrap="square" rtlCol="0">
            <a:spAutoFit/>
          </a:bodyPr>
          <a:lstStyle/>
          <a:p>
            <a:r>
              <a:rPr lang="es-CL" sz="2000" b="1" dirty="0">
                <a:solidFill>
                  <a:srgbClr val="002060"/>
                </a:solidFill>
              </a:rPr>
              <a:t>Procesos enfocados en alumnos y/o docentes: </a:t>
            </a:r>
          </a:p>
        </p:txBody>
      </p:sp>
      <p:sp>
        <p:nvSpPr>
          <p:cNvPr id="12" name="CuadroTexto 11">
            <a:extLst>
              <a:ext uri="{FF2B5EF4-FFF2-40B4-BE49-F238E27FC236}">
                <a16:creationId xmlns:a16="http://schemas.microsoft.com/office/drawing/2014/main" id="{9374678E-83B1-47EF-BDED-7DDF15AAEA27}"/>
              </a:ext>
            </a:extLst>
          </p:cNvPr>
          <p:cNvSpPr txBox="1"/>
          <p:nvPr/>
        </p:nvSpPr>
        <p:spPr>
          <a:xfrm>
            <a:off x="838200" y="2525120"/>
            <a:ext cx="4600135" cy="2862322"/>
          </a:xfrm>
          <a:prstGeom prst="rect">
            <a:avLst/>
          </a:prstGeom>
          <a:noFill/>
        </p:spPr>
        <p:txBody>
          <a:bodyPr wrap="square" rtlCol="0">
            <a:spAutoFit/>
          </a:bodyPr>
          <a:lstStyle/>
          <a:p>
            <a:pPr marL="285750" indent="-285750">
              <a:buFont typeface="Wingdings" panose="05000000000000000000" pitchFamily="2" charset="2"/>
              <a:buChar char="ü"/>
            </a:pPr>
            <a:r>
              <a:rPr lang="es-CL" dirty="0"/>
              <a:t>Los contenidos abordados en las capacitaciones serán un complemento del programa del Ministerio de Educación. </a:t>
            </a:r>
          </a:p>
          <a:p>
            <a:pPr marL="285750" indent="-285750">
              <a:buFont typeface="Wingdings" panose="05000000000000000000" pitchFamily="2" charset="2"/>
              <a:buChar char="ü"/>
            </a:pPr>
            <a:r>
              <a:rPr lang="es-CL" dirty="0"/>
              <a:t>Para el desarrollo de estas capacitaciones se hará uso de una unidad demostrativa interactiva, las cuales serán instaladas dentro de las escuelas y contarán con tecnologías que demuestren las necesidades de la zona.</a:t>
            </a:r>
          </a:p>
          <a:p>
            <a:pPr marL="285750" indent="-285750">
              <a:buFont typeface="Wingdings" panose="05000000000000000000" pitchFamily="2" charset="2"/>
              <a:buChar char="ü"/>
            </a:pPr>
            <a:endParaRPr lang="es-CL" dirty="0"/>
          </a:p>
        </p:txBody>
      </p:sp>
      <p:sp>
        <p:nvSpPr>
          <p:cNvPr id="13" name="Rectangle: Rounded Corners 12">
            <a:extLst>
              <a:ext uri="{FF2B5EF4-FFF2-40B4-BE49-F238E27FC236}">
                <a16:creationId xmlns:a16="http://schemas.microsoft.com/office/drawing/2014/main" id="{B3B2BCE1-3944-46E0-A82A-3DDB962F4416}"/>
              </a:ext>
            </a:extLst>
          </p:cNvPr>
          <p:cNvSpPr/>
          <p:nvPr/>
        </p:nvSpPr>
        <p:spPr>
          <a:xfrm>
            <a:off x="7600382" y="5103852"/>
            <a:ext cx="2458407" cy="881562"/>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800" dirty="0"/>
              <a:t>Capacitaciones</a:t>
            </a:r>
            <a:endParaRPr lang="en-US" sz="2800" dirty="0"/>
          </a:p>
        </p:txBody>
      </p:sp>
      <p:sp>
        <p:nvSpPr>
          <p:cNvPr id="14" name="Oval 13">
            <a:extLst>
              <a:ext uri="{FF2B5EF4-FFF2-40B4-BE49-F238E27FC236}">
                <a16:creationId xmlns:a16="http://schemas.microsoft.com/office/drawing/2014/main" id="{1909435D-C9EA-44AD-8056-EFEAC722B453}"/>
              </a:ext>
            </a:extLst>
          </p:cNvPr>
          <p:cNvSpPr/>
          <p:nvPr/>
        </p:nvSpPr>
        <p:spPr>
          <a:xfrm rot="5400000">
            <a:off x="5466470" y="2254270"/>
            <a:ext cx="2286000" cy="2286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CL" sz="2000" dirty="0"/>
              <a:t>Basadas en el diagnóstico a estudiantes</a:t>
            </a:r>
            <a:endParaRPr lang="en-US" sz="2000" dirty="0"/>
          </a:p>
        </p:txBody>
      </p:sp>
      <p:sp>
        <p:nvSpPr>
          <p:cNvPr id="15" name="Arrow: Down 14">
            <a:extLst>
              <a:ext uri="{FF2B5EF4-FFF2-40B4-BE49-F238E27FC236}">
                <a16:creationId xmlns:a16="http://schemas.microsoft.com/office/drawing/2014/main" id="{BB548C30-B14A-4C44-AA7E-2B50DF4F8435}"/>
              </a:ext>
            </a:extLst>
          </p:cNvPr>
          <p:cNvSpPr/>
          <p:nvPr/>
        </p:nvSpPr>
        <p:spPr>
          <a:xfrm rot="20001748">
            <a:off x="7256670" y="4374336"/>
            <a:ext cx="586862" cy="7013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endParaRPr lang="en-US" sz="1400" dirty="0"/>
          </a:p>
        </p:txBody>
      </p:sp>
      <p:sp>
        <p:nvSpPr>
          <p:cNvPr id="17" name="Oval 16">
            <a:extLst>
              <a:ext uri="{FF2B5EF4-FFF2-40B4-BE49-F238E27FC236}">
                <a16:creationId xmlns:a16="http://schemas.microsoft.com/office/drawing/2014/main" id="{B8254763-2A3E-43DC-BD78-6EA588BE21DF}"/>
              </a:ext>
            </a:extLst>
          </p:cNvPr>
          <p:cNvSpPr/>
          <p:nvPr/>
        </p:nvSpPr>
        <p:spPr>
          <a:xfrm rot="5400000">
            <a:off x="9766137" y="2233950"/>
            <a:ext cx="2286000" cy="2286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CL" sz="2000" dirty="0"/>
              <a:t>Realizadas en la unidad demostrativa</a:t>
            </a:r>
            <a:endParaRPr lang="en-US" sz="2000" dirty="0"/>
          </a:p>
        </p:txBody>
      </p:sp>
      <p:sp>
        <p:nvSpPr>
          <p:cNvPr id="18" name="Oval 17">
            <a:extLst>
              <a:ext uri="{FF2B5EF4-FFF2-40B4-BE49-F238E27FC236}">
                <a16:creationId xmlns:a16="http://schemas.microsoft.com/office/drawing/2014/main" id="{A7E6D706-CC89-4731-906B-89884B09F03B}"/>
              </a:ext>
            </a:extLst>
          </p:cNvPr>
          <p:cNvSpPr/>
          <p:nvPr/>
        </p:nvSpPr>
        <p:spPr>
          <a:xfrm rot="5400000">
            <a:off x="7616304" y="1355062"/>
            <a:ext cx="2286000" cy="2286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CL" sz="2000" dirty="0"/>
              <a:t>Complemento al programa del ministerio de educación</a:t>
            </a:r>
            <a:endParaRPr lang="en-US" sz="2000" dirty="0"/>
          </a:p>
        </p:txBody>
      </p:sp>
      <p:sp>
        <p:nvSpPr>
          <p:cNvPr id="19" name="Arrow: Down 18">
            <a:extLst>
              <a:ext uri="{FF2B5EF4-FFF2-40B4-BE49-F238E27FC236}">
                <a16:creationId xmlns:a16="http://schemas.microsoft.com/office/drawing/2014/main" id="{7571FA03-8CE6-43F9-8976-CCF0CB31D313}"/>
              </a:ext>
            </a:extLst>
          </p:cNvPr>
          <p:cNvSpPr/>
          <p:nvPr/>
        </p:nvSpPr>
        <p:spPr>
          <a:xfrm>
            <a:off x="8465872" y="3746105"/>
            <a:ext cx="586862" cy="7013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endParaRPr lang="en-US" sz="1400" dirty="0"/>
          </a:p>
        </p:txBody>
      </p:sp>
      <p:sp>
        <p:nvSpPr>
          <p:cNvPr id="20" name="Arrow: Down 19">
            <a:extLst>
              <a:ext uri="{FF2B5EF4-FFF2-40B4-BE49-F238E27FC236}">
                <a16:creationId xmlns:a16="http://schemas.microsoft.com/office/drawing/2014/main" id="{B10A8376-1776-4BDE-B1EF-C74F67B0CDDD}"/>
              </a:ext>
            </a:extLst>
          </p:cNvPr>
          <p:cNvSpPr/>
          <p:nvPr/>
        </p:nvSpPr>
        <p:spPr>
          <a:xfrm rot="1994305">
            <a:off x="9839236" y="4400877"/>
            <a:ext cx="586862" cy="7013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endParaRPr lang="en-US" sz="1400" dirty="0"/>
          </a:p>
        </p:txBody>
      </p:sp>
    </p:spTree>
    <p:extLst>
      <p:ext uri="{BB962C8B-B14F-4D97-AF65-F5344CB8AC3E}">
        <p14:creationId xmlns:p14="http://schemas.microsoft.com/office/powerpoint/2010/main" val="2386102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76B50A29-4522-4920-8809-F7B41F7620AC}"/>
              </a:ext>
            </a:extLst>
          </p:cNvPr>
          <p:cNvSpPr>
            <a:spLocks noGrp="1"/>
          </p:cNvSpPr>
          <p:nvPr>
            <p:ph type="title"/>
          </p:nvPr>
        </p:nvSpPr>
        <p:spPr>
          <a:xfrm>
            <a:off x="838200" y="365125"/>
            <a:ext cx="10515600" cy="1325563"/>
          </a:xfrm>
        </p:spPr>
        <p:txBody>
          <a:bodyPr>
            <a:normAutofit/>
          </a:bodyPr>
          <a:lstStyle/>
          <a:p>
            <a:pPr lvl="0" algn="ctr">
              <a:lnSpc>
                <a:spcPct val="100000"/>
              </a:lnSpc>
              <a:spcBef>
                <a:spcPts val="0"/>
              </a:spcBef>
            </a:pPr>
            <a:r>
              <a:rPr lang="es-CL" sz="2000" b="1" dirty="0">
                <a:solidFill>
                  <a:srgbClr val="002060"/>
                </a:solidFill>
                <a:latin typeface="Arial" panose="020B0604020202020204" pitchFamily="34" charset="0"/>
                <a:ea typeface="Times New Roman" panose="02020603050405020304" pitchFamily="18" charset="0"/>
                <a:cs typeface="+mn-cs"/>
              </a:rPr>
              <a:t>Programa de innovación en el uso eficiente del recurso hídrico                   </a:t>
            </a:r>
            <a:br>
              <a:rPr lang="es-CL" sz="2000" b="1" dirty="0">
                <a:solidFill>
                  <a:srgbClr val="002060"/>
                </a:solidFill>
                <a:latin typeface="Arial" panose="020B0604020202020204" pitchFamily="34" charset="0"/>
                <a:ea typeface="Times New Roman" panose="02020603050405020304" pitchFamily="18" charset="0"/>
                <a:cs typeface="+mn-cs"/>
              </a:rPr>
            </a:br>
            <a:r>
              <a:rPr lang="es-CL" sz="2000" b="1" dirty="0">
                <a:solidFill>
                  <a:srgbClr val="002060"/>
                </a:solidFill>
                <a:latin typeface="Arial" panose="020B0604020202020204" pitchFamily="34" charset="0"/>
                <a:ea typeface="Times New Roman" panose="02020603050405020304" pitchFamily="18" charset="0"/>
                <a:cs typeface="+mn-cs"/>
              </a:rPr>
              <a:t>  para la pequeña agricultura de la Región de Valparaíso</a:t>
            </a:r>
            <a:br>
              <a:rPr lang="es-CL" sz="2000" b="1" dirty="0">
                <a:solidFill>
                  <a:srgbClr val="002060"/>
                </a:solidFill>
                <a:latin typeface="Arial" panose="020B0604020202020204" pitchFamily="34" charset="0"/>
                <a:ea typeface="Times New Roman" panose="02020603050405020304" pitchFamily="18" charset="0"/>
                <a:cs typeface="+mn-cs"/>
              </a:rPr>
            </a:br>
            <a:endParaRPr lang="es-CL" sz="3600" dirty="0"/>
          </a:p>
        </p:txBody>
      </p:sp>
      <p:pic>
        <p:nvPicPr>
          <p:cNvPr id="5" name="Picture 3">
            <a:extLst>
              <a:ext uri="{FF2B5EF4-FFF2-40B4-BE49-F238E27FC236}">
                <a16:creationId xmlns:a16="http://schemas.microsoft.com/office/drawing/2014/main" id="{D8EB001D-4C0D-415F-99D9-6EEDEA8CFEFD}"/>
              </a:ext>
            </a:extLst>
          </p:cNvPr>
          <p:cNvPicPr>
            <a:picLocks noChangeAspect="1" noChangeArrowheads="1"/>
          </p:cNvPicPr>
          <p:nvPr/>
        </p:nvPicPr>
        <p:blipFill>
          <a:blip r:embed="rId2" cstate="print"/>
          <a:srcRect/>
          <a:stretch>
            <a:fillRect/>
          </a:stretch>
        </p:blipFill>
        <p:spPr bwMode="auto">
          <a:xfrm>
            <a:off x="408634" y="6072206"/>
            <a:ext cx="1162970" cy="623885"/>
          </a:xfrm>
          <a:prstGeom prst="rect">
            <a:avLst/>
          </a:prstGeom>
          <a:noFill/>
          <a:ln w="9525">
            <a:noFill/>
            <a:miter lim="800000"/>
            <a:headEnd/>
            <a:tailEnd/>
          </a:ln>
          <a:effectLst/>
        </p:spPr>
      </p:pic>
      <p:pic>
        <p:nvPicPr>
          <p:cNvPr id="6" name="Picture 2">
            <a:extLst>
              <a:ext uri="{FF2B5EF4-FFF2-40B4-BE49-F238E27FC236}">
                <a16:creationId xmlns:a16="http://schemas.microsoft.com/office/drawing/2014/main" id="{309D50C1-8221-401E-8C25-323C95AE34EE}"/>
              </a:ext>
            </a:extLst>
          </p:cNvPr>
          <p:cNvPicPr>
            <a:picLocks noChangeAspect="1" noChangeArrowheads="1"/>
          </p:cNvPicPr>
          <p:nvPr/>
        </p:nvPicPr>
        <p:blipFill>
          <a:blip r:embed="rId3" cstate="print"/>
          <a:srcRect/>
          <a:stretch>
            <a:fillRect/>
          </a:stretch>
        </p:blipFill>
        <p:spPr bwMode="auto">
          <a:xfrm>
            <a:off x="408634" y="0"/>
            <a:ext cx="888163" cy="1500174"/>
          </a:xfrm>
          <a:prstGeom prst="rect">
            <a:avLst/>
          </a:prstGeom>
          <a:noFill/>
          <a:ln w="9525">
            <a:noFill/>
            <a:miter lim="800000"/>
            <a:headEnd/>
            <a:tailEnd/>
          </a:ln>
          <a:effectLst/>
        </p:spPr>
      </p:pic>
      <p:sp>
        <p:nvSpPr>
          <p:cNvPr id="7" name="CuadroTexto 6">
            <a:extLst>
              <a:ext uri="{FF2B5EF4-FFF2-40B4-BE49-F238E27FC236}">
                <a16:creationId xmlns:a16="http://schemas.microsoft.com/office/drawing/2014/main" id="{91605242-248E-40C3-A806-9E815515108C}"/>
              </a:ext>
            </a:extLst>
          </p:cNvPr>
          <p:cNvSpPr txBox="1"/>
          <p:nvPr/>
        </p:nvSpPr>
        <p:spPr>
          <a:xfrm>
            <a:off x="283972" y="1724520"/>
            <a:ext cx="5812028" cy="400110"/>
          </a:xfrm>
          <a:prstGeom prst="rect">
            <a:avLst/>
          </a:prstGeom>
          <a:noFill/>
        </p:spPr>
        <p:txBody>
          <a:bodyPr wrap="square" rtlCol="0">
            <a:spAutoFit/>
          </a:bodyPr>
          <a:lstStyle/>
          <a:p>
            <a:r>
              <a:rPr lang="es-CL" sz="2000" b="1" dirty="0">
                <a:solidFill>
                  <a:srgbClr val="002060"/>
                </a:solidFill>
              </a:rPr>
              <a:t>Procesos enfocados en alumnos y/o docentes: </a:t>
            </a:r>
          </a:p>
        </p:txBody>
      </p:sp>
      <p:graphicFrame>
        <p:nvGraphicFramePr>
          <p:cNvPr id="8" name="Diagrama 7">
            <a:extLst>
              <a:ext uri="{FF2B5EF4-FFF2-40B4-BE49-F238E27FC236}">
                <a16:creationId xmlns:a16="http://schemas.microsoft.com/office/drawing/2014/main" id="{9E3E9359-B706-41CB-A30C-DFEF54A05021}"/>
              </a:ext>
            </a:extLst>
          </p:cNvPr>
          <p:cNvGraphicFramePr/>
          <p:nvPr>
            <p:extLst>
              <p:ext uri="{D42A27DB-BD31-4B8C-83A1-F6EECF244321}">
                <p14:modId xmlns:p14="http://schemas.microsoft.com/office/powerpoint/2010/main" val="4085623687"/>
              </p:ext>
            </p:extLst>
          </p:nvPr>
        </p:nvGraphicFramePr>
        <p:xfrm>
          <a:off x="4684541" y="1915034"/>
          <a:ext cx="7118252" cy="40825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5" name="Grupo 14">
            <a:extLst>
              <a:ext uri="{FF2B5EF4-FFF2-40B4-BE49-F238E27FC236}">
                <a16:creationId xmlns:a16="http://schemas.microsoft.com/office/drawing/2014/main" id="{ADD5FC15-6646-4A18-8EC5-FDBDDEC449B6}"/>
              </a:ext>
            </a:extLst>
          </p:cNvPr>
          <p:cNvGrpSpPr/>
          <p:nvPr/>
        </p:nvGrpSpPr>
        <p:grpSpPr>
          <a:xfrm>
            <a:off x="1812942" y="3149244"/>
            <a:ext cx="2349305" cy="1614099"/>
            <a:chOff x="2463404" y="3275658"/>
            <a:chExt cx="2349305" cy="1614099"/>
          </a:xfrm>
        </p:grpSpPr>
        <p:sp>
          <p:nvSpPr>
            <p:cNvPr id="11" name="Rectángulo: esquinas redondeadas 10">
              <a:extLst>
                <a:ext uri="{FF2B5EF4-FFF2-40B4-BE49-F238E27FC236}">
                  <a16:creationId xmlns:a16="http://schemas.microsoft.com/office/drawing/2014/main" id="{ABD4BD5E-1230-4D79-9CFB-FC8F07D9AE82}"/>
                </a:ext>
              </a:extLst>
            </p:cNvPr>
            <p:cNvSpPr/>
            <p:nvPr/>
          </p:nvSpPr>
          <p:spPr>
            <a:xfrm>
              <a:off x="2463404" y="3289557"/>
              <a:ext cx="2349305"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schemeClr val="bg1"/>
                </a:solidFill>
              </a:endParaRPr>
            </a:p>
          </p:txBody>
        </p:sp>
        <p:sp>
          <p:nvSpPr>
            <p:cNvPr id="12" name="CuadroTexto 11">
              <a:extLst>
                <a:ext uri="{FF2B5EF4-FFF2-40B4-BE49-F238E27FC236}">
                  <a16:creationId xmlns:a16="http://schemas.microsoft.com/office/drawing/2014/main" id="{1C60109D-4DF7-4C95-A736-F3E5F71ED2C3}"/>
                </a:ext>
              </a:extLst>
            </p:cNvPr>
            <p:cNvSpPr txBox="1"/>
            <p:nvPr/>
          </p:nvSpPr>
          <p:spPr>
            <a:xfrm>
              <a:off x="2751070" y="4089657"/>
              <a:ext cx="1696279" cy="646331"/>
            </a:xfrm>
            <a:prstGeom prst="rect">
              <a:avLst/>
            </a:prstGeom>
            <a:noFill/>
          </p:spPr>
          <p:txBody>
            <a:bodyPr wrap="square" rtlCol="0">
              <a:spAutoFit/>
            </a:bodyPr>
            <a:lstStyle/>
            <a:p>
              <a:pPr algn="ctr"/>
              <a:r>
                <a:rPr lang="es-CL" dirty="0">
                  <a:solidFill>
                    <a:schemeClr val="bg1"/>
                  </a:solidFill>
                </a:rPr>
                <a:t>Unidad demostrativa</a:t>
              </a:r>
            </a:p>
          </p:txBody>
        </p:sp>
        <p:sp>
          <p:nvSpPr>
            <p:cNvPr id="14" name="CuadroTexto 13">
              <a:extLst>
                <a:ext uri="{FF2B5EF4-FFF2-40B4-BE49-F238E27FC236}">
                  <a16:creationId xmlns:a16="http://schemas.microsoft.com/office/drawing/2014/main" id="{72FFEAD9-180E-46B6-A438-E9CD07C7C288}"/>
                </a:ext>
              </a:extLst>
            </p:cNvPr>
            <p:cNvSpPr txBox="1"/>
            <p:nvPr/>
          </p:nvSpPr>
          <p:spPr>
            <a:xfrm>
              <a:off x="3352319" y="3275658"/>
              <a:ext cx="493779" cy="923330"/>
            </a:xfrm>
            <a:prstGeom prst="rect">
              <a:avLst/>
            </a:prstGeom>
            <a:noFill/>
          </p:spPr>
          <p:txBody>
            <a:bodyPr wrap="square" rtlCol="0">
              <a:spAutoFit/>
            </a:bodyPr>
            <a:lstStyle/>
            <a:p>
              <a:r>
                <a:rPr lang="es-CL" sz="5400" dirty="0">
                  <a:solidFill>
                    <a:schemeClr val="bg1"/>
                  </a:solidFill>
                </a:rPr>
                <a:t>1</a:t>
              </a:r>
            </a:p>
          </p:txBody>
        </p:sp>
      </p:grpSp>
      <p:sp>
        <p:nvSpPr>
          <p:cNvPr id="19" name="Flecha: curvada hacia arriba 18">
            <a:extLst>
              <a:ext uri="{FF2B5EF4-FFF2-40B4-BE49-F238E27FC236}">
                <a16:creationId xmlns:a16="http://schemas.microsoft.com/office/drawing/2014/main" id="{F44B9E02-570E-44BD-9FE6-099858B59645}"/>
              </a:ext>
            </a:extLst>
          </p:cNvPr>
          <p:cNvSpPr/>
          <p:nvPr/>
        </p:nvSpPr>
        <p:spPr>
          <a:xfrm rot="10800000">
            <a:off x="3639954" y="2280102"/>
            <a:ext cx="4195750" cy="1010626"/>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schemeClr val="tx1"/>
              </a:solidFill>
            </a:endParaRPr>
          </a:p>
        </p:txBody>
      </p:sp>
      <p:sp>
        <p:nvSpPr>
          <p:cNvPr id="20" name="Flecha: curvada hacia arriba 19">
            <a:extLst>
              <a:ext uri="{FF2B5EF4-FFF2-40B4-BE49-F238E27FC236}">
                <a16:creationId xmlns:a16="http://schemas.microsoft.com/office/drawing/2014/main" id="{61ADC411-80EF-43D8-AE71-4B1473ED92DA}"/>
              </a:ext>
            </a:extLst>
          </p:cNvPr>
          <p:cNvSpPr/>
          <p:nvPr/>
        </p:nvSpPr>
        <p:spPr>
          <a:xfrm>
            <a:off x="3639954" y="4751057"/>
            <a:ext cx="4344530" cy="1010627"/>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schemeClr val="tx1"/>
              </a:solidFill>
            </a:endParaRPr>
          </a:p>
        </p:txBody>
      </p:sp>
    </p:spTree>
    <p:extLst>
      <p:ext uri="{BB962C8B-B14F-4D97-AF65-F5344CB8AC3E}">
        <p14:creationId xmlns:p14="http://schemas.microsoft.com/office/powerpoint/2010/main" val="1987189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CuadroTexto 33">
            <a:extLst>
              <a:ext uri="{FF2B5EF4-FFF2-40B4-BE49-F238E27FC236}">
                <a16:creationId xmlns:a16="http://schemas.microsoft.com/office/drawing/2014/main" id="{DD9CA4A4-4AF7-4FA8-A4E1-8AB6E95FD953}"/>
              </a:ext>
            </a:extLst>
          </p:cNvPr>
          <p:cNvSpPr txBox="1"/>
          <p:nvPr/>
        </p:nvSpPr>
        <p:spPr>
          <a:xfrm>
            <a:off x="1996762" y="3182354"/>
            <a:ext cx="8454668" cy="1200329"/>
          </a:xfrm>
          <a:prstGeom prst="rect">
            <a:avLst/>
          </a:prstGeom>
          <a:noFill/>
        </p:spPr>
        <p:txBody>
          <a:bodyPr wrap="square" rtlCol="0">
            <a:spAutoFit/>
          </a:bodyPr>
          <a:lstStyle/>
          <a:p>
            <a:pPr algn="just"/>
            <a:r>
              <a:rPr lang="es-CL" dirty="0">
                <a:solidFill>
                  <a:srgbClr val="002060"/>
                </a:solidFill>
              </a:rPr>
              <a:t>Ejecutar un programa de Innovación en Transferencia de Tecnologías de riego orientado a lograr un uso más eficiente del recurso hídrico por parte de los pequeños productores de la Agricultura Familiar Campesina (AFC) de la región de Valparaíso, con el fin de mejorar la competitividad de sus unidades productivas.</a:t>
            </a:r>
          </a:p>
        </p:txBody>
      </p:sp>
      <p:pic>
        <p:nvPicPr>
          <p:cNvPr id="8" name="Picture 3">
            <a:extLst>
              <a:ext uri="{FF2B5EF4-FFF2-40B4-BE49-F238E27FC236}">
                <a16:creationId xmlns:a16="http://schemas.microsoft.com/office/drawing/2014/main" id="{D8EB7EE5-DABE-4E4E-83D9-7EB2A503AEA4}"/>
              </a:ext>
            </a:extLst>
          </p:cNvPr>
          <p:cNvPicPr>
            <a:picLocks noChangeAspect="1" noChangeArrowheads="1"/>
          </p:cNvPicPr>
          <p:nvPr/>
        </p:nvPicPr>
        <p:blipFill>
          <a:blip r:embed="rId2" cstate="print"/>
          <a:srcRect/>
          <a:stretch>
            <a:fillRect/>
          </a:stretch>
        </p:blipFill>
        <p:spPr bwMode="auto">
          <a:xfrm>
            <a:off x="408634" y="6072206"/>
            <a:ext cx="1162970" cy="623885"/>
          </a:xfrm>
          <a:prstGeom prst="rect">
            <a:avLst/>
          </a:prstGeom>
          <a:noFill/>
          <a:ln w="9525">
            <a:noFill/>
            <a:miter lim="800000"/>
            <a:headEnd/>
            <a:tailEnd/>
          </a:ln>
          <a:effectLst/>
        </p:spPr>
      </p:pic>
      <p:pic>
        <p:nvPicPr>
          <p:cNvPr id="9" name="Picture 2">
            <a:extLst>
              <a:ext uri="{FF2B5EF4-FFF2-40B4-BE49-F238E27FC236}">
                <a16:creationId xmlns:a16="http://schemas.microsoft.com/office/drawing/2014/main" id="{F6989BDB-EE30-497B-A975-5D17E2BFAA40}"/>
              </a:ext>
            </a:extLst>
          </p:cNvPr>
          <p:cNvPicPr>
            <a:picLocks noChangeAspect="1" noChangeArrowheads="1"/>
          </p:cNvPicPr>
          <p:nvPr/>
        </p:nvPicPr>
        <p:blipFill>
          <a:blip r:embed="rId3" cstate="print"/>
          <a:srcRect/>
          <a:stretch>
            <a:fillRect/>
          </a:stretch>
        </p:blipFill>
        <p:spPr bwMode="auto">
          <a:xfrm>
            <a:off x="428595" y="0"/>
            <a:ext cx="888163" cy="1500174"/>
          </a:xfrm>
          <a:prstGeom prst="rect">
            <a:avLst/>
          </a:prstGeom>
          <a:noFill/>
          <a:ln w="9525">
            <a:noFill/>
            <a:miter lim="800000"/>
            <a:headEnd/>
            <a:tailEnd/>
          </a:ln>
          <a:effectLst/>
        </p:spPr>
      </p:pic>
      <p:sp>
        <p:nvSpPr>
          <p:cNvPr id="10" name="CuadroTexto 9">
            <a:extLst>
              <a:ext uri="{FF2B5EF4-FFF2-40B4-BE49-F238E27FC236}">
                <a16:creationId xmlns:a16="http://schemas.microsoft.com/office/drawing/2014/main" id="{6DAAB727-3D4F-4BA1-99DA-85B4376ACC2C}"/>
              </a:ext>
            </a:extLst>
          </p:cNvPr>
          <p:cNvSpPr txBox="1"/>
          <p:nvPr/>
        </p:nvSpPr>
        <p:spPr>
          <a:xfrm>
            <a:off x="285818" y="1785780"/>
            <a:ext cx="4035538" cy="400110"/>
          </a:xfrm>
          <a:prstGeom prst="rect">
            <a:avLst/>
          </a:prstGeom>
          <a:noFill/>
        </p:spPr>
        <p:txBody>
          <a:bodyPr wrap="square" rtlCol="0">
            <a:spAutoFit/>
          </a:bodyPr>
          <a:lstStyle/>
          <a:p>
            <a:r>
              <a:rPr lang="es-CL" sz="2000" b="1" dirty="0">
                <a:solidFill>
                  <a:srgbClr val="002060"/>
                </a:solidFill>
              </a:rPr>
              <a:t>Objetivo general:</a:t>
            </a:r>
          </a:p>
        </p:txBody>
      </p:sp>
      <p:sp>
        <p:nvSpPr>
          <p:cNvPr id="11" name="Título 1">
            <a:extLst>
              <a:ext uri="{FF2B5EF4-FFF2-40B4-BE49-F238E27FC236}">
                <a16:creationId xmlns:a16="http://schemas.microsoft.com/office/drawing/2014/main" id="{F7D04220-8892-4E3C-BA91-FD9414B783C7}"/>
              </a:ext>
            </a:extLst>
          </p:cNvPr>
          <p:cNvSpPr txBox="1">
            <a:spLocks/>
          </p:cNvSpPr>
          <p:nvPr/>
        </p:nvSpPr>
        <p:spPr>
          <a:xfrm>
            <a:off x="838200" y="365125"/>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spcBef>
                <a:spcPts val="0"/>
              </a:spcBef>
            </a:pPr>
            <a:r>
              <a:rPr lang="es-CL" sz="2000" b="1" dirty="0">
                <a:solidFill>
                  <a:srgbClr val="002060"/>
                </a:solidFill>
                <a:latin typeface="Arial" panose="020B0604020202020204" pitchFamily="34" charset="0"/>
                <a:ea typeface="Times New Roman" panose="02020603050405020304" pitchFamily="18" charset="0"/>
                <a:cs typeface="+mn-cs"/>
              </a:rPr>
              <a:t>Programa de innovación en el uso eficiente del recurso hídrico                   </a:t>
            </a:r>
            <a:br>
              <a:rPr lang="es-CL" sz="2000" b="1" dirty="0">
                <a:solidFill>
                  <a:srgbClr val="002060"/>
                </a:solidFill>
                <a:latin typeface="Arial" panose="020B0604020202020204" pitchFamily="34" charset="0"/>
                <a:ea typeface="Times New Roman" panose="02020603050405020304" pitchFamily="18" charset="0"/>
                <a:cs typeface="+mn-cs"/>
              </a:rPr>
            </a:br>
            <a:r>
              <a:rPr lang="es-CL" sz="2000" b="1" dirty="0">
                <a:solidFill>
                  <a:srgbClr val="002060"/>
                </a:solidFill>
                <a:latin typeface="Arial" panose="020B0604020202020204" pitchFamily="34" charset="0"/>
                <a:ea typeface="Times New Roman" panose="02020603050405020304" pitchFamily="18" charset="0"/>
                <a:cs typeface="+mn-cs"/>
              </a:rPr>
              <a:t>  para la pequeña agricultura de la Región de Valparaíso</a:t>
            </a:r>
            <a:br>
              <a:rPr lang="es-CL" sz="2000" b="1" dirty="0">
                <a:solidFill>
                  <a:srgbClr val="002060"/>
                </a:solidFill>
                <a:latin typeface="Arial" panose="020B0604020202020204" pitchFamily="34" charset="0"/>
                <a:ea typeface="Times New Roman" panose="02020603050405020304" pitchFamily="18" charset="0"/>
                <a:cs typeface="+mn-cs"/>
              </a:rPr>
            </a:br>
            <a:endParaRPr lang="es-CL" sz="3600" dirty="0"/>
          </a:p>
        </p:txBody>
      </p:sp>
    </p:spTree>
    <p:extLst>
      <p:ext uri="{BB962C8B-B14F-4D97-AF65-F5344CB8AC3E}">
        <p14:creationId xmlns:p14="http://schemas.microsoft.com/office/powerpoint/2010/main" val="2532685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5362</TotalTime>
  <Words>988</Words>
  <Application>Microsoft Office PowerPoint</Application>
  <PresentationFormat>Widescreen</PresentationFormat>
  <Paragraphs>130</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Wingdings</vt:lpstr>
      <vt:lpstr>Tema de Office</vt:lpstr>
      <vt:lpstr>PowerPoint Presentation</vt:lpstr>
      <vt:lpstr>PowerPoint Presentation</vt:lpstr>
      <vt:lpstr>PowerPoint Presentation</vt:lpstr>
      <vt:lpstr>PowerPoint Presentation</vt:lpstr>
      <vt:lpstr>PowerPoint Presentation</vt:lpstr>
      <vt:lpstr>Programa de innovación en el uso eficiente del recurso hídrico                      para la pequeña agricultura de la Región de Valparaíso </vt:lpstr>
      <vt:lpstr>Programa de innovación en el uso eficiente del recurso hídrico                      para la pequeña agricultura de la Región de Valparaíso </vt:lpstr>
      <vt:lpstr>Programa de innovación en el uso eficiente del recurso hídrico                      para la pequeña agricultura de la Región de Valparaíso </vt:lpstr>
      <vt:lpstr>PowerPoint Presentation</vt:lpstr>
      <vt:lpstr>PowerPoint Presentation</vt:lpstr>
      <vt:lpstr>PowerPoint Presentation</vt:lpstr>
      <vt:lpstr>PowerPoint Presentation</vt:lpstr>
      <vt:lpstr>PowerPoint Presentation</vt:lpstr>
      <vt:lpstr>Programa de innovación en el uso eficiente del recurso hídrico                      para la pequeña agricultura de la Región de Valparaíso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Patricio Núñez</dc:creator>
  <cp:lastModifiedBy>Carlos Zúñiga</cp:lastModifiedBy>
  <cp:revision>88</cp:revision>
  <dcterms:created xsi:type="dcterms:W3CDTF">2020-02-07T14:17:56Z</dcterms:created>
  <dcterms:modified xsi:type="dcterms:W3CDTF">2020-05-27T14:39:19Z</dcterms:modified>
</cp:coreProperties>
</file>