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1"/>
  </p:notesMasterIdLst>
  <p:handoutMasterIdLst>
    <p:handoutMasterId r:id="rId42"/>
  </p:handoutMasterIdLst>
  <p:sldIdLst>
    <p:sldId id="256" r:id="rId2"/>
    <p:sldId id="330" r:id="rId3"/>
    <p:sldId id="367" r:id="rId4"/>
    <p:sldId id="369" r:id="rId5"/>
    <p:sldId id="331" r:id="rId6"/>
    <p:sldId id="333" r:id="rId7"/>
    <p:sldId id="334" r:id="rId8"/>
    <p:sldId id="363" r:id="rId9"/>
    <p:sldId id="364" r:id="rId10"/>
    <p:sldId id="335" r:id="rId11"/>
    <p:sldId id="370" r:id="rId12"/>
    <p:sldId id="371" r:id="rId13"/>
    <p:sldId id="323" r:id="rId14"/>
    <p:sldId id="302" r:id="rId15"/>
    <p:sldId id="294" r:id="rId16"/>
    <p:sldId id="293" r:id="rId17"/>
    <p:sldId id="376" r:id="rId18"/>
    <p:sldId id="303" r:id="rId19"/>
    <p:sldId id="378" r:id="rId20"/>
    <p:sldId id="301" r:id="rId21"/>
    <p:sldId id="305" r:id="rId22"/>
    <p:sldId id="375" r:id="rId23"/>
    <p:sldId id="336" r:id="rId24"/>
    <p:sldId id="372" r:id="rId25"/>
    <p:sldId id="340" r:id="rId26"/>
    <p:sldId id="338" r:id="rId27"/>
    <p:sldId id="377" r:id="rId28"/>
    <p:sldId id="306" r:id="rId29"/>
    <p:sldId id="322" r:id="rId30"/>
    <p:sldId id="318" r:id="rId31"/>
    <p:sldId id="354" r:id="rId32"/>
    <p:sldId id="307" r:id="rId33"/>
    <p:sldId id="312" r:id="rId34"/>
    <p:sldId id="313" r:id="rId35"/>
    <p:sldId id="374" r:id="rId36"/>
    <p:sldId id="317" r:id="rId37"/>
    <p:sldId id="325" r:id="rId38"/>
    <p:sldId id="320" r:id="rId39"/>
    <p:sldId id="275" r:id="rId40"/>
  </p:sldIdLst>
  <p:sldSz cx="9144000" cy="6858000" type="screen4x3"/>
  <p:notesSz cx="6858000" cy="9117013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3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3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3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3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3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3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3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3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300" b="1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FF"/>
    <a:srgbClr val="0066FF"/>
    <a:srgbClr val="FFFFFF"/>
    <a:srgbClr val="FF00FF"/>
    <a:srgbClr val="33CCFF"/>
    <a:srgbClr val="FF0000"/>
    <a:srgbClr val="FFFF00"/>
    <a:srgbClr val="E8EC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1" autoAdjust="0"/>
    <p:restoredTop sz="94598" autoAdjust="0"/>
  </p:normalViewPr>
  <p:slideViewPr>
    <p:cSldViewPr>
      <p:cViewPr>
        <p:scale>
          <a:sx n="94" d="100"/>
          <a:sy n="94" d="100"/>
        </p:scale>
        <p:origin x="984" y="-106"/>
      </p:cViewPr>
      <p:guideLst>
        <p:guide orient="horz" pos="2160"/>
        <p:guide pos="2880"/>
      </p:guideLst>
    </p:cSldViewPr>
  </p:slideViewPr>
  <p:outlineViewPr>
    <p:cViewPr>
      <p:scale>
        <a:sx n="66" d="100"/>
        <a:sy n="66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13.xml"/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>
            <a:extLst>
              <a:ext uri="{FF2B5EF4-FFF2-40B4-BE49-F238E27FC236}">
                <a16:creationId xmlns:a16="http://schemas.microsoft.com/office/drawing/2014/main" id="{9F979C0B-3A99-5476-A412-5336C16C49F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 altLang="es-CL"/>
          </a:p>
        </p:txBody>
      </p:sp>
      <p:sp>
        <p:nvSpPr>
          <p:cNvPr id="87043" name="Rectangle 3">
            <a:extLst>
              <a:ext uri="{FF2B5EF4-FFF2-40B4-BE49-F238E27FC236}">
                <a16:creationId xmlns:a16="http://schemas.microsoft.com/office/drawing/2014/main" id="{4269368C-E5F4-3C60-A8E7-8713DAE3B5AE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 altLang="es-CL"/>
          </a:p>
        </p:txBody>
      </p:sp>
      <p:sp>
        <p:nvSpPr>
          <p:cNvPr id="87044" name="Rectangle 4">
            <a:extLst>
              <a:ext uri="{FF2B5EF4-FFF2-40B4-BE49-F238E27FC236}">
                <a16:creationId xmlns:a16="http://schemas.microsoft.com/office/drawing/2014/main" id="{C7E15F7F-CF17-42A4-01F9-7484583A137A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61400"/>
            <a:ext cx="29718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 altLang="es-CL"/>
          </a:p>
        </p:txBody>
      </p:sp>
      <p:sp>
        <p:nvSpPr>
          <p:cNvPr id="87045" name="Rectangle 5">
            <a:extLst>
              <a:ext uri="{FF2B5EF4-FFF2-40B4-BE49-F238E27FC236}">
                <a16:creationId xmlns:a16="http://schemas.microsoft.com/office/drawing/2014/main" id="{10CE62ED-8B02-8209-54E2-CD874EEC6B35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61400"/>
            <a:ext cx="29718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FA960D3-C50D-4D00-9C22-1F97D1464ECF}" type="slidenum">
              <a:rPr lang="es-ES" altLang="es-CL"/>
              <a:pPr/>
              <a:t>‹Nº›</a:t>
            </a:fld>
            <a:endParaRPr lang="es-ES" alt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>
            <a:extLst>
              <a:ext uri="{FF2B5EF4-FFF2-40B4-BE49-F238E27FC236}">
                <a16:creationId xmlns:a16="http://schemas.microsoft.com/office/drawing/2014/main" id="{F8409562-E810-4F13-2934-4AC949D0E8E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 altLang="es-CL"/>
          </a:p>
        </p:txBody>
      </p:sp>
      <p:sp>
        <p:nvSpPr>
          <p:cNvPr id="83971" name="Rectangle 3">
            <a:extLst>
              <a:ext uri="{FF2B5EF4-FFF2-40B4-BE49-F238E27FC236}">
                <a16:creationId xmlns:a16="http://schemas.microsoft.com/office/drawing/2014/main" id="{A67F97BA-AC1A-3291-59A2-B748BB014421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 altLang="es-CL"/>
          </a:p>
        </p:txBody>
      </p:sp>
      <p:sp>
        <p:nvSpPr>
          <p:cNvPr id="83972" name="Rectangle 4">
            <a:extLst>
              <a:ext uri="{FF2B5EF4-FFF2-40B4-BE49-F238E27FC236}">
                <a16:creationId xmlns:a16="http://schemas.microsoft.com/office/drawing/2014/main" id="{D8A0C665-3DA5-38A8-8591-88EBB0F23B71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9350" y="684213"/>
            <a:ext cx="4557713" cy="34178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3973" name="Rectangle 5">
            <a:extLst>
              <a:ext uri="{FF2B5EF4-FFF2-40B4-BE49-F238E27FC236}">
                <a16:creationId xmlns:a16="http://schemas.microsoft.com/office/drawing/2014/main" id="{7B03FE65-E71F-6A02-02C4-36F2D6BE07F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30700"/>
            <a:ext cx="5029200" cy="410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modificar el estilo de texto del patrón</a:t>
            </a:r>
          </a:p>
          <a:p>
            <a:pPr lvl="1"/>
            <a:r>
              <a:rPr lang="es-ES" altLang="es-CL"/>
              <a:t>Segundo nivel</a:t>
            </a:r>
          </a:p>
          <a:p>
            <a:pPr lvl="2"/>
            <a:r>
              <a:rPr lang="es-ES" altLang="es-CL"/>
              <a:t>Tercer nivel</a:t>
            </a:r>
          </a:p>
          <a:p>
            <a:pPr lvl="3"/>
            <a:r>
              <a:rPr lang="es-ES" altLang="es-CL"/>
              <a:t>Cuarto nivel</a:t>
            </a:r>
          </a:p>
          <a:p>
            <a:pPr lvl="4"/>
            <a:r>
              <a:rPr lang="es-ES" altLang="es-CL"/>
              <a:t>Quinto nivel</a:t>
            </a:r>
          </a:p>
        </p:txBody>
      </p:sp>
      <p:sp>
        <p:nvSpPr>
          <p:cNvPr id="83974" name="Rectangle 6">
            <a:extLst>
              <a:ext uri="{FF2B5EF4-FFF2-40B4-BE49-F238E27FC236}">
                <a16:creationId xmlns:a16="http://schemas.microsoft.com/office/drawing/2014/main" id="{91B1F80A-A539-C006-EC8A-EA1FDF33A39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61400"/>
            <a:ext cx="29718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 altLang="es-CL"/>
          </a:p>
        </p:txBody>
      </p:sp>
      <p:sp>
        <p:nvSpPr>
          <p:cNvPr id="83975" name="Rectangle 7">
            <a:extLst>
              <a:ext uri="{FF2B5EF4-FFF2-40B4-BE49-F238E27FC236}">
                <a16:creationId xmlns:a16="http://schemas.microsoft.com/office/drawing/2014/main" id="{6FB39935-6CF0-0786-1B73-B7928AB7C97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61400"/>
            <a:ext cx="2971800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080EE48-6092-4340-ABE6-307792AB1B6F}" type="slidenum">
              <a:rPr lang="es-ES" altLang="es-CL"/>
              <a:pPr/>
              <a:t>‹Nº›</a:t>
            </a:fld>
            <a:endParaRPr lang="es-ES" alt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>
            <a:extLst>
              <a:ext uri="{FF2B5EF4-FFF2-40B4-BE49-F238E27FC236}">
                <a16:creationId xmlns:a16="http://schemas.microsoft.com/office/drawing/2014/main" id="{43D87151-309A-DB71-B728-1CCF8F1E25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1B7F6E-DB70-41CE-8847-45222478E94B}" type="slidenum">
              <a:rPr lang="es-ES" altLang="es-CL"/>
              <a:pPr/>
              <a:t>39</a:t>
            </a:fld>
            <a:endParaRPr lang="es-ES" altLang="es-CL"/>
          </a:p>
        </p:txBody>
      </p:sp>
      <p:sp>
        <p:nvSpPr>
          <p:cNvPr id="84994" name="Rectangle 1026">
            <a:extLst>
              <a:ext uri="{FF2B5EF4-FFF2-40B4-BE49-F238E27FC236}">
                <a16:creationId xmlns:a16="http://schemas.microsoft.com/office/drawing/2014/main" id="{117B24A1-EE3B-89D2-9734-DDE734B1267E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1027">
            <a:extLst>
              <a:ext uri="{FF2B5EF4-FFF2-40B4-BE49-F238E27FC236}">
                <a16:creationId xmlns:a16="http://schemas.microsoft.com/office/drawing/2014/main" id="{459E9C33-A60B-5163-D580-5DFD73FC95B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s-C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1026">
            <a:extLst>
              <a:ext uri="{FF2B5EF4-FFF2-40B4-BE49-F238E27FC236}">
                <a16:creationId xmlns:a16="http://schemas.microsoft.com/office/drawing/2014/main" id="{95860283-EEF6-98AA-0B4C-454654A2DF44}"/>
              </a:ext>
            </a:extLst>
          </p:cNvPr>
          <p:cNvGrpSpPr>
            <a:grpSpLocks/>
          </p:cNvGrpSpPr>
          <p:nvPr/>
        </p:nvGrpSpPr>
        <p:grpSpPr bwMode="auto">
          <a:xfrm>
            <a:off x="0" y="-14288"/>
            <a:ext cx="9155113" cy="6884988"/>
            <a:chOff x="0" y="-9"/>
            <a:chExt cx="5767" cy="4337"/>
          </a:xfrm>
        </p:grpSpPr>
        <p:sp>
          <p:nvSpPr>
            <p:cNvPr id="11267" name="Freeform 1027">
              <a:extLst>
                <a:ext uri="{FF2B5EF4-FFF2-40B4-BE49-F238E27FC236}">
                  <a16:creationId xmlns:a16="http://schemas.microsoft.com/office/drawing/2014/main" id="{D4ACBB54-F069-653F-E651-5F18107AD735}"/>
                </a:ext>
              </a:extLst>
            </p:cNvPr>
            <p:cNvSpPr>
              <a:spLocks/>
            </p:cNvSpPr>
            <p:nvPr/>
          </p:nvSpPr>
          <p:spPr bwMode="hidden">
            <a:xfrm>
              <a:off x="1632" y="-5"/>
              <a:ext cx="1737" cy="4333"/>
            </a:xfrm>
            <a:custGeom>
              <a:avLst/>
              <a:gdLst>
                <a:gd name="T0" fmla="*/ 494 w 1737"/>
                <a:gd name="T1" fmla="*/ 4309 h 4320"/>
                <a:gd name="T2" fmla="*/ 1737 w 1737"/>
                <a:gd name="T3" fmla="*/ 4320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09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1268" name="Freeform 1028">
              <a:extLst>
                <a:ext uri="{FF2B5EF4-FFF2-40B4-BE49-F238E27FC236}">
                  <a16:creationId xmlns:a16="http://schemas.microsoft.com/office/drawing/2014/main" id="{8A64DAB6-6636-A474-1E93-C9C56962C592}"/>
                </a:ext>
              </a:extLst>
            </p:cNvPr>
            <p:cNvSpPr>
              <a:spLocks/>
            </p:cNvSpPr>
            <p:nvPr/>
          </p:nvSpPr>
          <p:spPr bwMode="hidden">
            <a:xfrm>
              <a:off x="0" y="-7"/>
              <a:ext cx="1737" cy="4329"/>
            </a:xfrm>
            <a:custGeom>
              <a:avLst/>
              <a:gdLst>
                <a:gd name="T0" fmla="*/ 494 w 1737"/>
                <a:gd name="T1" fmla="*/ 4309 h 4320"/>
                <a:gd name="T2" fmla="*/ 1737 w 1737"/>
                <a:gd name="T3" fmla="*/ 4320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09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1269" name="Freeform 1029">
              <a:extLst>
                <a:ext uri="{FF2B5EF4-FFF2-40B4-BE49-F238E27FC236}">
                  <a16:creationId xmlns:a16="http://schemas.microsoft.com/office/drawing/2014/main" id="{45204FA0-71FD-C18F-FA49-B3F66ACE1D1A}"/>
                </a:ext>
              </a:extLst>
            </p:cNvPr>
            <p:cNvSpPr>
              <a:spLocks/>
            </p:cNvSpPr>
            <p:nvPr/>
          </p:nvSpPr>
          <p:spPr bwMode="hidden">
            <a:xfrm>
              <a:off x="3744" y="-4"/>
              <a:ext cx="1739" cy="4330"/>
            </a:xfrm>
            <a:custGeom>
              <a:avLst/>
              <a:gdLst>
                <a:gd name="T0" fmla="*/ 494 w 1739"/>
                <a:gd name="T1" fmla="*/ 4415 h 4420"/>
                <a:gd name="T2" fmla="*/ 1739 w 1739"/>
                <a:gd name="T3" fmla="*/ 4420 h 4420"/>
                <a:gd name="T4" fmla="*/ 524 w 1739"/>
                <a:gd name="T5" fmla="*/ 0 h 4420"/>
                <a:gd name="T6" fmla="*/ 0 w 1739"/>
                <a:gd name="T7" fmla="*/ 7 h 4420"/>
                <a:gd name="T8" fmla="*/ 494 w 1739"/>
                <a:gd name="T9" fmla="*/ 4415 h 4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1270" name="Freeform 1030">
              <a:extLst>
                <a:ext uri="{FF2B5EF4-FFF2-40B4-BE49-F238E27FC236}">
                  <a16:creationId xmlns:a16="http://schemas.microsoft.com/office/drawing/2014/main" id="{81D81319-96A4-9D5D-E069-35DDCE2E8547}"/>
                </a:ext>
              </a:extLst>
            </p:cNvPr>
            <p:cNvSpPr>
              <a:spLocks/>
            </p:cNvSpPr>
            <p:nvPr/>
          </p:nvSpPr>
          <p:spPr bwMode="hidden">
            <a:xfrm>
              <a:off x="1920" y="-9"/>
              <a:ext cx="2080" cy="4324"/>
            </a:xfrm>
            <a:custGeom>
              <a:avLst/>
              <a:gdLst>
                <a:gd name="T0" fmla="*/ 0 w 2080"/>
                <a:gd name="T1" fmla="*/ 7 h 4338"/>
                <a:gd name="T2" fmla="*/ 1870 w 2080"/>
                <a:gd name="T3" fmla="*/ 4338 h 4338"/>
                <a:gd name="T4" fmla="*/ 2080 w 2080"/>
                <a:gd name="T5" fmla="*/ 4338 h 4338"/>
                <a:gd name="T6" fmla="*/ 1033 w 2080"/>
                <a:gd name="T7" fmla="*/ 0 h 4338"/>
                <a:gd name="T8" fmla="*/ 0 w 2080"/>
                <a:gd name="T9" fmla="*/ 7 h 4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1271" name="Freeform 1031">
              <a:extLst>
                <a:ext uri="{FF2B5EF4-FFF2-40B4-BE49-F238E27FC236}">
                  <a16:creationId xmlns:a16="http://schemas.microsoft.com/office/drawing/2014/main" id="{D0BD3FCE-BBB7-8F17-094F-5442B57708B1}"/>
                </a:ext>
              </a:extLst>
            </p:cNvPr>
            <p:cNvSpPr>
              <a:spLocks/>
            </p:cNvSpPr>
            <p:nvPr/>
          </p:nvSpPr>
          <p:spPr bwMode="hidden">
            <a:xfrm>
              <a:off x="117" y="97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1272" name="Freeform 1032">
              <a:extLst>
                <a:ext uri="{FF2B5EF4-FFF2-40B4-BE49-F238E27FC236}">
                  <a16:creationId xmlns:a16="http://schemas.microsoft.com/office/drawing/2014/main" id="{7E0313C4-264E-9135-5C6C-AC1BDECA949C}"/>
                </a:ext>
              </a:extLst>
            </p:cNvPr>
            <p:cNvSpPr>
              <a:spLocks/>
            </p:cNvSpPr>
            <p:nvPr/>
          </p:nvSpPr>
          <p:spPr bwMode="hidden">
            <a:xfrm rot="2702961" flipH="1">
              <a:off x="810" y="766"/>
              <a:ext cx="2544" cy="1008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1273" name="Freeform 1033">
              <a:extLst>
                <a:ext uri="{FF2B5EF4-FFF2-40B4-BE49-F238E27FC236}">
                  <a16:creationId xmlns:a16="http://schemas.microsoft.com/office/drawing/2014/main" id="{10F79219-2AB3-FB59-6A7C-0F41783BD462}"/>
                </a:ext>
              </a:extLst>
            </p:cNvPr>
            <p:cNvSpPr>
              <a:spLocks/>
            </p:cNvSpPr>
            <p:nvPr/>
          </p:nvSpPr>
          <p:spPr bwMode="hidden">
            <a:xfrm>
              <a:off x="83" y="49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1274" name="Freeform 1034">
              <a:extLst>
                <a:ext uri="{FF2B5EF4-FFF2-40B4-BE49-F238E27FC236}">
                  <a16:creationId xmlns:a16="http://schemas.microsoft.com/office/drawing/2014/main" id="{C7CA7726-719C-D41B-82DF-32E05E991BFB}"/>
                </a:ext>
              </a:extLst>
            </p:cNvPr>
            <p:cNvSpPr>
              <a:spLocks/>
            </p:cNvSpPr>
            <p:nvPr/>
          </p:nvSpPr>
          <p:spPr bwMode="hidden">
            <a:xfrm rot="-2895842">
              <a:off x="-984" y="1041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1275" name="Freeform 1035">
              <a:extLst>
                <a:ext uri="{FF2B5EF4-FFF2-40B4-BE49-F238E27FC236}">
                  <a16:creationId xmlns:a16="http://schemas.microsoft.com/office/drawing/2014/main" id="{7D5ECB5C-AE62-C0D3-788F-30AA9F188523}"/>
                </a:ext>
              </a:extLst>
            </p:cNvPr>
            <p:cNvSpPr>
              <a:spLocks/>
            </p:cNvSpPr>
            <p:nvPr/>
          </p:nvSpPr>
          <p:spPr bwMode="hidden">
            <a:xfrm rot="-2305141">
              <a:off x="1331" y="913"/>
              <a:ext cx="3594" cy="1735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1276" name="Freeform 1036">
              <a:extLst>
                <a:ext uri="{FF2B5EF4-FFF2-40B4-BE49-F238E27FC236}">
                  <a16:creationId xmlns:a16="http://schemas.microsoft.com/office/drawing/2014/main" id="{FA77E247-EB22-BAFD-4404-776D09EA5BC2}"/>
                </a:ext>
              </a:extLst>
            </p:cNvPr>
            <p:cNvSpPr>
              <a:spLocks/>
            </p:cNvSpPr>
            <p:nvPr/>
          </p:nvSpPr>
          <p:spPr bwMode="hidden">
            <a:xfrm rot="2084418" flipH="1">
              <a:off x="1859" y="865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1277" name="Freeform 1037">
              <a:extLst>
                <a:ext uri="{FF2B5EF4-FFF2-40B4-BE49-F238E27FC236}">
                  <a16:creationId xmlns:a16="http://schemas.microsoft.com/office/drawing/2014/main" id="{E28230C7-ADB0-99A9-C18E-E335A2197854}"/>
                </a:ext>
              </a:extLst>
            </p:cNvPr>
            <p:cNvSpPr>
              <a:spLocks/>
            </p:cNvSpPr>
            <p:nvPr/>
          </p:nvSpPr>
          <p:spPr bwMode="hidden">
            <a:xfrm>
              <a:off x="4250" y="-7"/>
              <a:ext cx="1089" cy="2285"/>
            </a:xfrm>
            <a:custGeom>
              <a:avLst/>
              <a:gdLst>
                <a:gd name="T0" fmla="*/ 0 w 1089"/>
                <a:gd name="T1" fmla="*/ 2265 h 2285"/>
                <a:gd name="T2" fmla="*/ 1030 w 1089"/>
                <a:gd name="T3" fmla="*/ 0 h 2285"/>
                <a:gd name="T4" fmla="*/ 1089 w 1089"/>
                <a:gd name="T5" fmla="*/ 0 h 2285"/>
                <a:gd name="T6" fmla="*/ 37 w 1089"/>
                <a:gd name="T7" fmla="*/ 2285 h 2285"/>
                <a:gd name="T8" fmla="*/ 0 w 1089"/>
                <a:gd name="T9" fmla="*/ 2265 h 2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2285">
                  <a:moveTo>
                    <a:pt x="0" y="2265"/>
                  </a:moveTo>
                  <a:cubicBezTo>
                    <a:pt x="438" y="996"/>
                    <a:pt x="865" y="377"/>
                    <a:pt x="1030" y="0"/>
                  </a:cubicBezTo>
                  <a:cubicBezTo>
                    <a:pt x="1030" y="0"/>
                    <a:pt x="1059" y="0"/>
                    <a:pt x="1089" y="0"/>
                  </a:cubicBezTo>
                  <a:cubicBezTo>
                    <a:pt x="565" y="834"/>
                    <a:pt x="181" y="1853"/>
                    <a:pt x="37" y="2285"/>
                  </a:cubicBezTo>
                  <a:cubicBezTo>
                    <a:pt x="37" y="2285"/>
                    <a:pt x="0" y="2265"/>
                    <a:pt x="0" y="226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1278" name="Rectangle 1038">
              <a:extLst>
                <a:ext uri="{FF2B5EF4-FFF2-40B4-BE49-F238E27FC236}">
                  <a16:creationId xmlns:a16="http://schemas.microsoft.com/office/drawing/2014/main" id="{D408E92E-F34F-507A-191D-E1C2F747279A}"/>
                </a:ext>
              </a:extLst>
            </p:cNvPr>
            <p:cNvSpPr>
              <a:spLocks noChangeArrowheads="1"/>
            </p:cNvSpPr>
            <p:nvPr/>
          </p:nvSpPr>
          <p:spPr bwMode="invGray">
            <a:xfrm>
              <a:off x="0" y="2441"/>
              <a:ext cx="5760" cy="43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1279" name="Freeform 1039">
              <a:extLst>
                <a:ext uri="{FF2B5EF4-FFF2-40B4-BE49-F238E27FC236}">
                  <a16:creationId xmlns:a16="http://schemas.microsoft.com/office/drawing/2014/main" id="{21A782B3-2DEB-4601-3B4A-B9CA916970F5}"/>
                </a:ext>
              </a:extLst>
            </p:cNvPr>
            <p:cNvSpPr>
              <a:spLocks/>
            </p:cNvSpPr>
            <p:nvPr/>
          </p:nvSpPr>
          <p:spPr bwMode="invGray">
            <a:xfrm>
              <a:off x="1632" y="2487"/>
              <a:ext cx="1737" cy="382"/>
            </a:xfrm>
            <a:custGeom>
              <a:avLst/>
              <a:gdLst>
                <a:gd name="T0" fmla="*/ 494 w 1737"/>
                <a:gd name="T1" fmla="*/ 4309 h 4320"/>
                <a:gd name="T2" fmla="*/ 1737 w 1737"/>
                <a:gd name="T3" fmla="*/ 4320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09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1280" name="Freeform 1040">
              <a:extLst>
                <a:ext uri="{FF2B5EF4-FFF2-40B4-BE49-F238E27FC236}">
                  <a16:creationId xmlns:a16="http://schemas.microsoft.com/office/drawing/2014/main" id="{9AC638A9-9046-E4B2-ED77-92FEA10253C2}"/>
                </a:ext>
              </a:extLst>
            </p:cNvPr>
            <p:cNvSpPr>
              <a:spLocks/>
            </p:cNvSpPr>
            <p:nvPr/>
          </p:nvSpPr>
          <p:spPr bwMode="invGray">
            <a:xfrm>
              <a:off x="0" y="2487"/>
              <a:ext cx="1737" cy="381"/>
            </a:xfrm>
            <a:custGeom>
              <a:avLst/>
              <a:gdLst>
                <a:gd name="T0" fmla="*/ 494 w 1737"/>
                <a:gd name="T1" fmla="*/ 4309 h 4320"/>
                <a:gd name="T2" fmla="*/ 1737 w 1737"/>
                <a:gd name="T3" fmla="*/ 4320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09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1281" name="Freeform 1041">
              <a:extLst>
                <a:ext uri="{FF2B5EF4-FFF2-40B4-BE49-F238E27FC236}">
                  <a16:creationId xmlns:a16="http://schemas.microsoft.com/office/drawing/2014/main" id="{28EFA2D5-2B2D-0D62-A2EC-0BDCFB17370D}"/>
                </a:ext>
              </a:extLst>
            </p:cNvPr>
            <p:cNvSpPr>
              <a:spLocks/>
            </p:cNvSpPr>
            <p:nvPr/>
          </p:nvSpPr>
          <p:spPr bwMode="invGray">
            <a:xfrm>
              <a:off x="3744" y="2487"/>
              <a:ext cx="1739" cy="382"/>
            </a:xfrm>
            <a:custGeom>
              <a:avLst/>
              <a:gdLst>
                <a:gd name="T0" fmla="*/ 494 w 1739"/>
                <a:gd name="T1" fmla="*/ 4415 h 4420"/>
                <a:gd name="T2" fmla="*/ 1739 w 1739"/>
                <a:gd name="T3" fmla="*/ 4420 h 4420"/>
                <a:gd name="T4" fmla="*/ 524 w 1739"/>
                <a:gd name="T5" fmla="*/ 0 h 4420"/>
                <a:gd name="T6" fmla="*/ 0 w 1739"/>
                <a:gd name="T7" fmla="*/ 7 h 4420"/>
                <a:gd name="T8" fmla="*/ 494 w 1739"/>
                <a:gd name="T9" fmla="*/ 4415 h 4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1282" name="Freeform 1042">
              <a:extLst>
                <a:ext uri="{FF2B5EF4-FFF2-40B4-BE49-F238E27FC236}">
                  <a16:creationId xmlns:a16="http://schemas.microsoft.com/office/drawing/2014/main" id="{B86C40F6-3256-9DBC-00EB-3EF6735A2917}"/>
                </a:ext>
              </a:extLst>
            </p:cNvPr>
            <p:cNvSpPr>
              <a:spLocks/>
            </p:cNvSpPr>
            <p:nvPr/>
          </p:nvSpPr>
          <p:spPr bwMode="invGray">
            <a:xfrm>
              <a:off x="1920" y="2487"/>
              <a:ext cx="2080" cy="381"/>
            </a:xfrm>
            <a:custGeom>
              <a:avLst/>
              <a:gdLst>
                <a:gd name="T0" fmla="*/ 0 w 2080"/>
                <a:gd name="T1" fmla="*/ 7 h 4338"/>
                <a:gd name="T2" fmla="*/ 1870 w 2080"/>
                <a:gd name="T3" fmla="*/ 4338 h 4338"/>
                <a:gd name="T4" fmla="*/ 2080 w 2080"/>
                <a:gd name="T5" fmla="*/ 4338 h 4338"/>
                <a:gd name="T6" fmla="*/ 1033 w 2080"/>
                <a:gd name="T7" fmla="*/ 0 h 4338"/>
                <a:gd name="T8" fmla="*/ 0 w 2080"/>
                <a:gd name="T9" fmla="*/ 7 h 4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1283" name="Rectangle 1043">
              <a:extLst>
                <a:ext uri="{FF2B5EF4-FFF2-40B4-BE49-F238E27FC236}">
                  <a16:creationId xmlns:a16="http://schemas.microsoft.com/office/drawing/2014/main" id="{AA64CEE3-4C77-8225-9431-8AFAE71D487E}"/>
                </a:ext>
              </a:extLst>
            </p:cNvPr>
            <p:cNvSpPr>
              <a:spLocks noChangeArrowheads="1"/>
            </p:cNvSpPr>
            <p:nvPr/>
          </p:nvSpPr>
          <p:spPr bwMode="invGray">
            <a:xfrm>
              <a:off x="7" y="2456"/>
              <a:ext cx="5760" cy="432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1284" name="Freeform 1044">
              <a:extLst>
                <a:ext uri="{FF2B5EF4-FFF2-40B4-BE49-F238E27FC236}">
                  <a16:creationId xmlns:a16="http://schemas.microsoft.com/office/drawing/2014/main" id="{CD68ECFC-F289-87C2-30BB-7369587764A6}"/>
                </a:ext>
              </a:extLst>
            </p:cNvPr>
            <p:cNvSpPr>
              <a:spLocks/>
            </p:cNvSpPr>
            <p:nvPr/>
          </p:nvSpPr>
          <p:spPr bwMode="invGray">
            <a:xfrm>
              <a:off x="2583" y="2449"/>
              <a:ext cx="1036" cy="420"/>
            </a:xfrm>
            <a:custGeom>
              <a:avLst/>
              <a:gdLst>
                <a:gd name="T0" fmla="*/ 1027 w 1036"/>
                <a:gd name="T1" fmla="*/ 0 h 420"/>
                <a:gd name="T2" fmla="*/ 0 w 1036"/>
                <a:gd name="T3" fmla="*/ 417 h 420"/>
                <a:gd name="T4" fmla="*/ 24 w 1036"/>
                <a:gd name="T5" fmla="*/ 420 h 420"/>
                <a:gd name="T6" fmla="*/ 1036 w 1036"/>
                <a:gd name="T7" fmla="*/ 16 h 420"/>
                <a:gd name="T8" fmla="*/ 1027 w 1036"/>
                <a:gd name="T9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6" h="420">
                  <a:moveTo>
                    <a:pt x="1027" y="0"/>
                  </a:moveTo>
                  <a:cubicBezTo>
                    <a:pt x="508" y="159"/>
                    <a:pt x="167" y="347"/>
                    <a:pt x="0" y="417"/>
                  </a:cubicBezTo>
                  <a:cubicBezTo>
                    <a:pt x="0" y="417"/>
                    <a:pt x="12" y="418"/>
                    <a:pt x="24" y="420"/>
                  </a:cubicBezTo>
                  <a:cubicBezTo>
                    <a:pt x="237" y="321"/>
                    <a:pt x="708" y="105"/>
                    <a:pt x="1036" y="16"/>
                  </a:cubicBezTo>
                  <a:cubicBezTo>
                    <a:pt x="1036" y="16"/>
                    <a:pt x="1027" y="0"/>
                    <a:pt x="1027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1285" name="Freeform 1045">
              <a:extLst>
                <a:ext uri="{FF2B5EF4-FFF2-40B4-BE49-F238E27FC236}">
                  <a16:creationId xmlns:a16="http://schemas.microsoft.com/office/drawing/2014/main" id="{ED216BAC-A769-7C4C-EDC7-8BDEF23236EE}"/>
                </a:ext>
              </a:extLst>
            </p:cNvPr>
            <p:cNvSpPr>
              <a:spLocks/>
            </p:cNvSpPr>
            <p:nvPr/>
          </p:nvSpPr>
          <p:spPr bwMode="invGray">
            <a:xfrm rot="18897039" flipH="1">
              <a:off x="1486" y="2417"/>
              <a:ext cx="1060" cy="48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1286" name="Freeform 1046">
              <a:extLst>
                <a:ext uri="{FF2B5EF4-FFF2-40B4-BE49-F238E27FC236}">
                  <a16:creationId xmlns:a16="http://schemas.microsoft.com/office/drawing/2014/main" id="{85AE5CE3-2017-E789-C4BC-2060125B7CED}"/>
                </a:ext>
              </a:extLst>
            </p:cNvPr>
            <p:cNvSpPr>
              <a:spLocks/>
            </p:cNvSpPr>
            <p:nvPr/>
          </p:nvSpPr>
          <p:spPr bwMode="invGray">
            <a:xfrm rot="18897039" flipH="1">
              <a:off x="766" y="2417"/>
              <a:ext cx="1060" cy="48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1287" name="Freeform 1047">
              <a:extLst>
                <a:ext uri="{FF2B5EF4-FFF2-40B4-BE49-F238E27FC236}">
                  <a16:creationId xmlns:a16="http://schemas.microsoft.com/office/drawing/2014/main" id="{55A94C4E-F531-D652-9161-4F2637E22899}"/>
                </a:ext>
              </a:extLst>
            </p:cNvPr>
            <p:cNvSpPr>
              <a:spLocks/>
            </p:cNvSpPr>
            <p:nvPr/>
          </p:nvSpPr>
          <p:spPr bwMode="invGray">
            <a:xfrm rot="18897039" flipH="1">
              <a:off x="31" y="2385"/>
              <a:ext cx="1034" cy="487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1288" name="Freeform 1048">
              <a:extLst>
                <a:ext uri="{FF2B5EF4-FFF2-40B4-BE49-F238E27FC236}">
                  <a16:creationId xmlns:a16="http://schemas.microsoft.com/office/drawing/2014/main" id="{8CD01ACA-4085-D4A6-1488-70D83A6114A9}"/>
                </a:ext>
              </a:extLst>
            </p:cNvPr>
            <p:cNvSpPr>
              <a:spLocks/>
            </p:cNvSpPr>
            <p:nvPr/>
          </p:nvSpPr>
          <p:spPr bwMode="invGray">
            <a:xfrm flipH="1" flipV="1">
              <a:off x="576" y="2441"/>
              <a:ext cx="3552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1289" name="Freeform 1049">
              <a:extLst>
                <a:ext uri="{FF2B5EF4-FFF2-40B4-BE49-F238E27FC236}">
                  <a16:creationId xmlns:a16="http://schemas.microsoft.com/office/drawing/2014/main" id="{6F5636EA-3D54-8425-A138-34FB333609BF}"/>
                </a:ext>
              </a:extLst>
            </p:cNvPr>
            <p:cNvSpPr>
              <a:spLocks/>
            </p:cNvSpPr>
            <p:nvPr/>
          </p:nvSpPr>
          <p:spPr bwMode="invGray">
            <a:xfrm flipH="1" flipV="1">
              <a:off x="240" y="2441"/>
              <a:ext cx="1536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1290" name="Freeform 1050">
              <a:extLst>
                <a:ext uri="{FF2B5EF4-FFF2-40B4-BE49-F238E27FC236}">
                  <a16:creationId xmlns:a16="http://schemas.microsoft.com/office/drawing/2014/main" id="{AEDDDAC2-DC59-37F7-D726-9A36F784CF24}"/>
                </a:ext>
              </a:extLst>
            </p:cNvPr>
            <p:cNvSpPr>
              <a:spLocks/>
            </p:cNvSpPr>
            <p:nvPr/>
          </p:nvSpPr>
          <p:spPr bwMode="invGray">
            <a:xfrm flipH="1" flipV="1">
              <a:off x="3036" y="2489"/>
              <a:ext cx="1332" cy="383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1291" name="Freeform 1051">
              <a:extLst>
                <a:ext uri="{FF2B5EF4-FFF2-40B4-BE49-F238E27FC236}">
                  <a16:creationId xmlns:a16="http://schemas.microsoft.com/office/drawing/2014/main" id="{47B2F7D1-7E5F-2FCC-94F6-5ED47EB862AB}"/>
                </a:ext>
              </a:extLst>
            </p:cNvPr>
            <p:cNvSpPr>
              <a:spLocks/>
            </p:cNvSpPr>
            <p:nvPr/>
          </p:nvSpPr>
          <p:spPr bwMode="invGray">
            <a:xfrm flipH="1" flipV="1">
              <a:off x="3984" y="2441"/>
              <a:ext cx="1536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1292" name="Freeform 1052">
              <a:extLst>
                <a:ext uri="{FF2B5EF4-FFF2-40B4-BE49-F238E27FC236}">
                  <a16:creationId xmlns:a16="http://schemas.microsoft.com/office/drawing/2014/main" id="{6D788424-4FC6-5D02-BE17-E935BF57F4A2}"/>
                </a:ext>
              </a:extLst>
            </p:cNvPr>
            <p:cNvSpPr>
              <a:spLocks/>
            </p:cNvSpPr>
            <p:nvPr/>
          </p:nvSpPr>
          <p:spPr bwMode="invGray">
            <a:xfrm flipH="1" flipV="1">
              <a:off x="3456" y="2441"/>
              <a:ext cx="2304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1293" name="Rectangle 1053">
              <a:extLst>
                <a:ext uri="{FF2B5EF4-FFF2-40B4-BE49-F238E27FC236}">
                  <a16:creationId xmlns:a16="http://schemas.microsoft.com/office/drawing/2014/main" id="{DD9AAED9-73A6-5019-5261-A0F3D61BCFE7}"/>
                </a:ext>
              </a:extLst>
            </p:cNvPr>
            <p:cNvSpPr>
              <a:spLocks noChangeArrowheads="1"/>
            </p:cNvSpPr>
            <p:nvPr/>
          </p:nvSpPr>
          <p:spPr bwMode="invGray">
            <a:xfrm>
              <a:off x="0" y="2462"/>
              <a:ext cx="5760" cy="1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1294" name="Rectangle 1054">
              <a:extLst>
                <a:ext uri="{FF2B5EF4-FFF2-40B4-BE49-F238E27FC236}">
                  <a16:creationId xmlns:a16="http://schemas.microsoft.com/office/drawing/2014/main" id="{00AAC041-A7AB-F144-8276-5AAC64F26DA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0" y="2880"/>
              <a:ext cx="5760" cy="57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1295" name="Rectangle 1055">
              <a:extLst>
                <a:ext uri="{FF2B5EF4-FFF2-40B4-BE49-F238E27FC236}">
                  <a16:creationId xmlns:a16="http://schemas.microsoft.com/office/drawing/2014/main" id="{663D3E49-A1B6-75C9-31EB-4F586B1F981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0" y="3408"/>
              <a:ext cx="5760" cy="9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pic>
          <p:nvPicPr>
            <p:cNvPr id="11296" name="Picture 1056">
              <a:extLst>
                <a:ext uri="{FF2B5EF4-FFF2-40B4-BE49-F238E27FC236}">
                  <a16:creationId xmlns:a16="http://schemas.microsoft.com/office/drawing/2014/main" id="{B20846EE-545E-FF19-170C-503382FECE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" y="1650"/>
              <a:ext cx="204" cy="2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297" name="Rectangle 1057">
            <a:extLst>
              <a:ext uri="{FF2B5EF4-FFF2-40B4-BE49-F238E27FC236}">
                <a16:creationId xmlns:a16="http://schemas.microsoft.com/office/drawing/2014/main" id="{B7547808-B660-5738-86BC-1CA174FA61F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676400" y="1905000"/>
            <a:ext cx="7239000" cy="1905000"/>
          </a:xfr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es-ES" altLang="es-CL" noProof="0"/>
              <a:t>Haga clic para modificar el estilo de título del patrón</a:t>
            </a:r>
          </a:p>
        </p:txBody>
      </p:sp>
      <p:sp>
        <p:nvSpPr>
          <p:cNvPr id="11298" name="Rectangle 1058">
            <a:extLst>
              <a:ext uri="{FF2B5EF4-FFF2-40B4-BE49-F238E27FC236}">
                <a16:creationId xmlns:a16="http://schemas.microsoft.com/office/drawing/2014/main" id="{93C0CE48-BE97-1F37-4EC8-E4F3945D221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676400" y="4572000"/>
            <a:ext cx="6400800" cy="1679575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s-ES" altLang="es-CL" noProof="0"/>
              <a:t>Haga clic para modificar el estilo de subtítulo del patrón</a:t>
            </a:r>
          </a:p>
        </p:txBody>
      </p:sp>
      <p:sp>
        <p:nvSpPr>
          <p:cNvPr id="11299" name="Rectangle 1059">
            <a:extLst>
              <a:ext uri="{FF2B5EF4-FFF2-40B4-BE49-F238E27FC236}">
                <a16:creationId xmlns:a16="http://schemas.microsoft.com/office/drawing/2014/main" id="{8A22E107-C509-C167-1098-3F3C40583E9E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FC86DD2-BC04-4939-937D-7348C385387F}" type="datetime1">
              <a:rPr lang="es-ES" altLang="es-CL"/>
              <a:pPr/>
              <a:t>18/07/2023</a:t>
            </a:fld>
            <a:endParaRPr lang="es-ES" altLang="es-CL"/>
          </a:p>
        </p:txBody>
      </p:sp>
      <p:sp>
        <p:nvSpPr>
          <p:cNvPr id="11300" name="Rectangle 1060">
            <a:extLst>
              <a:ext uri="{FF2B5EF4-FFF2-40B4-BE49-F238E27FC236}">
                <a16:creationId xmlns:a16="http://schemas.microsoft.com/office/drawing/2014/main" id="{9865B971-ABF4-0A26-658A-4A5ADCC5676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11301" name="Rectangle 1061">
            <a:extLst>
              <a:ext uri="{FF2B5EF4-FFF2-40B4-BE49-F238E27FC236}">
                <a16:creationId xmlns:a16="http://schemas.microsoft.com/office/drawing/2014/main" id="{52CE58D6-FC90-8E2C-C703-F85D7F25472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81B8352-0B7A-4A4F-95D8-7FF0DCC2C284}" type="slidenum">
              <a:rPr lang="es-ES" altLang="es-CL"/>
              <a:pPr/>
              <a:t>‹Nº›</a:t>
            </a:fld>
            <a:endParaRPr lang="es-ES" alt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DB8BC31-026C-39BC-13EA-857CCFBEF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E645DDF-218D-7CB3-68CA-2C0FE85C27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92A149B-9E98-369B-E5BC-D766E7744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39BCBA-4324-465B-BDBE-54DA91E323D9}" type="datetime1">
              <a:rPr lang="es-ES" altLang="es-CL"/>
              <a:pPr/>
              <a:t>18/07/2023</a:t>
            </a:fld>
            <a:endParaRPr lang="es-ES" alt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614776D-B1DC-8C62-197A-E997209E4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860C045-05C0-9369-8D9B-87517A431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B4415D-0FFA-4C36-A9BA-701480221F21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1158427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4EACCF0-C75E-3A72-6EC8-9E2E89DFE1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15100" y="130175"/>
            <a:ext cx="1943100" cy="59658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5CC9E7A-9D52-1586-BA31-227D4822B3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5800" y="130175"/>
            <a:ext cx="5676900" cy="5965825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E0EBAA9-EACC-C728-8EAC-57ED496ABA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FD2193-C073-445A-87E7-41BD6F1F20FA}" type="datetime1">
              <a:rPr lang="es-ES" altLang="es-CL"/>
              <a:pPr/>
              <a:t>18/07/2023</a:t>
            </a:fld>
            <a:endParaRPr lang="es-ES" alt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C75772B-ECF3-A800-FFB4-923843AF2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DCD70C8-E8DE-1F91-3437-39F4A0A24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719027-ECD5-4F40-88B7-D632EA0F129E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32915936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A21458-E1B8-C820-12F1-1860F342F8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30175"/>
            <a:ext cx="7772400" cy="210185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9B202D2-2314-6CEF-2C7E-D19538195D46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05491F9-22A8-048D-BE68-D03CCDF65A36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87D72BF2-7602-C4E6-02F9-88ABCDD21267}"/>
              </a:ext>
            </a:extLst>
          </p:cNvPr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fecha 5">
            <a:extLst>
              <a:ext uri="{FF2B5EF4-FFF2-40B4-BE49-F238E27FC236}">
                <a16:creationId xmlns:a16="http://schemas.microsoft.com/office/drawing/2014/main" id="{3915DD9C-E545-78FF-2C74-548BCC69B6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2788" y="631348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33FFAB3-D59A-4F49-9847-6D8B2F215ADF}" type="datetime1">
              <a:rPr lang="es-ES" altLang="es-CL"/>
              <a:pPr/>
              <a:t>18/07/2023</a:t>
            </a:fld>
            <a:endParaRPr lang="es-ES" altLang="es-CL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9AAB11B8-CF8A-8B07-CDA1-3AF047DAB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1188" y="631348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id="{A10581ED-7545-7BDC-A483-BC54A083C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80188" y="631348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8EC0CAF-480A-44FC-B06E-C7E2248786ED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5737665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ítulo y 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E7EA4DE-5791-4770-DCC2-BA92EC6FDBFD}"/>
              </a:ext>
            </a:extLst>
          </p:cNvPr>
          <p:cNvSpPr>
            <a:spLocks noGrp="1"/>
          </p:cNvSpPr>
          <p:nvPr>
            <p:ph type="title" sz="quarter"/>
          </p:nvPr>
        </p:nvSpPr>
        <p:spPr>
          <a:xfrm>
            <a:off x="685800" y="130175"/>
            <a:ext cx="7772400" cy="210185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EDC458F-4D9C-E0FB-FE22-D4EBE95B1443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5CA577C-07E0-ED14-5F44-B17AD82A88CB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1F798F67-2B91-8292-6A89-0C9D53AFAC1E}"/>
              </a:ext>
            </a:extLst>
          </p:cNvPr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71977F0-24CD-FD32-F3F0-DD38C95465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2FD837A0-7FE3-7826-CDB8-5608A93DFE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2788" y="631348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A46E667-33E1-4A4D-A4B7-4F665675BE74}" type="datetime1">
              <a:rPr lang="es-ES" altLang="es-CL"/>
              <a:pPr/>
              <a:t>18/07/2023</a:t>
            </a:fld>
            <a:endParaRPr lang="es-ES" alt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A3FB5B0D-9BD0-BE48-0BE7-5BAE06C55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1188" y="631348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58DF9B93-DFE0-C1CF-8205-E60B6D546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80188" y="631348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4D011B1-90DA-4BD7-AC44-F277B27C61F9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16548823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6A709EF-1A1B-994A-1996-C31D67459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30175"/>
            <a:ext cx="7772400" cy="210185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7D2BFD2-31BC-F51D-1FF9-1DEB174C291A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E211716-337D-B2EF-8661-D8120BB472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8DADB68-759E-52A4-EE4E-EE5023F0EC0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2788" y="631348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06A5CE4-6B0C-4448-88C6-B3C9B374524C}" type="datetime1">
              <a:rPr lang="es-ES" altLang="es-CL"/>
              <a:pPr/>
              <a:t>18/07/2023</a:t>
            </a:fld>
            <a:endParaRPr lang="es-ES" alt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C4AAB51-B802-B745-EB81-096BC3444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1188" y="631348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09F3CC8-414D-919E-5DD6-DEA043721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80188" y="631348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26D91C5-CF2D-4231-BBA3-49B8D5A053D9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33811170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5EA9F0-E42F-EFFE-996E-14970083CC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30175"/>
            <a:ext cx="7772400" cy="210185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AAA7A3A-61A9-E266-BA15-9CB65021E6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717E3CC-255B-D75C-373B-C892A7993170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F4587154-63FB-DC00-9B35-1A694A753AEA}"/>
              </a:ext>
            </a:extLst>
          </p:cNvPr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fecha 5">
            <a:extLst>
              <a:ext uri="{FF2B5EF4-FFF2-40B4-BE49-F238E27FC236}">
                <a16:creationId xmlns:a16="http://schemas.microsoft.com/office/drawing/2014/main" id="{B71FFFCB-54A8-0D6F-4BB1-8BA8EC5A55D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2788" y="631348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59A0FD8-E866-4B46-827F-67D930B70E28}" type="datetime1">
              <a:rPr lang="es-ES" altLang="es-CL"/>
              <a:pPr/>
              <a:t>18/07/2023</a:t>
            </a:fld>
            <a:endParaRPr lang="es-ES" altLang="es-CL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872A19E2-5B62-EB39-D258-0BB571E40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51188" y="631348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8" name="Marcador de número de diapositiva 7">
            <a:extLst>
              <a:ext uri="{FF2B5EF4-FFF2-40B4-BE49-F238E27FC236}">
                <a16:creationId xmlns:a16="http://schemas.microsoft.com/office/drawing/2014/main" id="{4B4D88D3-2D31-484C-DCEA-9A670A5F5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80188" y="631348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FB8F0B1-E517-400C-A787-237806C3697D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720220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F99581-1715-22DC-130C-C20D1B3BA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65353F7-1716-6A2D-9A79-792B04CE80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BABB8DD-88A9-54A0-DE1D-8AD575880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F86901-CE87-4BB7-92ED-87F1EF29CA80}" type="datetime1">
              <a:rPr lang="es-ES" altLang="es-CL"/>
              <a:pPr/>
              <a:t>18/07/2023</a:t>
            </a:fld>
            <a:endParaRPr lang="es-ES" alt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4E4DCEE-3050-D552-4EFA-36316B321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3AEEA42-172E-9F49-BB94-8BA9560D3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4B0621-CDBB-4077-BE87-25F67F14C153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1699185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5744DB-9B28-ED83-2EE4-ED7B8A1809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CB2A688-8C8A-47E2-F7D1-C791B7395B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95B8D3B-2EEA-44C3-A6A2-19F8E3456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053298-A688-4245-ACA7-0830517EE821}" type="datetime1">
              <a:rPr lang="es-ES" altLang="es-CL"/>
              <a:pPr/>
              <a:t>18/07/2023</a:t>
            </a:fld>
            <a:endParaRPr lang="es-ES" alt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DA8D63B-5306-0BF2-988D-A0F6CAFE4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547808D-52D6-B06D-7EA5-B94AE62B9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C78255-E689-426C-A1C8-4F01BF12CADE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3415027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A2DD89-FF8F-5F5F-54ED-58DC593ED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4EC4760-D58A-18F6-79F2-2129561CB9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C44DCBC-B267-309F-2A16-C173F7943B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D8D65CF-C1D1-E58B-A209-54635FF94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8845B1-260B-4F9F-B1AC-9A0823044260}" type="datetime1">
              <a:rPr lang="es-ES" altLang="es-CL"/>
              <a:pPr/>
              <a:t>18/07/2023</a:t>
            </a:fld>
            <a:endParaRPr lang="es-ES" alt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54A4061-7ADE-17BE-C9B0-F659695D5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F8CB84A-DE05-C1A9-B7C4-7F17878A5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3D974B-5AD5-4FC7-BA71-792266844B97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2912602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F5B0F9-D934-46D5-5835-EEFAFF746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EAFC315-C587-4DE6-E84D-E8591A3E1C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1CFCB65-FB48-D6E7-58DF-236F3E309A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4002BFF-653A-07A3-49BD-911C3B6D4F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16B74AB0-D127-9B00-8BF4-2339BAD1EF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F34A68A1-8258-3DB1-F756-4FD8C4C11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020547-B3A3-4C6C-B351-A040017B5167}" type="datetime1">
              <a:rPr lang="es-ES" altLang="es-CL"/>
              <a:pPr/>
              <a:t>18/07/2023</a:t>
            </a:fld>
            <a:endParaRPr lang="es-ES" alt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8EF1DE3B-7313-27ED-F42A-5A4DD3C36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B51561EC-EFD2-463D-624F-E652CD8DE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D9C4BC-5957-4FB0-8F9E-3371848D19CD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1981769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1639CA-67AF-37A1-7E9C-87D92F1A1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435040C-F74A-3EFD-497C-C86C06184D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E61505-682E-446D-B7FB-89DAE124BF9F}" type="datetime1">
              <a:rPr lang="es-ES" altLang="es-CL"/>
              <a:pPr/>
              <a:t>18/07/2023</a:t>
            </a:fld>
            <a:endParaRPr lang="es-ES" alt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F79265D-58AA-6655-763E-A6D2B8CDD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4AC84B7-E4D0-8C9D-D666-76376208E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26FC67-7B17-4354-B1A5-A779DD395145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3893824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91F76EEF-5029-AD9B-9E85-6D8EB95F1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93500F-827C-4B6E-A212-7DA07AD7BFC4}" type="datetime1">
              <a:rPr lang="es-ES" altLang="es-CL"/>
              <a:pPr/>
              <a:t>18/07/2023</a:t>
            </a:fld>
            <a:endParaRPr lang="es-ES" alt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761DC822-D86E-9E0A-DE93-E31FC2131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DBED9EE-66CE-ABE5-C7FB-BC4F907F3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59050E-F726-4E8D-9023-FA52D810AAEC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2236916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D6FA0C-9BC1-009E-5B1E-C1B253990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81E8605-7DE6-175D-472D-855E321AB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3F6BB60-CAF8-1D26-940A-9A90778BEA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C8851C6-4DB0-8AB1-4F2E-904BE1AFC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424BA7-89F6-4C00-B982-2C0D19AF8FDD}" type="datetime1">
              <a:rPr lang="es-ES" altLang="es-CL"/>
              <a:pPr/>
              <a:t>18/07/2023</a:t>
            </a:fld>
            <a:endParaRPr lang="es-ES" alt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4F430A3-0106-7DB7-02C8-22848656C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F0324BF-EC4F-8245-1FF0-E68270A6A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78D3AF-2412-4CF7-8522-ACD047753626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1277751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3C3EA1-8DA7-E8B0-046B-6DFEA6609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1F89303A-2487-6B73-096E-4578937A3C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DE8131D-E8BD-2E8A-2283-94479533EE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751979A-C7C7-D567-FD53-817A23E34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1D79E4-95DB-4AF1-9640-1461C701E4AB}" type="datetime1">
              <a:rPr lang="es-ES" altLang="es-CL"/>
              <a:pPr/>
              <a:t>18/07/2023</a:t>
            </a:fld>
            <a:endParaRPr lang="es-ES" alt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A2C11C4-5D67-CA5C-C1F6-AB9AFE006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alt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8E43591-8966-B940-D6D7-11B45C90E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EEB61-38DC-4C45-9B0C-D740EFEEF3C0}" type="slidenum">
              <a:rPr lang="es-ES" altLang="es-CL"/>
              <a:pPr/>
              <a:t>‹Nº›</a:t>
            </a:fld>
            <a:endParaRPr lang="es-ES" altLang="es-CL"/>
          </a:p>
        </p:txBody>
      </p:sp>
    </p:spTree>
    <p:extLst>
      <p:ext uri="{BB962C8B-B14F-4D97-AF65-F5344CB8AC3E}">
        <p14:creationId xmlns:p14="http://schemas.microsoft.com/office/powerpoint/2010/main" val="1699687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>
            <a:extLst>
              <a:ext uri="{FF2B5EF4-FFF2-40B4-BE49-F238E27FC236}">
                <a16:creationId xmlns:a16="http://schemas.microsoft.com/office/drawing/2014/main" id="{B3B98EE9-E292-2448-954C-996E133CE5F7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44000" cy="7405688"/>
            <a:chOff x="0" y="-9"/>
            <a:chExt cx="5760" cy="4665"/>
          </a:xfrm>
        </p:grpSpPr>
        <p:sp>
          <p:nvSpPr>
            <p:cNvPr id="10243" name="Freeform 3">
              <a:extLst>
                <a:ext uri="{FF2B5EF4-FFF2-40B4-BE49-F238E27FC236}">
                  <a16:creationId xmlns:a16="http://schemas.microsoft.com/office/drawing/2014/main" id="{49C6D594-0E20-0CCE-5E84-267EC3208E28}"/>
                </a:ext>
              </a:extLst>
            </p:cNvPr>
            <p:cNvSpPr>
              <a:spLocks/>
            </p:cNvSpPr>
            <p:nvPr/>
          </p:nvSpPr>
          <p:spPr bwMode="hidden">
            <a:xfrm>
              <a:off x="1632" y="-5"/>
              <a:ext cx="1737" cy="4333"/>
            </a:xfrm>
            <a:custGeom>
              <a:avLst/>
              <a:gdLst>
                <a:gd name="T0" fmla="*/ 494 w 1737"/>
                <a:gd name="T1" fmla="*/ 4309 h 4320"/>
                <a:gd name="T2" fmla="*/ 1737 w 1737"/>
                <a:gd name="T3" fmla="*/ 4320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09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244" name="Freeform 4">
              <a:extLst>
                <a:ext uri="{FF2B5EF4-FFF2-40B4-BE49-F238E27FC236}">
                  <a16:creationId xmlns:a16="http://schemas.microsoft.com/office/drawing/2014/main" id="{4F73C9E9-1A09-6028-093A-6F0A7EA344F4}"/>
                </a:ext>
              </a:extLst>
            </p:cNvPr>
            <p:cNvSpPr>
              <a:spLocks/>
            </p:cNvSpPr>
            <p:nvPr/>
          </p:nvSpPr>
          <p:spPr bwMode="hidden">
            <a:xfrm>
              <a:off x="0" y="-7"/>
              <a:ext cx="1737" cy="4329"/>
            </a:xfrm>
            <a:custGeom>
              <a:avLst/>
              <a:gdLst>
                <a:gd name="T0" fmla="*/ 494 w 1737"/>
                <a:gd name="T1" fmla="*/ 4309 h 4320"/>
                <a:gd name="T2" fmla="*/ 1737 w 1737"/>
                <a:gd name="T3" fmla="*/ 4320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09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245" name="Freeform 5">
              <a:extLst>
                <a:ext uri="{FF2B5EF4-FFF2-40B4-BE49-F238E27FC236}">
                  <a16:creationId xmlns:a16="http://schemas.microsoft.com/office/drawing/2014/main" id="{FD5A7E13-3859-752E-3CBA-10078F663774}"/>
                </a:ext>
              </a:extLst>
            </p:cNvPr>
            <p:cNvSpPr>
              <a:spLocks/>
            </p:cNvSpPr>
            <p:nvPr/>
          </p:nvSpPr>
          <p:spPr bwMode="hidden">
            <a:xfrm>
              <a:off x="3744" y="-4"/>
              <a:ext cx="1739" cy="4330"/>
            </a:xfrm>
            <a:custGeom>
              <a:avLst/>
              <a:gdLst>
                <a:gd name="T0" fmla="*/ 494 w 1739"/>
                <a:gd name="T1" fmla="*/ 4415 h 4420"/>
                <a:gd name="T2" fmla="*/ 1739 w 1739"/>
                <a:gd name="T3" fmla="*/ 4420 h 4420"/>
                <a:gd name="T4" fmla="*/ 524 w 1739"/>
                <a:gd name="T5" fmla="*/ 0 h 4420"/>
                <a:gd name="T6" fmla="*/ 0 w 1739"/>
                <a:gd name="T7" fmla="*/ 7 h 4420"/>
                <a:gd name="T8" fmla="*/ 494 w 1739"/>
                <a:gd name="T9" fmla="*/ 4415 h 4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246" name="Freeform 6">
              <a:extLst>
                <a:ext uri="{FF2B5EF4-FFF2-40B4-BE49-F238E27FC236}">
                  <a16:creationId xmlns:a16="http://schemas.microsoft.com/office/drawing/2014/main" id="{8663BA26-53AE-001D-F596-F2E353E596B4}"/>
                </a:ext>
              </a:extLst>
            </p:cNvPr>
            <p:cNvSpPr>
              <a:spLocks/>
            </p:cNvSpPr>
            <p:nvPr/>
          </p:nvSpPr>
          <p:spPr bwMode="hidden">
            <a:xfrm>
              <a:off x="1920" y="-9"/>
              <a:ext cx="2080" cy="4324"/>
            </a:xfrm>
            <a:custGeom>
              <a:avLst/>
              <a:gdLst>
                <a:gd name="T0" fmla="*/ 0 w 2080"/>
                <a:gd name="T1" fmla="*/ 7 h 4338"/>
                <a:gd name="T2" fmla="*/ 1870 w 2080"/>
                <a:gd name="T3" fmla="*/ 4338 h 4338"/>
                <a:gd name="T4" fmla="*/ 2080 w 2080"/>
                <a:gd name="T5" fmla="*/ 4338 h 4338"/>
                <a:gd name="T6" fmla="*/ 1033 w 2080"/>
                <a:gd name="T7" fmla="*/ 0 h 4338"/>
                <a:gd name="T8" fmla="*/ 0 w 2080"/>
                <a:gd name="T9" fmla="*/ 7 h 4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247" name="Freeform 7">
              <a:extLst>
                <a:ext uri="{FF2B5EF4-FFF2-40B4-BE49-F238E27FC236}">
                  <a16:creationId xmlns:a16="http://schemas.microsoft.com/office/drawing/2014/main" id="{EB2F4973-5FC8-CB62-9B9F-EEDF97AB5C6F}"/>
                </a:ext>
              </a:extLst>
            </p:cNvPr>
            <p:cNvSpPr>
              <a:spLocks/>
            </p:cNvSpPr>
            <p:nvPr/>
          </p:nvSpPr>
          <p:spPr bwMode="hidden">
            <a:xfrm>
              <a:off x="117" y="97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248" name="Freeform 8">
              <a:extLst>
                <a:ext uri="{FF2B5EF4-FFF2-40B4-BE49-F238E27FC236}">
                  <a16:creationId xmlns:a16="http://schemas.microsoft.com/office/drawing/2014/main" id="{D335B1A2-B569-152C-6BDD-3511DF5481CB}"/>
                </a:ext>
              </a:extLst>
            </p:cNvPr>
            <p:cNvSpPr>
              <a:spLocks/>
            </p:cNvSpPr>
            <p:nvPr/>
          </p:nvSpPr>
          <p:spPr bwMode="hidden">
            <a:xfrm rot="2702961" flipH="1">
              <a:off x="810" y="766"/>
              <a:ext cx="2544" cy="1008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249" name="Freeform 9">
              <a:extLst>
                <a:ext uri="{FF2B5EF4-FFF2-40B4-BE49-F238E27FC236}">
                  <a16:creationId xmlns:a16="http://schemas.microsoft.com/office/drawing/2014/main" id="{4828C697-93E3-8786-250C-6841134B1052}"/>
                </a:ext>
              </a:extLst>
            </p:cNvPr>
            <p:cNvSpPr>
              <a:spLocks/>
            </p:cNvSpPr>
            <p:nvPr/>
          </p:nvSpPr>
          <p:spPr bwMode="hidden">
            <a:xfrm>
              <a:off x="83" y="49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250" name="Freeform 10">
              <a:extLst>
                <a:ext uri="{FF2B5EF4-FFF2-40B4-BE49-F238E27FC236}">
                  <a16:creationId xmlns:a16="http://schemas.microsoft.com/office/drawing/2014/main" id="{97869818-A1EC-1AE9-3629-BF2B51798F50}"/>
                </a:ext>
              </a:extLst>
            </p:cNvPr>
            <p:cNvSpPr>
              <a:spLocks/>
            </p:cNvSpPr>
            <p:nvPr userDrawn="1"/>
          </p:nvSpPr>
          <p:spPr bwMode="hidden">
            <a:xfrm rot="-2895842">
              <a:off x="-984" y="1041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251" name="Freeform 11">
              <a:extLst>
                <a:ext uri="{FF2B5EF4-FFF2-40B4-BE49-F238E27FC236}">
                  <a16:creationId xmlns:a16="http://schemas.microsoft.com/office/drawing/2014/main" id="{EC53AF88-FC82-9886-BBB4-176B1803E75F}"/>
                </a:ext>
              </a:extLst>
            </p:cNvPr>
            <p:cNvSpPr>
              <a:spLocks/>
            </p:cNvSpPr>
            <p:nvPr/>
          </p:nvSpPr>
          <p:spPr bwMode="hidden">
            <a:xfrm rot="-2305141">
              <a:off x="1331" y="913"/>
              <a:ext cx="3594" cy="1735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252" name="Freeform 12">
              <a:extLst>
                <a:ext uri="{FF2B5EF4-FFF2-40B4-BE49-F238E27FC236}">
                  <a16:creationId xmlns:a16="http://schemas.microsoft.com/office/drawing/2014/main" id="{927026D8-485D-E369-1C6C-07C724EF1EEB}"/>
                </a:ext>
              </a:extLst>
            </p:cNvPr>
            <p:cNvSpPr>
              <a:spLocks/>
            </p:cNvSpPr>
            <p:nvPr/>
          </p:nvSpPr>
          <p:spPr bwMode="hidden">
            <a:xfrm rot="2084418" flipH="1">
              <a:off x="1859" y="865"/>
              <a:ext cx="3504" cy="1536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253" name="Freeform 13">
              <a:extLst>
                <a:ext uri="{FF2B5EF4-FFF2-40B4-BE49-F238E27FC236}">
                  <a16:creationId xmlns:a16="http://schemas.microsoft.com/office/drawing/2014/main" id="{3D7DA3FE-BB50-4FE3-23C7-7406C886538D}"/>
                </a:ext>
              </a:extLst>
            </p:cNvPr>
            <p:cNvSpPr>
              <a:spLocks/>
            </p:cNvSpPr>
            <p:nvPr/>
          </p:nvSpPr>
          <p:spPr bwMode="hidden">
            <a:xfrm>
              <a:off x="4250" y="-7"/>
              <a:ext cx="1089" cy="2285"/>
            </a:xfrm>
            <a:custGeom>
              <a:avLst/>
              <a:gdLst>
                <a:gd name="T0" fmla="*/ 0 w 1089"/>
                <a:gd name="T1" fmla="*/ 2265 h 2285"/>
                <a:gd name="T2" fmla="*/ 1030 w 1089"/>
                <a:gd name="T3" fmla="*/ 0 h 2285"/>
                <a:gd name="T4" fmla="*/ 1089 w 1089"/>
                <a:gd name="T5" fmla="*/ 0 h 2285"/>
                <a:gd name="T6" fmla="*/ 37 w 1089"/>
                <a:gd name="T7" fmla="*/ 2285 h 2285"/>
                <a:gd name="T8" fmla="*/ 0 w 1089"/>
                <a:gd name="T9" fmla="*/ 2265 h 2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9" h="2285">
                  <a:moveTo>
                    <a:pt x="0" y="2265"/>
                  </a:moveTo>
                  <a:cubicBezTo>
                    <a:pt x="438" y="996"/>
                    <a:pt x="865" y="377"/>
                    <a:pt x="1030" y="0"/>
                  </a:cubicBezTo>
                  <a:cubicBezTo>
                    <a:pt x="1030" y="0"/>
                    <a:pt x="1059" y="0"/>
                    <a:pt x="1089" y="0"/>
                  </a:cubicBezTo>
                  <a:cubicBezTo>
                    <a:pt x="565" y="834"/>
                    <a:pt x="181" y="1853"/>
                    <a:pt x="37" y="2285"/>
                  </a:cubicBezTo>
                  <a:cubicBezTo>
                    <a:pt x="37" y="2285"/>
                    <a:pt x="0" y="2265"/>
                    <a:pt x="0" y="226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254" name="Rectangle 14">
              <a:extLst>
                <a:ext uri="{FF2B5EF4-FFF2-40B4-BE49-F238E27FC236}">
                  <a16:creationId xmlns:a16="http://schemas.microsoft.com/office/drawing/2014/main" id="{E3FB40F2-9327-0AC3-496B-95DF92FA98EF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0" y="3910"/>
              <a:ext cx="5760" cy="43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255" name="Freeform 15">
              <a:extLst>
                <a:ext uri="{FF2B5EF4-FFF2-40B4-BE49-F238E27FC236}">
                  <a16:creationId xmlns:a16="http://schemas.microsoft.com/office/drawing/2014/main" id="{63058741-D449-DD0D-C5CA-DA2B58EC4D3A}"/>
                </a:ext>
              </a:extLst>
            </p:cNvPr>
            <p:cNvSpPr>
              <a:spLocks/>
            </p:cNvSpPr>
            <p:nvPr/>
          </p:nvSpPr>
          <p:spPr bwMode="hidden">
            <a:xfrm>
              <a:off x="1632" y="3956"/>
              <a:ext cx="1737" cy="382"/>
            </a:xfrm>
            <a:custGeom>
              <a:avLst/>
              <a:gdLst>
                <a:gd name="T0" fmla="*/ 494 w 1737"/>
                <a:gd name="T1" fmla="*/ 4309 h 4320"/>
                <a:gd name="T2" fmla="*/ 1737 w 1737"/>
                <a:gd name="T3" fmla="*/ 4320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09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256" name="Freeform 16">
              <a:extLst>
                <a:ext uri="{FF2B5EF4-FFF2-40B4-BE49-F238E27FC236}">
                  <a16:creationId xmlns:a16="http://schemas.microsoft.com/office/drawing/2014/main" id="{DFF3BCA5-C60B-0AB4-BCA5-4F80803F7784}"/>
                </a:ext>
              </a:extLst>
            </p:cNvPr>
            <p:cNvSpPr>
              <a:spLocks/>
            </p:cNvSpPr>
            <p:nvPr/>
          </p:nvSpPr>
          <p:spPr bwMode="hidden">
            <a:xfrm>
              <a:off x="0" y="3956"/>
              <a:ext cx="1737" cy="381"/>
            </a:xfrm>
            <a:custGeom>
              <a:avLst/>
              <a:gdLst>
                <a:gd name="T0" fmla="*/ 494 w 1737"/>
                <a:gd name="T1" fmla="*/ 4309 h 4320"/>
                <a:gd name="T2" fmla="*/ 1737 w 1737"/>
                <a:gd name="T3" fmla="*/ 4320 h 4320"/>
                <a:gd name="T4" fmla="*/ 524 w 1737"/>
                <a:gd name="T5" fmla="*/ 0 h 4320"/>
                <a:gd name="T6" fmla="*/ 0 w 1737"/>
                <a:gd name="T7" fmla="*/ 7 h 4320"/>
                <a:gd name="T8" fmla="*/ 494 w 1737"/>
                <a:gd name="T9" fmla="*/ 4309 h 4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257" name="Freeform 17">
              <a:extLst>
                <a:ext uri="{FF2B5EF4-FFF2-40B4-BE49-F238E27FC236}">
                  <a16:creationId xmlns:a16="http://schemas.microsoft.com/office/drawing/2014/main" id="{3787F59A-85F6-61F1-70A3-07D25ADCE9B1}"/>
                </a:ext>
              </a:extLst>
            </p:cNvPr>
            <p:cNvSpPr>
              <a:spLocks/>
            </p:cNvSpPr>
            <p:nvPr/>
          </p:nvSpPr>
          <p:spPr bwMode="hidden">
            <a:xfrm>
              <a:off x="3744" y="3956"/>
              <a:ext cx="1739" cy="382"/>
            </a:xfrm>
            <a:custGeom>
              <a:avLst/>
              <a:gdLst>
                <a:gd name="T0" fmla="*/ 494 w 1739"/>
                <a:gd name="T1" fmla="*/ 4415 h 4420"/>
                <a:gd name="T2" fmla="*/ 1739 w 1739"/>
                <a:gd name="T3" fmla="*/ 4420 h 4420"/>
                <a:gd name="T4" fmla="*/ 524 w 1739"/>
                <a:gd name="T5" fmla="*/ 0 h 4420"/>
                <a:gd name="T6" fmla="*/ 0 w 1739"/>
                <a:gd name="T7" fmla="*/ 7 h 4420"/>
                <a:gd name="T8" fmla="*/ 494 w 1739"/>
                <a:gd name="T9" fmla="*/ 4415 h 4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258" name="Freeform 18">
              <a:extLst>
                <a:ext uri="{FF2B5EF4-FFF2-40B4-BE49-F238E27FC236}">
                  <a16:creationId xmlns:a16="http://schemas.microsoft.com/office/drawing/2014/main" id="{03D43A3F-3B0B-CD61-C3F4-752AC3A1F0BB}"/>
                </a:ext>
              </a:extLst>
            </p:cNvPr>
            <p:cNvSpPr>
              <a:spLocks/>
            </p:cNvSpPr>
            <p:nvPr/>
          </p:nvSpPr>
          <p:spPr bwMode="hidden">
            <a:xfrm>
              <a:off x="1920" y="3956"/>
              <a:ext cx="2080" cy="381"/>
            </a:xfrm>
            <a:custGeom>
              <a:avLst/>
              <a:gdLst>
                <a:gd name="T0" fmla="*/ 0 w 2080"/>
                <a:gd name="T1" fmla="*/ 7 h 4338"/>
                <a:gd name="T2" fmla="*/ 1870 w 2080"/>
                <a:gd name="T3" fmla="*/ 4338 h 4338"/>
                <a:gd name="T4" fmla="*/ 2080 w 2080"/>
                <a:gd name="T5" fmla="*/ 4338 h 4338"/>
                <a:gd name="T6" fmla="*/ 1033 w 2080"/>
                <a:gd name="T7" fmla="*/ 0 h 4338"/>
                <a:gd name="T8" fmla="*/ 0 w 2080"/>
                <a:gd name="T9" fmla="*/ 7 h 4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259" name="Rectangle 19">
              <a:extLst>
                <a:ext uri="{FF2B5EF4-FFF2-40B4-BE49-F238E27FC236}">
                  <a16:creationId xmlns:a16="http://schemas.microsoft.com/office/drawing/2014/main" id="{B15D8D92-E32E-BEE8-299A-D793B24F0224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0" y="3905"/>
              <a:ext cx="5760" cy="432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260" name="Freeform 20">
              <a:extLst>
                <a:ext uri="{FF2B5EF4-FFF2-40B4-BE49-F238E27FC236}">
                  <a16:creationId xmlns:a16="http://schemas.microsoft.com/office/drawing/2014/main" id="{B35A0051-67D0-559E-8B07-2ABA6CA82F33}"/>
                </a:ext>
              </a:extLst>
            </p:cNvPr>
            <p:cNvSpPr>
              <a:spLocks/>
            </p:cNvSpPr>
            <p:nvPr/>
          </p:nvSpPr>
          <p:spPr bwMode="hidden">
            <a:xfrm>
              <a:off x="2583" y="3918"/>
              <a:ext cx="1036" cy="420"/>
            </a:xfrm>
            <a:custGeom>
              <a:avLst/>
              <a:gdLst>
                <a:gd name="T0" fmla="*/ 1027 w 1036"/>
                <a:gd name="T1" fmla="*/ 0 h 420"/>
                <a:gd name="T2" fmla="*/ 0 w 1036"/>
                <a:gd name="T3" fmla="*/ 417 h 420"/>
                <a:gd name="T4" fmla="*/ 24 w 1036"/>
                <a:gd name="T5" fmla="*/ 420 h 420"/>
                <a:gd name="T6" fmla="*/ 1036 w 1036"/>
                <a:gd name="T7" fmla="*/ 16 h 420"/>
                <a:gd name="T8" fmla="*/ 1027 w 1036"/>
                <a:gd name="T9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6" h="420">
                  <a:moveTo>
                    <a:pt x="1027" y="0"/>
                  </a:moveTo>
                  <a:cubicBezTo>
                    <a:pt x="508" y="159"/>
                    <a:pt x="167" y="347"/>
                    <a:pt x="0" y="417"/>
                  </a:cubicBezTo>
                  <a:cubicBezTo>
                    <a:pt x="0" y="417"/>
                    <a:pt x="12" y="418"/>
                    <a:pt x="24" y="420"/>
                  </a:cubicBezTo>
                  <a:cubicBezTo>
                    <a:pt x="237" y="321"/>
                    <a:pt x="708" y="105"/>
                    <a:pt x="1036" y="16"/>
                  </a:cubicBezTo>
                  <a:cubicBezTo>
                    <a:pt x="1036" y="16"/>
                    <a:pt x="1027" y="0"/>
                    <a:pt x="1027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261" name="Freeform 21">
              <a:extLst>
                <a:ext uri="{FF2B5EF4-FFF2-40B4-BE49-F238E27FC236}">
                  <a16:creationId xmlns:a16="http://schemas.microsoft.com/office/drawing/2014/main" id="{820D3755-A7C0-02F3-6C5B-4D96AC5EFBDB}"/>
                </a:ext>
              </a:extLst>
            </p:cNvPr>
            <p:cNvSpPr>
              <a:spLocks/>
            </p:cNvSpPr>
            <p:nvPr/>
          </p:nvSpPr>
          <p:spPr bwMode="hidden">
            <a:xfrm rot="18897039" flipH="1">
              <a:off x="1486" y="3886"/>
              <a:ext cx="1060" cy="48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262" name="Freeform 22">
              <a:extLst>
                <a:ext uri="{FF2B5EF4-FFF2-40B4-BE49-F238E27FC236}">
                  <a16:creationId xmlns:a16="http://schemas.microsoft.com/office/drawing/2014/main" id="{9927F361-0FD9-1706-3197-BDA2EAECC91D}"/>
                </a:ext>
              </a:extLst>
            </p:cNvPr>
            <p:cNvSpPr>
              <a:spLocks/>
            </p:cNvSpPr>
            <p:nvPr/>
          </p:nvSpPr>
          <p:spPr bwMode="hidden">
            <a:xfrm rot="18897039" flipH="1">
              <a:off x="766" y="3886"/>
              <a:ext cx="1060" cy="480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263" name="Freeform 23">
              <a:extLst>
                <a:ext uri="{FF2B5EF4-FFF2-40B4-BE49-F238E27FC236}">
                  <a16:creationId xmlns:a16="http://schemas.microsoft.com/office/drawing/2014/main" id="{7DEA58C5-AF71-2E5C-0C2F-58BC0078983A}"/>
                </a:ext>
              </a:extLst>
            </p:cNvPr>
            <p:cNvSpPr>
              <a:spLocks/>
            </p:cNvSpPr>
            <p:nvPr/>
          </p:nvSpPr>
          <p:spPr bwMode="hidden">
            <a:xfrm rot="18897039" flipH="1">
              <a:off x="31" y="3854"/>
              <a:ext cx="1034" cy="487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264" name="Freeform 24">
              <a:extLst>
                <a:ext uri="{FF2B5EF4-FFF2-40B4-BE49-F238E27FC236}">
                  <a16:creationId xmlns:a16="http://schemas.microsoft.com/office/drawing/2014/main" id="{E4FE3A4F-AC50-5B51-8A87-5D40584C85AA}"/>
                </a:ext>
              </a:extLst>
            </p:cNvPr>
            <p:cNvSpPr>
              <a:spLocks/>
            </p:cNvSpPr>
            <p:nvPr/>
          </p:nvSpPr>
          <p:spPr bwMode="hidden">
            <a:xfrm flipH="1" flipV="1">
              <a:off x="576" y="3910"/>
              <a:ext cx="3552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265" name="Freeform 25">
              <a:extLst>
                <a:ext uri="{FF2B5EF4-FFF2-40B4-BE49-F238E27FC236}">
                  <a16:creationId xmlns:a16="http://schemas.microsoft.com/office/drawing/2014/main" id="{7B7D4275-B637-ECB7-918A-7710F77A889C}"/>
                </a:ext>
              </a:extLst>
            </p:cNvPr>
            <p:cNvSpPr>
              <a:spLocks/>
            </p:cNvSpPr>
            <p:nvPr/>
          </p:nvSpPr>
          <p:spPr bwMode="hidden">
            <a:xfrm flipH="1" flipV="1">
              <a:off x="240" y="3910"/>
              <a:ext cx="1536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266" name="Freeform 26">
              <a:extLst>
                <a:ext uri="{FF2B5EF4-FFF2-40B4-BE49-F238E27FC236}">
                  <a16:creationId xmlns:a16="http://schemas.microsoft.com/office/drawing/2014/main" id="{B868DD93-C23D-5AE1-DF6A-C968AB588400}"/>
                </a:ext>
              </a:extLst>
            </p:cNvPr>
            <p:cNvSpPr>
              <a:spLocks/>
            </p:cNvSpPr>
            <p:nvPr/>
          </p:nvSpPr>
          <p:spPr bwMode="hidden">
            <a:xfrm flipH="1" flipV="1">
              <a:off x="3036" y="3958"/>
              <a:ext cx="1332" cy="383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267" name="Freeform 27">
              <a:extLst>
                <a:ext uri="{FF2B5EF4-FFF2-40B4-BE49-F238E27FC236}">
                  <a16:creationId xmlns:a16="http://schemas.microsoft.com/office/drawing/2014/main" id="{39DCEFDC-C2C6-0E54-C823-321AC8D64464}"/>
                </a:ext>
              </a:extLst>
            </p:cNvPr>
            <p:cNvSpPr>
              <a:spLocks/>
            </p:cNvSpPr>
            <p:nvPr/>
          </p:nvSpPr>
          <p:spPr bwMode="hidden">
            <a:xfrm flipH="1" flipV="1">
              <a:off x="3984" y="3910"/>
              <a:ext cx="1536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268" name="Freeform 28">
              <a:extLst>
                <a:ext uri="{FF2B5EF4-FFF2-40B4-BE49-F238E27FC236}">
                  <a16:creationId xmlns:a16="http://schemas.microsoft.com/office/drawing/2014/main" id="{290455B1-EF25-D8AF-0A34-99351AC5758F}"/>
                </a:ext>
              </a:extLst>
            </p:cNvPr>
            <p:cNvSpPr>
              <a:spLocks/>
            </p:cNvSpPr>
            <p:nvPr/>
          </p:nvSpPr>
          <p:spPr bwMode="hidden">
            <a:xfrm flipH="1" flipV="1">
              <a:off x="3456" y="3910"/>
              <a:ext cx="2304" cy="432"/>
            </a:xfrm>
            <a:custGeom>
              <a:avLst/>
              <a:gdLst>
                <a:gd name="T0" fmla="*/ 0 w 4763"/>
                <a:gd name="T1" fmla="*/ 1778 h 1845"/>
                <a:gd name="T2" fmla="*/ 4742 w 4763"/>
                <a:gd name="T3" fmla="*/ 0 h 1845"/>
                <a:gd name="T4" fmla="*/ 4763 w 4763"/>
                <a:gd name="T5" fmla="*/ 42 h 1845"/>
                <a:gd name="T6" fmla="*/ 20 w 4763"/>
                <a:gd name="T7" fmla="*/ 1845 h 1845"/>
                <a:gd name="T8" fmla="*/ 0 w 4763"/>
                <a:gd name="T9" fmla="*/ 1778 h 1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10269" name="Rectangle 29">
              <a:extLst>
                <a:ext uri="{FF2B5EF4-FFF2-40B4-BE49-F238E27FC236}">
                  <a16:creationId xmlns:a16="http://schemas.microsoft.com/office/drawing/2014/main" id="{42457034-BB4D-020A-5B1D-F3B728A1B79E}"/>
                </a:ext>
              </a:extLst>
            </p:cNvPr>
            <p:cNvSpPr>
              <a:spLocks noChangeArrowheads="1"/>
            </p:cNvSpPr>
            <p:nvPr/>
          </p:nvSpPr>
          <p:spPr bwMode="hidden">
            <a:xfrm>
              <a:off x="0" y="3931"/>
              <a:ext cx="5760" cy="1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</p:grpSp>
      <p:sp>
        <p:nvSpPr>
          <p:cNvPr id="10270" name="Rectangle 30">
            <a:extLst>
              <a:ext uri="{FF2B5EF4-FFF2-40B4-BE49-F238E27FC236}">
                <a16:creationId xmlns:a16="http://schemas.microsoft.com/office/drawing/2014/main" id="{E3E8BE10-0D25-9778-F355-52024F388E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30175"/>
            <a:ext cx="7772400" cy="210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s-ES" altLang="es-CL"/>
              <a:t>Haga clic para modificar el estilo de título del patrón</a:t>
            </a:r>
          </a:p>
        </p:txBody>
      </p:sp>
      <p:sp>
        <p:nvSpPr>
          <p:cNvPr id="10271" name="Rectangle 31">
            <a:extLst>
              <a:ext uri="{FF2B5EF4-FFF2-40B4-BE49-F238E27FC236}">
                <a16:creationId xmlns:a16="http://schemas.microsoft.com/office/drawing/2014/main" id="{866F175F-67E1-26A0-5A5E-6E50179E04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L"/>
              <a:t>Haga clic para modificar el estilo de texto del patrón</a:t>
            </a:r>
          </a:p>
          <a:p>
            <a:pPr lvl="1"/>
            <a:r>
              <a:rPr lang="es-ES" altLang="es-CL"/>
              <a:t>Segundo nivel</a:t>
            </a:r>
          </a:p>
          <a:p>
            <a:pPr lvl="2"/>
            <a:r>
              <a:rPr lang="es-ES" altLang="es-CL"/>
              <a:t>Tercer nivel</a:t>
            </a:r>
          </a:p>
          <a:p>
            <a:pPr lvl="3"/>
            <a:r>
              <a:rPr lang="es-ES" altLang="es-CL"/>
              <a:t>Cuarto nivel</a:t>
            </a:r>
          </a:p>
          <a:p>
            <a:pPr lvl="4"/>
            <a:r>
              <a:rPr lang="es-ES" altLang="es-CL"/>
              <a:t>Quinto nivel</a:t>
            </a:r>
          </a:p>
        </p:txBody>
      </p:sp>
      <p:sp>
        <p:nvSpPr>
          <p:cNvPr id="10272" name="Rectangle 32">
            <a:extLst>
              <a:ext uri="{FF2B5EF4-FFF2-40B4-BE49-F238E27FC236}">
                <a16:creationId xmlns:a16="http://schemas.microsoft.com/office/drawing/2014/main" id="{F2EC5DBB-A20C-49A1-3E31-76AAEFF2DBD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2788" y="63134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fld id="{A6810966-58DA-484C-A809-B5989BC6084B}" type="datetime1">
              <a:rPr lang="es-ES" altLang="es-CL"/>
              <a:pPr/>
              <a:t>18/07/2023</a:t>
            </a:fld>
            <a:endParaRPr lang="es-ES" altLang="es-CL"/>
          </a:p>
        </p:txBody>
      </p:sp>
      <p:sp>
        <p:nvSpPr>
          <p:cNvPr id="10273" name="Rectangle 33">
            <a:extLst>
              <a:ext uri="{FF2B5EF4-FFF2-40B4-BE49-F238E27FC236}">
                <a16:creationId xmlns:a16="http://schemas.microsoft.com/office/drawing/2014/main" id="{A670D027-D6FC-45EE-C71D-B52650A8F4B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1188" y="631348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endParaRPr lang="es-ES" altLang="es-CL"/>
          </a:p>
        </p:txBody>
      </p:sp>
      <p:sp>
        <p:nvSpPr>
          <p:cNvPr id="10274" name="Rectangle 34">
            <a:extLst>
              <a:ext uri="{FF2B5EF4-FFF2-40B4-BE49-F238E27FC236}">
                <a16:creationId xmlns:a16="http://schemas.microsoft.com/office/drawing/2014/main" id="{96BAAB26-0EFB-5F47-A0F8-35271833D32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31348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fld id="{001F0F76-D28C-476E-B6CF-E4C0BBA3E3F1}" type="slidenum">
              <a:rPr lang="es-ES" altLang="es-CL"/>
              <a:pPr/>
              <a:t>‹Nº›</a:t>
            </a:fld>
            <a:endParaRPr lang="es-ES" altLang="es-CL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anose="020B0A040201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85000"/>
        <a:buBlip>
          <a:blip r:embed="rId17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l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anose="05000000000000000000" pitchFamily="2" charset="2"/>
        <a:buChar char="l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l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9.png"/><Relationship Id="rId7" Type="http://schemas.openxmlformats.org/officeDocument/2006/relationships/image" Target="../media/image3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48.png"/><Relationship Id="rId18" Type="http://schemas.openxmlformats.org/officeDocument/2006/relationships/image" Target="../media/image53.png"/><Relationship Id="rId26" Type="http://schemas.openxmlformats.org/officeDocument/2006/relationships/image" Target="../media/image61.png"/><Relationship Id="rId3" Type="http://schemas.openxmlformats.org/officeDocument/2006/relationships/image" Target="../media/image38.png"/><Relationship Id="rId21" Type="http://schemas.openxmlformats.org/officeDocument/2006/relationships/image" Target="../media/image56.png"/><Relationship Id="rId7" Type="http://schemas.openxmlformats.org/officeDocument/2006/relationships/image" Target="../media/image42.png"/><Relationship Id="rId12" Type="http://schemas.openxmlformats.org/officeDocument/2006/relationships/image" Target="../media/image47.png"/><Relationship Id="rId17" Type="http://schemas.openxmlformats.org/officeDocument/2006/relationships/image" Target="../media/image52.png"/><Relationship Id="rId25" Type="http://schemas.openxmlformats.org/officeDocument/2006/relationships/image" Target="../media/image60.png"/><Relationship Id="rId2" Type="http://schemas.openxmlformats.org/officeDocument/2006/relationships/image" Target="../media/image37.png"/><Relationship Id="rId16" Type="http://schemas.openxmlformats.org/officeDocument/2006/relationships/image" Target="../media/image51.png"/><Relationship Id="rId20" Type="http://schemas.openxmlformats.org/officeDocument/2006/relationships/image" Target="../media/image55.png"/><Relationship Id="rId29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24" Type="http://schemas.openxmlformats.org/officeDocument/2006/relationships/image" Target="../media/image59.png"/><Relationship Id="rId5" Type="http://schemas.openxmlformats.org/officeDocument/2006/relationships/image" Target="../media/image40.png"/><Relationship Id="rId15" Type="http://schemas.openxmlformats.org/officeDocument/2006/relationships/image" Target="../media/image50.png"/><Relationship Id="rId23" Type="http://schemas.openxmlformats.org/officeDocument/2006/relationships/image" Target="../media/image58.png"/><Relationship Id="rId28" Type="http://schemas.openxmlformats.org/officeDocument/2006/relationships/image" Target="../media/image63.png"/><Relationship Id="rId10" Type="http://schemas.openxmlformats.org/officeDocument/2006/relationships/image" Target="../media/image45.png"/><Relationship Id="rId19" Type="http://schemas.openxmlformats.org/officeDocument/2006/relationships/image" Target="../media/image54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Relationship Id="rId14" Type="http://schemas.openxmlformats.org/officeDocument/2006/relationships/image" Target="../media/image49.png"/><Relationship Id="rId22" Type="http://schemas.openxmlformats.org/officeDocument/2006/relationships/image" Target="../media/image57.png"/><Relationship Id="rId27" Type="http://schemas.openxmlformats.org/officeDocument/2006/relationships/image" Target="../media/image6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image" Target="../media/image31.png"/><Relationship Id="rId7" Type="http://schemas.openxmlformats.org/officeDocument/2006/relationships/oleObject" Target="../embeddings/oleObject7.bin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68.png"/><Relationship Id="rId5" Type="http://schemas.openxmlformats.org/officeDocument/2006/relationships/oleObject" Target="../embeddings/oleObject5.bin"/><Relationship Id="rId10" Type="http://schemas.openxmlformats.org/officeDocument/2006/relationships/image" Target="../media/image29.png"/><Relationship Id="rId4" Type="http://schemas.openxmlformats.org/officeDocument/2006/relationships/oleObject" Target="../embeddings/oleObject4.bin"/><Relationship Id="rId9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image" Target="../media/image70.jpeg"/><Relationship Id="rId7" Type="http://schemas.openxmlformats.org/officeDocument/2006/relationships/image" Target="../media/image72.emf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3.x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71.jpeg"/><Relationship Id="rId4" Type="http://schemas.openxmlformats.org/officeDocument/2006/relationships/hyperlink" Target="http://dcf.sk/pmicroe/theco.html" TargetMode="External"/><Relationship Id="rId9" Type="http://schemas.openxmlformats.org/officeDocument/2006/relationships/image" Target="../media/image73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2" Type="http://schemas.openxmlformats.org/officeDocument/2006/relationships/oleObject" Target="../embeddings/oleObject11.bin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jpeg"/><Relationship Id="rId5" Type="http://schemas.openxmlformats.org/officeDocument/2006/relationships/image" Target="../media/image75.emf"/><Relationship Id="rId4" Type="http://schemas.openxmlformats.org/officeDocument/2006/relationships/oleObject" Target="../embeddings/oleObject12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emf"/><Relationship Id="rId3" Type="http://schemas.openxmlformats.org/officeDocument/2006/relationships/image" Target="../media/image77.jpeg"/><Relationship Id="rId7" Type="http://schemas.openxmlformats.org/officeDocument/2006/relationships/oleObject" Target="../embeddings/oleObject14.bin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9.e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78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3" Type="http://schemas.openxmlformats.org/officeDocument/2006/relationships/image" Target="../media/image81.jpeg"/><Relationship Id="rId7" Type="http://schemas.openxmlformats.org/officeDocument/2006/relationships/image" Target="../media/image84.emf"/><Relationship Id="rId2" Type="http://schemas.openxmlformats.org/officeDocument/2006/relationships/hyperlink" Target="http://www.nkhome.com/ww/2000/image.html" TargetMode="External"/><Relationship Id="rId1" Type="http://schemas.openxmlformats.org/officeDocument/2006/relationships/slideLayout" Target="../slideLayouts/slideLayout13.xml"/><Relationship Id="rId6" Type="http://schemas.openxmlformats.org/officeDocument/2006/relationships/oleObject" Target="../embeddings/oleObject15.bin"/><Relationship Id="rId11" Type="http://schemas.openxmlformats.org/officeDocument/2006/relationships/image" Target="../media/image86.emf"/><Relationship Id="rId5" Type="http://schemas.openxmlformats.org/officeDocument/2006/relationships/image" Target="../media/image83.png"/><Relationship Id="rId10" Type="http://schemas.openxmlformats.org/officeDocument/2006/relationships/oleObject" Target="../embeddings/oleObject17.bin"/><Relationship Id="rId4" Type="http://schemas.openxmlformats.org/officeDocument/2006/relationships/image" Target="../media/image82.jpeg"/><Relationship Id="rId9" Type="http://schemas.openxmlformats.org/officeDocument/2006/relationships/image" Target="../media/image85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1.jpeg"/><Relationship Id="rId4" Type="http://schemas.openxmlformats.org/officeDocument/2006/relationships/image" Target="../media/image9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3" Type="http://schemas.openxmlformats.org/officeDocument/2006/relationships/hyperlink" Target="http://www.hko.gov.hk/wxinfo/aws/kppre.htm?menu=kp" TargetMode="External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emf"/><Relationship Id="rId2" Type="http://schemas.openxmlformats.org/officeDocument/2006/relationships/image" Target="../media/image101.emf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03.e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l/imgres?imgurl=www.sabsa.com.mx/info/img_estaciones/radio_com.gif&amp;imgrefurl=http://www.sabsa.com.mx/prod-estaciones.htm&amp;h=270&amp;w=275&amp;sz=24&amp;tbnid=pmzCxg-n8ukJ:&amp;tbnh=107&amp;tbnw=108&amp;start=76&amp;prev=/images%3Fq%3Destaciones%2Bmeteorologicas%2B%26start%3D60%26hl%3Des%26lr%3D%26ie%3DUTF-8%26sa%3DN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61">
            <a:extLst>
              <a:ext uri="{FF2B5EF4-FFF2-40B4-BE49-F238E27FC236}">
                <a16:creationId xmlns:a16="http://schemas.microsoft.com/office/drawing/2014/main" id="{D557E7C3-A3C3-57A5-C478-E55F7EA890D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56B087BB-6C8A-4D38-87F5-7C3C47ACE018}" type="slidenum">
              <a:rPr lang="es-ES" altLang="es-CL"/>
              <a:pPr/>
              <a:t>1</a:t>
            </a:fld>
            <a:endParaRPr lang="es-ES" altLang="es-CL"/>
          </a:p>
        </p:txBody>
      </p:sp>
      <p:pic>
        <p:nvPicPr>
          <p:cNvPr id="2053" name="Picture 5">
            <a:extLst>
              <a:ext uri="{FF2B5EF4-FFF2-40B4-BE49-F238E27FC236}">
                <a16:creationId xmlns:a16="http://schemas.microsoft.com/office/drawing/2014/main" id="{F2061B46-A295-985A-28BE-415CD0D00C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63" name="Text Box 15">
            <a:extLst>
              <a:ext uri="{FF2B5EF4-FFF2-40B4-BE49-F238E27FC236}">
                <a16:creationId xmlns:a16="http://schemas.microsoft.com/office/drawing/2014/main" id="{A8D2B9B8-AAD6-9F90-512F-2973A1CE65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2800" y="4579938"/>
            <a:ext cx="2390775" cy="60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s-CL" altLang="es-CL" sz="1400">
                <a:latin typeface="Arial" panose="020B0604020202020204" pitchFamily="34" charset="0"/>
              </a:rPr>
              <a:t>ISAAC MALDONADO I</a:t>
            </a:r>
          </a:p>
          <a:p>
            <a:pPr algn="ctr">
              <a:lnSpc>
                <a:spcPct val="80000"/>
              </a:lnSpc>
            </a:pPr>
            <a:r>
              <a:rPr lang="es-CL" altLang="es-CL" sz="1400">
                <a:latin typeface="Arial" panose="020B0604020202020204" pitchFamily="34" charset="0"/>
              </a:rPr>
              <a:t>Ingeniero Agrónomo MSc.</a:t>
            </a:r>
          </a:p>
          <a:p>
            <a:pPr algn="ctr">
              <a:lnSpc>
                <a:spcPct val="80000"/>
              </a:lnSpc>
            </a:pPr>
            <a:r>
              <a:rPr lang="es-CL" altLang="es-CL" sz="1400">
                <a:latin typeface="Arial" panose="020B0604020202020204" pitchFamily="34" charset="0"/>
              </a:rPr>
              <a:t>INIA Quilamapu</a:t>
            </a:r>
          </a:p>
        </p:txBody>
      </p:sp>
      <p:sp>
        <p:nvSpPr>
          <p:cNvPr id="153610" name="Rectangle 10">
            <a:extLst>
              <a:ext uri="{FF2B5EF4-FFF2-40B4-BE49-F238E27FC236}">
                <a16:creationId xmlns:a16="http://schemas.microsoft.com/office/drawing/2014/main" id="{59EEEB63-D354-C6C3-95C4-85EEE3A3D4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533400"/>
            <a:ext cx="88392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s-CL" altLang="es-CL" sz="3200">
                <a:solidFill>
                  <a:schemeClr val="bg1"/>
                </a:solidFill>
                <a:latin typeface="Arial" panose="020B0604020202020204" pitchFamily="34" charset="0"/>
              </a:rPr>
              <a:t>RED DE ESTACIONES  METEOROLÓGICAS.</a:t>
            </a:r>
          </a:p>
          <a:p>
            <a:pPr algn="ctr"/>
            <a:r>
              <a:rPr lang="es-CL" altLang="es-CL" sz="3200">
                <a:solidFill>
                  <a:schemeClr val="bg1"/>
                </a:solidFill>
                <a:latin typeface="Arial" panose="020B0604020202020204" pitchFamily="34" charset="0"/>
              </a:rPr>
              <a:t>SISTEMA DE  ALERTA TEMPRANA.</a:t>
            </a:r>
          </a:p>
        </p:txBody>
      </p:sp>
      <p:sp>
        <p:nvSpPr>
          <p:cNvPr id="153611" name="Rectangle 11">
            <a:extLst>
              <a:ext uri="{FF2B5EF4-FFF2-40B4-BE49-F238E27FC236}">
                <a16:creationId xmlns:a16="http://schemas.microsoft.com/office/drawing/2014/main" id="{26BFDA03-5861-DC25-2B20-B43A61D13F0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90500" y="5562600"/>
            <a:ext cx="8496300" cy="1143000"/>
          </a:xfrm>
          <a:noFill/>
          <a:ln/>
        </p:spPr>
        <p:txBody>
          <a:bodyPr/>
          <a:lstStyle/>
          <a:p>
            <a:pPr algn="l">
              <a:lnSpc>
                <a:spcPct val="80000"/>
              </a:lnSpc>
            </a:pPr>
            <a:r>
              <a:rPr lang="es-CL" altLang="es-CL" sz="2000" b="1" i="1"/>
              <a:t>Seminario-Taller: “Sistema de Alertas Temprana y su aplicación en 			      el manejo integrado del Tizón Tardío de la Papa”</a:t>
            </a:r>
          </a:p>
          <a:p>
            <a:pPr algn="l">
              <a:lnSpc>
                <a:spcPct val="80000"/>
              </a:lnSpc>
            </a:pPr>
            <a:r>
              <a:rPr lang="es-CL" altLang="es-CL" sz="1800" b="1"/>
              <a:t>Auditorium INIA-Remehue, 29 de Septiembre de 2004</a:t>
            </a:r>
          </a:p>
          <a:p>
            <a:pPr algn="l">
              <a:lnSpc>
                <a:spcPct val="80000"/>
              </a:lnSpc>
            </a:pPr>
            <a:r>
              <a:rPr lang="es-CL" altLang="es-CL" sz="1800" b="1"/>
              <a:t>Auditorium INIA-Carillanca, 30 de Septiembre de 2004</a:t>
            </a:r>
            <a:endParaRPr lang="es-ES" altLang="es-CL" sz="18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3" grpId="0"/>
      <p:bldP spid="1536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6">
            <a:extLst>
              <a:ext uri="{FF2B5EF4-FFF2-40B4-BE49-F238E27FC236}">
                <a16:creationId xmlns:a16="http://schemas.microsoft.com/office/drawing/2014/main" id="{662372A4-0027-5B4F-6496-37CF10D02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9E181-2743-407C-A8F8-953F7A0A330A}" type="slidenum">
              <a:rPr lang="es-ES" altLang="es-CL"/>
              <a:pPr/>
              <a:t>10</a:t>
            </a:fld>
            <a:endParaRPr lang="es-ES" altLang="es-CL"/>
          </a:p>
        </p:txBody>
      </p:sp>
      <p:sp>
        <p:nvSpPr>
          <p:cNvPr id="106500" name="Rectangle 4">
            <a:extLst>
              <a:ext uri="{FF2B5EF4-FFF2-40B4-BE49-F238E27FC236}">
                <a16:creationId xmlns:a16="http://schemas.microsoft.com/office/drawing/2014/main" id="{1B025431-C2D2-FFE1-3949-ACFD6AAC8337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1116013" y="2060575"/>
            <a:ext cx="4535487" cy="4537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50999"/>
                  </a:schemeClr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40000"/>
              </a:lnSpc>
            </a:pPr>
            <a:r>
              <a:rPr lang="es-ES_tradnl" altLang="es-CL" sz="2800" b="1"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Temperatura</a:t>
            </a:r>
          </a:p>
          <a:p>
            <a:pPr>
              <a:lnSpc>
                <a:spcPct val="140000"/>
              </a:lnSpc>
            </a:pPr>
            <a:r>
              <a:rPr lang="es-ES_tradnl" altLang="es-CL" sz="2800" b="1"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Humedad relativa</a:t>
            </a:r>
          </a:p>
          <a:p>
            <a:pPr>
              <a:lnSpc>
                <a:spcPct val="140000"/>
              </a:lnSpc>
            </a:pPr>
            <a:r>
              <a:rPr lang="es-ES_tradnl" altLang="es-CL" sz="2800" b="1"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Velocidad de Viento</a:t>
            </a:r>
          </a:p>
          <a:p>
            <a:pPr>
              <a:lnSpc>
                <a:spcPct val="140000"/>
              </a:lnSpc>
            </a:pPr>
            <a:r>
              <a:rPr lang="es-ES_tradnl" altLang="es-CL" sz="2800" b="1"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Dirección de Viento </a:t>
            </a:r>
          </a:p>
          <a:p>
            <a:pPr>
              <a:lnSpc>
                <a:spcPct val="140000"/>
              </a:lnSpc>
            </a:pPr>
            <a:r>
              <a:rPr lang="es-ES_tradnl" altLang="es-CL" sz="2800" b="1"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Radiación</a:t>
            </a:r>
          </a:p>
          <a:p>
            <a:pPr>
              <a:lnSpc>
                <a:spcPct val="140000"/>
              </a:lnSpc>
            </a:pPr>
            <a:r>
              <a:rPr lang="es-ES_tradnl" altLang="es-CL" sz="2800" b="1"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Precipitación</a:t>
            </a:r>
            <a:endParaRPr lang="es-ES" altLang="es-CL" sz="2800" b="1">
              <a:effectLst>
                <a:outerShdw blurRad="38100" dist="38100" dir="2700000" algn="tl">
                  <a:srgbClr val="000000"/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06499" name="Rectangle 3">
            <a:extLst>
              <a:ext uri="{FF2B5EF4-FFF2-40B4-BE49-F238E27FC236}">
                <a16:creationId xmlns:a16="http://schemas.microsoft.com/office/drawing/2014/main" id="{73CF395C-5EFC-AF96-203B-D4682355BA6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423863"/>
            <a:ext cx="9144000" cy="701675"/>
          </a:xfrm>
        </p:spPr>
        <p:txBody>
          <a:bodyPr/>
          <a:lstStyle/>
          <a:p>
            <a:r>
              <a:rPr lang="es-ES_tradnl" altLang="es-CL" sz="40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LOS SENSORES MAS COMUNES</a:t>
            </a:r>
            <a:endParaRPr lang="es-ES" altLang="es-CL" sz="4000" b="1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5F37F88B-0F7B-854A-263B-8F0ECE81C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DA38A-E712-4B3F-9B59-69505B128A42}" type="slidenum">
              <a:rPr lang="es-ES" altLang="es-CL"/>
              <a:pPr/>
              <a:t>11</a:t>
            </a:fld>
            <a:endParaRPr lang="es-ES" altLang="es-CL"/>
          </a:p>
        </p:txBody>
      </p:sp>
      <p:sp>
        <p:nvSpPr>
          <p:cNvPr id="206850" name="Rectangle 2">
            <a:extLst>
              <a:ext uri="{FF2B5EF4-FFF2-40B4-BE49-F238E27FC236}">
                <a16:creationId xmlns:a16="http://schemas.microsoft.com/office/drawing/2014/main" id="{E04D3C77-9F0F-89AB-C02E-42759B5BE5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144000" cy="519112"/>
          </a:xfrm>
        </p:spPr>
        <p:txBody>
          <a:bodyPr/>
          <a:lstStyle/>
          <a:p>
            <a:r>
              <a:rPr lang="es-CL" altLang="es-CL" sz="2800"/>
              <a:t>ESTACIONES METEORLÓGICA AUTOMATICAS</a:t>
            </a:r>
          </a:p>
        </p:txBody>
      </p:sp>
      <p:sp>
        <p:nvSpPr>
          <p:cNvPr id="206851" name="Rectangle 3">
            <a:extLst>
              <a:ext uri="{FF2B5EF4-FFF2-40B4-BE49-F238E27FC236}">
                <a16:creationId xmlns:a16="http://schemas.microsoft.com/office/drawing/2014/main" id="{F563FA6A-72B0-1A93-5A37-2327436B7CE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79388" y="1196975"/>
            <a:ext cx="8713787" cy="5040313"/>
          </a:xfrm>
        </p:spPr>
        <p:txBody>
          <a:bodyPr/>
          <a:lstStyle/>
          <a:p>
            <a:pPr>
              <a:buFontTx/>
              <a:buNone/>
            </a:pPr>
            <a:r>
              <a:rPr lang="es-CL" altLang="es-CL" sz="2800" b="1"/>
              <a:t>VENTAJAS</a:t>
            </a:r>
          </a:p>
          <a:p>
            <a:r>
              <a:rPr lang="es-CL" altLang="es-CL" sz="2800"/>
              <a:t>Es posible tomar lecturas cada 5 minutos los 365 días del año.</a:t>
            </a:r>
          </a:p>
          <a:p>
            <a:r>
              <a:rPr lang="es-CL" altLang="es-CL" sz="2800"/>
              <a:t>Permite leer simultáneamente varios sensores.</a:t>
            </a:r>
          </a:p>
          <a:p>
            <a:r>
              <a:rPr lang="es-CL" altLang="es-CL" sz="2800"/>
              <a:t>Los datos se almacenan de inmediatos en formatos electrónico.</a:t>
            </a:r>
          </a:p>
          <a:p>
            <a:r>
              <a:rPr lang="es-CL" altLang="es-CL" sz="2800"/>
              <a:t>Es posible comunicarlas a un computador que puede bajar y procesar la información.</a:t>
            </a:r>
          </a:p>
          <a:p>
            <a:r>
              <a:rPr lang="es-CL" altLang="es-CL" sz="2800"/>
              <a:t>Se pueden leer en forma remota</a:t>
            </a:r>
          </a:p>
          <a:p>
            <a:r>
              <a:rPr lang="es-CL" altLang="es-CL" sz="2800"/>
              <a:t>Es posible tener información en tiempo real.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6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6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6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6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6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6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6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6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06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6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06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6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8D4BBBAF-468F-4D92-BC46-BB25BC916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F0259-FBB0-4638-BEE0-2A9097693D8B}" type="slidenum">
              <a:rPr lang="es-ES" altLang="es-CL"/>
              <a:pPr/>
              <a:t>12</a:t>
            </a:fld>
            <a:endParaRPr lang="es-ES" altLang="es-CL"/>
          </a:p>
        </p:txBody>
      </p:sp>
      <p:sp>
        <p:nvSpPr>
          <p:cNvPr id="207874" name="Rectangle 2">
            <a:extLst>
              <a:ext uri="{FF2B5EF4-FFF2-40B4-BE49-F238E27FC236}">
                <a16:creationId xmlns:a16="http://schemas.microsoft.com/office/drawing/2014/main" id="{9ED10C6E-BC8F-A20C-5105-F0285E44B5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549275"/>
            <a:ext cx="9144000" cy="519113"/>
          </a:xfrm>
          <a:noFill/>
          <a:ln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CL" altLang="es-CL" sz="2800"/>
              <a:t>ESTACIONES METEORLÓGICA AUTOMATICAS</a:t>
            </a:r>
            <a:endParaRPr lang="en-US" altLang="es-CL" sz="2800"/>
          </a:p>
        </p:txBody>
      </p:sp>
      <p:sp>
        <p:nvSpPr>
          <p:cNvPr id="207875" name="Rectangle 3">
            <a:extLst>
              <a:ext uri="{FF2B5EF4-FFF2-40B4-BE49-F238E27FC236}">
                <a16:creationId xmlns:a16="http://schemas.microsoft.com/office/drawing/2014/main" id="{33B4FC6D-8105-4543-B2B5-02D5FB33D70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95288" y="1412875"/>
            <a:ext cx="7772400" cy="482441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CL" altLang="es-CL" b="1">
                <a:solidFill>
                  <a:srgbClr val="33CCFF"/>
                </a:solidFill>
              </a:rPr>
              <a:t>DESVENTAJAS</a:t>
            </a:r>
          </a:p>
          <a:p>
            <a:pPr>
              <a:lnSpc>
                <a:spcPct val="90000"/>
              </a:lnSpc>
              <a:buFontTx/>
              <a:buNone/>
            </a:pPr>
            <a:endParaRPr lang="es-CL" altLang="es-CL" b="1">
              <a:solidFill>
                <a:srgbClr val="33CCFF"/>
              </a:solidFill>
            </a:endParaRPr>
          </a:p>
          <a:p>
            <a:pPr>
              <a:lnSpc>
                <a:spcPct val="90000"/>
              </a:lnSpc>
            </a:pPr>
            <a:r>
              <a:rPr lang="es-CL" altLang="es-CL"/>
              <a:t>Inversión inicial alta.</a:t>
            </a:r>
          </a:p>
          <a:p>
            <a:pPr>
              <a:lnSpc>
                <a:spcPct val="90000"/>
              </a:lnSpc>
            </a:pPr>
            <a:r>
              <a:rPr lang="es-CL" altLang="es-CL"/>
              <a:t>Reposición de sensores de alto costo.</a:t>
            </a:r>
          </a:p>
          <a:p>
            <a:pPr>
              <a:lnSpc>
                <a:spcPct val="90000"/>
              </a:lnSpc>
            </a:pPr>
            <a:r>
              <a:rPr lang="es-CL" altLang="es-CL"/>
              <a:t>Mantención con personal especializado.</a:t>
            </a:r>
          </a:p>
          <a:p>
            <a:pPr>
              <a:lnSpc>
                <a:spcPct val="90000"/>
              </a:lnSpc>
            </a:pPr>
            <a:r>
              <a:rPr lang="es-CL" altLang="es-CL"/>
              <a:t>Al no estar conectadas en tiempo real fallas de difíciles de detectar.</a:t>
            </a:r>
          </a:p>
          <a:p>
            <a:pPr>
              <a:lnSpc>
                <a:spcPct val="90000"/>
              </a:lnSpc>
            </a:pPr>
            <a:r>
              <a:rPr lang="es-CL" altLang="es-CL"/>
              <a:t>Falla del datalogger genera perdidas de datos de la totalidad de los sensores.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7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7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7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7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7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7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7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7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7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7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078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78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87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61">
            <a:extLst>
              <a:ext uri="{FF2B5EF4-FFF2-40B4-BE49-F238E27FC236}">
                <a16:creationId xmlns:a16="http://schemas.microsoft.com/office/drawing/2014/main" id="{067DA5F0-C521-7B30-0419-75F8EC970C2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27796858-FD99-4DAF-B633-8958BC785E08}" type="slidenum">
              <a:rPr lang="es-ES" altLang="es-CL"/>
              <a:pPr/>
              <a:t>13</a:t>
            </a:fld>
            <a:endParaRPr lang="es-ES" altLang="es-CL"/>
          </a:p>
        </p:txBody>
      </p:sp>
      <p:pic>
        <p:nvPicPr>
          <p:cNvPr id="78853" name="Picture 5">
            <a:extLst>
              <a:ext uri="{FF2B5EF4-FFF2-40B4-BE49-F238E27FC236}">
                <a16:creationId xmlns:a16="http://schemas.microsoft.com/office/drawing/2014/main" id="{E09F84EC-8F49-3194-F5E0-0D90DA42B8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0513" cy="6958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8850" name="Rectangle 2">
            <a:extLst>
              <a:ext uri="{FF2B5EF4-FFF2-40B4-BE49-F238E27FC236}">
                <a16:creationId xmlns:a16="http://schemas.microsoft.com/office/drawing/2014/main" id="{293BAB08-FE89-A092-083B-8F056022909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50825" y="-171450"/>
            <a:ext cx="8686800" cy="1905000"/>
          </a:xfrm>
        </p:spPr>
        <p:txBody>
          <a:bodyPr/>
          <a:lstStyle/>
          <a:p>
            <a:pPr algn="ctr"/>
            <a:r>
              <a:rPr lang="es-CL" altLang="es-CL" sz="3200">
                <a:solidFill>
                  <a:schemeClr val="accent2"/>
                </a:solidFill>
              </a:rPr>
              <a:t> </a:t>
            </a:r>
            <a:r>
              <a:rPr lang="es-CL" altLang="es-CL" sz="3200" i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anose="02020603050405020304" pitchFamily="18" charset="0"/>
              </a:rPr>
              <a:t>“</a:t>
            </a:r>
            <a:r>
              <a:rPr lang="es-ES" altLang="es-CL" sz="3200">
                <a:solidFill>
                  <a:schemeClr val="accent2"/>
                </a:solidFill>
                <a:cs typeface="Times New Roman" panose="02020603050405020304" pitchFamily="18" charset="0"/>
              </a:rPr>
              <a:t>Sistema De Alerta Temprana Sobre La Base De Una </a:t>
            </a:r>
            <a:r>
              <a:rPr lang="es-CL" altLang="es-CL" sz="3200">
                <a:solidFill>
                  <a:schemeClr val="accent2"/>
                </a:solidFill>
                <a:cs typeface="Times New Roman" panose="02020603050405020304" pitchFamily="18" charset="0"/>
              </a:rPr>
              <a:t>red</a:t>
            </a:r>
            <a:r>
              <a:rPr lang="es-ES" altLang="es-CL" sz="3200">
                <a:solidFill>
                  <a:schemeClr val="accent2"/>
                </a:solidFill>
                <a:cs typeface="Times New Roman" panose="02020603050405020304" pitchFamily="18" charset="0"/>
              </a:rPr>
              <a:t>  De Estaciones Meteorológicas Automáticas</a:t>
            </a:r>
            <a:r>
              <a:rPr lang="es-CL" altLang="es-CL" sz="3200" i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anose="02020603050405020304" pitchFamily="18" charset="0"/>
              </a:rPr>
              <a:t>”</a:t>
            </a:r>
            <a:endParaRPr lang="es-ES" altLang="es-CL" sz="3200" i="1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  <a:cs typeface="Times New Roman" panose="02020603050405020304" pitchFamily="18" charset="0"/>
            </a:endParaRPr>
          </a:p>
        </p:txBody>
      </p:sp>
      <p:sp>
        <p:nvSpPr>
          <p:cNvPr id="78852" name="Rectangle 4">
            <a:extLst>
              <a:ext uri="{FF2B5EF4-FFF2-40B4-BE49-F238E27FC236}">
                <a16:creationId xmlns:a16="http://schemas.microsoft.com/office/drawing/2014/main" id="{581553DF-3065-0042-E936-0583A1D758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1850" y="5084763"/>
            <a:ext cx="7772400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ctr">
              <a:spcBef>
                <a:spcPct val="20000"/>
              </a:spcBef>
              <a:buSzPct val="85000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s-CL" altLang="es-CL">
                <a:solidFill>
                  <a:srgbClr val="FFFF00"/>
                </a:solidFill>
              </a:rPr>
              <a:t>Alerta de tizón de papa IX y X Región</a:t>
            </a:r>
          </a:p>
          <a:p>
            <a:pPr>
              <a:lnSpc>
                <a:spcPct val="90000"/>
              </a:lnSpc>
            </a:pPr>
            <a:r>
              <a:rPr lang="es-CL" altLang="es-CL">
                <a:solidFill>
                  <a:srgbClr val="FFFF00"/>
                </a:solidFill>
              </a:rPr>
              <a:t>Alerta VIII Región (Enfermedades, Riego e incendios).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88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88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88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88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3">
            <a:extLst>
              <a:ext uri="{FF2B5EF4-FFF2-40B4-BE49-F238E27FC236}">
                <a16:creationId xmlns:a16="http://schemas.microsoft.com/office/drawing/2014/main" id="{A6B78080-7DFC-50E8-1460-1B94C1DA0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2B6F8B-0ABD-46FB-9698-1B48072F2F86}" type="slidenum">
              <a:rPr lang="es-ES" altLang="es-CL"/>
              <a:pPr/>
              <a:t>14</a:t>
            </a:fld>
            <a:endParaRPr lang="es-ES" altLang="es-CL"/>
          </a:p>
        </p:txBody>
      </p:sp>
      <p:sp>
        <p:nvSpPr>
          <p:cNvPr id="51202" name="Rectangle 2">
            <a:extLst>
              <a:ext uri="{FF2B5EF4-FFF2-40B4-BE49-F238E27FC236}">
                <a16:creationId xmlns:a16="http://schemas.microsoft.com/office/drawing/2014/main" id="{20A93358-8CDE-AA8D-EC19-0B9B44A94E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-76200" y="2209800"/>
            <a:ext cx="32766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SzPct val="85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spcAft>
                <a:spcPts val="1200"/>
              </a:spcAft>
              <a:buFontTx/>
              <a:buNone/>
            </a:pPr>
            <a:endParaRPr lang="es-ES_tradnl" altLang="es-CL" sz="2400" b="0"/>
          </a:p>
          <a:p>
            <a:pPr>
              <a:lnSpc>
                <a:spcPct val="90000"/>
              </a:lnSpc>
              <a:spcAft>
                <a:spcPts val="1200"/>
              </a:spcAft>
              <a:buFontTx/>
              <a:buNone/>
            </a:pPr>
            <a:r>
              <a:rPr lang="es-ES_tradnl" altLang="es-CL" sz="2800"/>
              <a:t>Establecer red de estaciones meteorológica con recepción de información en tiempo real.</a:t>
            </a:r>
          </a:p>
        </p:txBody>
      </p:sp>
      <p:sp>
        <p:nvSpPr>
          <p:cNvPr id="51204" name="Rectangle 4">
            <a:extLst>
              <a:ext uri="{FF2B5EF4-FFF2-40B4-BE49-F238E27FC236}">
                <a16:creationId xmlns:a16="http://schemas.microsoft.com/office/drawing/2014/main" id="{95AE2116-9B8C-5AAA-7DE1-8B863A5D9E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333375"/>
            <a:ext cx="72390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</a:pPr>
            <a:r>
              <a:rPr lang="es-ES_tradnl" altLang="es-CL" sz="2800">
                <a:solidFill>
                  <a:schemeClr val="hlink"/>
                </a:solidFill>
                <a:latin typeface="Arial Black" panose="020B0A04020102020204" pitchFamily="34" charset="0"/>
              </a:rPr>
              <a:t>Colecta de información meteorológica en tiempo real.</a:t>
            </a:r>
          </a:p>
        </p:txBody>
      </p:sp>
      <p:pic>
        <p:nvPicPr>
          <p:cNvPr id="51224" name="Picture 24">
            <a:extLst>
              <a:ext uri="{FF2B5EF4-FFF2-40B4-BE49-F238E27FC236}">
                <a16:creationId xmlns:a16="http://schemas.microsoft.com/office/drawing/2014/main" id="{73E3E9BE-61FC-5BC6-B53D-FAF89F1644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133600"/>
            <a:ext cx="2057400" cy="1350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5" name="Picture 25">
            <a:extLst>
              <a:ext uri="{FF2B5EF4-FFF2-40B4-BE49-F238E27FC236}">
                <a16:creationId xmlns:a16="http://schemas.microsoft.com/office/drawing/2014/main" id="{2B675F9E-54A2-281A-C29A-34B7EED1B7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1963" y="3733800"/>
            <a:ext cx="194945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1227" name="Object 27">
            <a:extLst>
              <a:ext uri="{FF2B5EF4-FFF2-40B4-BE49-F238E27FC236}">
                <a16:creationId xmlns:a16="http://schemas.microsoft.com/office/drawing/2014/main" id="{696D6671-3796-73F9-DFE4-8204A6B167E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315200" y="3733800"/>
          <a:ext cx="1828800" cy="1265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n" r:id="rId5" imgW="1142857" imgH="790476" progId="MS_ClipArt_Gallery.2">
                  <p:embed/>
                </p:oleObj>
              </mc:Choice>
              <mc:Fallback>
                <p:oleObj name="Imagen" r:id="rId5" imgW="1142857" imgH="790476" progId="MS_ClipArt_Gallery.2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200" y="3733800"/>
                        <a:ext cx="1828800" cy="1265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1237" name="Group 37">
            <a:extLst>
              <a:ext uri="{FF2B5EF4-FFF2-40B4-BE49-F238E27FC236}">
                <a16:creationId xmlns:a16="http://schemas.microsoft.com/office/drawing/2014/main" id="{C5CC970C-6A98-A312-F9D3-D32A9F3763AD}"/>
              </a:ext>
            </a:extLst>
          </p:cNvPr>
          <p:cNvGrpSpPr>
            <a:grpSpLocks/>
          </p:cNvGrpSpPr>
          <p:nvPr/>
        </p:nvGrpSpPr>
        <p:grpSpPr bwMode="auto">
          <a:xfrm>
            <a:off x="3962400" y="3162300"/>
            <a:ext cx="3319463" cy="1638300"/>
            <a:chOff x="2496" y="1992"/>
            <a:chExt cx="2091" cy="1032"/>
          </a:xfrm>
        </p:grpSpPr>
        <p:cxnSp>
          <p:nvCxnSpPr>
            <p:cNvPr id="51229" name="AutoShape 29">
              <a:extLst>
                <a:ext uri="{FF2B5EF4-FFF2-40B4-BE49-F238E27FC236}">
                  <a16:creationId xmlns:a16="http://schemas.microsoft.com/office/drawing/2014/main" id="{503F23FF-3E7A-56F8-6CDA-E951EAF862B8}"/>
                </a:ext>
              </a:extLst>
            </p:cNvPr>
            <p:cNvCxnSpPr>
              <a:cxnSpLocks noChangeShapeType="1"/>
              <a:stCxn id="51234" idx="3"/>
              <a:endCxn id="51233" idx="1"/>
            </p:cNvCxnSpPr>
            <p:nvPr/>
          </p:nvCxnSpPr>
          <p:spPr bwMode="auto">
            <a:xfrm>
              <a:off x="2715" y="2244"/>
              <a:ext cx="1653" cy="528"/>
            </a:xfrm>
            <a:prstGeom prst="bentConnector3">
              <a:avLst>
                <a:gd name="adj1" fmla="val 49968"/>
              </a:avLst>
            </a:prstGeom>
            <a:noFill/>
            <a:ln w="38100">
              <a:solidFill>
                <a:srgbClr val="FF0000"/>
              </a:solidFill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pic>
          <p:nvPicPr>
            <p:cNvPr id="51233" name="Picture 33">
              <a:extLst>
                <a:ext uri="{FF2B5EF4-FFF2-40B4-BE49-F238E27FC236}">
                  <a16:creationId xmlns:a16="http://schemas.microsoft.com/office/drawing/2014/main" id="{75E1C8E6-23B2-6C38-EAF1-6C42FC36FE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8" y="2520"/>
              <a:ext cx="219" cy="5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234" name="Picture 34">
              <a:extLst>
                <a:ext uri="{FF2B5EF4-FFF2-40B4-BE49-F238E27FC236}">
                  <a16:creationId xmlns:a16="http://schemas.microsoft.com/office/drawing/2014/main" id="{4D29876D-720C-DF5E-3E5D-04317340B9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6" y="1992"/>
              <a:ext cx="219" cy="5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51236" name="Picture 36">
            <a:extLst>
              <a:ext uri="{FF2B5EF4-FFF2-40B4-BE49-F238E27FC236}">
                <a16:creationId xmlns:a16="http://schemas.microsoft.com/office/drawing/2014/main" id="{B0118E37-D2FC-7718-A2EA-17C049A663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35163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2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3">
            <a:extLst>
              <a:ext uri="{FF2B5EF4-FFF2-40B4-BE49-F238E27FC236}">
                <a16:creationId xmlns:a16="http://schemas.microsoft.com/office/drawing/2014/main" id="{A0794528-1DF1-1A96-C636-BD075FAB8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0DFAB-3713-444D-A040-24536B4232D7}" type="slidenum">
              <a:rPr lang="es-ES" altLang="es-CL"/>
              <a:pPr/>
              <a:t>15</a:t>
            </a:fld>
            <a:endParaRPr lang="es-ES" altLang="es-CL"/>
          </a:p>
        </p:txBody>
      </p:sp>
      <p:grpSp>
        <p:nvGrpSpPr>
          <p:cNvPr id="43027" name="Group 19">
            <a:extLst>
              <a:ext uri="{FF2B5EF4-FFF2-40B4-BE49-F238E27FC236}">
                <a16:creationId xmlns:a16="http://schemas.microsoft.com/office/drawing/2014/main" id="{D73F5F89-D69D-E89C-FC24-779154B9B34E}"/>
              </a:ext>
            </a:extLst>
          </p:cNvPr>
          <p:cNvGrpSpPr>
            <a:grpSpLocks/>
          </p:cNvGrpSpPr>
          <p:nvPr/>
        </p:nvGrpSpPr>
        <p:grpSpPr bwMode="auto">
          <a:xfrm>
            <a:off x="4210050" y="381000"/>
            <a:ext cx="5086350" cy="5943600"/>
            <a:chOff x="768" y="720"/>
            <a:chExt cx="4898" cy="3216"/>
          </a:xfrm>
        </p:grpSpPr>
        <p:sp>
          <p:nvSpPr>
            <p:cNvPr id="43026" name="Rectangle 18">
              <a:extLst>
                <a:ext uri="{FF2B5EF4-FFF2-40B4-BE49-F238E27FC236}">
                  <a16:creationId xmlns:a16="http://schemas.microsoft.com/office/drawing/2014/main" id="{88F2490B-8BAA-5211-903A-D35B0D3A7C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" y="720"/>
              <a:ext cx="4704" cy="3216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grpSp>
          <p:nvGrpSpPr>
            <p:cNvPr id="43010" name="Group 2">
              <a:extLst>
                <a:ext uri="{FF2B5EF4-FFF2-40B4-BE49-F238E27FC236}">
                  <a16:creationId xmlns:a16="http://schemas.microsoft.com/office/drawing/2014/main" id="{6C875C6D-9CCE-F794-2DA7-32990B4CD34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45" y="768"/>
              <a:ext cx="4821" cy="3035"/>
              <a:chOff x="576" y="432"/>
              <a:chExt cx="4821" cy="3035"/>
            </a:xfrm>
          </p:grpSpPr>
          <p:sp>
            <p:nvSpPr>
              <p:cNvPr id="43011" name="Rectangle 3">
                <a:extLst>
                  <a:ext uri="{FF2B5EF4-FFF2-40B4-BE49-F238E27FC236}">
                    <a16:creationId xmlns:a16="http://schemas.microsoft.com/office/drawing/2014/main" id="{ED028945-42A0-AAF1-0293-6BCA0A03C8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0" y="994"/>
                <a:ext cx="1314" cy="937"/>
              </a:xfrm>
              <a:prstGeom prst="rect">
                <a:avLst/>
              </a:prstGeom>
              <a:solidFill>
                <a:srgbClr val="FFFF99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Bottom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FF99"/>
                </a:extrusionClr>
                <a:contourClr>
                  <a:srgbClr val="FFFF99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s-ES_tradnl" altLang="es-CL" sz="2000">
                    <a:solidFill>
                      <a:schemeClr val="bg1"/>
                    </a:solidFill>
                    <a:latin typeface="Arial" panose="020B0604020202020204" pitchFamily="34" charset="0"/>
                  </a:rPr>
                  <a:t>DATA LOGGER</a:t>
                </a:r>
                <a:endParaRPr lang="es-ES" altLang="es-CL" sz="2000">
                  <a:solidFill>
                    <a:schemeClr val="bg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43012" name="Rectangle 4">
                <a:extLst>
                  <a:ext uri="{FF2B5EF4-FFF2-40B4-BE49-F238E27FC236}">
                    <a16:creationId xmlns:a16="http://schemas.microsoft.com/office/drawing/2014/main" id="{F58BE0DA-84D9-DC68-CE01-12D2B3F8FA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9" y="2905"/>
                <a:ext cx="638" cy="449"/>
              </a:xfrm>
              <a:prstGeom prst="rect">
                <a:avLst/>
              </a:prstGeom>
              <a:solidFill>
                <a:srgbClr val="CCECFF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Bottom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CCECFF"/>
                </a:extrusionClr>
                <a:contourClr>
                  <a:srgbClr val="CCECFF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s-ES_tradnl" altLang="es-CL" sz="2000">
                    <a:solidFill>
                      <a:schemeClr val="bg1"/>
                    </a:solidFill>
                  </a:rPr>
                  <a:t>Batería</a:t>
                </a:r>
              </a:p>
              <a:p>
                <a:pPr algn="ctr"/>
                <a:r>
                  <a:rPr lang="es-ES_tradnl" altLang="es-CL" sz="2000">
                    <a:solidFill>
                      <a:schemeClr val="bg1"/>
                    </a:solidFill>
                  </a:rPr>
                  <a:t>12V</a:t>
                </a:r>
                <a:endParaRPr lang="es-ES" altLang="es-CL" sz="2000">
                  <a:solidFill>
                    <a:schemeClr val="bg1"/>
                  </a:solidFill>
                </a:endParaRPr>
              </a:p>
            </p:txBody>
          </p:sp>
          <p:sp>
            <p:nvSpPr>
              <p:cNvPr id="43013" name="Rectangle 5">
                <a:extLst>
                  <a:ext uri="{FF2B5EF4-FFF2-40B4-BE49-F238E27FC236}">
                    <a16:creationId xmlns:a16="http://schemas.microsoft.com/office/drawing/2014/main" id="{9ACFEAD0-8398-4045-6D8F-A80A9B0B7A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0" y="2155"/>
                <a:ext cx="1235" cy="375"/>
              </a:xfrm>
              <a:prstGeom prst="rect">
                <a:avLst/>
              </a:prstGeom>
              <a:solidFill>
                <a:srgbClr val="CCECFF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Bottom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CCECFF"/>
                </a:extrusionClr>
                <a:contourClr>
                  <a:srgbClr val="CCECFF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s-ES_tradnl" altLang="es-CL" sz="2000">
                    <a:solidFill>
                      <a:schemeClr val="bg1"/>
                    </a:solidFill>
                  </a:rPr>
                  <a:t>Modulo</a:t>
                </a:r>
              </a:p>
              <a:p>
                <a:pPr algn="ctr"/>
                <a:r>
                  <a:rPr lang="es-ES_tradnl" altLang="es-CL" sz="2000">
                    <a:solidFill>
                      <a:schemeClr val="bg1"/>
                    </a:solidFill>
                  </a:rPr>
                  <a:t>Comunicación</a:t>
                </a:r>
                <a:endParaRPr lang="es-ES" altLang="es-CL" sz="2000">
                  <a:solidFill>
                    <a:schemeClr val="bg1"/>
                  </a:solidFill>
                </a:endParaRPr>
              </a:p>
            </p:txBody>
          </p:sp>
          <p:sp>
            <p:nvSpPr>
              <p:cNvPr id="43014" name="Rectangle 6">
                <a:extLst>
                  <a:ext uri="{FF2B5EF4-FFF2-40B4-BE49-F238E27FC236}">
                    <a16:creationId xmlns:a16="http://schemas.microsoft.com/office/drawing/2014/main" id="{DE254654-5968-76E8-05E6-1879DC64A8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3" y="3242"/>
                <a:ext cx="916" cy="225"/>
              </a:xfrm>
              <a:prstGeom prst="rect">
                <a:avLst/>
              </a:prstGeom>
              <a:solidFill>
                <a:srgbClr val="CCECFF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Bottom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CCECFF"/>
                </a:extrusionClr>
                <a:contourClr>
                  <a:srgbClr val="CCECFF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s-ES_tradnl" altLang="es-CL" sz="2000">
                    <a:solidFill>
                      <a:schemeClr val="bg1"/>
                    </a:solidFill>
                  </a:rPr>
                  <a:t>Teléfono</a:t>
                </a:r>
                <a:endParaRPr lang="es-ES" altLang="es-CL" sz="2000">
                  <a:solidFill>
                    <a:schemeClr val="bg1"/>
                  </a:solidFill>
                </a:endParaRPr>
              </a:p>
            </p:txBody>
          </p:sp>
          <p:sp>
            <p:nvSpPr>
              <p:cNvPr id="43015" name="Rectangle 7">
                <a:extLst>
                  <a:ext uri="{FF2B5EF4-FFF2-40B4-BE49-F238E27FC236}">
                    <a16:creationId xmlns:a16="http://schemas.microsoft.com/office/drawing/2014/main" id="{66EE9B7F-0859-B339-1E95-5EA79BE3E1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9" y="2080"/>
                <a:ext cx="1040" cy="450"/>
              </a:xfrm>
              <a:prstGeom prst="rect">
                <a:avLst/>
              </a:prstGeom>
              <a:solidFill>
                <a:srgbClr val="FF9933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Bottom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9933"/>
                </a:extrusionClr>
                <a:contourClr>
                  <a:srgbClr val="FF9933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s-ES_tradnl" altLang="es-CL" sz="2000">
                    <a:solidFill>
                      <a:schemeClr val="bg1"/>
                    </a:solidFill>
                    <a:latin typeface="Arial" panose="020B0604020202020204" pitchFamily="34" charset="0"/>
                  </a:rPr>
                  <a:t>Cargador </a:t>
                </a:r>
              </a:p>
              <a:p>
                <a:pPr algn="ctr"/>
                <a:r>
                  <a:rPr lang="es-ES_tradnl" altLang="es-CL" sz="2000">
                    <a:solidFill>
                      <a:schemeClr val="bg1"/>
                    </a:solidFill>
                    <a:latin typeface="Arial" panose="020B0604020202020204" pitchFamily="34" charset="0"/>
                  </a:rPr>
                  <a:t>de Batería</a:t>
                </a:r>
                <a:endParaRPr lang="es-ES" altLang="es-CL" sz="2000">
                  <a:solidFill>
                    <a:schemeClr val="bg1"/>
                  </a:solidFill>
                  <a:latin typeface="Arial" panose="020B0604020202020204" pitchFamily="34" charset="0"/>
                </a:endParaRPr>
              </a:p>
            </p:txBody>
          </p:sp>
          <p:cxnSp>
            <p:nvCxnSpPr>
              <p:cNvPr id="43016" name="AutoShape 8">
                <a:extLst>
                  <a:ext uri="{FF2B5EF4-FFF2-40B4-BE49-F238E27FC236}">
                    <a16:creationId xmlns:a16="http://schemas.microsoft.com/office/drawing/2014/main" id="{A92F844F-245E-2325-719D-E7C02598A288}"/>
                  </a:ext>
                </a:extLst>
              </p:cNvPr>
              <p:cNvCxnSpPr>
                <a:cxnSpLocks noChangeShapeType="1"/>
                <a:stCxn id="43015" idx="2"/>
                <a:endCxn id="43012" idx="0"/>
              </p:cNvCxnSpPr>
              <p:nvPr/>
            </p:nvCxnSpPr>
            <p:spPr bwMode="auto">
              <a:xfrm rot="5400000">
                <a:off x="3596" y="2442"/>
                <a:ext cx="375" cy="552"/>
              </a:xfrm>
              <a:prstGeom prst="bentConnector3">
                <a:avLst>
                  <a:gd name="adj1" fmla="val 50000"/>
                </a:avLst>
              </a:prstGeom>
              <a:noFill/>
              <a:ln w="38100">
                <a:solidFill>
                  <a:srgbClr val="FF33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017" name="AutoShape 9">
                <a:extLst>
                  <a:ext uri="{FF2B5EF4-FFF2-40B4-BE49-F238E27FC236}">
                    <a16:creationId xmlns:a16="http://schemas.microsoft.com/office/drawing/2014/main" id="{09A926A9-09F7-D1EE-13AB-9F6D7E10A9B4}"/>
                  </a:ext>
                </a:extLst>
              </p:cNvPr>
              <p:cNvCxnSpPr>
                <a:cxnSpLocks noChangeShapeType="1"/>
                <a:stCxn id="43011" idx="2"/>
                <a:endCxn id="43012" idx="1"/>
              </p:cNvCxnSpPr>
              <p:nvPr/>
            </p:nvCxnSpPr>
            <p:spPr bwMode="auto">
              <a:xfrm rot="16200000" flipH="1">
                <a:off x="2399" y="2339"/>
                <a:ext cx="1198" cy="382"/>
              </a:xfrm>
              <a:prstGeom prst="bentConnector2">
                <a:avLst/>
              </a:prstGeom>
              <a:noFill/>
              <a:ln w="28575">
                <a:solidFill>
                  <a:srgbClr val="FF3300"/>
                </a:solidFill>
                <a:miter lim="800000"/>
                <a:headEnd type="triangle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018" name="AutoShape 10">
                <a:extLst>
                  <a:ext uri="{FF2B5EF4-FFF2-40B4-BE49-F238E27FC236}">
                    <a16:creationId xmlns:a16="http://schemas.microsoft.com/office/drawing/2014/main" id="{C7F2C110-28E0-5697-C4DE-434DBB4FADFC}"/>
                  </a:ext>
                </a:extLst>
              </p:cNvPr>
              <p:cNvCxnSpPr>
                <a:cxnSpLocks noChangeShapeType="1"/>
                <a:stCxn id="43012" idx="1"/>
                <a:endCxn id="43014" idx="3"/>
              </p:cNvCxnSpPr>
              <p:nvPr/>
            </p:nvCxnSpPr>
            <p:spPr bwMode="auto">
              <a:xfrm rot="10800000" flipV="1">
                <a:off x="2189" y="3129"/>
                <a:ext cx="1000" cy="225"/>
              </a:xfrm>
              <a:prstGeom prst="bentConnector3">
                <a:avLst>
                  <a:gd name="adj1" fmla="val 49958"/>
                </a:avLst>
              </a:prstGeom>
              <a:noFill/>
              <a:ln w="28575">
                <a:solidFill>
                  <a:srgbClr val="FF33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019" name="AutoShape 11">
                <a:extLst>
                  <a:ext uri="{FF2B5EF4-FFF2-40B4-BE49-F238E27FC236}">
                    <a16:creationId xmlns:a16="http://schemas.microsoft.com/office/drawing/2014/main" id="{31163A8E-9317-1C2C-FD5B-BDF106C69CD5}"/>
                  </a:ext>
                </a:extLst>
              </p:cNvPr>
              <p:cNvCxnSpPr>
                <a:cxnSpLocks noChangeShapeType="1"/>
                <a:stCxn id="43012" idx="1"/>
                <a:endCxn id="43013" idx="3"/>
              </p:cNvCxnSpPr>
              <p:nvPr/>
            </p:nvCxnSpPr>
            <p:spPr bwMode="auto">
              <a:xfrm rot="10800000">
                <a:off x="1955" y="2343"/>
                <a:ext cx="1234" cy="786"/>
              </a:xfrm>
              <a:prstGeom prst="bentConnector3">
                <a:avLst>
                  <a:gd name="adj1" fmla="val 50000"/>
                </a:avLst>
              </a:prstGeom>
              <a:noFill/>
              <a:ln w="28575">
                <a:solidFill>
                  <a:srgbClr val="FF33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020" name="AutoShape 12">
                <a:extLst>
                  <a:ext uri="{FF2B5EF4-FFF2-40B4-BE49-F238E27FC236}">
                    <a16:creationId xmlns:a16="http://schemas.microsoft.com/office/drawing/2014/main" id="{ED46FF63-03B5-40F3-A2F1-420FCAB64C57}"/>
                  </a:ext>
                </a:extLst>
              </p:cNvPr>
              <p:cNvCxnSpPr>
                <a:cxnSpLocks noChangeShapeType="1"/>
                <a:stCxn id="43014" idx="0"/>
                <a:endCxn id="43013" idx="2"/>
              </p:cNvCxnSpPr>
              <p:nvPr/>
            </p:nvCxnSpPr>
            <p:spPr bwMode="auto">
              <a:xfrm rot="5400000" flipH="1">
                <a:off x="1178" y="2689"/>
                <a:ext cx="712" cy="394"/>
              </a:xfrm>
              <a:prstGeom prst="bentConnector3">
                <a:avLst>
                  <a:gd name="adj1" fmla="val 50000"/>
                </a:avLst>
              </a:prstGeom>
              <a:noFill/>
              <a:ln w="38100">
                <a:solidFill>
                  <a:srgbClr val="009900"/>
                </a:solidFill>
                <a:miter lim="800000"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021" name="AutoShape 13">
                <a:extLst>
                  <a:ext uri="{FF2B5EF4-FFF2-40B4-BE49-F238E27FC236}">
                    <a16:creationId xmlns:a16="http://schemas.microsoft.com/office/drawing/2014/main" id="{069602CE-F958-02F8-F0B7-350B8F876C49}"/>
                  </a:ext>
                </a:extLst>
              </p:cNvPr>
              <p:cNvCxnSpPr>
                <a:cxnSpLocks noChangeShapeType="1"/>
                <a:stCxn id="43013" idx="0"/>
                <a:endCxn id="43011" idx="1"/>
              </p:cNvCxnSpPr>
              <p:nvPr/>
            </p:nvCxnSpPr>
            <p:spPr bwMode="auto">
              <a:xfrm rot="16200000">
                <a:off x="1397" y="1402"/>
                <a:ext cx="693" cy="813"/>
              </a:xfrm>
              <a:prstGeom prst="bentConnector2">
                <a:avLst/>
              </a:prstGeom>
              <a:noFill/>
              <a:ln w="38100">
                <a:solidFill>
                  <a:srgbClr val="009900"/>
                </a:solidFill>
                <a:miter lim="800000"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3022" name="Text Box 14">
                <a:extLst>
                  <a:ext uri="{FF2B5EF4-FFF2-40B4-BE49-F238E27FC236}">
                    <a16:creationId xmlns:a16="http://schemas.microsoft.com/office/drawing/2014/main" id="{BD121EA9-45CF-8979-8130-FCF21808B11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09" y="1098"/>
                <a:ext cx="1388" cy="395"/>
              </a:xfrm>
              <a:prstGeom prst="rect">
                <a:avLst/>
              </a:prstGeom>
              <a:noFill/>
              <a:ln w="28575">
                <a:solidFill>
                  <a:schemeClr val="accent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/>
                <a:r>
                  <a:rPr lang="es-ES_tradnl" altLang="es-CL" sz="2000">
                    <a:solidFill>
                      <a:srgbClr val="FF3300"/>
                    </a:solidFill>
                    <a:latin typeface="Arial" panose="020B0604020202020204" pitchFamily="34" charset="0"/>
                  </a:rPr>
                  <a:t>Conexión </a:t>
                </a:r>
              </a:p>
              <a:p>
                <a:pPr algn="ctr"/>
                <a:r>
                  <a:rPr lang="es-ES_tradnl" altLang="es-CL" sz="2000">
                    <a:solidFill>
                      <a:srgbClr val="FF3300"/>
                    </a:solidFill>
                    <a:latin typeface="Arial" panose="020B0604020202020204" pitchFamily="34" charset="0"/>
                  </a:rPr>
                  <a:t>a 220V</a:t>
                </a:r>
                <a:endParaRPr lang="es-ES" altLang="es-CL" sz="2000">
                  <a:solidFill>
                    <a:srgbClr val="FF3300"/>
                  </a:solidFill>
                  <a:latin typeface="Arial" panose="020B0604020202020204" pitchFamily="34" charset="0"/>
                </a:endParaRPr>
              </a:p>
            </p:txBody>
          </p:sp>
          <p:cxnSp>
            <p:nvCxnSpPr>
              <p:cNvPr id="43023" name="AutoShape 15">
                <a:extLst>
                  <a:ext uri="{FF2B5EF4-FFF2-40B4-BE49-F238E27FC236}">
                    <a16:creationId xmlns:a16="http://schemas.microsoft.com/office/drawing/2014/main" id="{0CB87A48-3C1A-EA42-95B9-6A271E08EE07}"/>
                  </a:ext>
                </a:extLst>
              </p:cNvPr>
              <p:cNvCxnSpPr>
                <a:cxnSpLocks noChangeShapeType="1"/>
                <a:stCxn id="43022" idx="2"/>
                <a:endCxn id="43015" idx="0"/>
              </p:cNvCxnSpPr>
              <p:nvPr/>
            </p:nvCxnSpPr>
            <p:spPr bwMode="auto">
              <a:xfrm rot="5400000">
                <a:off x="4124" y="1503"/>
                <a:ext cx="512" cy="642"/>
              </a:xfrm>
              <a:prstGeom prst="bentConnector3">
                <a:avLst>
                  <a:gd name="adj1" fmla="val 49023"/>
                </a:avLst>
              </a:prstGeom>
              <a:noFill/>
              <a:ln w="57150">
                <a:solidFill>
                  <a:srgbClr val="FF33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3024" name="Freeform 16">
                <a:extLst>
                  <a:ext uri="{FF2B5EF4-FFF2-40B4-BE49-F238E27FC236}">
                    <a16:creationId xmlns:a16="http://schemas.microsoft.com/office/drawing/2014/main" id="{FCE8E31B-BEDD-AFF3-4FE4-AD7E9FF3082A}"/>
                  </a:ext>
                </a:extLst>
              </p:cNvPr>
              <p:cNvSpPr>
                <a:spLocks/>
              </p:cNvSpPr>
              <p:nvPr/>
            </p:nvSpPr>
            <p:spPr bwMode="auto">
              <a:xfrm rot="-3210858">
                <a:off x="734" y="2914"/>
                <a:ext cx="358" cy="674"/>
              </a:xfrm>
              <a:custGeom>
                <a:avLst/>
                <a:gdLst>
                  <a:gd name="T0" fmla="*/ 240 w 432"/>
                  <a:gd name="T1" fmla="*/ 528 h 528"/>
                  <a:gd name="T2" fmla="*/ 0 w 432"/>
                  <a:gd name="T3" fmla="*/ 192 h 528"/>
                  <a:gd name="T4" fmla="*/ 432 w 432"/>
                  <a:gd name="T5" fmla="*/ 288 h 528"/>
                  <a:gd name="T6" fmla="*/ 192 w 432"/>
                  <a:gd name="T7" fmla="*/ 0 h 5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2" h="528">
                    <a:moveTo>
                      <a:pt x="240" y="528"/>
                    </a:moveTo>
                    <a:lnTo>
                      <a:pt x="0" y="192"/>
                    </a:lnTo>
                    <a:lnTo>
                      <a:pt x="432" y="288"/>
                    </a:lnTo>
                    <a:lnTo>
                      <a:pt x="192" y="0"/>
                    </a:lnTo>
                  </a:path>
                </a:pathLst>
              </a:custGeom>
              <a:noFill/>
              <a:ln w="38100" cmpd="sng">
                <a:solidFill>
                  <a:srgbClr val="009900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43025" name="Rectangle 17">
                <a:extLst>
                  <a:ext uri="{FF2B5EF4-FFF2-40B4-BE49-F238E27FC236}">
                    <a16:creationId xmlns:a16="http://schemas.microsoft.com/office/drawing/2014/main" id="{2AAD122B-1EA3-5C93-035C-968C240B6C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5" y="432"/>
                <a:ext cx="4262" cy="52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/>
                <a:r>
                  <a:rPr lang="es-ES_tradnl" altLang="es-CL">
                    <a:solidFill>
                      <a:schemeClr val="accent2"/>
                    </a:solidFill>
                    <a:latin typeface="Arial Black" panose="020B0A04020102020204" pitchFamily="34" charset="0"/>
                  </a:rPr>
                  <a:t>Configuración de Estaciones</a:t>
                </a:r>
                <a:br>
                  <a:rPr lang="es-ES_tradnl" altLang="es-CL">
                    <a:solidFill>
                      <a:schemeClr val="accent2"/>
                    </a:solidFill>
                    <a:latin typeface="Arial Black" panose="020B0A04020102020204" pitchFamily="34" charset="0"/>
                  </a:rPr>
                </a:br>
                <a:r>
                  <a:rPr lang="es-ES_tradnl" altLang="es-CL">
                    <a:solidFill>
                      <a:schemeClr val="accent2"/>
                    </a:solidFill>
                    <a:latin typeface="Arial Black" panose="020B0A04020102020204" pitchFamily="34" charset="0"/>
                  </a:rPr>
                  <a:t>Delta T (c/electricidad)</a:t>
                </a:r>
                <a:endParaRPr lang="es-ES" altLang="es-CL">
                  <a:solidFill>
                    <a:schemeClr val="accent2"/>
                  </a:solidFill>
                  <a:latin typeface="Arial Black" panose="020B0A04020102020204" pitchFamily="34" charset="0"/>
                </a:endParaRPr>
              </a:p>
            </p:txBody>
          </p:sp>
        </p:grpSp>
      </p:grpSp>
      <p:grpSp>
        <p:nvGrpSpPr>
          <p:cNvPr id="43031" name="Group 23">
            <a:extLst>
              <a:ext uri="{FF2B5EF4-FFF2-40B4-BE49-F238E27FC236}">
                <a16:creationId xmlns:a16="http://schemas.microsoft.com/office/drawing/2014/main" id="{4415CFE3-B04D-127D-6C4C-B896F23F41E1}"/>
              </a:ext>
            </a:extLst>
          </p:cNvPr>
          <p:cNvGrpSpPr>
            <a:grpSpLocks/>
          </p:cNvGrpSpPr>
          <p:nvPr/>
        </p:nvGrpSpPr>
        <p:grpSpPr bwMode="auto">
          <a:xfrm>
            <a:off x="152400" y="381000"/>
            <a:ext cx="3810000" cy="5943600"/>
            <a:chOff x="240" y="672"/>
            <a:chExt cx="2160" cy="3456"/>
          </a:xfrm>
        </p:grpSpPr>
        <p:sp>
          <p:nvSpPr>
            <p:cNvPr id="43030" name="Rectangle 22">
              <a:extLst>
                <a:ext uri="{FF2B5EF4-FFF2-40B4-BE49-F238E27FC236}">
                  <a16:creationId xmlns:a16="http://schemas.microsoft.com/office/drawing/2014/main" id="{FDD73264-7963-10BA-294C-3404B5C892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" y="672"/>
              <a:ext cx="2160" cy="3456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pic>
          <p:nvPicPr>
            <p:cNvPr id="43028" name="Picture 20">
              <a:extLst>
                <a:ext uri="{FF2B5EF4-FFF2-40B4-BE49-F238E27FC236}">
                  <a16:creationId xmlns:a16="http://schemas.microsoft.com/office/drawing/2014/main" id="{ACA175CB-777B-E59F-C67F-920594EFC9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" y="2458"/>
              <a:ext cx="1968" cy="15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3029" name="Picture 21">
              <a:extLst>
                <a:ext uri="{FF2B5EF4-FFF2-40B4-BE49-F238E27FC236}">
                  <a16:creationId xmlns:a16="http://schemas.microsoft.com/office/drawing/2014/main" id="{025E3481-39B5-7EEA-3E64-B074EB5BC1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" y="778"/>
              <a:ext cx="1968" cy="15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3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3">
            <a:extLst>
              <a:ext uri="{FF2B5EF4-FFF2-40B4-BE49-F238E27FC236}">
                <a16:creationId xmlns:a16="http://schemas.microsoft.com/office/drawing/2014/main" id="{7F228A0E-442F-DAB9-01A3-B7F1D3226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A3F23-647B-4E63-B8A8-865044E8FEAB}" type="slidenum">
              <a:rPr lang="es-ES" altLang="es-CL"/>
              <a:pPr/>
              <a:t>16</a:t>
            </a:fld>
            <a:endParaRPr lang="es-ES" altLang="es-CL"/>
          </a:p>
        </p:txBody>
      </p:sp>
      <p:grpSp>
        <p:nvGrpSpPr>
          <p:cNvPr id="42005" name="Group 21">
            <a:extLst>
              <a:ext uri="{FF2B5EF4-FFF2-40B4-BE49-F238E27FC236}">
                <a16:creationId xmlns:a16="http://schemas.microsoft.com/office/drawing/2014/main" id="{058269A0-11F1-3927-3225-E0E6D3D46253}"/>
              </a:ext>
            </a:extLst>
          </p:cNvPr>
          <p:cNvGrpSpPr>
            <a:grpSpLocks/>
          </p:cNvGrpSpPr>
          <p:nvPr/>
        </p:nvGrpSpPr>
        <p:grpSpPr bwMode="auto">
          <a:xfrm>
            <a:off x="4038600" y="685800"/>
            <a:ext cx="5183188" cy="5486400"/>
            <a:chOff x="864" y="1056"/>
            <a:chExt cx="4845" cy="3072"/>
          </a:xfrm>
        </p:grpSpPr>
        <p:sp>
          <p:nvSpPr>
            <p:cNvPr id="42004" name="Rectangle 20">
              <a:extLst>
                <a:ext uri="{FF2B5EF4-FFF2-40B4-BE49-F238E27FC236}">
                  <a16:creationId xmlns:a16="http://schemas.microsoft.com/office/drawing/2014/main" id="{E86F8A55-334C-8401-65F6-CE72047721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1056"/>
              <a:ext cx="4704" cy="307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grpSp>
          <p:nvGrpSpPr>
            <p:cNvPr id="41986" name="Group 2">
              <a:extLst>
                <a:ext uri="{FF2B5EF4-FFF2-40B4-BE49-F238E27FC236}">
                  <a16:creationId xmlns:a16="http://schemas.microsoft.com/office/drawing/2014/main" id="{AE73F9E3-AE8F-3283-8B3D-815F2DA411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36" y="1248"/>
              <a:ext cx="4673" cy="2784"/>
              <a:chOff x="149" y="192"/>
              <a:chExt cx="6060" cy="3984"/>
            </a:xfrm>
          </p:grpSpPr>
          <p:sp>
            <p:nvSpPr>
              <p:cNvPr id="41987" name="Rectangle 3">
                <a:extLst>
                  <a:ext uri="{FF2B5EF4-FFF2-40B4-BE49-F238E27FC236}">
                    <a16:creationId xmlns:a16="http://schemas.microsoft.com/office/drawing/2014/main" id="{626CC4D2-64A8-831C-B5DD-8DDE110FC2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" y="192"/>
                <a:ext cx="5136" cy="6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algn="ctr"/>
                <a:r>
                  <a:rPr lang="es-ES_tradnl" altLang="es-CL">
                    <a:solidFill>
                      <a:schemeClr val="accent2"/>
                    </a:solidFill>
                    <a:latin typeface="Arial Black" panose="020B0A04020102020204" pitchFamily="34" charset="0"/>
                  </a:rPr>
                  <a:t>Configuración de Estaciones</a:t>
                </a:r>
                <a:br>
                  <a:rPr lang="es-ES_tradnl" altLang="es-CL">
                    <a:solidFill>
                      <a:schemeClr val="accent2"/>
                    </a:solidFill>
                    <a:latin typeface="Arial Black" panose="020B0A04020102020204" pitchFamily="34" charset="0"/>
                  </a:rPr>
                </a:br>
                <a:r>
                  <a:rPr lang="es-ES_tradnl" altLang="es-CL">
                    <a:solidFill>
                      <a:schemeClr val="accent2"/>
                    </a:solidFill>
                    <a:latin typeface="Arial Black" panose="020B0A04020102020204" pitchFamily="34" charset="0"/>
                  </a:rPr>
                  <a:t>Delta T (c/panel solar)</a:t>
                </a:r>
                <a:endParaRPr lang="es-ES" altLang="es-CL">
                  <a:solidFill>
                    <a:schemeClr val="accent2"/>
                  </a:solidFill>
                  <a:latin typeface="Arial Black" panose="020B0A04020102020204" pitchFamily="34" charset="0"/>
                </a:endParaRPr>
              </a:p>
            </p:txBody>
          </p:sp>
          <p:sp>
            <p:nvSpPr>
              <p:cNvPr id="41988" name="Rectangle 4">
                <a:extLst>
                  <a:ext uri="{FF2B5EF4-FFF2-40B4-BE49-F238E27FC236}">
                    <a16:creationId xmlns:a16="http://schemas.microsoft.com/office/drawing/2014/main" id="{B1739779-D2A6-3EA9-B9F3-27D2F201A1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3" y="1200"/>
                <a:ext cx="1584" cy="1104"/>
              </a:xfrm>
              <a:prstGeom prst="rect">
                <a:avLst/>
              </a:prstGeom>
              <a:solidFill>
                <a:srgbClr val="FFFF99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Bottom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FF99"/>
                </a:extrusionClr>
                <a:contourClr>
                  <a:srgbClr val="FFFF99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s-ES_tradnl" altLang="es-CL" sz="2000">
                    <a:solidFill>
                      <a:schemeClr val="bg1"/>
                    </a:solidFill>
                    <a:latin typeface="Arial" panose="020B0604020202020204" pitchFamily="34" charset="0"/>
                  </a:rPr>
                  <a:t>DATA LOGGER</a:t>
                </a:r>
                <a:endParaRPr lang="es-ES" altLang="es-CL" sz="2000">
                  <a:solidFill>
                    <a:schemeClr val="bg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41989" name="Rectangle 5">
                <a:extLst>
                  <a:ext uri="{FF2B5EF4-FFF2-40B4-BE49-F238E27FC236}">
                    <a16:creationId xmlns:a16="http://schemas.microsoft.com/office/drawing/2014/main" id="{849A5DFB-1B94-CA80-8E96-7FFA354225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5" y="3552"/>
                <a:ext cx="768" cy="576"/>
              </a:xfrm>
              <a:prstGeom prst="rect">
                <a:avLst/>
              </a:prstGeom>
              <a:solidFill>
                <a:srgbClr val="CCECFF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Bottom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CCECFF"/>
                </a:extrusionClr>
                <a:contourClr>
                  <a:srgbClr val="CCECFF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s-ES_tradnl" altLang="es-CL" sz="2000">
                    <a:solidFill>
                      <a:schemeClr val="bg1"/>
                    </a:solidFill>
                  </a:rPr>
                  <a:t>Batería</a:t>
                </a:r>
                <a:endParaRPr lang="es-ES" altLang="es-CL" sz="2000">
                  <a:solidFill>
                    <a:schemeClr val="bg1"/>
                  </a:solidFill>
                </a:endParaRPr>
              </a:p>
            </p:txBody>
          </p:sp>
          <p:sp>
            <p:nvSpPr>
              <p:cNvPr id="41990" name="Rectangle 6">
                <a:extLst>
                  <a:ext uri="{FF2B5EF4-FFF2-40B4-BE49-F238E27FC236}">
                    <a16:creationId xmlns:a16="http://schemas.microsoft.com/office/drawing/2014/main" id="{29CE07DC-6666-0507-D105-5B29205B30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9" y="2544"/>
                <a:ext cx="1488" cy="480"/>
              </a:xfrm>
              <a:prstGeom prst="rect">
                <a:avLst/>
              </a:prstGeom>
              <a:solidFill>
                <a:srgbClr val="CCECFF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Bottom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CCECFF"/>
                </a:extrusionClr>
                <a:contourClr>
                  <a:srgbClr val="CCECFF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s-ES_tradnl" altLang="es-CL" sz="1800">
                    <a:solidFill>
                      <a:schemeClr val="bg1"/>
                    </a:solidFill>
                  </a:rPr>
                  <a:t>Modulo</a:t>
                </a:r>
              </a:p>
              <a:p>
                <a:pPr algn="ctr"/>
                <a:r>
                  <a:rPr lang="es-ES_tradnl" altLang="es-CL" sz="1800">
                    <a:solidFill>
                      <a:schemeClr val="bg1"/>
                    </a:solidFill>
                  </a:rPr>
                  <a:t>Comunicación</a:t>
                </a:r>
                <a:endParaRPr lang="es-ES" altLang="es-CL" sz="1800">
                  <a:solidFill>
                    <a:schemeClr val="bg1"/>
                  </a:solidFill>
                </a:endParaRPr>
              </a:p>
            </p:txBody>
          </p:sp>
          <p:sp>
            <p:nvSpPr>
              <p:cNvPr id="41991" name="Rectangle 7">
                <a:extLst>
                  <a:ext uri="{FF2B5EF4-FFF2-40B4-BE49-F238E27FC236}">
                    <a16:creationId xmlns:a16="http://schemas.microsoft.com/office/drawing/2014/main" id="{8AC30A28-DFF1-3589-1EEC-3B4C686875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1893248">
                <a:off x="5141" y="960"/>
                <a:ext cx="48" cy="960"/>
              </a:xfrm>
              <a:prstGeom prst="rect">
                <a:avLst/>
              </a:prstGeom>
              <a:solidFill>
                <a:srgbClr val="FF33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41992" name="Rectangle 8">
                <a:extLst>
                  <a:ext uri="{FF2B5EF4-FFF2-40B4-BE49-F238E27FC236}">
                    <a16:creationId xmlns:a16="http://schemas.microsoft.com/office/drawing/2014/main" id="{6BDEDDB0-7082-00E6-688C-EC12A0E440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93" y="1392"/>
                <a:ext cx="48" cy="1824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41993" name="Rectangle 9">
                <a:extLst>
                  <a:ext uri="{FF2B5EF4-FFF2-40B4-BE49-F238E27FC236}">
                    <a16:creationId xmlns:a16="http://schemas.microsoft.com/office/drawing/2014/main" id="{A4DD6BB1-F798-AC23-83E1-2E0B3850DA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3" y="3840"/>
                <a:ext cx="1104" cy="288"/>
              </a:xfrm>
              <a:prstGeom prst="rect">
                <a:avLst/>
              </a:prstGeom>
              <a:solidFill>
                <a:srgbClr val="CCECFF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Bottom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CCECFF"/>
                </a:extrusionClr>
                <a:contourClr>
                  <a:srgbClr val="CCECFF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s-ES_tradnl" altLang="es-CL" sz="2000">
                    <a:solidFill>
                      <a:schemeClr val="bg1"/>
                    </a:solidFill>
                  </a:rPr>
                  <a:t>Teléfono</a:t>
                </a:r>
                <a:endParaRPr lang="es-ES" altLang="es-CL" sz="2000">
                  <a:solidFill>
                    <a:schemeClr val="bg1"/>
                  </a:solidFill>
                </a:endParaRPr>
              </a:p>
            </p:txBody>
          </p:sp>
          <p:sp>
            <p:nvSpPr>
              <p:cNvPr id="41994" name="Rectangle 10">
                <a:extLst>
                  <a:ext uri="{FF2B5EF4-FFF2-40B4-BE49-F238E27FC236}">
                    <a16:creationId xmlns:a16="http://schemas.microsoft.com/office/drawing/2014/main" id="{C7A61317-F0FB-13EE-F6CF-B36E7B72C5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05" y="2496"/>
                <a:ext cx="1056" cy="576"/>
              </a:xfrm>
              <a:prstGeom prst="rect">
                <a:avLst/>
              </a:prstGeom>
              <a:solidFill>
                <a:srgbClr val="FF3300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BottomLeft"/>
                <a:lightRig rig="legacyFlat3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3300"/>
                </a:extrusionClr>
                <a:contourClr>
                  <a:srgbClr val="FF3300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pPr algn="ctr"/>
                <a:r>
                  <a:rPr lang="es-ES_tradnl" altLang="es-CL" sz="1800">
                    <a:solidFill>
                      <a:schemeClr val="bg1"/>
                    </a:solidFill>
                    <a:latin typeface="Arial" panose="020B0604020202020204" pitchFamily="34" charset="0"/>
                  </a:rPr>
                  <a:t>Regulador </a:t>
                </a:r>
              </a:p>
              <a:p>
                <a:pPr algn="ctr"/>
                <a:r>
                  <a:rPr lang="es-ES_tradnl" altLang="es-CL" sz="1800">
                    <a:solidFill>
                      <a:schemeClr val="bg1"/>
                    </a:solidFill>
                    <a:latin typeface="Arial" panose="020B0604020202020204" pitchFamily="34" charset="0"/>
                  </a:rPr>
                  <a:t>De Voltaje</a:t>
                </a:r>
                <a:endParaRPr lang="es-ES" altLang="es-CL" sz="1800">
                  <a:solidFill>
                    <a:schemeClr val="bg1"/>
                  </a:solidFill>
                  <a:latin typeface="Arial" panose="020B0604020202020204" pitchFamily="34" charset="0"/>
                </a:endParaRPr>
              </a:p>
            </p:txBody>
          </p:sp>
          <p:cxnSp>
            <p:nvCxnSpPr>
              <p:cNvPr id="41995" name="AutoShape 11">
                <a:extLst>
                  <a:ext uri="{FF2B5EF4-FFF2-40B4-BE49-F238E27FC236}">
                    <a16:creationId xmlns:a16="http://schemas.microsoft.com/office/drawing/2014/main" id="{8F28E0B4-8064-D47D-CF84-586E97A33702}"/>
                  </a:ext>
                </a:extLst>
              </p:cNvPr>
              <p:cNvCxnSpPr>
                <a:cxnSpLocks noChangeShapeType="1"/>
                <a:stCxn id="41992" idx="0"/>
                <a:endCxn id="41994" idx="0"/>
              </p:cNvCxnSpPr>
              <p:nvPr/>
            </p:nvCxnSpPr>
            <p:spPr bwMode="auto">
              <a:xfrm rot="16200000" flipH="1" flipV="1">
                <a:off x="4073" y="1452"/>
                <a:ext cx="1104" cy="984"/>
              </a:xfrm>
              <a:prstGeom prst="bentConnector3">
                <a:avLst>
                  <a:gd name="adj1" fmla="val -185"/>
                </a:avLst>
              </a:prstGeom>
              <a:noFill/>
              <a:ln w="57150">
                <a:solidFill>
                  <a:srgbClr val="FF33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996" name="AutoShape 12">
                <a:extLst>
                  <a:ext uri="{FF2B5EF4-FFF2-40B4-BE49-F238E27FC236}">
                    <a16:creationId xmlns:a16="http://schemas.microsoft.com/office/drawing/2014/main" id="{2CA663AA-0E0D-528D-DBF3-440B402CA76F}"/>
                  </a:ext>
                </a:extLst>
              </p:cNvPr>
              <p:cNvCxnSpPr>
                <a:cxnSpLocks noChangeShapeType="1"/>
                <a:stCxn id="41994" idx="2"/>
                <a:endCxn id="41989" idx="0"/>
              </p:cNvCxnSpPr>
              <p:nvPr/>
            </p:nvCxnSpPr>
            <p:spPr bwMode="auto">
              <a:xfrm rot="5400000">
                <a:off x="3581" y="3000"/>
                <a:ext cx="480" cy="624"/>
              </a:xfrm>
              <a:prstGeom prst="bentConnector3">
                <a:avLst>
                  <a:gd name="adj1" fmla="val 50000"/>
                </a:avLst>
              </a:prstGeom>
              <a:noFill/>
              <a:ln w="38100">
                <a:solidFill>
                  <a:srgbClr val="FF33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997" name="AutoShape 13">
                <a:extLst>
                  <a:ext uri="{FF2B5EF4-FFF2-40B4-BE49-F238E27FC236}">
                    <a16:creationId xmlns:a16="http://schemas.microsoft.com/office/drawing/2014/main" id="{F0EAA966-B76E-C451-ED95-70C229764067}"/>
                  </a:ext>
                </a:extLst>
              </p:cNvPr>
              <p:cNvCxnSpPr>
                <a:cxnSpLocks noChangeShapeType="1"/>
                <a:stCxn id="41988" idx="2"/>
                <a:endCxn id="41989" idx="1"/>
              </p:cNvCxnSpPr>
              <p:nvPr/>
            </p:nvCxnSpPr>
            <p:spPr bwMode="auto">
              <a:xfrm rot="16200000" flipH="1">
                <a:off x="2057" y="2772"/>
                <a:ext cx="1536" cy="600"/>
              </a:xfrm>
              <a:prstGeom prst="bentConnector2">
                <a:avLst/>
              </a:prstGeom>
              <a:noFill/>
              <a:ln w="28575">
                <a:solidFill>
                  <a:srgbClr val="FF3300"/>
                </a:solidFill>
                <a:miter lim="800000"/>
                <a:headEnd type="triangle" w="med" len="med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998" name="AutoShape 14">
                <a:extLst>
                  <a:ext uri="{FF2B5EF4-FFF2-40B4-BE49-F238E27FC236}">
                    <a16:creationId xmlns:a16="http://schemas.microsoft.com/office/drawing/2014/main" id="{4CFB7F34-1DD5-8B38-9012-6B34DA2BFCC6}"/>
                  </a:ext>
                </a:extLst>
              </p:cNvPr>
              <p:cNvCxnSpPr>
                <a:cxnSpLocks noChangeShapeType="1"/>
                <a:stCxn id="41989" idx="1"/>
                <a:endCxn id="41993" idx="3"/>
              </p:cNvCxnSpPr>
              <p:nvPr/>
            </p:nvCxnSpPr>
            <p:spPr bwMode="auto">
              <a:xfrm rot="10800000" flipV="1">
                <a:off x="2117" y="3840"/>
                <a:ext cx="1008" cy="144"/>
              </a:xfrm>
              <a:prstGeom prst="bentConnector3">
                <a:avLst>
                  <a:gd name="adj1" fmla="val 50000"/>
                </a:avLst>
              </a:prstGeom>
              <a:noFill/>
              <a:ln w="28575">
                <a:solidFill>
                  <a:srgbClr val="FF33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999" name="AutoShape 15">
                <a:extLst>
                  <a:ext uri="{FF2B5EF4-FFF2-40B4-BE49-F238E27FC236}">
                    <a16:creationId xmlns:a16="http://schemas.microsoft.com/office/drawing/2014/main" id="{A882D332-9A41-0F9E-0685-A1BC83105F2F}"/>
                  </a:ext>
                </a:extLst>
              </p:cNvPr>
              <p:cNvCxnSpPr>
                <a:cxnSpLocks noChangeShapeType="1"/>
                <a:stCxn id="41989" idx="1"/>
                <a:endCxn id="41990" idx="3"/>
              </p:cNvCxnSpPr>
              <p:nvPr/>
            </p:nvCxnSpPr>
            <p:spPr bwMode="auto">
              <a:xfrm rot="10800000">
                <a:off x="1637" y="2784"/>
                <a:ext cx="1488" cy="1056"/>
              </a:xfrm>
              <a:prstGeom prst="bentConnector3">
                <a:avLst>
                  <a:gd name="adj1" fmla="val 50000"/>
                </a:avLst>
              </a:prstGeom>
              <a:noFill/>
              <a:ln w="28575">
                <a:solidFill>
                  <a:srgbClr val="FF3300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000" name="AutoShape 16">
                <a:extLst>
                  <a:ext uri="{FF2B5EF4-FFF2-40B4-BE49-F238E27FC236}">
                    <a16:creationId xmlns:a16="http://schemas.microsoft.com/office/drawing/2014/main" id="{FD371C7A-E7DB-5FDC-6F5D-35AF5D04210E}"/>
                  </a:ext>
                </a:extLst>
              </p:cNvPr>
              <p:cNvCxnSpPr>
                <a:cxnSpLocks noChangeShapeType="1"/>
                <a:stCxn id="41993" idx="0"/>
                <a:endCxn id="41990" idx="2"/>
              </p:cNvCxnSpPr>
              <p:nvPr/>
            </p:nvCxnSpPr>
            <p:spPr bwMode="auto">
              <a:xfrm rot="5400000" flipH="1">
                <a:off x="821" y="3096"/>
                <a:ext cx="816" cy="672"/>
              </a:xfrm>
              <a:prstGeom prst="bentConnector3">
                <a:avLst>
                  <a:gd name="adj1" fmla="val 50000"/>
                </a:avLst>
              </a:prstGeom>
              <a:noFill/>
              <a:ln w="38100">
                <a:solidFill>
                  <a:srgbClr val="009900"/>
                </a:solidFill>
                <a:miter lim="800000"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001" name="AutoShape 17">
                <a:extLst>
                  <a:ext uri="{FF2B5EF4-FFF2-40B4-BE49-F238E27FC236}">
                    <a16:creationId xmlns:a16="http://schemas.microsoft.com/office/drawing/2014/main" id="{B40272EA-FBE7-C2D8-9C75-1ACB423BB92C}"/>
                  </a:ext>
                </a:extLst>
              </p:cNvPr>
              <p:cNvCxnSpPr>
                <a:cxnSpLocks noChangeShapeType="1"/>
                <a:stCxn id="41990" idx="0"/>
                <a:endCxn id="41988" idx="1"/>
              </p:cNvCxnSpPr>
              <p:nvPr/>
            </p:nvCxnSpPr>
            <p:spPr bwMode="auto">
              <a:xfrm rot="16200000">
                <a:off x="917" y="1728"/>
                <a:ext cx="792" cy="840"/>
              </a:xfrm>
              <a:prstGeom prst="bentConnector2">
                <a:avLst/>
              </a:prstGeom>
              <a:noFill/>
              <a:ln w="38100">
                <a:solidFill>
                  <a:srgbClr val="009900"/>
                </a:solidFill>
                <a:miter lim="800000"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2002" name="Text Box 18">
                <a:extLst>
                  <a:ext uri="{FF2B5EF4-FFF2-40B4-BE49-F238E27FC236}">
                    <a16:creationId xmlns:a16="http://schemas.microsoft.com/office/drawing/2014/main" id="{FF613E04-7BC4-0607-9BBD-947F27CF1DD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79" y="916"/>
                <a:ext cx="1130" cy="5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s-ES_tradnl" altLang="es-CL" sz="2000">
                    <a:solidFill>
                      <a:srgbClr val="FF3300"/>
                    </a:solidFill>
                    <a:latin typeface="Arial" panose="020B0604020202020204" pitchFamily="34" charset="0"/>
                  </a:rPr>
                  <a:t>Panel </a:t>
                </a:r>
              </a:p>
              <a:p>
                <a:r>
                  <a:rPr lang="es-ES_tradnl" altLang="es-CL" sz="2000">
                    <a:solidFill>
                      <a:srgbClr val="FF3300"/>
                    </a:solidFill>
                    <a:latin typeface="Arial" panose="020B0604020202020204" pitchFamily="34" charset="0"/>
                  </a:rPr>
                  <a:t>Solar</a:t>
                </a:r>
                <a:endParaRPr lang="es-ES" altLang="es-CL" sz="2000">
                  <a:solidFill>
                    <a:srgbClr val="FF33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42003" name="Freeform 19">
                <a:extLst>
                  <a:ext uri="{FF2B5EF4-FFF2-40B4-BE49-F238E27FC236}">
                    <a16:creationId xmlns:a16="http://schemas.microsoft.com/office/drawing/2014/main" id="{C1184B72-EA81-6465-EEBC-56E4E1BAAD1A}"/>
                  </a:ext>
                </a:extLst>
              </p:cNvPr>
              <p:cNvSpPr>
                <a:spLocks/>
              </p:cNvSpPr>
              <p:nvPr/>
            </p:nvSpPr>
            <p:spPr bwMode="auto">
              <a:xfrm rot="-2392858">
                <a:off x="437" y="3312"/>
                <a:ext cx="432" cy="864"/>
              </a:xfrm>
              <a:custGeom>
                <a:avLst/>
                <a:gdLst>
                  <a:gd name="T0" fmla="*/ 240 w 432"/>
                  <a:gd name="T1" fmla="*/ 528 h 528"/>
                  <a:gd name="T2" fmla="*/ 0 w 432"/>
                  <a:gd name="T3" fmla="*/ 192 h 528"/>
                  <a:gd name="T4" fmla="*/ 432 w 432"/>
                  <a:gd name="T5" fmla="*/ 288 h 528"/>
                  <a:gd name="T6" fmla="*/ 192 w 432"/>
                  <a:gd name="T7" fmla="*/ 0 h 5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32" h="528">
                    <a:moveTo>
                      <a:pt x="240" y="528"/>
                    </a:moveTo>
                    <a:lnTo>
                      <a:pt x="0" y="192"/>
                    </a:lnTo>
                    <a:lnTo>
                      <a:pt x="432" y="288"/>
                    </a:lnTo>
                    <a:lnTo>
                      <a:pt x="192" y="0"/>
                    </a:lnTo>
                  </a:path>
                </a:pathLst>
              </a:custGeom>
              <a:noFill/>
              <a:ln w="38100" cmpd="sng">
                <a:solidFill>
                  <a:srgbClr val="009900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CL"/>
              </a:p>
            </p:txBody>
          </p:sp>
        </p:grpSp>
      </p:grpSp>
      <p:pic>
        <p:nvPicPr>
          <p:cNvPr id="42007" name="Picture 23">
            <a:extLst>
              <a:ext uri="{FF2B5EF4-FFF2-40B4-BE49-F238E27FC236}">
                <a16:creationId xmlns:a16="http://schemas.microsoft.com/office/drawing/2014/main" id="{C19B5412-769B-A9F6-9CC0-49B3B2F206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688975"/>
            <a:ext cx="2667000" cy="213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008" name="Picture 24">
            <a:extLst>
              <a:ext uri="{FF2B5EF4-FFF2-40B4-BE49-F238E27FC236}">
                <a16:creationId xmlns:a16="http://schemas.microsoft.com/office/drawing/2014/main" id="{DDC2F467-6A70-5FF1-4288-1800FBCDAA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895600"/>
            <a:ext cx="2619375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2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FE35B9AE-9712-CC52-EA44-EDD9D6C00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84A40B-BC87-49E3-8060-6A5C7A736DEA}" type="slidenum">
              <a:rPr lang="es-ES" altLang="es-CL"/>
              <a:pPr/>
              <a:t>17</a:t>
            </a:fld>
            <a:endParaRPr lang="es-ES" altLang="es-CL"/>
          </a:p>
        </p:txBody>
      </p:sp>
      <p:sp>
        <p:nvSpPr>
          <p:cNvPr id="231431" name="Rectangle 7">
            <a:extLst>
              <a:ext uri="{FF2B5EF4-FFF2-40B4-BE49-F238E27FC236}">
                <a16:creationId xmlns:a16="http://schemas.microsoft.com/office/drawing/2014/main" id="{37CDA4A1-F10D-C3B0-8D03-89F80854051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148263" y="5300663"/>
            <a:ext cx="3995737" cy="1431925"/>
          </a:xfrm>
          <a:noFill/>
          <a:ln/>
        </p:spPr>
        <p:txBody>
          <a:bodyPr/>
          <a:lstStyle/>
          <a:p>
            <a:r>
              <a:rPr lang="es-ES_tradnl" altLang="es-CL"/>
              <a:t>RED IX y X REGION</a:t>
            </a:r>
          </a:p>
        </p:txBody>
      </p:sp>
      <p:grpSp>
        <p:nvGrpSpPr>
          <p:cNvPr id="231559" name="Group 135">
            <a:extLst>
              <a:ext uri="{FF2B5EF4-FFF2-40B4-BE49-F238E27FC236}">
                <a16:creationId xmlns:a16="http://schemas.microsoft.com/office/drawing/2014/main" id="{181F1283-2803-7BA5-E804-D0AF96B26F55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252413"/>
            <a:ext cx="6076950" cy="6605587"/>
            <a:chOff x="150" y="281"/>
            <a:chExt cx="3828" cy="4161"/>
          </a:xfrm>
        </p:grpSpPr>
        <p:pic>
          <p:nvPicPr>
            <p:cNvPr id="231441" name="Picture 17">
              <a:extLst>
                <a:ext uri="{FF2B5EF4-FFF2-40B4-BE49-F238E27FC236}">
                  <a16:creationId xmlns:a16="http://schemas.microsoft.com/office/drawing/2014/main" id="{4695BC2E-B4E0-F651-DFB9-0698DA5BAF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" y="281"/>
              <a:ext cx="780" cy="7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1443" name="Picture 19">
              <a:extLst>
                <a:ext uri="{FF2B5EF4-FFF2-40B4-BE49-F238E27FC236}">
                  <a16:creationId xmlns:a16="http://schemas.microsoft.com/office/drawing/2014/main" id="{180E7DAF-9CCC-C723-2202-700CDBFB07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" y="281"/>
              <a:ext cx="780" cy="7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1445" name="Picture 21">
              <a:extLst>
                <a:ext uri="{FF2B5EF4-FFF2-40B4-BE49-F238E27FC236}">
                  <a16:creationId xmlns:a16="http://schemas.microsoft.com/office/drawing/2014/main" id="{4F97DFE3-7A15-0FF4-9EF2-70B189702A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5" y="281"/>
              <a:ext cx="780" cy="7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1447" name="Picture 23">
              <a:extLst>
                <a:ext uri="{FF2B5EF4-FFF2-40B4-BE49-F238E27FC236}">
                  <a16:creationId xmlns:a16="http://schemas.microsoft.com/office/drawing/2014/main" id="{99355E12-7D58-076C-AC8E-A6F2EB955D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6" y="281"/>
              <a:ext cx="780" cy="7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1449" name="Picture 25">
              <a:extLst>
                <a:ext uri="{FF2B5EF4-FFF2-40B4-BE49-F238E27FC236}">
                  <a16:creationId xmlns:a16="http://schemas.microsoft.com/office/drawing/2014/main" id="{989A972F-970F-DC81-1D11-88E4E6A295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8" y="281"/>
              <a:ext cx="780" cy="7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1451" name="Picture 27">
              <a:extLst>
                <a:ext uri="{FF2B5EF4-FFF2-40B4-BE49-F238E27FC236}">
                  <a16:creationId xmlns:a16="http://schemas.microsoft.com/office/drawing/2014/main" id="{899CD209-A1F7-5B2A-9F50-BC1B18AC91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" y="1027"/>
              <a:ext cx="780" cy="7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1453" name="Picture 29">
              <a:extLst>
                <a:ext uri="{FF2B5EF4-FFF2-40B4-BE49-F238E27FC236}">
                  <a16:creationId xmlns:a16="http://schemas.microsoft.com/office/drawing/2014/main" id="{8F263CA4-C2CC-FA2A-DBB2-60384386FA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" y="1027"/>
              <a:ext cx="780" cy="7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1455" name="Picture 31">
              <a:extLst>
                <a:ext uri="{FF2B5EF4-FFF2-40B4-BE49-F238E27FC236}">
                  <a16:creationId xmlns:a16="http://schemas.microsoft.com/office/drawing/2014/main" id="{96ADB63D-A76D-A411-E26F-CA5847FC54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5" y="1027"/>
              <a:ext cx="780" cy="7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1457" name="Picture 33">
              <a:extLst>
                <a:ext uri="{FF2B5EF4-FFF2-40B4-BE49-F238E27FC236}">
                  <a16:creationId xmlns:a16="http://schemas.microsoft.com/office/drawing/2014/main" id="{0D9E44A2-54D5-E587-E76A-78FED7E5A4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6" y="1027"/>
              <a:ext cx="780" cy="7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1459" name="Picture 35">
              <a:extLst>
                <a:ext uri="{FF2B5EF4-FFF2-40B4-BE49-F238E27FC236}">
                  <a16:creationId xmlns:a16="http://schemas.microsoft.com/office/drawing/2014/main" id="{FC1AB86A-0442-EC92-3CBB-2385659435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8" y="1027"/>
              <a:ext cx="780" cy="7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1461" name="Picture 37">
              <a:extLst>
                <a:ext uri="{FF2B5EF4-FFF2-40B4-BE49-F238E27FC236}">
                  <a16:creationId xmlns:a16="http://schemas.microsoft.com/office/drawing/2014/main" id="{DA00885C-494E-19C9-232A-B2D6E0EC3D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" y="1807"/>
              <a:ext cx="780" cy="7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1463" name="Picture 39">
              <a:extLst>
                <a:ext uri="{FF2B5EF4-FFF2-40B4-BE49-F238E27FC236}">
                  <a16:creationId xmlns:a16="http://schemas.microsoft.com/office/drawing/2014/main" id="{891E8078-2151-5C7D-8900-540AB038AD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" y="1807"/>
              <a:ext cx="780" cy="7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1465" name="Picture 41">
              <a:extLst>
                <a:ext uri="{FF2B5EF4-FFF2-40B4-BE49-F238E27FC236}">
                  <a16:creationId xmlns:a16="http://schemas.microsoft.com/office/drawing/2014/main" id="{6C04A6CE-441F-81CD-9B7D-667CCAAFBA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5" y="1807"/>
              <a:ext cx="780" cy="7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1467" name="Picture 43">
              <a:extLst>
                <a:ext uri="{FF2B5EF4-FFF2-40B4-BE49-F238E27FC236}">
                  <a16:creationId xmlns:a16="http://schemas.microsoft.com/office/drawing/2014/main" id="{2886CF3C-A30F-B69A-4A5B-C247F2FBAA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6" y="1807"/>
              <a:ext cx="780" cy="7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1469" name="Picture 45">
              <a:extLst>
                <a:ext uri="{FF2B5EF4-FFF2-40B4-BE49-F238E27FC236}">
                  <a16:creationId xmlns:a16="http://schemas.microsoft.com/office/drawing/2014/main" id="{47BC4E93-E852-C864-4AEE-E39CC20D61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8" y="1807"/>
              <a:ext cx="780" cy="7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1471" name="Picture 47">
              <a:extLst>
                <a:ext uri="{FF2B5EF4-FFF2-40B4-BE49-F238E27FC236}">
                  <a16:creationId xmlns:a16="http://schemas.microsoft.com/office/drawing/2014/main" id="{B7881DA1-B56A-1CCA-8082-FD8C2F0725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" y="2574"/>
              <a:ext cx="780" cy="7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1473" name="Picture 49">
              <a:extLst>
                <a:ext uri="{FF2B5EF4-FFF2-40B4-BE49-F238E27FC236}">
                  <a16:creationId xmlns:a16="http://schemas.microsoft.com/office/drawing/2014/main" id="{6F51DEDE-44D3-9567-17D4-8159A38C29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" y="2574"/>
              <a:ext cx="780" cy="7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1475" name="Picture 51">
              <a:extLst>
                <a:ext uri="{FF2B5EF4-FFF2-40B4-BE49-F238E27FC236}">
                  <a16:creationId xmlns:a16="http://schemas.microsoft.com/office/drawing/2014/main" id="{ECE7E8FD-3320-8B55-FED6-E4D8BDCC2A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5" y="2574"/>
              <a:ext cx="780" cy="7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1477" name="Picture 53">
              <a:extLst>
                <a:ext uri="{FF2B5EF4-FFF2-40B4-BE49-F238E27FC236}">
                  <a16:creationId xmlns:a16="http://schemas.microsoft.com/office/drawing/2014/main" id="{E14D6A76-AAA1-F82C-DC37-9F835C65CD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6" y="2574"/>
              <a:ext cx="780" cy="7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1479" name="Picture 55">
              <a:extLst>
                <a:ext uri="{FF2B5EF4-FFF2-40B4-BE49-F238E27FC236}">
                  <a16:creationId xmlns:a16="http://schemas.microsoft.com/office/drawing/2014/main" id="{9DB8ED7D-C6F0-B2F1-C496-D2D308495C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8" y="2574"/>
              <a:ext cx="780" cy="7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1481" name="Picture 57">
              <a:extLst>
                <a:ext uri="{FF2B5EF4-FFF2-40B4-BE49-F238E27FC236}">
                  <a16:creationId xmlns:a16="http://schemas.microsoft.com/office/drawing/2014/main" id="{B392B915-D45E-18EE-D10B-6D0568B7E8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" y="3330"/>
              <a:ext cx="780" cy="7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1483" name="Picture 59">
              <a:extLst>
                <a:ext uri="{FF2B5EF4-FFF2-40B4-BE49-F238E27FC236}">
                  <a16:creationId xmlns:a16="http://schemas.microsoft.com/office/drawing/2014/main" id="{ECE0EC87-669C-87C6-4BC8-2FBCE3DB11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" y="3330"/>
              <a:ext cx="780" cy="7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1485" name="Picture 61">
              <a:extLst>
                <a:ext uri="{FF2B5EF4-FFF2-40B4-BE49-F238E27FC236}">
                  <a16:creationId xmlns:a16="http://schemas.microsoft.com/office/drawing/2014/main" id="{B884512F-1428-4D5D-5F5C-24B7610331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5" y="3330"/>
              <a:ext cx="780" cy="7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1487" name="Picture 63">
              <a:extLst>
                <a:ext uri="{FF2B5EF4-FFF2-40B4-BE49-F238E27FC236}">
                  <a16:creationId xmlns:a16="http://schemas.microsoft.com/office/drawing/2014/main" id="{2DA96396-01DC-51DF-CD0A-6B0FAAD87D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6" y="3330"/>
              <a:ext cx="780" cy="7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1490" name="Picture 66">
              <a:extLst>
                <a:ext uri="{FF2B5EF4-FFF2-40B4-BE49-F238E27FC236}">
                  <a16:creationId xmlns:a16="http://schemas.microsoft.com/office/drawing/2014/main" id="{0432A11E-4621-D7D7-DB96-D1C2D218C4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" y="4076"/>
              <a:ext cx="780" cy="3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1492" name="Picture 68">
              <a:extLst>
                <a:ext uri="{FF2B5EF4-FFF2-40B4-BE49-F238E27FC236}">
                  <a16:creationId xmlns:a16="http://schemas.microsoft.com/office/drawing/2014/main" id="{452FF5A0-A90A-FBBC-10ED-EF2403EACF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" y="4076"/>
              <a:ext cx="780" cy="3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1494" name="Picture 70">
              <a:extLst>
                <a:ext uri="{FF2B5EF4-FFF2-40B4-BE49-F238E27FC236}">
                  <a16:creationId xmlns:a16="http://schemas.microsoft.com/office/drawing/2014/main" id="{0613C123-F2A1-6751-E215-91A5CD9D42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5" y="4076"/>
              <a:ext cx="780" cy="3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1496" name="Picture 72">
              <a:extLst>
                <a:ext uri="{FF2B5EF4-FFF2-40B4-BE49-F238E27FC236}">
                  <a16:creationId xmlns:a16="http://schemas.microsoft.com/office/drawing/2014/main" id="{586ED796-7ED6-BC71-1F47-88DBEB897D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26" y="4076"/>
              <a:ext cx="780" cy="3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31560" name="Oval 136">
            <a:extLst>
              <a:ext uri="{FF2B5EF4-FFF2-40B4-BE49-F238E27FC236}">
                <a16:creationId xmlns:a16="http://schemas.microsoft.com/office/drawing/2014/main" id="{E113D9C8-BC42-338A-1CF4-7AF00AC947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4438" y="4941888"/>
            <a:ext cx="142875" cy="144462"/>
          </a:xfrm>
          <a:prstGeom prst="ellipse">
            <a:avLst/>
          </a:prstGeom>
          <a:solidFill>
            <a:srgbClr val="FF0000"/>
          </a:solidFill>
          <a:ln w="762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L"/>
          </a:p>
        </p:txBody>
      </p:sp>
      <p:sp>
        <p:nvSpPr>
          <p:cNvPr id="231561" name="Oval 137">
            <a:extLst>
              <a:ext uri="{FF2B5EF4-FFF2-40B4-BE49-F238E27FC236}">
                <a16:creationId xmlns:a16="http://schemas.microsoft.com/office/drawing/2014/main" id="{C696DC7C-0855-7562-66C2-124E4C0FE3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3713" y="6524625"/>
            <a:ext cx="142875" cy="144463"/>
          </a:xfrm>
          <a:prstGeom prst="ellipse">
            <a:avLst/>
          </a:prstGeom>
          <a:solidFill>
            <a:srgbClr val="FF0000"/>
          </a:solidFill>
          <a:ln w="762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L"/>
          </a:p>
        </p:txBody>
      </p:sp>
      <p:sp>
        <p:nvSpPr>
          <p:cNvPr id="231562" name="Oval 138">
            <a:extLst>
              <a:ext uri="{FF2B5EF4-FFF2-40B4-BE49-F238E27FC236}">
                <a16:creationId xmlns:a16="http://schemas.microsoft.com/office/drawing/2014/main" id="{B329014B-E677-7A2D-AFD3-A2110840DC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3363" y="5876925"/>
            <a:ext cx="142875" cy="144463"/>
          </a:xfrm>
          <a:prstGeom prst="ellipse">
            <a:avLst/>
          </a:prstGeom>
          <a:solidFill>
            <a:srgbClr val="FF0000"/>
          </a:solidFill>
          <a:ln w="762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L"/>
          </a:p>
        </p:txBody>
      </p:sp>
      <p:sp>
        <p:nvSpPr>
          <p:cNvPr id="231563" name="Oval 139">
            <a:extLst>
              <a:ext uri="{FF2B5EF4-FFF2-40B4-BE49-F238E27FC236}">
                <a16:creationId xmlns:a16="http://schemas.microsoft.com/office/drawing/2014/main" id="{59FC3063-3794-E45F-76B2-B76BD0762B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250" y="908050"/>
            <a:ext cx="142875" cy="144463"/>
          </a:xfrm>
          <a:prstGeom prst="ellipse">
            <a:avLst/>
          </a:prstGeom>
          <a:solidFill>
            <a:srgbClr val="FF0000"/>
          </a:solidFill>
          <a:ln w="762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L"/>
          </a:p>
        </p:txBody>
      </p:sp>
      <p:sp>
        <p:nvSpPr>
          <p:cNvPr id="231564" name="Oval 140">
            <a:extLst>
              <a:ext uri="{FF2B5EF4-FFF2-40B4-BE49-F238E27FC236}">
                <a16:creationId xmlns:a16="http://schemas.microsoft.com/office/drawing/2014/main" id="{09657E51-C573-396C-AE81-C7AF9510C0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6238" y="692150"/>
            <a:ext cx="142875" cy="144463"/>
          </a:xfrm>
          <a:prstGeom prst="ellipse">
            <a:avLst/>
          </a:prstGeom>
          <a:solidFill>
            <a:srgbClr val="FF0000"/>
          </a:solidFill>
          <a:ln w="762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L"/>
          </a:p>
        </p:txBody>
      </p:sp>
      <p:sp>
        <p:nvSpPr>
          <p:cNvPr id="231565" name="Oval 141">
            <a:extLst>
              <a:ext uri="{FF2B5EF4-FFF2-40B4-BE49-F238E27FC236}">
                <a16:creationId xmlns:a16="http://schemas.microsoft.com/office/drawing/2014/main" id="{57EDF984-0814-A18E-44F0-7BAAE9D151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8038" y="620713"/>
            <a:ext cx="142875" cy="144462"/>
          </a:xfrm>
          <a:prstGeom prst="ellipse">
            <a:avLst/>
          </a:prstGeom>
          <a:solidFill>
            <a:srgbClr val="FF0000"/>
          </a:solidFill>
          <a:ln w="762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L"/>
          </a:p>
        </p:txBody>
      </p:sp>
      <p:sp>
        <p:nvSpPr>
          <p:cNvPr id="231566" name="Oval 142">
            <a:extLst>
              <a:ext uri="{FF2B5EF4-FFF2-40B4-BE49-F238E27FC236}">
                <a16:creationId xmlns:a16="http://schemas.microsoft.com/office/drawing/2014/main" id="{0AAE3C02-810A-0C2C-5DCA-4DC8C4B4A8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050" y="4221163"/>
            <a:ext cx="142875" cy="144462"/>
          </a:xfrm>
          <a:prstGeom prst="ellipse">
            <a:avLst/>
          </a:prstGeom>
          <a:solidFill>
            <a:srgbClr val="FF0000"/>
          </a:solidFill>
          <a:ln w="762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L"/>
          </a:p>
        </p:txBody>
      </p:sp>
      <p:sp>
        <p:nvSpPr>
          <p:cNvPr id="231567" name="Oval 143">
            <a:extLst>
              <a:ext uri="{FF2B5EF4-FFF2-40B4-BE49-F238E27FC236}">
                <a16:creationId xmlns:a16="http://schemas.microsoft.com/office/drawing/2014/main" id="{2E225064-D80F-0441-048E-1E8338FC09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7313" y="1916113"/>
            <a:ext cx="142875" cy="144462"/>
          </a:xfrm>
          <a:prstGeom prst="ellipse">
            <a:avLst/>
          </a:prstGeom>
          <a:solidFill>
            <a:srgbClr val="FF0000"/>
          </a:solidFill>
          <a:ln w="762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L"/>
          </a:p>
        </p:txBody>
      </p:sp>
      <p:sp>
        <p:nvSpPr>
          <p:cNvPr id="231568" name="Oval 144">
            <a:extLst>
              <a:ext uri="{FF2B5EF4-FFF2-40B4-BE49-F238E27FC236}">
                <a16:creationId xmlns:a16="http://schemas.microsoft.com/office/drawing/2014/main" id="{10501486-08F2-1DD9-FF71-415B9AF7DC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5513" y="1484313"/>
            <a:ext cx="142875" cy="144462"/>
          </a:xfrm>
          <a:prstGeom prst="ellipse">
            <a:avLst/>
          </a:prstGeom>
          <a:solidFill>
            <a:srgbClr val="FF0000"/>
          </a:solidFill>
          <a:ln w="762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L"/>
          </a:p>
        </p:txBody>
      </p:sp>
      <p:sp>
        <p:nvSpPr>
          <p:cNvPr id="231569" name="Oval 145">
            <a:extLst>
              <a:ext uri="{FF2B5EF4-FFF2-40B4-BE49-F238E27FC236}">
                <a16:creationId xmlns:a16="http://schemas.microsoft.com/office/drawing/2014/main" id="{8194DE0A-4D98-B560-FBF2-3A17A927ED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9113" y="3933825"/>
            <a:ext cx="142875" cy="144463"/>
          </a:xfrm>
          <a:prstGeom prst="ellipse">
            <a:avLst/>
          </a:prstGeom>
          <a:solidFill>
            <a:srgbClr val="FF0000"/>
          </a:solidFill>
          <a:ln w="76200">
            <a:solidFill>
              <a:schemeClr val="bg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L"/>
          </a:p>
        </p:txBody>
      </p:sp>
      <p:sp>
        <p:nvSpPr>
          <p:cNvPr id="231570" name="Line 146">
            <a:extLst>
              <a:ext uri="{FF2B5EF4-FFF2-40B4-BE49-F238E27FC236}">
                <a16:creationId xmlns:a16="http://schemas.microsoft.com/office/drawing/2014/main" id="{3CFC4927-51B0-CD6D-161F-12EBD34D876C}"/>
              </a:ext>
            </a:extLst>
          </p:cNvPr>
          <p:cNvSpPr>
            <a:spLocks noChangeShapeType="1"/>
          </p:cNvSpPr>
          <p:nvPr/>
        </p:nvSpPr>
        <p:spPr bwMode="auto">
          <a:xfrm>
            <a:off x="2124075" y="4365625"/>
            <a:ext cx="431800" cy="6477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CL"/>
          </a:p>
        </p:txBody>
      </p:sp>
      <p:sp>
        <p:nvSpPr>
          <p:cNvPr id="231571" name="Line 147">
            <a:extLst>
              <a:ext uri="{FF2B5EF4-FFF2-40B4-BE49-F238E27FC236}">
                <a16:creationId xmlns:a16="http://schemas.microsoft.com/office/drawing/2014/main" id="{EC32F39B-E3D7-CED9-310A-CF5019262FA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55875" y="1989138"/>
            <a:ext cx="71438" cy="29527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CL"/>
          </a:p>
        </p:txBody>
      </p:sp>
      <p:sp>
        <p:nvSpPr>
          <p:cNvPr id="231572" name="Line 148">
            <a:extLst>
              <a:ext uri="{FF2B5EF4-FFF2-40B4-BE49-F238E27FC236}">
                <a16:creationId xmlns:a16="http://schemas.microsoft.com/office/drawing/2014/main" id="{062833E2-ECB0-9E33-7669-8716BBD6606D}"/>
              </a:ext>
            </a:extLst>
          </p:cNvPr>
          <p:cNvSpPr>
            <a:spLocks noChangeShapeType="1"/>
          </p:cNvSpPr>
          <p:nvPr/>
        </p:nvSpPr>
        <p:spPr bwMode="auto">
          <a:xfrm>
            <a:off x="2268538" y="1628775"/>
            <a:ext cx="287337" cy="331311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CL"/>
          </a:p>
        </p:txBody>
      </p:sp>
      <p:sp>
        <p:nvSpPr>
          <p:cNvPr id="231578" name="Line 154">
            <a:extLst>
              <a:ext uri="{FF2B5EF4-FFF2-40B4-BE49-F238E27FC236}">
                <a16:creationId xmlns:a16="http://schemas.microsoft.com/office/drawing/2014/main" id="{56F562E5-C4FE-80D8-6908-4F4A4FB61B4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55875" y="4076700"/>
            <a:ext cx="503238" cy="8651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CL"/>
          </a:p>
        </p:txBody>
      </p:sp>
      <p:sp>
        <p:nvSpPr>
          <p:cNvPr id="231579" name="Line 155">
            <a:extLst>
              <a:ext uri="{FF2B5EF4-FFF2-40B4-BE49-F238E27FC236}">
                <a16:creationId xmlns:a16="http://schemas.microsoft.com/office/drawing/2014/main" id="{CAFE68D1-0A02-0BE0-753A-626145C7B08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835150" y="5084763"/>
            <a:ext cx="649288" cy="143986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CL"/>
          </a:p>
        </p:txBody>
      </p:sp>
      <p:sp>
        <p:nvSpPr>
          <p:cNvPr id="231580" name="Line 156">
            <a:extLst>
              <a:ext uri="{FF2B5EF4-FFF2-40B4-BE49-F238E27FC236}">
                <a16:creationId xmlns:a16="http://schemas.microsoft.com/office/drawing/2014/main" id="{30969637-5FDA-82A7-0936-CF9B35D891F8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555875" y="5084763"/>
            <a:ext cx="287338" cy="79216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CL"/>
          </a:p>
        </p:txBody>
      </p:sp>
      <p:sp>
        <p:nvSpPr>
          <p:cNvPr id="231581" name="Line 157">
            <a:extLst>
              <a:ext uri="{FF2B5EF4-FFF2-40B4-BE49-F238E27FC236}">
                <a16:creationId xmlns:a16="http://schemas.microsoft.com/office/drawing/2014/main" id="{C8775C1A-B1EE-18A3-33F3-35869D20CF9C}"/>
              </a:ext>
            </a:extLst>
          </p:cNvPr>
          <p:cNvSpPr>
            <a:spLocks noChangeShapeType="1"/>
          </p:cNvSpPr>
          <p:nvPr/>
        </p:nvSpPr>
        <p:spPr bwMode="auto">
          <a:xfrm>
            <a:off x="1692275" y="981075"/>
            <a:ext cx="863600" cy="39608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CL"/>
          </a:p>
        </p:txBody>
      </p:sp>
      <p:sp>
        <p:nvSpPr>
          <p:cNvPr id="231582" name="Line 158">
            <a:extLst>
              <a:ext uri="{FF2B5EF4-FFF2-40B4-BE49-F238E27FC236}">
                <a16:creationId xmlns:a16="http://schemas.microsoft.com/office/drawing/2014/main" id="{5A251D07-CE88-8164-BDA5-35D3D5BB01D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55875" y="765175"/>
            <a:ext cx="863600" cy="41767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CL"/>
          </a:p>
        </p:txBody>
      </p:sp>
      <p:sp>
        <p:nvSpPr>
          <p:cNvPr id="231583" name="Line 159">
            <a:extLst>
              <a:ext uri="{FF2B5EF4-FFF2-40B4-BE49-F238E27FC236}">
                <a16:creationId xmlns:a16="http://schemas.microsoft.com/office/drawing/2014/main" id="{67089DC1-2B6F-09A1-2403-B7CFAED76E3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55875" y="836613"/>
            <a:ext cx="431800" cy="410527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s-CL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4">
            <a:extLst>
              <a:ext uri="{FF2B5EF4-FFF2-40B4-BE49-F238E27FC236}">
                <a16:creationId xmlns:a16="http://schemas.microsoft.com/office/drawing/2014/main" id="{3D578FF8-A686-1CF4-7151-31AFFC0D5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CDA4F-DB9E-4B9A-A67C-1DE9645D9A5A}" type="slidenum">
              <a:rPr lang="es-ES" altLang="es-CL"/>
              <a:pPr/>
              <a:t>18</a:t>
            </a:fld>
            <a:endParaRPr lang="es-ES" altLang="es-CL"/>
          </a:p>
        </p:txBody>
      </p:sp>
      <p:pic>
        <p:nvPicPr>
          <p:cNvPr id="52228" name="Picture 1028">
            <a:extLst>
              <a:ext uri="{FF2B5EF4-FFF2-40B4-BE49-F238E27FC236}">
                <a16:creationId xmlns:a16="http://schemas.microsoft.com/office/drawing/2014/main" id="{D5D4A64C-2804-CE63-E9AE-D568F735AF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00200"/>
            <a:ext cx="75438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2249" name="Group 1049">
            <a:extLst>
              <a:ext uri="{FF2B5EF4-FFF2-40B4-BE49-F238E27FC236}">
                <a16:creationId xmlns:a16="http://schemas.microsoft.com/office/drawing/2014/main" id="{338AD9E1-582E-483E-44B8-F6F766BF0D06}"/>
              </a:ext>
            </a:extLst>
          </p:cNvPr>
          <p:cNvGrpSpPr>
            <a:grpSpLocks/>
          </p:cNvGrpSpPr>
          <p:nvPr/>
        </p:nvGrpSpPr>
        <p:grpSpPr bwMode="auto">
          <a:xfrm>
            <a:off x="2201863" y="2946400"/>
            <a:ext cx="2009775" cy="2427288"/>
            <a:chOff x="1436" y="1865"/>
            <a:chExt cx="1266" cy="1529"/>
          </a:xfrm>
        </p:grpSpPr>
        <p:sp>
          <p:nvSpPr>
            <p:cNvPr id="52229" name="Line 1029">
              <a:extLst>
                <a:ext uri="{FF2B5EF4-FFF2-40B4-BE49-F238E27FC236}">
                  <a16:creationId xmlns:a16="http://schemas.microsoft.com/office/drawing/2014/main" id="{85F60DBD-BED1-D82C-A499-FED3BEC81F6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485" y="2109"/>
              <a:ext cx="139" cy="6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CL"/>
            </a:p>
          </p:txBody>
        </p:sp>
        <p:sp>
          <p:nvSpPr>
            <p:cNvPr id="52230" name="Line 1030">
              <a:extLst>
                <a:ext uri="{FF2B5EF4-FFF2-40B4-BE49-F238E27FC236}">
                  <a16:creationId xmlns:a16="http://schemas.microsoft.com/office/drawing/2014/main" id="{17F3F6BC-3043-A9B3-6E5F-49ABA35B0B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85" y="1987"/>
              <a:ext cx="139" cy="12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CL"/>
            </a:p>
          </p:txBody>
        </p:sp>
        <p:sp>
          <p:nvSpPr>
            <p:cNvPr id="52231" name="Line 1031">
              <a:extLst>
                <a:ext uri="{FF2B5EF4-FFF2-40B4-BE49-F238E27FC236}">
                  <a16:creationId xmlns:a16="http://schemas.microsoft.com/office/drawing/2014/main" id="{E704AC4B-57B1-1CF4-9EFA-9541691EF9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345" y="2048"/>
              <a:ext cx="279" cy="6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CL"/>
            </a:p>
          </p:txBody>
        </p:sp>
        <p:sp>
          <p:nvSpPr>
            <p:cNvPr id="52232" name="Line 1032">
              <a:extLst>
                <a:ext uri="{FF2B5EF4-FFF2-40B4-BE49-F238E27FC236}">
                  <a16:creationId xmlns:a16="http://schemas.microsoft.com/office/drawing/2014/main" id="{2F7DA636-7828-0DB8-C3A3-E029BECF342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35" y="1865"/>
              <a:ext cx="560" cy="24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CL"/>
            </a:p>
          </p:txBody>
        </p:sp>
        <p:sp>
          <p:nvSpPr>
            <p:cNvPr id="52233" name="Line 1033">
              <a:extLst>
                <a:ext uri="{FF2B5EF4-FFF2-40B4-BE49-F238E27FC236}">
                  <a16:creationId xmlns:a16="http://schemas.microsoft.com/office/drawing/2014/main" id="{6A8BB38D-D036-920C-C68B-8EC19B1BB76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56" y="2109"/>
              <a:ext cx="839" cy="36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CL"/>
            </a:p>
          </p:txBody>
        </p:sp>
        <p:sp>
          <p:nvSpPr>
            <p:cNvPr id="52234" name="Line 1034">
              <a:extLst>
                <a:ext uri="{FF2B5EF4-FFF2-40B4-BE49-F238E27FC236}">
                  <a16:creationId xmlns:a16="http://schemas.microsoft.com/office/drawing/2014/main" id="{06BE5A29-4FCE-1C50-75CD-339C31BB4E6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46" y="2109"/>
              <a:ext cx="978" cy="18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CL"/>
            </a:p>
          </p:txBody>
        </p:sp>
        <p:sp>
          <p:nvSpPr>
            <p:cNvPr id="52235" name="Line 1035">
              <a:extLst>
                <a:ext uri="{FF2B5EF4-FFF2-40B4-BE49-F238E27FC236}">
                  <a16:creationId xmlns:a16="http://schemas.microsoft.com/office/drawing/2014/main" id="{235DF0DC-431B-C5F4-B8D7-ABD6B5D503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275" y="2109"/>
              <a:ext cx="420" cy="61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CL"/>
            </a:p>
          </p:txBody>
        </p:sp>
        <p:sp>
          <p:nvSpPr>
            <p:cNvPr id="52236" name="Line 1036">
              <a:extLst>
                <a:ext uri="{FF2B5EF4-FFF2-40B4-BE49-F238E27FC236}">
                  <a16:creationId xmlns:a16="http://schemas.microsoft.com/office/drawing/2014/main" id="{C425B0AC-F48A-1DF8-9AD5-4BA1DA330CE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135" y="2109"/>
              <a:ext cx="560" cy="36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CL"/>
            </a:p>
          </p:txBody>
        </p:sp>
        <p:sp>
          <p:nvSpPr>
            <p:cNvPr id="52237" name="Line 1037">
              <a:extLst>
                <a:ext uri="{FF2B5EF4-FFF2-40B4-BE49-F238E27FC236}">
                  <a16:creationId xmlns:a16="http://schemas.microsoft.com/office/drawing/2014/main" id="{B15828A5-7BDE-715F-00B7-D7A5D878E9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85" y="1987"/>
              <a:ext cx="210" cy="12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CL"/>
            </a:p>
          </p:txBody>
        </p:sp>
        <p:sp>
          <p:nvSpPr>
            <p:cNvPr id="52238" name="Line 1038">
              <a:extLst>
                <a:ext uri="{FF2B5EF4-FFF2-40B4-BE49-F238E27FC236}">
                  <a16:creationId xmlns:a16="http://schemas.microsoft.com/office/drawing/2014/main" id="{39AC2734-B971-CA5D-A444-1F7CF3AB9C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55" y="1865"/>
              <a:ext cx="140" cy="24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CL"/>
            </a:p>
          </p:txBody>
        </p:sp>
        <p:sp>
          <p:nvSpPr>
            <p:cNvPr id="52239" name="Line 1039">
              <a:extLst>
                <a:ext uri="{FF2B5EF4-FFF2-40B4-BE49-F238E27FC236}">
                  <a16:creationId xmlns:a16="http://schemas.microsoft.com/office/drawing/2014/main" id="{A6AC46A9-546B-D490-45D6-2A9DCEDD26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17" y="1933"/>
              <a:ext cx="140" cy="123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CL"/>
            </a:p>
          </p:txBody>
        </p:sp>
        <p:sp>
          <p:nvSpPr>
            <p:cNvPr id="52240" name="Line 1040">
              <a:extLst>
                <a:ext uri="{FF2B5EF4-FFF2-40B4-BE49-F238E27FC236}">
                  <a16:creationId xmlns:a16="http://schemas.microsoft.com/office/drawing/2014/main" id="{E9745774-EB50-028F-EB09-5506620FCD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562" y="2038"/>
              <a:ext cx="140" cy="12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CL"/>
            </a:p>
          </p:txBody>
        </p:sp>
        <p:sp>
          <p:nvSpPr>
            <p:cNvPr id="52241" name="Line 1041">
              <a:extLst>
                <a:ext uri="{FF2B5EF4-FFF2-40B4-BE49-F238E27FC236}">
                  <a16:creationId xmlns:a16="http://schemas.microsoft.com/office/drawing/2014/main" id="{B3AB4CB4-4702-1EFF-1546-C82645520A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05" y="1987"/>
              <a:ext cx="419" cy="12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CL"/>
            </a:p>
          </p:txBody>
        </p:sp>
        <p:sp>
          <p:nvSpPr>
            <p:cNvPr id="52242" name="Line 1042">
              <a:extLst>
                <a:ext uri="{FF2B5EF4-FFF2-40B4-BE49-F238E27FC236}">
                  <a16:creationId xmlns:a16="http://schemas.microsoft.com/office/drawing/2014/main" id="{6DA98B6E-FD28-F6EA-6F26-5C30455DC3B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07" y="2109"/>
              <a:ext cx="1188" cy="128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CL"/>
            </a:p>
          </p:txBody>
        </p:sp>
        <p:sp>
          <p:nvSpPr>
            <p:cNvPr id="52243" name="Line 1043">
              <a:extLst>
                <a:ext uri="{FF2B5EF4-FFF2-40B4-BE49-F238E27FC236}">
                  <a16:creationId xmlns:a16="http://schemas.microsoft.com/office/drawing/2014/main" id="{253329FE-1240-05A0-C7C2-18105EF411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716" y="2170"/>
              <a:ext cx="908" cy="122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CL"/>
            </a:p>
          </p:txBody>
        </p:sp>
        <p:sp>
          <p:nvSpPr>
            <p:cNvPr id="52244" name="Line 1044">
              <a:extLst>
                <a:ext uri="{FF2B5EF4-FFF2-40B4-BE49-F238E27FC236}">
                  <a16:creationId xmlns:a16="http://schemas.microsoft.com/office/drawing/2014/main" id="{C1A5854E-D0AC-49BC-4489-C457103DA57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07" y="2109"/>
              <a:ext cx="1188" cy="979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CL"/>
            </a:p>
          </p:txBody>
        </p:sp>
        <p:sp>
          <p:nvSpPr>
            <p:cNvPr id="52245" name="Line 1045">
              <a:extLst>
                <a:ext uri="{FF2B5EF4-FFF2-40B4-BE49-F238E27FC236}">
                  <a16:creationId xmlns:a16="http://schemas.microsoft.com/office/drawing/2014/main" id="{1D172AD2-2DB7-5D05-7C4F-95DC148E755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36" y="2109"/>
              <a:ext cx="1259" cy="73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CL"/>
            </a:p>
          </p:txBody>
        </p:sp>
      </p:grpSp>
      <p:sp>
        <p:nvSpPr>
          <p:cNvPr id="52226" name="Rectangle 1026">
            <a:extLst>
              <a:ext uri="{FF2B5EF4-FFF2-40B4-BE49-F238E27FC236}">
                <a16:creationId xmlns:a16="http://schemas.microsoft.com/office/drawing/2014/main" id="{A2504280-7021-5634-F84C-E6DB15A9E62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772400" cy="1431925"/>
          </a:xfrm>
        </p:spPr>
        <p:txBody>
          <a:bodyPr/>
          <a:lstStyle/>
          <a:p>
            <a:r>
              <a:rPr lang="es-ES_tradnl" altLang="es-CL">
                <a:solidFill>
                  <a:srgbClr val="33CCFF"/>
                </a:solidFill>
              </a:rPr>
              <a:t>RED ACTUAL DE LA VIII REGION</a:t>
            </a:r>
          </a:p>
        </p:txBody>
      </p:sp>
      <p:grpSp>
        <p:nvGrpSpPr>
          <p:cNvPr id="52256" name="Group 1056">
            <a:extLst>
              <a:ext uri="{FF2B5EF4-FFF2-40B4-BE49-F238E27FC236}">
                <a16:creationId xmlns:a16="http://schemas.microsoft.com/office/drawing/2014/main" id="{0FFA6301-B1CD-D4FF-28AB-AB04B5A68AC2}"/>
              </a:ext>
            </a:extLst>
          </p:cNvPr>
          <p:cNvGrpSpPr>
            <a:grpSpLocks/>
          </p:cNvGrpSpPr>
          <p:nvPr/>
        </p:nvGrpSpPr>
        <p:grpSpPr bwMode="auto">
          <a:xfrm>
            <a:off x="2170113" y="2474913"/>
            <a:ext cx="2828925" cy="3155950"/>
            <a:chOff x="1367" y="1559"/>
            <a:chExt cx="1782" cy="1988"/>
          </a:xfrm>
        </p:grpSpPr>
        <p:sp>
          <p:nvSpPr>
            <p:cNvPr id="52251" name="Freeform 1051">
              <a:extLst>
                <a:ext uri="{FF2B5EF4-FFF2-40B4-BE49-F238E27FC236}">
                  <a16:creationId xmlns:a16="http://schemas.microsoft.com/office/drawing/2014/main" id="{22662C36-CEA3-320E-7725-B795E81B43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1" y="1742"/>
              <a:ext cx="690" cy="231"/>
            </a:xfrm>
            <a:custGeom>
              <a:avLst/>
              <a:gdLst>
                <a:gd name="T0" fmla="*/ 690 w 690"/>
                <a:gd name="T1" fmla="*/ 186 h 231"/>
                <a:gd name="T2" fmla="*/ 682 w 690"/>
                <a:gd name="T3" fmla="*/ 166 h 231"/>
                <a:gd name="T4" fmla="*/ 658 w 690"/>
                <a:gd name="T5" fmla="*/ 124 h 231"/>
                <a:gd name="T6" fmla="*/ 642 w 690"/>
                <a:gd name="T7" fmla="*/ 106 h 231"/>
                <a:gd name="T8" fmla="*/ 622 w 690"/>
                <a:gd name="T9" fmla="*/ 109 h 231"/>
                <a:gd name="T10" fmla="*/ 594 w 690"/>
                <a:gd name="T11" fmla="*/ 124 h 231"/>
                <a:gd name="T12" fmla="*/ 571 w 690"/>
                <a:gd name="T13" fmla="*/ 133 h 231"/>
                <a:gd name="T14" fmla="*/ 547 w 690"/>
                <a:gd name="T15" fmla="*/ 142 h 231"/>
                <a:gd name="T16" fmla="*/ 526 w 690"/>
                <a:gd name="T17" fmla="*/ 148 h 231"/>
                <a:gd name="T18" fmla="*/ 508 w 690"/>
                <a:gd name="T19" fmla="*/ 154 h 231"/>
                <a:gd name="T20" fmla="*/ 496 w 690"/>
                <a:gd name="T21" fmla="*/ 168 h 231"/>
                <a:gd name="T22" fmla="*/ 490 w 690"/>
                <a:gd name="T23" fmla="*/ 193 h 231"/>
                <a:gd name="T24" fmla="*/ 484 w 690"/>
                <a:gd name="T25" fmla="*/ 207 h 231"/>
                <a:gd name="T26" fmla="*/ 474 w 690"/>
                <a:gd name="T27" fmla="*/ 231 h 231"/>
                <a:gd name="T28" fmla="*/ 460 w 690"/>
                <a:gd name="T29" fmla="*/ 225 h 231"/>
                <a:gd name="T30" fmla="*/ 436 w 690"/>
                <a:gd name="T31" fmla="*/ 211 h 231"/>
                <a:gd name="T32" fmla="*/ 418 w 690"/>
                <a:gd name="T33" fmla="*/ 192 h 231"/>
                <a:gd name="T34" fmla="*/ 406 w 690"/>
                <a:gd name="T35" fmla="*/ 174 h 231"/>
                <a:gd name="T36" fmla="*/ 364 w 690"/>
                <a:gd name="T37" fmla="*/ 141 h 231"/>
                <a:gd name="T38" fmla="*/ 345 w 690"/>
                <a:gd name="T39" fmla="*/ 135 h 231"/>
                <a:gd name="T40" fmla="*/ 306 w 690"/>
                <a:gd name="T41" fmla="*/ 129 h 231"/>
                <a:gd name="T42" fmla="*/ 283 w 690"/>
                <a:gd name="T43" fmla="*/ 123 h 231"/>
                <a:gd name="T44" fmla="*/ 261 w 690"/>
                <a:gd name="T45" fmla="*/ 117 h 231"/>
                <a:gd name="T46" fmla="*/ 232 w 690"/>
                <a:gd name="T47" fmla="*/ 105 h 231"/>
                <a:gd name="T48" fmla="*/ 214 w 690"/>
                <a:gd name="T49" fmla="*/ 94 h 231"/>
                <a:gd name="T50" fmla="*/ 201 w 690"/>
                <a:gd name="T51" fmla="*/ 76 h 231"/>
                <a:gd name="T52" fmla="*/ 159 w 690"/>
                <a:gd name="T53" fmla="*/ 30 h 231"/>
                <a:gd name="T54" fmla="*/ 120 w 690"/>
                <a:gd name="T55" fmla="*/ 10 h 231"/>
                <a:gd name="T56" fmla="*/ 70 w 690"/>
                <a:gd name="T57" fmla="*/ 16 h 231"/>
                <a:gd name="T58" fmla="*/ 45 w 690"/>
                <a:gd name="T59" fmla="*/ 18 h 231"/>
                <a:gd name="T60" fmla="*/ 19 w 690"/>
                <a:gd name="T61" fmla="*/ 12 h 231"/>
                <a:gd name="T62" fmla="*/ 6 w 690"/>
                <a:gd name="T63" fmla="*/ 7 h 231"/>
                <a:gd name="T64" fmla="*/ 0 w 690"/>
                <a:gd name="T65" fmla="*/ 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90" h="231">
                  <a:moveTo>
                    <a:pt x="690" y="186"/>
                  </a:moveTo>
                  <a:cubicBezTo>
                    <a:pt x="687" y="179"/>
                    <a:pt x="685" y="173"/>
                    <a:pt x="682" y="166"/>
                  </a:cubicBezTo>
                  <a:cubicBezTo>
                    <a:pt x="679" y="151"/>
                    <a:pt x="666" y="137"/>
                    <a:pt x="658" y="124"/>
                  </a:cubicBezTo>
                  <a:cubicBezTo>
                    <a:pt x="656" y="113"/>
                    <a:pt x="651" y="111"/>
                    <a:pt x="642" y="106"/>
                  </a:cubicBezTo>
                  <a:cubicBezTo>
                    <a:pt x="635" y="107"/>
                    <a:pt x="628" y="106"/>
                    <a:pt x="622" y="109"/>
                  </a:cubicBezTo>
                  <a:cubicBezTo>
                    <a:pt x="612" y="113"/>
                    <a:pt x="605" y="122"/>
                    <a:pt x="594" y="124"/>
                  </a:cubicBezTo>
                  <a:cubicBezTo>
                    <a:pt x="587" y="127"/>
                    <a:pt x="579" y="131"/>
                    <a:pt x="571" y="133"/>
                  </a:cubicBezTo>
                  <a:cubicBezTo>
                    <a:pt x="564" y="137"/>
                    <a:pt x="555" y="140"/>
                    <a:pt x="547" y="142"/>
                  </a:cubicBezTo>
                  <a:cubicBezTo>
                    <a:pt x="540" y="145"/>
                    <a:pt x="533" y="147"/>
                    <a:pt x="526" y="148"/>
                  </a:cubicBezTo>
                  <a:cubicBezTo>
                    <a:pt x="520" y="151"/>
                    <a:pt x="514" y="153"/>
                    <a:pt x="508" y="154"/>
                  </a:cubicBezTo>
                  <a:cubicBezTo>
                    <a:pt x="504" y="159"/>
                    <a:pt x="499" y="162"/>
                    <a:pt x="496" y="168"/>
                  </a:cubicBezTo>
                  <a:cubicBezTo>
                    <a:pt x="495" y="176"/>
                    <a:pt x="494" y="185"/>
                    <a:pt x="490" y="193"/>
                  </a:cubicBezTo>
                  <a:cubicBezTo>
                    <a:pt x="489" y="199"/>
                    <a:pt x="486" y="202"/>
                    <a:pt x="484" y="207"/>
                  </a:cubicBezTo>
                  <a:cubicBezTo>
                    <a:pt x="483" y="215"/>
                    <a:pt x="482" y="227"/>
                    <a:pt x="474" y="231"/>
                  </a:cubicBezTo>
                  <a:cubicBezTo>
                    <a:pt x="469" y="229"/>
                    <a:pt x="466" y="226"/>
                    <a:pt x="460" y="225"/>
                  </a:cubicBezTo>
                  <a:cubicBezTo>
                    <a:pt x="452" y="221"/>
                    <a:pt x="444" y="216"/>
                    <a:pt x="436" y="211"/>
                  </a:cubicBezTo>
                  <a:cubicBezTo>
                    <a:pt x="430" y="204"/>
                    <a:pt x="426" y="197"/>
                    <a:pt x="418" y="192"/>
                  </a:cubicBezTo>
                  <a:cubicBezTo>
                    <a:pt x="417" y="186"/>
                    <a:pt x="411" y="178"/>
                    <a:pt x="406" y="174"/>
                  </a:cubicBezTo>
                  <a:cubicBezTo>
                    <a:pt x="404" y="164"/>
                    <a:pt x="375" y="143"/>
                    <a:pt x="364" y="141"/>
                  </a:cubicBezTo>
                  <a:cubicBezTo>
                    <a:pt x="357" y="136"/>
                    <a:pt x="354" y="136"/>
                    <a:pt x="345" y="135"/>
                  </a:cubicBezTo>
                  <a:cubicBezTo>
                    <a:pt x="332" y="132"/>
                    <a:pt x="319" y="130"/>
                    <a:pt x="306" y="129"/>
                  </a:cubicBezTo>
                  <a:cubicBezTo>
                    <a:pt x="299" y="126"/>
                    <a:pt x="291" y="124"/>
                    <a:pt x="283" y="123"/>
                  </a:cubicBezTo>
                  <a:cubicBezTo>
                    <a:pt x="276" y="120"/>
                    <a:pt x="269" y="118"/>
                    <a:pt x="261" y="117"/>
                  </a:cubicBezTo>
                  <a:cubicBezTo>
                    <a:pt x="252" y="113"/>
                    <a:pt x="242" y="107"/>
                    <a:pt x="232" y="105"/>
                  </a:cubicBezTo>
                  <a:cubicBezTo>
                    <a:pt x="226" y="101"/>
                    <a:pt x="220" y="98"/>
                    <a:pt x="214" y="94"/>
                  </a:cubicBezTo>
                  <a:cubicBezTo>
                    <a:pt x="209" y="88"/>
                    <a:pt x="207" y="81"/>
                    <a:pt x="201" y="76"/>
                  </a:cubicBezTo>
                  <a:cubicBezTo>
                    <a:pt x="194" y="63"/>
                    <a:pt x="174" y="32"/>
                    <a:pt x="159" y="30"/>
                  </a:cubicBezTo>
                  <a:cubicBezTo>
                    <a:pt x="145" y="22"/>
                    <a:pt x="135" y="14"/>
                    <a:pt x="120" y="10"/>
                  </a:cubicBezTo>
                  <a:cubicBezTo>
                    <a:pt x="101" y="11"/>
                    <a:pt x="88" y="14"/>
                    <a:pt x="70" y="16"/>
                  </a:cubicBezTo>
                  <a:cubicBezTo>
                    <a:pt x="60" y="19"/>
                    <a:pt x="56" y="19"/>
                    <a:pt x="45" y="18"/>
                  </a:cubicBezTo>
                  <a:cubicBezTo>
                    <a:pt x="36" y="16"/>
                    <a:pt x="28" y="13"/>
                    <a:pt x="19" y="12"/>
                  </a:cubicBezTo>
                  <a:cubicBezTo>
                    <a:pt x="15" y="10"/>
                    <a:pt x="10" y="9"/>
                    <a:pt x="6" y="7"/>
                  </a:cubicBezTo>
                  <a:cubicBezTo>
                    <a:pt x="2" y="2"/>
                    <a:pt x="4" y="4"/>
                    <a:pt x="0" y="0"/>
                  </a:cubicBezTo>
                </a:path>
              </a:pathLst>
            </a:custGeom>
            <a:noFill/>
            <a:ln w="38100" cmpd="sng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CL"/>
            </a:p>
          </p:txBody>
        </p:sp>
        <p:sp>
          <p:nvSpPr>
            <p:cNvPr id="52252" name="Freeform 1052">
              <a:extLst>
                <a:ext uri="{FF2B5EF4-FFF2-40B4-BE49-F238E27FC236}">
                  <a16:creationId xmlns:a16="http://schemas.microsoft.com/office/drawing/2014/main" id="{5E5A507A-E8B8-71C8-12C9-FE80BADE43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4" y="1559"/>
              <a:ext cx="588" cy="192"/>
            </a:xfrm>
            <a:custGeom>
              <a:avLst/>
              <a:gdLst>
                <a:gd name="T0" fmla="*/ 588 w 588"/>
                <a:gd name="T1" fmla="*/ 181 h 192"/>
                <a:gd name="T2" fmla="*/ 570 w 588"/>
                <a:gd name="T3" fmla="*/ 156 h 192"/>
                <a:gd name="T4" fmla="*/ 549 w 588"/>
                <a:gd name="T5" fmla="*/ 133 h 192"/>
                <a:gd name="T6" fmla="*/ 534 w 588"/>
                <a:gd name="T7" fmla="*/ 120 h 192"/>
                <a:gd name="T8" fmla="*/ 513 w 588"/>
                <a:gd name="T9" fmla="*/ 127 h 192"/>
                <a:gd name="T10" fmla="*/ 503 w 588"/>
                <a:gd name="T11" fmla="*/ 139 h 192"/>
                <a:gd name="T12" fmla="*/ 477 w 588"/>
                <a:gd name="T13" fmla="*/ 157 h 192"/>
                <a:gd name="T14" fmla="*/ 459 w 588"/>
                <a:gd name="T15" fmla="*/ 163 h 192"/>
                <a:gd name="T16" fmla="*/ 440 w 588"/>
                <a:gd name="T17" fmla="*/ 166 h 192"/>
                <a:gd name="T18" fmla="*/ 420 w 588"/>
                <a:gd name="T19" fmla="*/ 169 h 192"/>
                <a:gd name="T20" fmla="*/ 407 w 588"/>
                <a:gd name="T21" fmla="*/ 180 h 192"/>
                <a:gd name="T22" fmla="*/ 384 w 588"/>
                <a:gd name="T23" fmla="*/ 184 h 192"/>
                <a:gd name="T24" fmla="*/ 341 w 588"/>
                <a:gd name="T25" fmla="*/ 192 h 192"/>
                <a:gd name="T26" fmla="*/ 315 w 588"/>
                <a:gd name="T27" fmla="*/ 183 h 192"/>
                <a:gd name="T28" fmla="*/ 303 w 588"/>
                <a:gd name="T29" fmla="*/ 172 h 192"/>
                <a:gd name="T30" fmla="*/ 356 w 588"/>
                <a:gd name="T31" fmla="*/ 162 h 192"/>
                <a:gd name="T32" fmla="*/ 354 w 588"/>
                <a:gd name="T33" fmla="*/ 126 h 192"/>
                <a:gd name="T34" fmla="*/ 273 w 588"/>
                <a:gd name="T35" fmla="*/ 111 h 192"/>
                <a:gd name="T36" fmla="*/ 243 w 588"/>
                <a:gd name="T37" fmla="*/ 105 h 192"/>
                <a:gd name="T38" fmla="*/ 230 w 588"/>
                <a:gd name="T39" fmla="*/ 100 h 192"/>
                <a:gd name="T40" fmla="*/ 222 w 588"/>
                <a:gd name="T41" fmla="*/ 75 h 192"/>
                <a:gd name="T42" fmla="*/ 210 w 588"/>
                <a:gd name="T43" fmla="*/ 60 h 192"/>
                <a:gd name="T44" fmla="*/ 159 w 588"/>
                <a:gd name="T45" fmla="*/ 61 h 192"/>
                <a:gd name="T46" fmla="*/ 138 w 588"/>
                <a:gd name="T47" fmla="*/ 31 h 192"/>
                <a:gd name="T48" fmla="*/ 117 w 588"/>
                <a:gd name="T49" fmla="*/ 18 h 192"/>
                <a:gd name="T50" fmla="*/ 102 w 588"/>
                <a:gd name="T51" fmla="*/ 12 h 192"/>
                <a:gd name="T52" fmla="*/ 81 w 588"/>
                <a:gd name="T53" fmla="*/ 7 h 192"/>
                <a:gd name="T54" fmla="*/ 51 w 588"/>
                <a:gd name="T55" fmla="*/ 9 h 192"/>
                <a:gd name="T56" fmla="*/ 29 w 588"/>
                <a:gd name="T57" fmla="*/ 3 h 192"/>
                <a:gd name="T58" fmla="*/ 15 w 588"/>
                <a:gd name="T59" fmla="*/ 4 h 192"/>
                <a:gd name="T60" fmla="*/ 0 w 588"/>
                <a:gd name="T61" fmla="*/ 7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88" h="192">
                  <a:moveTo>
                    <a:pt x="588" y="181"/>
                  </a:moveTo>
                  <a:cubicBezTo>
                    <a:pt x="581" y="172"/>
                    <a:pt x="580" y="162"/>
                    <a:pt x="570" y="156"/>
                  </a:cubicBezTo>
                  <a:cubicBezTo>
                    <a:pt x="569" y="150"/>
                    <a:pt x="555" y="137"/>
                    <a:pt x="549" y="133"/>
                  </a:cubicBezTo>
                  <a:cubicBezTo>
                    <a:pt x="545" y="128"/>
                    <a:pt x="540" y="121"/>
                    <a:pt x="534" y="120"/>
                  </a:cubicBezTo>
                  <a:cubicBezTo>
                    <a:pt x="525" y="115"/>
                    <a:pt x="520" y="123"/>
                    <a:pt x="513" y="127"/>
                  </a:cubicBezTo>
                  <a:cubicBezTo>
                    <a:pt x="510" y="132"/>
                    <a:pt x="508" y="135"/>
                    <a:pt x="503" y="139"/>
                  </a:cubicBezTo>
                  <a:cubicBezTo>
                    <a:pt x="498" y="148"/>
                    <a:pt x="487" y="155"/>
                    <a:pt x="477" y="157"/>
                  </a:cubicBezTo>
                  <a:cubicBezTo>
                    <a:pt x="471" y="160"/>
                    <a:pt x="465" y="162"/>
                    <a:pt x="459" y="163"/>
                  </a:cubicBezTo>
                  <a:cubicBezTo>
                    <a:pt x="450" y="167"/>
                    <a:pt x="451" y="168"/>
                    <a:pt x="440" y="166"/>
                  </a:cubicBezTo>
                  <a:cubicBezTo>
                    <a:pt x="433" y="167"/>
                    <a:pt x="426" y="166"/>
                    <a:pt x="420" y="169"/>
                  </a:cubicBezTo>
                  <a:cubicBezTo>
                    <a:pt x="416" y="172"/>
                    <a:pt x="413" y="178"/>
                    <a:pt x="407" y="180"/>
                  </a:cubicBezTo>
                  <a:cubicBezTo>
                    <a:pt x="400" y="182"/>
                    <a:pt x="391" y="183"/>
                    <a:pt x="384" y="184"/>
                  </a:cubicBezTo>
                  <a:cubicBezTo>
                    <a:pt x="371" y="190"/>
                    <a:pt x="355" y="191"/>
                    <a:pt x="341" y="192"/>
                  </a:cubicBezTo>
                  <a:cubicBezTo>
                    <a:pt x="332" y="188"/>
                    <a:pt x="325" y="185"/>
                    <a:pt x="315" y="183"/>
                  </a:cubicBezTo>
                  <a:cubicBezTo>
                    <a:pt x="310" y="179"/>
                    <a:pt x="306" y="178"/>
                    <a:pt x="303" y="172"/>
                  </a:cubicBezTo>
                  <a:cubicBezTo>
                    <a:pt x="301" y="158"/>
                    <a:pt x="335" y="163"/>
                    <a:pt x="356" y="162"/>
                  </a:cubicBezTo>
                  <a:cubicBezTo>
                    <a:pt x="365" y="155"/>
                    <a:pt x="359" y="136"/>
                    <a:pt x="354" y="126"/>
                  </a:cubicBezTo>
                  <a:cubicBezTo>
                    <a:pt x="348" y="96"/>
                    <a:pt x="298" y="112"/>
                    <a:pt x="273" y="111"/>
                  </a:cubicBezTo>
                  <a:cubicBezTo>
                    <a:pt x="264" y="107"/>
                    <a:pt x="253" y="106"/>
                    <a:pt x="243" y="105"/>
                  </a:cubicBezTo>
                  <a:cubicBezTo>
                    <a:pt x="239" y="103"/>
                    <a:pt x="234" y="102"/>
                    <a:pt x="230" y="100"/>
                  </a:cubicBezTo>
                  <a:cubicBezTo>
                    <a:pt x="226" y="92"/>
                    <a:pt x="226" y="83"/>
                    <a:pt x="222" y="75"/>
                  </a:cubicBezTo>
                  <a:cubicBezTo>
                    <a:pt x="220" y="67"/>
                    <a:pt x="219" y="61"/>
                    <a:pt x="210" y="60"/>
                  </a:cubicBezTo>
                  <a:cubicBezTo>
                    <a:pt x="195" y="61"/>
                    <a:pt x="174" y="66"/>
                    <a:pt x="159" y="61"/>
                  </a:cubicBezTo>
                  <a:cubicBezTo>
                    <a:pt x="157" y="51"/>
                    <a:pt x="148" y="35"/>
                    <a:pt x="138" y="31"/>
                  </a:cubicBezTo>
                  <a:cubicBezTo>
                    <a:pt x="133" y="25"/>
                    <a:pt x="124" y="19"/>
                    <a:pt x="117" y="18"/>
                  </a:cubicBezTo>
                  <a:cubicBezTo>
                    <a:pt x="112" y="15"/>
                    <a:pt x="108" y="13"/>
                    <a:pt x="102" y="12"/>
                  </a:cubicBezTo>
                  <a:cubicBezTo>
                    <a:pt x="95" y="9"/>
                    <a:pt x="89" y="8"/>
                    <a:pt x="81" y="7"/>
                  </a:cubicBezTo>
                  <a:cubicBezTo>
                    <a:pt x="70" y="9"/>
                    <a:pt x="62" y="10"/>
                    <a:pt x="51" y="9"/>
                  </a:cubicBezTo>
                  <a:cubicBezTo>
                    <a:pt x="44" y="6"/>
                    <a:pt x="36" y="4"/>
                    <a:pt x="29" y="3"/>
                  </a:cubicBezTo>
                  <a:cubicBezTo>
                    <a:pt x="23" y="0"/>
                    <a:pt x="22" y="3"/>
                    <a:pt x="15" y="4"/>
                  </a:cubicBezTo>
                  <a:cubicBezTo>
                    <a:pt x="10" y="7"/>
                    <a:pt x="6" y="7"/>
                    <a:pt x="0" y="7"/>
                  </a:cubicBezTo>
                </a:path>
              </a:pathLst>
            </a:custGeom>
            <a:noFill/>
            <a:ln w="38100" cmpd="sng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CL"/>
            </a:p>
          </p:txBody>
        </p:sp>
        <p:sp>
          <p:nvSpPr>
            <p:cNvPr id="52253" name="Freeform 1053">
              <a:extLst>
                <a:ext uri="{FF2B5EF4-FFF2-40B4-BE49-F238E27FC236}">
                  <a16:creationId xmlns:a16="http://schemas.microsoft.com/office/drawing/2014/main" id="{07B3B92E-76B9-FF1F-8DD7-ED375B327FB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03" y="1929"/>
              <a:ext cx="146" cy="840"/>
            </a:xfrm>
            <a:custGeom>
              <a:avLst/>
              <a:gdLst>
                <a:gd name="T0" fmla="*/ 129 w 146"/>
                <a:gd name="T1" fmla="*/ 0 h 840"/>
                <a:gd name="T2" fmla="*/ 126 w 146"/>
                <a:gd name="T3" fmla="*/ 27 h 840"/>
                <a:gd name="T4" fmla="*/ 120 w 146"/>
                <a:gd name="T5" fmla="*/ 45 h 840"/>
                <a:gd name="T6" fmla="*/ 125 w 146"/>
                <a:gd name="T7" fmla="*/ 84 h 840"/>
                <a:gd name="T8" fmla="*/ 140 w 146"/>
                <a:gd name="T9" fmla="*/ 149 h 840"/>
                <a:gd name="T10" fmla="*/ 129 w 146"/>
                <a:gd name="T11" fmla="*/ 176 h 840"/>
                <a:gd name="T12" fmla="*/ 66 w 146"/>
                <a:gd name="T13" fmla="*/ 185 h 840"/>
                <a:gd name="T14" fmla="*/ 57 w 146"/>
                <a:gd name="T15" fmla="*/ 231 h 840"/>
                <a:gd name="T16" fmla="*/ 51 w 146"/>
                <a:gd name="T17" fmla="*/ 246 h 840"/>
                <a:gd name="T18" fmla="*/ 42 w 146"/>
                <a:gd name="T19" fmla="*/ 269 h 840"/>
                <a:gd name="T20" fmla="*/ 36 w 146"/>
                <a:gd name="T21" fmla="*/ 288 h 840"/>
                <a:gd name="T22" fmla="*/ 47 w 146"/>
                <a:gd name="T23" fmla="*/ 306 h 840"/>
                <a:gd name="T24" fmla="*/ 53 w 146"/>
                <a:gd name="T25" fmla="*/ 324 h 840"/>
                <a:gd name="T26" fmla="*/ 80 w 146"/>
                <a:gd name="T27" fmla="*/ 360 h 840"/>
                <a:gd name="T28" fmla="*/ 87 w 146"/>
                <a:gd name="T29" fmla="*/ 374 h 840"/>
                <a:gd name="T30" fmla="*/ 69 w 146"/>
                <a:gd name="T31" fmla="*/ 390 h 840"/>
                <a:gd name="T32" fmla="*/ 41 w 146"/>
                <a:gd name="T33" fmla="*/ 410 h 840"/>
                <a:gd name="T34" fmla="*/ 51 w 146"/>
                <a:gd name="T35" fmla="*/ 465 h 840"/>
                <a:gd name="T36" fmla="*/ 74 w 146"/>
                <a:gd name="T37" fmla="*/ 501 h 840"/>
                <a:gd name="T38" fmla="*/ 57 w 146"/>
                <a:gd name="T39" fmla="*/ 537 h 840"/>
                <a:gd name="T40" fmla="*/ 42 w 146"/>
                <a:gd name="T41" fmla="*/ 597 h 840"/>
                <a:gd name="T42" fmla="*/ 27 w 146"/>
                <a:gd name="T43" fmla="*/ 614 h 840"/>
                <a:gd name="T44" fmla="*/ 12 w 146"/>
                <a:gd name="T45" fmla="*/ 630 h 840"/>
                <a:gd name="T46" fmla="*/ 3 w 146"/>
                <a:gd name="T47" fmla="*/ 642 h 840"/>
                <a:gd name="T48" fmla="*/ 5 w 146"/>
                <a:gd name="T49" fmla="*/ 680 h 840"/>
                <a:gd name="T50" fmla="*/ 11 w 146"/>
                <a:gd name="T51" fmla="*/ 699 h 840"/>
                <a:gd name="T52" fmla="*/ 20 w 146"/>
                <a:gd name="T53" fmla="*/ 717 h 840"/>
                <a:gd name="T54" fmla="*/ 29 w 146"/>
                <a:gd name="T55" fmla="*/ 735 h 840"/>
                <a:gd name="T56" fmla="*/ 38 w 146"/>
                <a:gd name="T57" fmla="*/ 753 h 840"/>
                <a:gd name="T58" fmla="*/ 47 w 146"/>
                <a:gd name="T59" fmla="*/ 773 h 840"/>
                <a:gd name="T60" fmla="*/ 56 w 146"/>
                <a:gd name="T61" fmla="*/ 792 h 840"/>
                <a:gd name="T62" fmla="*/ 60 w 146"/>
                <a:gd name="T63" fmla="*/ 807 h 840"/>
                <a:gd name="T64" fmla="*/ 59 w 146"/>
                <a:gd name="T65" fmla="*/ 830 h 840"/>
                <a:gd name="T66" fmla="*/ 57 w 146"/>
                <a:gd name="T67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6" h="840">
                  <a:moveTo>
                    <a:pt x="129" y="0"/>
                  </a:moveTo>
                  <a:cubicBezTo>
                    <a:pt x="133" y="9"/>
                    <a:pt x="130" y="18"/>
                    <a:pt x="126" y="27"/>
                  </a:cubicBezTo>
                  <a:cubicBezTo>
                    <a:pt x="125" y="33"/>
                    <a:pt x="123" y="39"/>
                    <a:pt x="120" y="45"/>
                  </a:cubicBezTo>
                  <a:cubicBezTo>
                    <a:pt x="122" y="58"/>
                    <a:pt x="122" y="71"/>
                    <a:pt x="125" y="84"/>
                  </a:cubicBezTo>
                  <a:cubicBezTo>
                    <a:pt x="126" y="107"/>
                    <a:pt x="128" y="129"/>
                    <a:pt x="140" y="149"/>
                  </a:cubicBezTo>
                  <a:cubicBezTo>
                    <a:pt x="143" y="166"/>
                    <a:pt x="146" y="170"/>
                    <a:pt x="129" y="176"/>
                  </a:cubicBezTo>
                  <a:cubicBezTo>
                    <a:pt x="110" y="174"/>
                    <a:pt x="75" y="163"/>
                    <a:pt x="66" y="185"/>
                  </a:cubicBezTo>
                  <a:cubicBezTo>
                    <a:pt x="65" y="199"/>
                    <a:pt x="64" y="218"/>
                    <a:pt x="57" y="231"/>
                  </a:cubicBezTo>
                  <a:cubicBezTo>
                    <a:pt x="56" y="237"/>
                    <a:pt x="55" y="241"/>
                    <a:pt x="51" y="246"/>
                  </a:cubicBezTo>
                  <a:cubicBezTo>
                    <a:pt x="49" y="255"/>
                    <a:pt x="45" y="261"/>
                    <a:pt x="42" y="269"/>
                  </a:cubicBezTo>
                  <a:cubicBezTo>
                    <a:pt x="41" y="275"/>
                    <a:pt x="39" y="282"/>
                    <a:pt x="36" y="288"/>
                  </a:cubicBezTo>
                  <a:cubicBezTo>
                    <a:pt x="38" y="294"/>
                    <a:pt x="43" y="300"/>
                    <a:pt x="47" y="306"/>
                  </a:cubicBezTo>
                  <a:cubicBezTo>
                    <a:pt x="48" y="312"/>
                    <a:pt x="50" y="318"/>
                    <a:pt x="53" y="324"/>
                  </a:cubicBezTo>
                  <a:cubicBezTo>
                    <a:pt x="56" y="339"/>
                    <a:pt x="63" y="357"/>
                    <a:pt x="80" y="360"/>
                  </a:cubicBezTo>
                  <a:cubicBezTo>
                    <a:pt x="83" y="365"/>
                    <a:pt x="86" y="368"/>
                    <a:pt x="87" y="374"/>
                  </a:cubicBezTo>
                  <a:cubicBezTo>
                    <a:pt x="85" y="385"/>
                    <a:pt x="80" y="388"/>
                    <a:pt x="69" y="390"/>
                  </a:cubicBezTo>
                  <a:cubicBezTo>
                    <a:pt x="57" y="396"/>
                    <a:pt x="48" y="398"/>
                    <a:pt x="41" y="410"/>
                  </a:cubicBezTo>
                  <a:cubicBezTo>
                    <a:pt x="39" y="425"/>
                    <a:pt x="37" y="455"/>
                    <a:pt x="51" y="465"/>
                  </a:cubicBezTo>
                  <a:cubicBezTo>
                    <a:pt x="58" y="477"/>
                    <a:pt x="67" y="488"/>
                    <a:pt x="74" y="501"/>
                  </a:cubicBezTo>
                  <a:cubicBezTo>
                    <a:pt x="71" y="515"/>
                    <a:pt x="66" y="525"/>
                    <a:pt x="57" y="537"/>
                  </a:cubicBezTo>
                  <a:cubicBezTo>
                    <a:pt x="53" y="559"/>
                    <a:pt x="65" y="583"/>
                    <a:pt x="42" y="597"/>
                  </a:cubicBezTo>
                  <a:cubicBezTo>
                    <a:pt x="38" y="603"/>
                    <a:pt x="33" y="610"/>
                    <a:pt x="27" y="614"/>
                  </a:cubicBezTo>
                  <a:cubicBezTo>
                    <a:pt x="22" y="621"/>
                    <a:pt x="19" y="626"/>
                    <a:pt x="12" y="630"/>
                  </a:cubicBezTo>
                  <a:cubicBezTo>
                    <a:pt x="11" y="637"/>
                    <a:pt x="7" y="637"/>
                    <a:pt x="3" y="642"/>
                  </a:cubicBezTo>
                  <a:cubicBezTo>
                    <a:pt x="1" y="655"/>
                    <a:pt x="0" y="668"/>
                    <a:pt x="5" y="680"/>
                  </a:cubicBezTo>
                  <a:cubicBezTo>
                    <a:pt x="6" y="686"/>
                    <a:pt x="8" y="693"/>
                    <a:pt x="11" y="699"/>
                  </a:cubicBezTo>
                  <a:cubicBezTo>
                    <a:pt x="12" y="705"/>
                    <a:pt x="16" y="712"/>
                    <a:pt x="20" y="717"/>
                  </a:cubicBezTo>
                  <a:cubicBezTo>
                    <a:pt x="21" y="724"/>
                    <a:pt x="25" y="729"/>
                    <a:pt x="29" y="735"/>
                  </a:cubicBezTo>
                  <a:cubicBezTo>
                    <a:pt x="30" y="742"/>
                    <a:pt x="35" y="747"/>
                    <a:pt x="38" y="753"/>
                  </a:cubicBezTo>
                  <a:cubicBezTo>
                    <a:pt x="39" y="760"/>
                    <a:pt x="44" y="767"/>
                    <a:pt x="47" y="773"/>
                  </a:cubicBezTo>
                  <a:cubicBezTo>
                    <a:pt x="48" y="780"/>
                    <a:pt x="53" y="785"/>
                    <a:pt x="56" y="792"/>
                  </a:cubicBezTo>
                  <a:cubicBezTo>
                    <a:pt x="57" y="797"/>
                    <a:pt x="59" y="802"/>
                    <a:pt x="60" y="807"/>
                  </a:cubicBezTo>
                  <a:cubicBezTo>
                    <a:pt x="60" y="815"/>
                    <a:pt x="60" y="822"/>
                    <a:pt x="59" y="830"/>
                  </a:cubicBezTo>
                  <a:cubicBezTo>
                    <a:pt x="59" y="833"/>
                    <a:pt x="57" y="840"/>
                    <a:pt x="57" y="840"/>
                  </a:cubicBezTo>
                </a:path>
              </a:pathLst>
            </a:custGeom>
            <a:noFill/>
            <a:ln w="38100" cmpd="sng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CL"/>
            </a:p>
          </p:txBody>
        </p:sp>
        <p:sp>
          <p:nvSpPr>
            <p:cNvPr id="52254" name="Freeform 1054">
              <a:extLst>
                <a:ext uri="{FF2B5EF4-FFF2-40B4-BE49-F238E27FC236}">
                  <a16:creationId xmlns:a16="http://schemas.microsoft.com/office/drawing/2014/main" id="{A28CB908-C5E9-BB12-683B-E3A1DBE6CD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2771"/>
              <a:ext cx="1297" cy="598"/>
            </a:xfrm>
            <a:custGeom>
              <a:avLst/>
              <a:gdLst>
                <a:gd name="T0" fmla="*/ 1206 w 1297"/>
                <a:gd name="T1" fmla="*/ 30 h 598"/>
                <a:gd name="T2" fmla="*/ 1159 w 1297"/>
                <a:gd name="T3" fmla="*/ 88 h 598"/>
                <a:gd name="T4" fmla="*/ 1176 w 1297"/>
                <a:gd name="T5" fmla="*/ 163 h 598"/>
                <a:gd name="T6" fmla="*/ 1188 w 1297"/>
                <a:gd name="T7" fmla="*/ 199 h 598"/>
                <a:gd name="T8" fmla="*/ 1212 w 1297"/>
                <a:gd name="T9" fmla="*/ 277 h 598"/>
                <a:gd name="T10" fmla="*/ 1230 w 1297"/>
                <a:gd name="T11" fmla="*/ 322 h 598"/>
                <a:gd name="T12" fmla="*/ 1254 w 1297"/>
                <a:gd name="T13" fmla="*/ 363 h 598"/>
                <a:gd name="T14" fmla="*/ 1281 w 1297"/>
                <a:gd name="T15" fmla="*/ 409 h 598"/>
                <a:gd name="T16" fmla="*/ 1296 w 1297"/>
                <a:gd name="T17" fmla="*/ 445 h 598"/>
                <a:gd name="T18" fmla="*/ 1245 w 1297"/>
                <a:gd name="T19" fmla="*/ 456 h 598"/>
                <a:gd name="T20" fmla="*/ 1191 w 1297"/>
                <a:gd name="T21" fmla="*/ 442 h 598"/>
                <a:gd name="T22" fmla="*/ 1024 w 1297"/>
                <a:gd name="T23" fmla="*/ 466 h 598"/>
                <a:gd name="T24" fmla="*/ 994 w 1297"/>
                <a:gd name="T25" fmla="*/ 487 h 598"/>
                <a:gd name="T26" fmla="*/ 919 w 1297"/>
                <a:gd name="T27" fmla="*/ 559 h 598"/>
                <a:gd name="T28" fmla="*/ 883 w 1297"/>
                <a:gd name="T29" fmla="*/ 576 h 598"/>
                <a:gd name="T30" fmla="*/ 835 w 1297"/>
                <a:gd name="T31" fmla="*/ 588 h 598"/>
                <a:gd name="T32" fmla="*/ 823 w 1297"/>
                <a:gd name="T33" fmla="*/ 519 h 598"/>
                <a:gd name="T34" fmla="*/ 802 w 1297"/>
                <a:gd name="T35" fmla="*/ 444 h 598"/>
                <a:gd name="T36" fmla="*/ 751 w 1297"/>
                <a:gd name="T37" fmla="*/ 384 h 598"/>
                <a:gd name="T38" fmla="*/ 693 w 1297"/>
                <a:gd name="T39" fmla="*/ 394 h 598"/>
                <a:gd name="T40" fmla="*/ 655 w 1297"/>
                <a:gd name="T41" fmla="*/ 402 h 598"/>
                <a:gd name="T42" fmla="*/ 595 w 1297"/>
                <a:gd name="T43" fmla="*/ 360 h 598"/>
                <a:gd name="T44" fmla="*/ 537 w 1297"/>
                <a:gd name="T45" fmla="*/ 369 h 598"/>
                <a:gd name="T46" fmla="*/ 508 w 1297"/>
                <a:gd name="T47" fmla="*/ 348 h 598"/>
                <a:gd name="T48" fmla="*/ 481 w 1297"/>
                <a:gd name="T49" fmla="*/ 321 h 598"/>
                <a:gd name="T50" fmla="*/ 424 w 1297"/>
                <a:gd name="T51" fmla="*/ 283 h 598"/>
                <a:gd name="T52" fmla="*/ 364 w 1297"/>
                <a:gd name="T53" fmla="*/ 255 h 598"/>
                <a:gd name="T54" fmla="*/ 321 w 1297"/>
                <a:gd name="T55" fmla="*/ 240 h 598"/>
                <a:gd name="T56" fmla="*/ 289 w 1297"/>
                <a:gd name="T57" fmla="*/ 219 h 598"/>
                <a:gd name="T58" fmla="*/ 277 w 1297"/>
                <a:gd name="T59" fmla="*/ 180 h 598"/>
                <a:gd name="T60" fmla="*/ 247 w 1297"/>
                <a:gd name="T61" fmla="*/ 120 h 598"/>
                <a:gd name="T62" fmla="*/ 190 w 1297"/>
                <a:gd name="T63" fmla="*/ 100 h 598"/>
                <a:gd name="T64" fmla="*/ 130 w 1297"/>
                <a:gd name="T65" fmla="*/ 91 h 598"/>
                <a:gd name="T66" fmla="*/ 126 w 1297"/>
                <a:gd name="T67" fmla="*/ 60 h 598"/>
                <a:gd name="T68" fmla="*/ 130 w 1297"/>
                <a:gd name="T69" fmla="*/ 61 h 598"/>
                <a:gd name="T70" fmla="*/ 60 w 1297"/>
                <a:gd name="T71" fmla="*/ 49 h 598"/>
                <a:gd name="T72" fmla="*/ 0 w 1297"/>
                <a:gd name="T73" fmla="*/ 39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97" h="598">
                  <a:moveTo>
                    <a:pt x="1210" y="0"/>
                  </a:moveTo>
                  <a:cubicBezTo>
                    <a:pt x="1208" y="9"/>
                    <a:pt x="1211" y="23"/>
                    <a:pt x="1206" y="30"/>
                  </a:cubicBezTo>
                  <a:cubicBezTo>
                    <a:pt x="1202" y="36"/>
                    <a:pt x="1193" y="41"/>
                    <a:pt x="1188" y="46"/>
                  </a:cubicBezTo>
                  <a:cubicBezTo>
                    <a:pt x="1176" y="58"/>
                    <a:pt x="1169" y="75"/>
                    <a:pt x="1159" y="88"/>
                  </a:cubicBezTo>
                  <a:cubicBezTo>
                    <a:pt x="1156" y="105"/>
                    <a:pt x="1153" y="126"/>
                    <a:pt x="1161" y="142"/>
                  </a:cubicBezTo>
                  <a:cubicBezTo>
                    <a:pt x="1163" y="150"/>
                    <a:pt x="1169" y="159"/>
                    <a:pt x="1176" y="163"/>
                  </a:cubicBezTo>
                  <a:cubicBezTo>
                    <a:pt x="1177" y="169"/>
                    <a:pt x="1180" y="172"/>
                    <a:pt x="1182" y="177"/>
                  </a:cubicBezTo>
                  <a:cubicBezTo>
                    <a:pt x="1183" y="184"/>
                    <a:pt x="1186" y="192"/>
                    <a:pt x="1188" y="199"/>
                  </a:cubicBezTo>
                  <a:cubicBezTo>
                    <a:pt x="1189" y="212"/>
                    <a:pt x="1188" y="256"/>
                    <a:pt x="1200" y="261"/>
                  </a:cubicBezTo>
                  <a:cubicBezTo>
                    <a:pt x="1205" y="268"/>
                    <a:pt x="1204" y="272"/>
                    <a:pt x="1212" y="277"/>
                  </a:cubicBezTo>
                  <a:cubicBezTo>
                    <a:pt x="1213" y="283"/>
                    <a:pt x="1215" y="289"/>
                    <a:pt x="1218" y="295"/>
                  </a:cubicBezTo>
                  <a:cubicBezTo>
                    <a:pt x="1220" y="305"/>
                    <a:pt x="1224" y="314"/>
                    <a:pt x="1230" y="322"/>
                  </a:cubicBezTo>
                  <a:cubicBezTo>
                    <a:pt x="1231" y="329"/>
                    <a:pt x="1235" y="334"/>
                    <a:pt x="1239" y="340"/>
                  </a:cubicBezTo>
                  <a:cubicBezTo>
                    <a:pt x="1241" y="348"/>
                    <a:pt x="1247" y="359"/>
                    <a:pt x="1254" y="363"/>
                  </a:cubicBezTo>
                  <a:cubicBezTo>
                    <a:pt x="1259" y="373"/>
                    <a:pt x="1265" y="382"/>
                    <a:pt x="1272" y="391"/>
                  </a:cubicBezTo>
                  <a:cubicBezTo>
                    <a:pt x="1273" y="397"/>
                    <a:pt x="1278" y="403"/>
                    <a:pt x="1281" y="409"/>
                  </a:cubicBezTo>
                  <a:cubicBezTo>
                    <a:pt x="1283" y="419"/>
                    <a:pt x="1288" y="427"/>
                    <a:pt x="1293" y="436"/>
                  </a:cubicBezTo>
                  <a:cubicBezTo>
                    <a:pt x="1294" y="439"/>
                    <a:pt x="1297" y="442"/>
                    <a:pt x="1296" y="445"/>
                  </a:cubicBezTo>
                  <a:cubicBezTo>
                    <a:pt x="1294" y="452"/>
                    <a:pt x="1279" y="459"/>
                    <a:pt x="1273" y="460"/>
                  </a:cubicBezTo>
                  <a:cubicBezTo>
                    <a:pt x="1263" y="459"/>
                    <a:pt x="1254" y="458"/>
                    <a:pt x="1245" y="456"/>
                  </a:cubicBezTo>
                  <a:cubicBezTo>
                    <a:pt x="1239" y="453"/>
                    <a:pt x="1232" y="451"/>
                    <a:pt x="1225" y="450"/>
                  </a:cubicBezTo>
                  <a:cubicBezTo>
                    <a:pt x="1211" y="451"/>
                    <a:pt x="1202" y="450"/>
                    <a:pt x="1191" y="442"/>
                  </a:cubicBezTo>
                  <a:cubicBezTo>
                    <a:pt x="1145" y="444"/>
                    <a:pt x="1107" y="446"/>
                    <a:pt x="1060" y="447"/>
                  </a:cubicBezTo>
                  <a:cubicBezTo>
                    <a:pt x="1045" y="449"/>
                    <a:pt x="1038" y="463"/>
                    <a:pt x="1024" y="466"/>
                  </a:cubicBezTo>
                  <a:cubicBezTo>
                    <a:pt x="1020" y="472"/>
                    <a:pt x="1013" y="477"/>
                    <a:pt x="1006" y="478"/>
                  </a:cubicBezTo>
                  <a:cubicBezTo>
                    <a:pt x="1001" y="482"/>
                    <a:pt x="1001" y="486"/>
                    <a:pt x="994" y="487"/>
                  </a:cubicBezTo>
                  <a:cubicBezTo>
                    <a:pt x="989" y="493"/>
                    <a:pt x="983" y="495"/>
                    <a:pt x="976" y="499"/>
                  </a:cubicBezTo>
                  <a:cubicBezTo>
                    <a:pt x="965" y="512"/>
                    <a:pt x="934" y="556"/>
                    <a:pt x="919" y="559"/>
                  </a:cubicBezTo>
                  <a:cubicBezTo>
                    <a:pt x="913" y="562"/>
                    <a:pt x="907" y="564"/>
                    <a:pt x="901" y="565"/>
                  </a:cubicBezTo>
                  <a:cubicBezTo>
                    <a:pt x="894" y="569"/>
                    <a:pt x="890" y="572"/>
                    <a:pt x="883" y="576"/>
                  </a:cubicBezTo>
                  <a:cubicBezTo>
                    <a:pt x="876" y="586"/>
                    <a:pt x="859" y="596"/>
                    <a:pt x="847" y="598"/>
                  </a:cubicBezTo>
                  <a:cubicBezTo>
                    <a:pt x="840" y="597"/>
                    <a:pt x="838" y="595"/>
                    <a:pt x="835" y="588"/>
                  </a:cubicBezTo>
                  <a:cubicBezTo>
                    <a:pt x="833" y="578"/>
                    <a:pt x="831" y="569"/>
                    <a:pt x="829" y="559"/>
                  </a:cubicBezTo>
                  <a:cubicBezTo>
                    <a:pt x="828" y="546"/>
                    <a:pt x="827" y="531"/>
                    <a:pt x="823" y="519"/>
                  </a:cubicBezTo>
                  <a:cubicBezTo>
                    <a:pt x="822" y="508"/>
                    <a:pt x="819" y="497"/>
                    <a:pt x="817" y="486"/>
                  </a:cubicBezTo>
                  <a:cubicBezTo>
                    <a:pt x="816" y="471"/>
                    <a:pt x="811" y="457"/>
                    <a:pt x="802" y="444"/>
                  </a:cubicBezTo>
                  <a:cubicBezTo>
                    <a:pt x="800" y="434"/>
                    <a:pt x="796" y="425"/>
                    <a:pt x="790" y="417"/>
                  </a:cubicBezTo>
                  <a:cubicBezTo>
                    <a:pt x="787" y="403"/>
                    <a:pt x="765" y="387"/>
                    <a:pt x="751" y="384"/>
                  </a:cubicBezTo>
                  <a:cubicBezTo>
                    <a:pt x="744" y="379"/>
                    <a:pt x="743" y="378"/>
                    <a:pt x="733" y="379"/>
                  </a:cubicBezTo>
                  <a:cubicBezTo>
                    <a:pt x="720" y="385"/>
                    <a:pt x="707" y="392"/>
                    <a:pt x="693" y="394"/>
                  </a:cubicBezTo>
                  <a:cubicBezTo>
                    <a:pt x="686" y="397"/>
                    <a:pt x="678" y="399"/>
                    <a:pt x="670" y="400"/>
                  </a:cubicBezTo>
                  <a:cubicBezTo>
                    <a:pt x="665" y="403"/>
                    <a:pt x="661" y="403"/>
                    <a:pt x="655" y="402"/>
                  </a:cubicBezTo>
                  <a:cubicBezTo>
                    <a:pt x="649" y="399"/>
                    <a:pt x="641" y="397"/>
                    <a:pt x="634" y="396"/>
                  </a:cubicBezTo>
                  <a:cubicBezTo>
                    <a:pt x="618" y="388"/>
                    <a:pt x="620" y="364"/>
                    <a:pt x="595" y="360"/>
                  </a:cubicBezTo>
                  <a:cubicBezTo>
                    <a:pt x="583" y="361"/>
                    <a:pt x="571" y="365"/>
                    <a:pt x="559" y="367"/>
                  </a:cubicBezTo>
                  <a:cubicBezTo>
                    <a:pt x="551" y="371"/>
                    <a:pt x="547" y="370"/>
                    <a:pt x="537" y="369"/>
                  </a:cubicBezTo>
                  <a:cubicBezTo>
                    <a:pt x="531" y="367"/>
                    <a:pt x="527" y="367"/>
                    <a:pt x="522" y="363"/>
                  </a:cubicBezTo>
                  <a:cubicBezTo>
                    <a:pt x="518" y="357"/>
                    <a:pt x="515" y="349"/>
                    <a:pt x="508" y="348"/>
                  </a:cubicBezTo>
                  <a:cubicBezTo>
                    <a:pt x="505" y="343"/>
                    <a:pt x="496" y="336"/>
                    <a:pt x="496" y="336"/>
                  </a:cubicBezTo>
                  <a:cubicBezTo>
                    <a:pt x="492" y="330"/>
                    <a:pt x="487" y="325"/>
                    <a:pt x="481" y="321"/>
                  </a:cubicBezTo>
                  <a:cubicBezTo>
                    <a:pt x="477" y="314"/>
                    <a:pt x="468" y="308"/>
                    <a:pt x="460" y="306"/>
                  </a:cubicBezTo>
                  <a:cubicBezTo>
                    <a:pt x="450" y="298"/>
                    <a:pt x="435" y="288"/>
                    <a:pt x="424" y="283"/>
                  </a:cubicBezTo>
                  <a:cubicBezTo>
                    <a:pt x="419" y="278"/>
                    <a:pt x="413" y="274"/>
                    <a:pt x="406" y="273"/>
                  </a:cubicBezTo>
                  <a:cubicBezTo>
                    <a:pt x="393" y="267"/>
                    <a:pt x="378" y="257"/>
                    <a:pt x="364" y="255"/>
                  </a:cubicBezTo>
                  <a:cubicBezTo>
                    <a:pt x="356" y="249"/>
                    <a:pt x="346" y="248"/>
                    <a:pt x="337" y="246"/>
                  </a:cubicBezTo>
                  <a:cubicBezTo>
                    <a:pt x="325" y="240"/>
                    <a:pt x="331" y="242"/>
                    <a:pt x="321" y="240"/>
                  </a:cubicBezTo>
                  <a:cubicBezTo>
                    <a:pt x="315" y="238"/>
                    <a:pt x="310" y="235"/>
                    <a:pt x="304" y="234"/>
                  </a:cubicBezTo>
                  <a:cubicBezTo>
                    <a:pt x="297" y="229"/>
                    <a:pt x="294" y="226"/>
                    <a:pt x="289" y="219"/>
                  </a:cubicBezTo>
                  <a:cubicBezTo>
                    <a:pt x="288" y="213"/>
                    <a:pt x="286" y="210"/>
                    <a:pt x="283" y="205"/>
                  </a:cubicBezTo>
                  <a:cubicBezTo>
                    <a:pt x="282" y="197"/>
                    <a:pt x="281" y="187"/>
                    <a:pt x="277" y="180"/>
                  </a:cubicBezTo>
                  <a:cubicBezTo>
                    <a:pt x="275" y="170"/>
                    <a:pt x="271" y="161"/>
                    <a:pt x="265" y="153"/>
                  </a:cubicBezTo>
                  <a:cubicBezTo>
                    <a:pt x="263" y="143"/>
                    <a:pt x="253" y="128"/>
                    <a:pt x="247" y="120"/>
                  </a:cubicBezTo>
                  <a:cubicBezTo>
                    <a:pt x="245" y="108"/>
                    <a:pt x="232" y="99"/>
                    <a:pt x="222" y="94"/>
                  </a:cubicBezTo>
                  <a:cubicBezTo>
                    <a:pt x="210" y="97"/>
                    <a:pt x="203" y="99"/>
                    <a:pt x="190" y="100"/>
                  </a:cubicBezTo>
                  <a:cubicBezTo>
                    <a:pt x="180" y="103"/>
                    <a:pt x="169" y="103"/>
                    <a:pt x="159" y="105"/>
                  </a:cubicBezTo>
                  <a:cubicBezTo>
                    <a:pt x="142" y="103"/>
                    <a:pt x="136" y="106"/>
                    <a:pt x="130" y="91"/>
                  </a:cubicBezTo>
                  <a:cubicBezTo>
                    <a:pt x="133" y="80"/>
                    <a:pt x="132" y="86"/>
                    <a:pt x="130" y="70"/>
                  </a:cubicBezTo>
                  <a:cubicBezTo>
                    <a:pt x="129" y="66"/>
                    <a:pt x="123" y="63"/>
                    <a:pt x="126" y="60"/>
                  </a:cubicBezTo>
                  <a:cubicBezTo>
                    <a:pt x="127" y="59"/>
                    <a:pt x="130" y="65"/>
                    <a:pt x="130" y="63"/>
                  </a:cubicBezTo>
                  <a:cubicBezTo>
                    <a:pt x="130" y="60"/>
                    <a:pt x="120" y="54"/>
                    <a:pt x="130" y="61"/>
                  </a:cubicBezTo>
                  <a:cubicBezTo>
                    <a:pt x="124" y="64"/>
                    <a:pt x="121" y="60"/>
                    <a:pt x="115" y="58"/>
                  </a:cubicBezTo>
                  <a:cubicBezTo>
                    <a:pt x="108" y="56"/>
                    <a:pt x="67" y="51"/>
                    <a:pt x="60" y="49"/>
                  </a:cubicBezTo>
                  <a:cubicBezTo>
                    <a:pt x="45" y="47"/>
                    <a:pt x="34" y="48"/>
                    <a:pt x="24" y="46"/>
                  </a:cubicBezTo>
                  <a:cubicBezTo>
                    <a:pt x="14" y="44"/>
                    <a:pt x="1" y="38"/>
                    <a:pt x="0" y="39"/>
                  </a:cubicBezTo>
                </a:path>
              </a:pathLst>
            </a:custGeom>
            <a:noFill/>
            <a:ln w="38100" cmpd="sng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CL"/>
            </a:p>
          </p:txBody>
        </p:sp>
        <p:sp>
          <p:nvSpPr>
            <p:cNvPr id="52255" name="Freeform 1055">
              <a:extLst>
                <a:ext uri="{FF2B5EF4-FFF2-40B4-BE49-F238E27FC236}">
                  <a16:creationId xmlns:a16="http://schemas.microsoft.com/office/drawing/2014/main" id="{A2EA5AE9-564B-C504-48F3-D54ABCDB4E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7" y="2792"/>
              <a:ext cx="489" cy="755"/>
            </a:xfrm>
            <a:custGeom>
              <a:avLst/>
              <a:gdLst>
                <a:gd name="T0" fmla="*/ 489 w 489"/>
                <a:gd name="T1" fmla="*/ 21 h 755"/>
                <a:gd name="T2" fmla="*/ 463 w 489"/>
                <a:gd name="T3" fmla="*/ 6 h 755"/>
                <a:gd name="T4" fmla="*/ 427 w 489"/>
                <a:gd name="T5" fmla="*/ 4 h 755"/>
                <a:gd name="T6" fmla="*/ 408 w 489"/>
                <a:gd name="T7" fmla="*/ 22 h 755"/>
                <a:gd name="T8" fmla="*/ 337 w 489"/>
                <a:gd name="T9" fmla="*/ 40 h 755"/>
                <a:gd name="T10" fmla="*/ 309 w 489"/>
                <a:gd name="T11" fmla="*/ 51 h 755"/>
                <a:gd name="T12" fmla="*/ 297 w 489"/>
                <a:gd name="T13" fmla="*/ 60 h 755"/>
                <a:gd name="T14" fmla="*/ 280 w 489"/>
                <a:gd name="T15" fmla="*/ 70 h 755"/>
                <a:gd name="T16" fmla="*/ 271 w 489"/>
                <a:gd name="T17" fmla="*/ 84 h 755"/>
                <a:gd name="T18" fmla="*/ 276 w 489"/>
                <a:gd name="T19" fmla="*/ 118 h 755"/>
                <a:gd name="T20" fmla="*/ 297 w 489"/>
                <a:gd name="T21" fmla="*/ 117 h 755"/>
                <a:gd name="T22" fmla="*/ 333 w 489"/>
                <a:gd name="T23" fmla="*/ 114 h 755"/>
                <a:gd name="T24" fmla="*/ 345 w 489"/>
                <a:gd name="T25" fmla="*/ 121 h 755"/>
                <a:gd name="T26" fmla="*/ 340 w 489"/>
                <a:gd name="T27" fmla="*/ 142 h 755"/>
                <a:gd name="T28" fmla="*/ 336 w 489"/>
                <a:gd name="T29" fmla="*/ 151 h 755"/>
                <a:gd name="T30" fmla="*/ 352 w 489"/>
                <a:gd name="T31" fmla="*/ 181 h 755"/>
                <a:gd name="T32" fmla="*/ 337 w 489"/>
                <a:gd name="T33" fmla="*/ 196 h 755"/>
                <a:gd name="T34" fmla="*/ 301 w 489"/>
                <a:gd name="T35" fmla="*/ 223 h 755"/>
                <a:gd name="T36" fmla="*/ 283 w 489"/>
                <a:gd name="T37" fmla="*/ 241 h 755"/>
                <a:gd name="T38" fmla="*/ 262 w 489"/>
                <a:gd name="T39" fmla="*/ 256 h 755"/>
                <a:gd name="T40" fmla="*/ 264 w 489"/>
                <a:gd name="T41" fmla="*/ 283 h 755"/>
                <a:gd name="T42" fmla="*/ 255 w 489"/>
                <a:gd name="T43" fmla="*/ 304 h 755"/>
                <a:gd name="T44" fmla="*/ 238 w 489"/>
                <a:gd name="T45" fmla="*/ 315 h 755"/>
                <a:gd name="T46" fmla="*/ 205 w 489"/>
                <a:gd name="T47" fmla="*/ 340 h 755"/>
                <a:gd name="T48" fmla="*/ 196 w 489"/>
                <a:gd name="T49" fmla="*/ 354 h 755"/>
                <a:gd name="T50" fmla="*/ 210 w 489"/>
                <a:gd name="T51" fmla="*/ 376 h 755"/>
                <a:gd name="T52" fmla="*/ 228 w 489"/>
                <a:gd name="T53" fmla="*/ 388 h 755"/>
                <a:gd name="T54" fmla="*/ 255 w 489"/>
                <a:gd name="T55" fmla="*/ 400 h 755"/>
                <a:gd name="T56" fmla="*/ 270 w 489"/>
                <a:gd name="T57" fmla="*/ 403 h 755"/>
                <a:gd name="T58" fmla="*/ 292 w 489"/>
                <a:gd name="T59" fmla="*/ 414 h 755"/>
                <a:gd name="T60" fmla="*/ 298 w 489"/>
                <a:gd name="T61" fmla="*/ 429 h 755"/>
                <a:gd name="T62" fmla="*/ 294 w 489"/>
                <a:gd name="T63" fmla="*/ 448 h 755"/>
                <a:gd name="T64" fmla="*/ 291 w 489"/>
                <a:gd name="T65" fmla="*/ 492 h 755"/>
                <a:gd name="T66" fmla="*/ 241 w 489"/>
                <a:gd name="T67" fmla="*/ 511 h 755"/>
                <a:gd name="T68" fmla="*/ 205 w 489"/>
                <a:gd name="T69" fmla="*/ 535 h 755"/>
                <a:gd name="T70" fmla="*/ 196 w 489"/>
                <a:gd name="T71" fmla="*/ 547 h 755"/>
                <a:gd name="T72" fmla="*/ 168 w 489"/>
                <a:gd name="T73" fmla="*/ 579 h 755"/>
                <a:gd name="T74" fmla="*/ 150 w 489"/>
                <a:gd name="T75" fmla="*/ 595 h 755"/>
                <a:gd name="T76" fmla="*/ 139 w 489"/>
                <a:gd name="T77" fmla="*/ 607 h 755"/>
                <a:gd name="T78" fmla="*/ 141 w 489"/>
                <a:gd name="T79" fmla="*/ 627 h 755"/>
                <a:gd name="T80" fmla="*/ 139 w 489"/>
                <a:gd name="T81" fmla="*/ 658 h 755"/>
                <a:gd name="T82" fmla="*/ 147 w 489"/>
                <a:gd name="T83" fmla="*/ 702 h 755"/>
                <a:gd name="T84" fmla="*/ 151 w 489"/>
                <a:gd name="T85" fmla="*/ 717 h 755"/>
                <a:gd name="T86" fmla="*/ 130 w 489"/>
                <a:gd name="T87" fmla="*/ 732 h 755"/>
                <a:gd name="T88" fmla="*/ 118 w 489"/>
                <a:gd name="T89" fmla="*/ 715 h 755"/>
                <a:gd name="T90" fmla="*/ 106 w 489"/>
                <a:gd name="T91" fmla="*/ 684 h 755"/>
                <a:gd name="T92" fmla="*/ 91 w 489"/>
                <a:gd name="T93" fmla="*/ 679 h 755"/>
                <a:gd name="T94" fmla="*/ 69 w 489"/>
                <a:gd name="T95" fmla="*/ 685 h 755"/>
                <a:gd name="T96" fmla="*/ 58 w 489"/>
                <a:gd name="T97" fmla="*/ 694 h 755"/>
                <a:gd name="T98" fmla="*/ 43 w 489"/>
                <a:gd name="T99" fmla="*/ 700 h 755"/>
                <a:gd name="T100" fmla="*/ 25 w 489"/>
                <a:gd name="T101" fmla="*/ 706 h 755"/>
                <a:gd name="T102" fmla="*/ 0 w 489"/>
                <a:gd name="T103" fmla="*/ 70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89" h="755">
                  <a:moveTo>
                    <a:pt x="489" y="21"/>
                  </a:moveTo>
                  <a:cubicBezTo>
                    <a:pt x="479" y="17"/>
                    <a:pt x="474" y="8"/>
                    <a:pt x="463" y="6"/>
                  </a:cubicBezTo>
                  <a:cubicBezTo>
                    <a:pt x="451" y="0"/>
                    <a:pt x="442" y="3"/>
                    <a:pt x="427" y="4"/>
                  </a:cubicBezTo>
                  <a:cubicBezTo>
                    <a:pt x="420" y="10"/>
                    <a:pt x="415" y="17"/>
                    <a:pt x="408" y="22"/>
                  </a:cubicBezTo>
                  <a:cubicBezTo>
                    <a:pt x="397" y="40"/>
                    <a:pt x="356" y="39"/>
                    <a:pt x="337" y="40"/>
                  </a:cubicBezTo>
                  <a:cubicBezTo>
                    <a:pt x="322" y="43"/>
                    <a:pt x="321" y="45"/>
                    <a:pt x="309" y="51"/>
                  </a:cubicBezTo>
                  <a:cubicBezTo>
                    <a:pt x="306" y="55"/>
                    <a:pt x="302" y="57"/>
                    <a:pt x="297" y="60"/>
                  </a:cubicBezTo>
                  <a:cubicBezTo>
                    <a:pt x="291" y="63"/>
                    <a:pt x="280" y="70"/>
                    <a:pt x="280" y="70"/>
                  </a:cubicBezTo>
                  <a:cubicBezTo>
                    <a:pt x="277" y="75"/>
                    <a:pt x="274" y="79"/>
                    <a:pt x="271" y="84"/>
                  </a:cubicBezTo>
                  <a:cubicBezTo>
                    <a:pt x="269" y="94"/>
                    <a:pt x="263" y="115"/>
                    <a:pt x="276" y="118"/>
                  </a:cubicBezTo>
                  <a:cubicBezTo>
                    <a:pt x="282" y="121"/>
                    <a:pt x="297" y="117"/>
                    <a:pt x="297" y="117"/>
                  </a:cubicBezTo>
                  <a:cubicBezTo>
                    <a:pt x="309" y="108"/>
                    <a:pt x="314" y="113"/>
                    <a:pt x="333" y="114"/>
                  </a:cubicBezTo>
                  <a:cubicBezTo>
                    <a:pt x="340" y="115"/>
                    <a:pt x="342" y="115"/>
                    <a:pt x="345" y="121"/>
                  </a:cubicBezTo>
                  <a:cubicBezTo>
                    <a:pt x="347" y="129"/>
                    <a:pt x="345" y="135"/>
                    <a:pt x="340" y="142"/>
                  </a:cubicBezTo>
                  <a:cubicBezTo>
                    <a:pt x="339" y="145"/>
                    <a:pt x="336" y="148"/>
                    <a:pt x="336" y="151"/>
                  </a:cubicBezTo>
                  <a:cubicBezTo>
                    <a:pt x="334" y="164"/>
                    <a:pt x="345" y="172"/>
                    <a:pt x="352" y="181"/>
                  </a:cubicBezTo>
                  <a:cubicBezTo>
                    <a:pt x="350" y="192"/>
                    <a:pt x="348" y="194"/>
                    <a:pt x="337" y="196"/>
                  </a:cubicBezTo>
                  <a:cubicBezTo>
                    <a:pt x="322" y="204"/>
                    <a:pt x="314" y="215"/>
                    <a:pt x="301" y="223"/>
                  </a:cubicBezTo>
                  <a:cubicBezTo>
                    <a:pt x="296" y="231"/>
                    <a:pt x="291" y="236"/>
                    <a:pt x="283" y="241"/>
                  </a:cubicBezTo>
                  <a:cubicBezTo>
                    <a:pt x="279" y="248"/>
                    <a:pt x="270" y="254"/>
                    <a:pt x="262" y="256"/>
                  </a:cubicBezTo>
                  <a:cubicBezTo>
                    <a:pt x="257" y="265"/>
                    <a:pt x="260" y="274"/>
                    <a:pt x="264" y="283"/>
                  </a:cubicBezTo>
                  <a:cubicBezTo>
                    <a:pt x="262" y="292"/>
                    <a:pt x="262" y="299"/>
                    <a:pt x="255" y="304"/>
                  </a:cubicBezTo>
                  <a:cubicBezTo>
                    <a:pt x="251" y="310"/>
                    <a:pt x="245" y="312"/>
                    <a:pt x="238" y="315"/>
                  </a:cubicBezTo>
                  <a:cubicBezTo>
                    <a:pt x="231" y="324"/>
                    <a:pt x="214" y="334"/>
                    <a:pt x="205" y="340"/>
                  </a:cubicBezTo>
                  <a:cubicBezTo>
                    <a:pt x="202" y="345"/>
                    <a:pt x="199" y="349"/>
                    <a:pt x="196" y="354"/>
                  </a:cubicBezTo>
                  <a:cubicBezTo>
                    <a:pt x="199" y="363"/>
                    <a:pt x="200" y="374"/>
                    <a:pt x="210" y="376"/>
                  </a:cubicBezTo>
                  <a:cubicBezTo>
                    <a:pt x="216" y="381"/>
                    <a:pt x="221" y="387"/>
                    <a:pt x="228" y="388"/>
                  </a:cubicBezTo>
                  <a:cubicBezTo>
                    <a:pt x="237" y="395"/>
                    <a:pt x="244" y="398"/>
                    <a:pt x="255" y="400"/>
                  </a:cubicBezTo>
                  <a:cubicBezTo>
                    <a:pt x="260" y="401"/>
                    <a:pt x="270" y="403"/>
                    <a:pt x="270" y="403"/>
                  </a:cubicBezTo>
                  <a:cubicBezTo>
                    <a:pt x="278" y="407"/>
                    <a:pt x="285" y="409"/>
                    <a:pt x="292" y="414"/>
                  </a:cubicBezTo>
                  <a:cubicBezTo>
                    <a:pt x="295" y="419"/>
                    <a:pt x="297" y="423"/>
                    <a:pt x="298" y="429"/>
                  </a:cubicBezTo>
                  <a:cubicBezTo>
                    <a:pt x="297" y="436"/>
                    <a:pt x="295" y="441"/>
                    <a:pt x="294" y="448"/>
                  </a:cubicBezTo>
                  <a:cubicBezTo>
                    <a:pt x="293" y="463"/>
                    <a:pt x="297" y="479"/>
                    <a:pt x="291" y="492"/>
                  </a:cubicBezTo>
                  <a:cubicBezTo>
                    <a:pt x="285" y="506"/>
                    <a:pt x="254" y="509"/>
                    <a:pt x="241" y="511"/>
                  </a:cubicBezTo>
                  <a:cubicBezTo>
                    <a:pt x="230" y="520"/>
                    <a:pt x="217" y="528"/>
                    <a:pt x="205" y="535"/>
                  </a:cubicBezTo>
                  <a:cubicBezTo>
                    <a:pt x="204" y="542"/>
                    <a:pt x="200" y="542"/>
                    <a:pt x="196" y="547"/>
                  </a:cubicBezTo>
                  <a:cubicBezTo>
                    <a:pt x="193" y="560"/>
                    <a:pt x="178" y="571"/>
                    <a:pt x="168" y="579"/>
                  </a:cubicBezTo>
                  <a:cubicBezTo>
                    <a:pt x="165" y="586"/>
                    <a:pt x="156" y="590"/>
                    <a:pt x="150" y="595"/>
                  </a:cubicBezTo>
                  <a:cubicBezTo>
                    <a:pt x="147" y="601"/>
                    <a:pt x="145" y="604"/>
                    <a:pt x="139" y="607"/>
                  </a:cubicBezTo>
                  <a:cubicBezTo>
                    <a:pt x="138" y="614"/>
                    <a:pt x="138" y="620"/>
                    <a:pt x="141" y="627"/>
                  </a:cubicBezTo>
                  <a:cubicBezTo>
                    <a:pt x="143" y="637"/>
                    <a:pt x="140" y="648"/>
                    <a:pt x="139" y="658"/>
                  </a:cubicBezTo>
                  <a:cubicBezTo>
                    <a:pt x="141" y="683"/>
                    <a:pt x="140" y="684"/>
                    <a:pt x="147" y="702"/>
                  </a:cubicBezTo>
                  <a:cubicBezTo>
                    <a:pt x="148" y="707"/>
                    <a:pt x="150" y="712"/>
                    <a:pt x="151" y="717"/>
                  </a:cubicBezTo>
                  <a:cubicBezTo>
                    <a:pt x="149" y="755"/>
                    <a:pt x="151" y="736"/>
                    <a:pt x="130" y="732"/>
                  </a:cubicBezTo>
                  <a:cubicBezTo>
                    <a:pt x="126" y="726"/>
                    <a:pt x="122" y="721"/>
                    <a:pt x="118" y="715"/>
                  </a:cubicBezTo>
                  <a:cubicBezTo>
                    <a:pt x="122" y="700"/>
                    <a:pt x="123" y="687"/>
                    <a:pt x="106" y="684"/>
                  </a:cubicBezTo>
                  <a:cubicBezTo>
                    <a:pt x="101" y="682"/>
                    <a:pt x="96" y="681"/>
                    <a:pt x="91" y="679"/>
                  </a:cubicBezTo>
                  <a:cubicBezTo>
                    <a:pt x="71" y="682"/>
                    <a:pt x="78" y="678"/>
                    <a:pt x="69" y="685"/>
                  </a:cubicBezTo>
                  <a:cubicBezTo>
                    <a:pt x="66" y="691"/>
                    <a:pt x="65" y="693"/>
                    <a:pt x="58" y="694"/>
                  </a:cubicBezTo>
                  <a:cubicBezTo>
                    <a:pt x="53" y="698"/>
                    <a:pt x="49" y="699"/>
                    <a:pt x="43" y="700"/>
                  </a:cubicBezTo>
                  <a:cubicBezTo>
                    <a:pt x="37" y="703"/>
                    <a:pt x="31" y="705"/>
                    <a:pt x="25" y="706"/>
                  </a:cubicBezTo>
                  <a:cubicBezTo>
                    <a:pt x="17" y="710"/>
                    <a:pt x="10" y="709"/>
                    <a:pt x="0" y="709"/>
                  </a:cubicBezTo>
                </a:path>
              </a:pathLst>
            </a:custGeom>
            <a:noFill/>
            <a:ln w="38100" cmpd="sng">
              <a:solidFill>
                <a:srgbClr val="00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s-CL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22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2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2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2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4">
            <a:extLst>
              <a:ext uri="{FF2B5EF4-FFF2-40B4-BE49-F238E27FC236}">
                <a16:creationId xmlns:a16="http://schemas.microsoft.com/office/drawing/2014/main" id="{B2360DF2-B7F0-88B5-778A-3227F4DD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8FF6D-A3FB-4404-8A45-4C65BDDF3795}" type="slidenum">
              <a:rPr lang="es-ES" altLang="es-CL"/>
              <a:pPr/>
              <a:t>19</a:t>
            </a:fld>
            <a:endParaRPr lang="es-ES" altLang="es-CL"/>
          </a:p>
        </p:txBody>
      </p:sp>
      <p:sp>
        <p:nvSpPr>
          <p:cNvPr id="238596" name="Rectangle 4">
            <a:extLst>
              <a:ext uri="{FF2B5EF4-FFF2-40B4-BE49-F238E27FC236}">
                <a16:creationId xmlns:a16="http://schemas.microsoft.com/office/drawing/2014/main" id="{EC444BE8-3AFA-5135-2BF0-4F9420FA144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-612775" y="115888"/>
            <a:ext cx="9144000" cy="762000"/>
          </a:xfrm>
        </p:spPr>
        <p:txBody>
          <a:bodyPr/>
          <a:lstStyle/>
          <a:p>
            <a:pPr algn="r"/>
            <a:r>
              <a:rPr lang="en-US" altLang="es-CL"/>
              <a:t>RED DAKOTA DEL NORTE</a:t>
            </a:r>
            <a:endParaRPr lang="es-ES" altLang="es-CL"/>
          </a:p>
        </p:txBody>
      </p:sp>
      <p:pic>
        <p:nvPicPr>
          <p:cNvPr id="238597" name="Picture 5">
            <a:extLst>
              <a:ext uri="{FF2B5EF4-FFF2-40B4-BE49-F238E27FC236}">
                <a16:creationId xmlns:a16="http://schemas.microsoft.com/office/drawing/2014/main" id="{922B2ADD-D276-A7E1-D247-1ED03B4E6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28" r="4068" b="11394"/>
          <a:stretch>
            <a:fillRect/>
          </a:stretch>
        </p:blipFill>
        <p:spPr bwMode="auto">
          <a:xfrm>
            <a:off x="-252413" y="1125538"/>
            <a:ext cx="9396413" cy="5761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7">
            <a:extLst>
              <a:ext uri="{FF2B5EF4-FFF2-40B4-BE49-F238E27FC236}">
                <a16:creationId xmlns:a16="http://schemas.microsoft.com/office/drawing/2014/main" id="{0CD8BE6C-6054-1FEB-0FF9-4C80BBE57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C2D97B-CAC9-4070-A213-FF86AB36181B}" type="slidenum">
              <a:rPr lang="es-ES" altLang="es-CL"/>
              <a:pPr/>
              <a:t>2</a:t>
            </a:fld>
            <a:endParaRPr lang="es-ES" altLang="es-CL"/>
          </a:p>
        </p:txBody>
      </p:sp>
      <p:sp>
        <p:nvSpPr>
          <p:cNvPr id="101378" name="Rectangle 2">
            <a:extLst>
              <a:ext uri="{FF2B5EF4-FFF2-40B4-BE49-F238E27FC236}">
                <a16:creationId xmlns:a16="http://schemas.microsoft.com/office/drawing/2014/main" id="{88E4CE68-913D-B41C-7B35-EFB9B95F2F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708400" y="188913"/>
            <a:ext cx="5435600" cy="579437"/>
          </a:xfrm>
        </p:spPr>
        <p:txBody>
          <a:bodyPr/>
          <a:lstStyle/>
          <a:p>
            <a:r>
              <a:rPr lang="en-US" altLang="es-CL" sz="3200"/>
              <a:t>TEMAS A TRATAR</a:t>
            </a:r>
          </a:p>
        </p:txBody>
      </p:sp>
      <p:sp>
        <p:nvSpPr>
          <p:cNvPr id="101379" name="Rectangle 3">
            <a:extLst>
              <a:ext uri="{FF2B5EF4-FFF2-40B4-BE49-F238E27FC236}">
                <a16:creationId xmlns:a16="http://schemas.microsoft.com/office/drawing/2014/main" id="{988D3D6A-1094-CDB8-C151-1B3968B373FE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3203575" y="1196975"/>
            <a:ext cx="5940425" cy="56610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CL" altLang="es-CL" sz="3600"/>
              <a:t>La Estación Meteorológica</a:t>
            </a:r>
          </a:p>
          <a:p>
            <a:pPr lvl="1">
              <a:lnSpc>
                <a:spcPct val="90000"/>
              </a:lnSpc>
            </a:pPr>
            <a:r>
              <a:rPr lang="es-CL" altLang="es-CL" sz="3200"/>
              <a:t>Manual</a:t>
            </a:r>
          </a:p>
          <a:p>
            <a:pPr lvl="1">
              <a:lnSpc>
                <a:spcPct val="90000"/>
              </a:lnSpc>
            </a:pPr>
            <a:r>
              <a:rPr lang="es-CL" altLang="es-CL" sz="3200"/>
              <a:t>Automática</a:t>
            </a:r>
          </a:p>
          <a:p>
            <a:pPr lvl="3">
              <a:lnSpc>
                <a:spcPct val="90000"/>
              </a:lnSpc>
            </a:pPr>
            <a:r>
              <a:rPr lang="es-CL" altLang="es-CL" sz="2400"/>
              <a:t>El Datalogger</a:t>
            </a:r>
          </a:p>
          <a:p>
            <a:pPr lvl="3">
              <a:lnSpc>
                <a:spcPct val="90000"/>
              </a:lnSpc>
            </a:pPr>
            <a:r>
              <a:rPr lang="es-CL" altLang="es-CL" sz="2400"/>
              <a:t>Los Sensores</a:t>
            </a:r>
          </a:p>
          <a:p>
            <a:pPr>
              <a:lnSpc>
                <a:spcPct val="90000"/>
              </a:lnSpc>
            </a:pPr>
            <a:r>
              <a:rPr lang="es-CL" altLang="es-CL" sz="3600"/>
              <a:t>Las Proyecciones</a:t>
            </a:r>
          </a:p>
          <a:p>
            <a:pPr lvl="1">
              <a:lnSpc>
                <a:spcPct val="90000"/>
              </a:lnSpc>
            </a:pPr>
            <a:r>
              <a:rPr lang="es-CL" altLang="es-CL" sz="3200"/>
              <a:t>Los proyectos actuales</a:t>
            </a:r>
          </a:p>
          <a:p>
            <a:pPr lvl="1">
              <a:lnSpc>
                <a:spcPct val="90000"/>
              </a:lnSpc>
            </a:pPr>
            <a:r>
              <a:rPr lang="es-CL" altLang="es-CL" sz="3200"/>
              <a:t>Las demandas futuras</a:t>
            </a:r>
          </a:p>
        </p:txBody>
      </p:sp>
      <p:pic>
        <p:nvPicPr>
          <p:cNvPr id="101388" name="Picture 12">
            <a:extLst>
              <a:ext uri="{FF2B5EF4-FFF2-40B4-BE49-F238E27FC236}">
                <a16:creationId xmlns:a16="http://schemas.microsoft.com/office/drawing/2014/main" id="{1F9CB1E4-9FD3-FE77-1968-01AAA0BD4CFE}"/>
              </a:ext>
            </a:extLst>
          </p:cNvPr>
          <p:cNvPicPr>
            <a:picLocks noChangeAspect="1" noChangeArrowheads="1"/>
          </p:cNvPicPr>
          <p:nvPr>
            <p:ph sz="quarter" idx="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3635375" cy="2390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1389" name="Picture 13" descr="Weather Station type WS01">
            <a:extLst>
              <a:ext uri="{FF2B5EF4-FFF2-40B4-BE49-F238E27FC236}">
                <a16:creationId xmlns:a16="http://schemas.microsoft.com/office/drawing/2014/main" id="{FA7F8344-613A-2C08-5906-340573A9F4D9}"/>
              </a:ext>
            </a:extLst>
          </p:cNvPr>
          <p:cNvPicPr>
            <a:picLocks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2849563"/>
            <a:ext cx="3635375" cy="3352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13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013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3">
            <a:extLst>
              <a:ext uri="{FF2B5EF4-FFF2-40B4-BE49-F238E27FC236}">
                <a16:creationId xmlns:a16="http://schemas.microsoft.com/office/drawing/2014/main" id="{C2599C48-5CA0-C3E9-541C-1180EA68B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89C19-5850-4EA8-947F-C4985615F6F7}" type="slidenum">
              <a:rPr lang="es-ES" altLang="es-CL"/>
              <a:pPr/>
              <a:t>20</a:t>
            </a:fld>
            <a:endParaRPr lang="es-ES" altLang="es-CL"/>
          </a:p>
        </p:txBody>
      </p:sp>
      <p:sp>
        <p:nvSpPr>
          <p:cNvPr id="50178" name="Rectangle 2">
            <a:extLst>
              <a:ext uri="{FF2B5EF4-FFF2-40B4-BE49-F238E27FC236}">
                <a16:creationId xmlns:a16="http://schemas.microsoft.com/office/drawing/2014/main" id="{A22651ED-4566-EB92-ACCB-3CEE50C735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2057400"/>
            <a:ext cx="32766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SzPct val="85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lnSpc>
                <a:spcPct val="90000"/>
              </a:lnSpc>
              <a:spcAft>
                <a:spcPts val="1200"/>
              </a:spcAft>
              <a:buFontTx/>
              <a:buNone/>
            </a:pPr>
            <a:r>
              <a:rPr lang="es-ES_tradnl" altLang="es-CL" sz="2400"/>
              <a:t>Desarrollo y/o evaluación del software computacional para el procesamiento de los datos meteorológicos obtenidos desde las estaciones de la red.</a:t>
            </a:r>
          </a:p>
        </p:txBody>
      </p:sp>
      <p:graphicFrame>
        <p:nvGraphicFramePr>
          <p:cNvPr id="50194" name="Object 18">
            <a:extLst>
              <a:ext uri="{FF2B5EF4-FFF2-40B4-BE49-F238E27FC236}">
                <a16:creationId xmlns:a16="http://schemas.microsoft.com/office/drawing/2014/main" id="{8154C352-BD45-CD17-8A22-BE09B2B5836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810000" y="2133600"/>
          <a:ext cx="5257800" cy="4006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o" r:id="rId3" imgW="3180600" imgH="2423520" progId="Word.Document.8">
                  <p:embed/>
                </p:oleObj>
              </mc:Choice>
              <mc:Fallback>
                <p:oleObj name="Documento" r:id="rId3" imgW="3180600" imgH="2423520" progId="Word.Document.8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2133600"/>
                        <a:ext cx="5257800" cy="4006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189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196" name="Rectangle 20">
            <a:extLst>
              <a:ext uri="{FF2B5EF4-FFF2-40B4-BE49-F238E27FC236}">
                <a16:creationId xmlns:a16="http://schemas.microsoft.com/office/drawing/2014/main" id="{6445C83E-7E73-B164-CCD6-14D31E686A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3" y="260350"/>
            <a:ext cx="91440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</a:pPr>
            <a:r>
              <a:rPr lang="es-ES_tradnl" altLang="es-CL" sz="2800">
                <a:solidFill>
                  <a:schemeClr val="hlink"/>
                </a:solidFill>
                <a:latin typeface="Arial Black" panose="020B0A04020102020204" pitchFamily="34" charset="0"/>
              </a:rPr>
              <a:t>Colecta automatizada de información meteorológica en tiempo real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0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4">
            <a:extLst>
              <a:ext uri="{FF2B5EF4-FFF2-40B4-BE49-F238E27FC236}">
                <a16:creationId xmlns:a16="http://schemas.microsoft.com/office/drawing/2014/main" id="{37D94AA1-D09B-69FC-E286-3A0315B4E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0E24DD-B993-4A78-A39F-23D88344000F}" type="slidenum">
              <a:rPr lang="es-ES" altLang="es-CL"/>
              <a:pPr/>
              <a:t>21</a:t>
            </a:fld>
            <a:endParaRPr lang="es-ES" altLang="es-CL"/>
          </a:p>
        </p:txBody>
      </p:sp>
      <p:sp>
        <p:nvSpPr>
          <p:cNvPr id="54274" name="Rectangle 2">
            <a:extLst>
              <a:ext uri="{FF2B5EF4-FFF2-40B4-BE49-F238E27FC236}">
                <a16:creationId xmlns:a16="http://schemas.microsoft.com/office/drawing/2014/main" id="{F2508275-75F8-4AE8-41E3-8501760335E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217488"/>
            <a:ext cx="9144000" cy="12985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s-CL" b="1" i="1">
                <a:effectLst>
                  <a:outerShdw blurRad="38100" dist="38100" dir="2700000" algn="tl">
                    <a:srgbClr val="000000"/>
                  </a:outerShdw>
                </a:effectLst>
                <a:latin typeface="CommercialScript BT" pitchFamily="66" charset="0"/>
              </a:rPr>
              <a:t>Sistema  de Administración  de </a:t>
            </a:r>
            <a:br>
              <a:rPr lang="es-ES_tradnl" altLang="es-CL" b="1" i="1">
                <a:effectLst>
                  <a:outerShdw blurRad="38100" dist="38100" dir="2700000" algn="tl">
                    <a:srgbClr val="000000"/>
                  </a:outerShdw>
                </a:effectLst>
                <a:latin typeface="CommercialScript BT" pitchFamily="66" charset="0"/>
              </a:rPr>
            </a:br>
            <a:r>
              <a:rPr lang="es-ES_tradnl" altLang="es-CL" b="1" i="1">
                <a:effectLst>
                  <a:outerShdw blurRad="38100" dist="38100" dir="2700000" algn="tl">
                    <a:srgbClr val="000000"/>
                  </a:outerShdw>
                </a:effectLst>
                <a:latin typeface="CommercialScript BT" pitchFamily="66" charset="0"/>
              </a:rPr>
              <a:t>la Información  Meteorológica</a:t>
            </a:r>
          </a:p>
        </p:txBody>
      </p:sp>
      <p:grpSp>
        <p:nvGrpSpPr>
          <p:cNvPr id="54370" name="Group 98">
            <a:extLst>
              <a:ext uri="{FF2B5EF4-FFF2-40B4-BE49-F238E27FC236}">
                <a16:creationId xmlns:a16="http://schemas.microsoft.com/office/drawing/2014/main" id="{D6CC1516-BBE7-ADFD-61D2-0EE932506889}"/>
              </a:ext>
            </a:extLst>
          </p:cNvPr>
          <p:cNvGrpSpPr>
            <a:grpSpLocks/>
          </p:cNvGrpSpPr>
          <p:nvPr/>
        </p:nvGrpSpPr>
        <p:grpSpPr bwMode="auto">
          <a:xfrm>
            <a:off x="4149725" y="3398838"/>
            <a:ext cx="1589088" cy="1122362"/>
            <a:chOff x="2614" y="2141"/>
            <a:chExt cx="1001" cy="707"/>
          </a:xfrm>
        </p:grpSpPr>
        <p:graphicFrame>
          <p:nvGraphicFramePr>
            <p:cNvPr id="54276" name="Object 4">
              <a:extLst>
                <a:ext uri="{FF2B5EF4-FFF2-40B4-BE49-F238E27FC236}">
                  <a16:creationId xmlns:a16="http://schemas.microsoft.com/office/drawing/2014/main" id="{8C236F31-D421-F8AE-B557-74DCD8E71B6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614" y="2141"/>
            <a:ext cx="1001" cy="7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Imagen" r:id="rId2" imgW="1142857" imgH="790476" progId="MS_ClipArt_Gallery.2">
                    <p:embed/>
                  </p:oleObj>
                </mc:Choice>
                <mc:Fallback>
                  <p:oleObj name="Imagen" r:id="rId2" imgW="1142857" imgH="790476" progId="MS_ClipArt_Gallery.2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14" y="2141"/>
                          <a:ext cx="1001" cy="70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4277" name="Text Box 5">
              <a:extLst>
                <a:ext uri="{FF2B5EF4-FFF2-40B4-BE49-F238E27FC236}">
                  <a16:creationId xmlns:a16="http://schemas.microsoft.com/office/drawing/2014/main" id="{A2CE5F77-0BC5-59D8-12FD-74A9EB2574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06" y="2252"/>
              <a:ext cx="25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altLang="es-CL" sz="2000" b="0"/>
                <a:t>1</a:t>
              </a:r>
            </a:p>
          </p:txBody>
        </p:sp>
      </p:grpSp>
      <p:grpSp>
        <p:nvGrpSpPr>
          <p:cNvPr id="54371" name="Group 99">
            <a:extLst>
              <a:ext uri="{FF2B5EF4-FFF2-40B4-BE49-F238E27FC236}">
                <a16:creationId xmlns:a16="http://schemas.microsoft.com/office/drawing/2014/main" id="{16668E1E-2862-3FE7-DAA5-16A883EC013A}"/>
              </a:ext>
            </a:extLst>
          </p:cNvPr>
          <p:cNvGrpSpPr>
            <a:grpSpLocks/>
          </p:cNvGrpSpPr>
          <p:nvPr/>
        </p:nvGrpSpPr>
        <p:grpSpPr bwMode="auto">
          <a:xfrm>
            <a:off x="4281488" y="1679575"/>
            <a:ext cx="3311525" cy="1624013"/>
            <a:chOff x="2697" y="1058"/>
            <a:chExt cx="2086" cy="1023"/>
          </a:xfrm>
        </p:grpSpPr>
        <p:grpSp>
          <p:nvGrpSpPr>
            <p:cNvPr id="54297" name="Group 25">
              <a:extLst>
                <a:ext uri="{FF2B5EF4-FFF2-40B4-BE49-F238E27FC236}">
                  <a16:creationId xmlns:a16="http://schemas.microsoft.com/office/drawing/2014/main" id="{94B9128A-6211-1AB1-E145-01FE98A7CD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7" y="1271"/>
              <a:ext cx="751" cy="384"/>
              <a:chOff x="2880" y="887"/>
              <a:chExt cx="864" cy="432"/>
            </a:xfrm>
          </p:grpSpPr>
          <p:sp>
            <p:nvSpPr>
              <p:cNvPr id="54298" name="AutoShape 26">
                <a:extLst>
                  <a:ext uri="{FF2B5EF4-FFF2-40B4-BE49-F238E27FC236}">
                    <a16:creationId xmlns:a16="http://schemas.microsoft.com/office/drawing/2014/main" id="{93F10804-6768-C441-4C76-C7AB498CF6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0" y="887"/>
                <a:ext cx="864" cy="192"/>
              </a:xfrm>
              <a:prstGeom prst="flowChartPredefinedProcess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s-ES_tradnl" altLang="es-CL" sz="140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Soft</a:t>
                </a:r>
                <a:r>
                  <a:rPr lang="es-ES_tradnl" altLang="es-CL" sz="240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 </a:t>
                </a:r>
                <a:r>
                  <a:rPr lang="es-ES_tradnl" altLang="es-CL" sz="140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A</a:t>
                </a:r>
                <a:endParaRPr lang="es-ES_tradnl" altLang="es-CL"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54299" name="AutoShape 27">
                <a:extLst>
                  <a:ext uri="{FF2B5EF4-FFF2-40B4-BE49-F238E27FC236}">
                    <a16:creationId xmlns:a16="http://schemas.microsoft.com/office/drawing/2014/main" id="{B67D4EF7-530B-AE0E-D32F-5C342AB97C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0" y="1127"/>
                <a:ext cx="864" cy="192"/>
              </a:xfrm>
              <a:prstGeom prst="flowChartPredefinedProcess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/>
                <a:r>
                  <a:rPr lang="es-ES_tradnl" altLang="es-CL" sz="140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Soft B</a:t>
                </a:r>
                <a:endParaRPr lang="es-ES_tradnl" altLang="es-CL" sz="2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</p:grpSp>
        <p:sp>
          <p:nvSpPr>
            <p:cNvPr id="54300" name="AutoShape 28">
              <a:extLst>
                <a:ext uri="{FF2B5EF4-FFF2-40B4-BE49-F238E27FC236}">
                  <a16:creationId xmlns:a16="http://schemas.microsoft.com/office/drawing/2014/main" id="{9DA1A9B5-B3F8-311A-B9AE-E3378F656A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7" y="1058"/>
              <a:ext cx="751" cy="171"/>
            </a:xfrm>
            <a:prstGeom prst="flowChartPredefinedProcess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s-ES_tradnl" altLang="es-CL" sz="1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Administrador</a:t>
              </a:r>
            </a:p>
          </p:txBody>
        </p:sp>
        <p:sp>
          <p:nvSpPr>
            <p:cNvPr id="54331" name="AutoShape 59">
              <a:extLst>
                <a:ext uri="{FF2B5EF4-FFF2-40B4-BE49-F238E27FC236}">
                  <a16:creationId xmlns:a16="http://schemas.microsoft.com/office/drawing/2014/main" id="{DC7CFE59-728D-C0F1-E448-2E8E50FD68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1612"/>
              <a:ext cx="751" cy="171"/>
            </a:xfrm>
            <a:prstGeom prst="flowChartPredefinedProcess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s-ES_tradnl" altLang="es-CL" sz="1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Web server</a:t>
              </a:r>
            </a:p>
          </p:txBody>
        </p:sp>
        <p:sp>
          <p:nvSpPr>
            <p:cNvPr id="54332" name="AutoShape 60">
              <a:extLst>
                <a:ext uri="{FF2B5EF4-FFF2-40B4-BE49-F238E27FC236}">
                  <a16:creationId xmlns:a16="http://schemas.microsoft.com/office/drawing/2014/main" id="{1CEEDF04-2B37-07BD-2C9C-2926CAF7E7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7" y="1911"/>
              <a:ext cx="751" cy="170"/>
            </a:xfrm>
            <a:prstGeom prst="flowChartPredefinedProcess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s-ES_tradnl" altLang="es-CL" sz="1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Data Sender</a:t>
              </a:r>
            </a:p>
          </p:txBody>
        </p:sp>
        <p:sp>
          <p:nvSpPr>
            <p:cNvPr id="54334" name="AutoShape 62">
              <a:extLst>
                <a:ext uri="{FF2B5EF4-FFF2-40B4-BE49-F238E27FC236}">
                  <a16:creationId xmlns:a16="http://schemas.microsoft.com/office/drawing/2014/main" id="{4D344953-1D9F-CB82-64F9-5E62DE88AF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7" y="1697"/>
              <a:ext cx="751" cy="171"/>
            </a:xfrm>
            <a:prstGeom prst="flowChartPredefinedProcess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s-ES_tradnl" altLang="es-CL" sz="1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Data Loader</a:t>
              </a:r>
            </a:p>
          </p:txBody>
        </p:sp>
        <p:sp>
          <p:nvSpPr>
            <p:cNvPr id="54336" name="AutoShape 64">
              <a:extLst>
                <a:ext uri="{FF2B5EF4-FFF2-40B4-BE49-F238E27FC236}">
                  <a16:creationId xmlns:a16="http://schemas.microsoft.com/office/drawing/2014/main" id="{702E3F27-FC0C-CFB7-5C20-F6D99D5A2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1825"/>
              <a:ext cx="751" cy="170"/>
            </a:xfrm>
            <a:prstGeom prst="flowChartPredefinedProcess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s-ES_tradnl" altLang="es-CL" sz="14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Database Adm</a:t>
              </a:r>
            </a:p>
          </p:txBody>
        </p:sp>
      </p:grpSp>
      <p:grpSp>
        <p:nvGrpSpPr>
          <p:cNvPr id="54372" name="Group 100">
            <a:extLst>
              <a:ext uri="{FF2B5EF4-FFF2-40B4-BE49-F238E27FC236}">
                <a16:creationId xmlns:a16="http://schemas.microsoft.com/office/drawing/2014/main" id="{B10168FE-43E0-48A9-D421-840DBCE0D5C7}"/>
              </a:ext>
            </a:extLst>
          </p:cNvPr>
          <p:cNvGrpSpPr>
            <a:grpSpLocks/>
          </p:cNvGrpSpPr>
          <p:nvPr/>
        </p:nvGrpSpPr>
        <p:grpSpPr bwMode="auto">
          <a:xfrm>
            <a:off x="5607050" y="3397250"/>
            <a:ext cx="2317750" cy="1123950"/>
            <a:chOff x="3532" y="2140"/>
            <a:chExt cx="1460" cy="708"/>
          </a:xfrm>
        </p:grpSpPr>
        <p:graphicFrame>
          <p:nvGraphicFramePr>
            <p:cNvPr id="54335" name="Object 63">
              <a:extLst>
                <a:ext uri="{FF2B5EF4-FFF2-40B4-BE49-F238E27FC236}">
                  <a16:creationId xmlns:a16="http://schemas.microsoft.com/office/drawing/2014/main" id="{05D6BF70-174E-D61B-ABB2-FDCC31C3BF3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991" y="2140"/>
            <a:ext cx="1001" cy="7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Imagen" r:id="rId4" imgW="1142857" imgH="790476" progId="MS_ClipArt_Gallery.2">
                    <p:embed/>
                  </p:oleObj>
                </mc:Choice>
                <mc:Fallback>
                  <p:oleObj name="Imagen" r:id="rId4" imgW="1142857" imgH="790476" progId="MS_ClipArt_Gallery.2">
                    <p:embed/>
                    <p:pic>
                      <p:nvPicPr>
                        <p:cNvPr id="0" name="Object 6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91" y="2140"/>
                          <a:ext cx="1001" cy="70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4337" name="Text Box 65">
              <a:extLst>
                <a:ext uri="{FF2B5EF4-FFF2-40B4-BE49-F238E27FC236}">
                  <a16:creationId xmlns:a16="http://schemas.microsoft.com/office/drawing/2014/main" id="{7849E5C5-D4B2-C8F6-3DB4-36820B06DB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41" y="2249"/>
              <a:ext cx="375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altLang="es-CL" sz="2000" b="0"/>
                <a:t>2</a:t>
              </a:r>
            </a:p>
          </p:txBody>
        </p:sp>
        <p:sp>
          <p:nvSpPr>
            <p:cNvPr id="54338" name="Line 66">
              <a:extLst>
                <a:ext uri="{FF2B5EF4-FFF2-40B4-BE49-F238E27FC236}">
                  <a16:creationId xmlns:a16="http://schemas.microsoft.com/office/drawing/2014/main" id="{FF0368DD-C24D-2308-290C-DDB4946044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32" y="2401"/>
              <a:ext cx="584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107763" dir="189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>
              <a:spAutoFit/>
            </a:bodyPr>
            <a:lstStyle/>
            <a:p>
              <a:endParaRPr lang="es-CL"/>
            </a:p>
          </p:txBody>
        </p:sp>
      </p:grpSp>
      <p:grpSp>
        <p:nvGrpSpPr>
          <p:cNvPr id="54367" name="Group 95">
            <a:extLst>
              <a:ext uri="{FF2B5EF4-FFF2-40B4-BE49-F238E27FC236}">
                <a16:creationId xmlns:a16="http://schemas.microsoft.com/office/drawing/2014/main" id="{C4DCAE32-7AFF-6889-7BA4-9D59A365C7CB}"/>
              </a:ext>
            </a:extLst>
          </p:cNvPr>
          <p:cNvGrpSpPr>
            <a:grpSpLocks/>
          </p:cNvGrpSpPr>
          <p:nvPr/>
        </p:nvGrpSpPr>
        <p:grpSpPr bwMode="auto">
          <a:xfrm>
            <a:off x="4038600" y="4521200"/>
            <a:ext cx="3422650" cy="2336800"/>
            <a:chOff x="2544" y="2848"/>
            <a:chExt cx="2156" cy="1472"/>
          </a:xfrm>
        </p:grpSpPr>
        <p:sp>
          <p:nvSpPr>
            <p:cNvPr id="54302" name="AutoShape 30">
              <a:extLst>
                <a:ext uri="{FF2B5EF4-FFF2-40B4-BE49-F238E27FC236}">
                  <a16:creationId xmlns:a16="http://schemas.microsoft.com/office/drawing/2014/main" id="{EB5D9E5A-1D43-CBEE-4CB2-ABB7CAD155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6" y="3104"/>
              <a:ext cx="1210" cy="512"/>
            </a:xfrm>
            <a:prstGeom prst="cloudCallout">
              <a:avLst>
                <a:gd name="adj1" fmla="val 37282"/>
                <a:gd name="adj2" fmla="val -34199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es-ES_tradnl" altLang="es-CL" sz="1400">
                  <a:solidFill>
                    <a:srgbClr val="0033CC"/>
                  </a:solidFill>
                  <a:latin typeface="Arial Black" panose="020B0A04020102020204" pitchFamily="34" charset="0"/>
                </a:rPr>
                <a:t>INTERNET</a:t>
              </a:r>
              <a:endParaRPr lang="es-ES_tradnl" altLang="es-CL" sz="1400" b="0"/>
            </a:p>
          </p:txBody>
        </p:sp>
        <p:graphicFrame>
          <p:nvGraphicFramePr>
            <p:cNvPr id="54303" name="Object 31">
              <a:extLst>
                <a:ext uri="{FF2B5EF4-FFF2-40B4-BE49-F238E27FC236}">
                  <a16:creationId xmlns:a16="http://schemas.microsoft.com/office/drawing/2014/main" id="{8ED3D752-A2DC-3301-5BA1-4386F2FA34B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366" y="3999"/>
            <a:ext cx="334" cy="2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Imagen" r:id="rId5" imgW="1142857" imgH="790476" progId="MS_ClipArt_Gallery.2">
                    <p:embed/>
                  </p:oleObj>
                </mc:Choice>
                <mc:Fallback>
                  <p:oleObj name="Imagen" r:id="rId5" imgW="1142857" imgH="790476" progId="MS_ClipArt_Gallery.2">
                    <p:embed/>
                    <p:pic>
                      <p:nvPicPr>
                        <p:cNvPr id="0" name="Object 3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66" y="3999"/>
                          <a:ext cx="334" cy="2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4304" name="Object 32">
              <a:extLst>
                <a:ext uri="{FF2B5EF4-FFF2-40B4-BE49-F238E27FC236}">
                  <a16:creationId xmlns:a16="http://schemas.microsoft.com/office/drawing/2014/main" id="{11D641A8-1DC1-764F-1828-87EC8953AA7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907" y="4042"/>
            <a:ext cx="334" cy="2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Imagen" r:id="rId6" imgW="1142857" imgH="790476" progId="MS_ClipArt_Gallery.2">
                    <p:embed/>
                  </p:oleObj>
                </mc:Choice>
                <mc:Fallback>
                  <p:oleObj name="Imagen" r:id="rId6" imgW="1142857" imgH="790476" progId="MS_ClipArt_Gallery.2">
                    <p:embed/>
                    <p:pic>
                      <p:nvPicPr>
                        <p:cNvPr id="0" name="Object 3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07" y="4042"/>
                          <a:ext cx="334" cy="23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4305" name="Object 33">
              <a:extLst>
                <a:ext uri="{FF2B5EF4-FFF2-40B4-BE49-F238E27FC236}">
                  <a16:creationId xmlns:a16="http://schemas.microsoft.com/office/drawing/2014/main" id="{045B28E6-4400-ECE2-2821-59F13890F3D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360" y="4085"/>
            <a:ext cx="334" cy="2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Imagen" r:id="rId7" imgW="1142857" imgH="790476" progId="MS_ClipArt_Gallery.2">
                    <p:embed/>
                  </p:oleObj>
                </mc:Choice>
                <mc:Fallback>
                  <p:oleObj name="Imagen" r:id="rId7" imgW="1142857" imgH="790476" progId="MS_ClipArt_Gallery.2">
                    <p:embed/>
                    <p:pic>
                      <p:nvPicPr>
                        <p:cNvPr id="0" name="Object 3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60" y="4085"/>
                          <a:ext cx="334" cy="23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4306" name="Object 34">
              <a:extLst>
                <a:ext uri="{FF2B5EF4-FFF2-40B4-BE49-F238E27FC236}">
                  <a16:creationId xmlns:a16="http://schemas.microsoft.com/office/drawing/2014/main" id="{7AB9D823-8BE2-53EB-B7DC-6F43F8189E32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544" y="4042"/>
            <a:ext cx="334" cy="2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Imagen" r:id="rId8" imgW="1142857" imgH="790476" progId="MS_ClipArt_Gallery.2">
                    <p:embed/>
                  </p:oleObj>
                </mc:Choice>
                <mc:Fallback>
                  <p:oleObj name="Imagen" r:id="rId8" imgW="1142857" imgH="790476" progId="MS_ClipArt_Gallery.2">
                    <p:embed/>
                    <p:pic>
                      <p:nvPicPr>
                        <p:cNvPr id="0" name="Object 3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44" y="4042"/>
                          <a:ext cx="334" cy="23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54350" name="AutoShape 78">
              <a:extLst>
                <a:ext uri="{FF2B5EF4-FFF2-40B4-BE49-F238E27FC236}">
                  <a16:creationId xmlns:a16="http://schemas.microsoft.com/office/drawing/2014/main" id="{BB79C589-8F73-2B23-FA8D-D59E45FDFD80}"/>
                </a:ext>
              </a:extLst>
            </p:cNvPr>
            <p:cNvCxnSpPr>
              <a:cxnSpLocks noChangeShapeType="1"/>
              <a:stCxn id="0" idx="2"/>
              <a:endCxn id="54302" idx="3"/>
            </p:cNvCxnSpPr>
            <p:nvPr/>
          </p:nvCxnSpPr>
          <p:spPr bwMode="auto">
            <a:xfrm rot="16200000" flipH="1">
              <a:off x="3085" y="2878"/>
              <a:ext cx="285" cy="226"/>
            </a:xfrm>
            <a:prstGeom prst="bentConnector3">
              <a:avLst>
                <a:gd name="adj1" fmla="val 44912"/>
              </a:avLst>
            </a:prstGeom>
            <a:noFill/>
            <a:ln w="28575">
              <a:solidFill>
                <a:srgbClr val="00FF00"/>
              </a:solidFill>
              <a:prstDash val="sysDot"/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352" name="AutoShape 80">
              <a:extLst>
                <a:ext uri="{FF2B5EF4-FFF2-40B4-BE49-F238E27FC236}">
                  <a16:creationId xmlns:a16="http://schemas.microsoft.com/office/drawing/2014/main" id="{DB0B2AF2-1137-7BD3-3774-23743C1051F0}"/>
                </a:ext>
              </a:extLst>
            </p:cNvPr>
            <p:cNvCxnSpPr>
              <a:cxnSpLocks noChangeShapeType="1"/>
              <a:stCxn id="0" idx="2"/>
              <a:endCxn id="54302" idx="4"/>
            </p:cNvCxnSpPr>
            <p:nvPr/>
          </p:nvCxnSpPr>
          <p:spPr bwMode="auto">
            <a:xfrm rot="5400000">
              <a:off x="3973" y="2667"/>
              <a:ext cx="337" cy="700"/>
            </a:xfrm>
            <a:prstGeom prst="bentConnector2">
              <a:avLst/>
            </a:prstGeom>
            <a:noFill/>
            <a:ln w="28575">
              <a:solidFill>
                <a:srgbClr val="00FF00"/>
              </a:solidFill>
              <a:prstDash val="sysDot"/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353" name="AutoShape 81">
              <a:extLst>
                <a:ext uri="{FF2B5EF4-FFF2-40B4-BE49-F238E27FC236}">
                  <a16:creationId xmlns:a16="http://schemas.microsoft.com/office/drawing/2014/main" id="{D4D5CF46-BE45-6036-75F5-F0EA71B12083}"/>
                </a:ext>
              </a:extLst>
            </p:cNvPr>
            <p:cNvCxnSpPr>
              <a:cxnSpLocks noChangeShapeType="1"/>
              <a:stCxn id="0" idx="0"/>
              <a:endCxn id="54302" idx="0"/>
            </p:cNvCxnSpPr>
            <p:nvPr/>
          </p:nvCxnSpPr>
          <p:spPr bwMode="auto">
            <a:xfrm rot="16200000">
              <a:off x="2385" y="3686"/>
              <a:ext cx="682" cy="29"/>
            </a:xfrm>
            <a:prstGeom prst="bentConnector2">
              <a:avLst/>
            </a:prstGeom>
            <a:noFill/>
            <a:ln w="28575">
              <a:solidFill>
                <a:srgbClr val="00FF00"/>
              </a:solidFill>
              <a:prstDash val="sysDot"/>
              <a:miter lim="800000"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354" name="AutoShape 82">
              <a:extLst>
                <a:ext uri="{FF2B5EF4-FFF2-40B4-BE49-F238E27FC236}">
                  <a16:creationId xmlns:a16="http://schemas.microsoft.com/office/drawing/2014/main" id="{A1066C6D-FFBA-67BE-6DA9-5B1315D45E8F}"/>
                </a:ext>
              </a:extLst>
            </p:cNvPr>
            <p:cNvCxnSpPr>
              <a:cxnSpLocks noChangeShapeType="1"/>
              <a:stCxn id="54302" idx="1"/>
              <a:endCxn id="0" idx="0"/>
            </p:cNvCxnSpPr>
            <p:nvPr/>
          </p:nvCxnSpPr>
          <p:spPr bwMode="auto">
            <a:xfrm rot="16200000" flipH="1">
              <a:off x="3199" y="3757"/>
              <a:ext cx="470" cy="186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rgbClr val="00FF00"/>
              </a:solidFill>
              <a:prstDash val="sysDot"/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355" name="AutoShape 83">
              <a:extLst>
                <a:ext uri="{FF2B5EF4-FFF2-40B4-BE49-F238E27FC236}">
                  <a16:creationId xmlns:a16="http://schemas.microsoft.com/office/drawing/2014/main" id="{F2263BC2-2C44-3036-6762-62BB670B093E}"/>
                </a:ext>
              </a:extLst>
            </p:cNvPr>
            <p:cNvCxnSpPr>
              <a:cxnSpLocks noChangeShapeType="1"/>
              <a:stCxn id="54302" idx="1"/>
              <a:endCxn id="0" idx="0"/>
            </p:cNvCxnSpPr>
            <p:nvPr/>
          </p:nvCxnSpPr>
          <p:spPr bwMode="auto">
            <a:xfrm rot="16200000" flipH="1">
              <a:off x="3494" y="3462"/>
              <a:ext cx="427" cy="733"/>
            </a:xfrm>
            <a:prstGeom prst="bentConnector3">
              <a:avLst>
                <a:gd name="adj1" fmla="val 50116"/>
              </a:avLst>
            </a:prstGeom>
            <a:noFill/>
            <a:ln w="28575">
              <a:solidFill>
                <a:srgbClr val="00FF00"/>
              </a:solidFill>
              <a:prstDash val="sysDot"/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356" name="AutoShape 84">
              <a:extLst>
                <a:ext uri="{FF2B5EF4-FFF2-40B4-BE49-F238E27FC236}">
                  <a16:creationId xmlns:a16="http://schemas.microsoft.com/office/drawing/2014/main" id="{5EDA1898-8C75-951A-D38C-8C32D0142914}"/>
                </a:ext>
              </a:extLst>
            </p:cNvPr>
            <p:cNvCxnSpPr>
              <a:cxnSpLocks noChangeShapeType="1"/>
              <a:stCxn id="54302" idx="2"/>
              <a:endCxn id="0" idx="0"/>
            </p:cNvCxnSpPr>
            <p:nvPr/>
          </p:nvCxnSpPr>
          <p:spPr bwMode="auto">
            <a:xfrm>
              <a:off x="3945" y="3360"/>
              <a:ext cx="588" cy="639"/>
            </a:xfrm>
            <a:prstGeom prst="bentConnector2">
              <a:avLst/>
            </a:prstGeom>
            <a:noFill/>
            <a:ln w="28575">
              <a:solidFill>
                <a:srgbClr val="00FF00"/>
              </a:solidFill>
              <a:prstDash val="sysDot"/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54366" name="Group 94">
            <a:extLst>
              <a:ext uri="{FF2B5EF4-FFF2-40B4-BE49-F238E27FC236}">
                <a16:creationId xmlns:a16="http://schemas.microsoft.com/office/drawing/2014/main" id="{B0B264E9-D944-48CF-8336-AE84BB94C328}"/>
              </a:ext>
            </a:extLst>
          </p:cNvPr>
          <p:cNvGrpSpPr>
            <a:grpSpLocks/>
          </p:cNvGrpSpPr>
          <p:nvPr/>
        </p:nvGrpSpPr>
        <p:grpSpPr bwMode="auto">
          <a:xfrm>
            <a:off x="1676400" y="2819400"/>
            <a:ext cx="2481263" cy="2857500"/>
            <a:chOff x="1056" y="1776"/>
            <a:chExt cx="1563" cy="1800"/>
          </a:xfrm>
        </p:grpSpPr>
        <p:cxnSp>
          <p:nvCxnSpPr>
            <p:cNvPr id="54348" name="AutoShape 76">
              <a:extLst>
                <a:ext uri="{FF2B5EF4-FFF2-40B4-BE49-F238E27FC236}">
                  <a16:creationId xmlns:a16="http://schemas.microsoft.com/office/drawing/2014/main" id="{D1ED2E47-5F12-6C5E-ED8D-9631D3DFCD32}"/>
                </a:ext>
              </a:extLst>
            </p:cNvPr>
            <p:cNvCxnSpPr>
              <a:cxnSpLocks noChangeShapeType="1"/>
              <a:stCxn id="54363" idx="3"/>
              <a:endCxn id="54362" idx="1"/>
            </p:cNvCxnSpPr>
            <p:nvPr/>
          </p:nvCxnSpPr>
          <p:spPr bwMode="auto">
            <a:xfrm flipV="1">
              <a:off x="1275" y="2436"/>
              <a:ext cx="1125" cy="888"/>
            </a:xfrm>
            <a:prstGeom prst="bentConnector3">
              <a:avLst>
                <a:gd name="adj1" fmla="val 49954"/>
              </a:avLst>
            </a:prstGeom>
            <a:noFill/>
            <a:ln w="28575">
              <a:solidFill>
                <a:srgbClr val="00FF00"/>
              </a:solidFill>
              <a:prstDash val="dash"/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4349" name="AutoShape 77">
              <a:extLst>
                <a:ext uri="{FF2B5EF4-FFF2-40B4-BE49-F238E27FC236}">
                  <a16:creationId xmlns:a16="http://schemas.microsoft.com/office/drawing/2014/main" id="{B5875036-BF46-6380-C1F2-6428CC3B0251}"/>
                </a:ext>
              </a:extLst>
            </p:cNvPr>
            <p:cNvCxnSpPr>
              <a:cxnSpLocks noChangeShapeType="1"/>
              <a:stCxn id="54357" idx="3"/>
              <a:endCxn id="54362" idx="1"/>
            </p:cNvCxnSpPr>
            <p:nvPr/>
          </p:nvCxnSpPr>
          <p:spPr bwMode="auto">
            <a:xfrm>
              <a:off x="1611" y="2028"/>
              <a:ext cx="789" cy="408"/>
            </a:xfrm>
            <a:prstGeom prst="bentConnector3">
              <a:avLst>
                <a:gd name="adj1" fmla="val 49935"/>
              </a:avLst>
            </a:prstGeom>
            <a:noFill/>
            <a:ln w="28575">
              <a:solidFill>
                <a:srgbClr val="00FF00"/>
              </a:solidFill>
              <a:prstDash val="dash"/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pic>
          <p:nvPicPr>
            <p:cNvPr id="54357" name="Picture 85">
              <a:extLst>
                <a:ext uri="{FF2B5EF4-FFF2-40B4-BE49-F238E27FC236}">
                  <a16:creationId xmlns:a16="http://schemas.microsoft.com/office/drawing/2014/main" id="{C10DB601-DAEA-F417-998C-AD9FBB20DC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2" y="1776"/>
              <a:ext cx="219" cy="5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4362" name="Picture 90">
              <a:extLst>
                <a:ext uri="{FF2B5EF4-FFF2-40B4-BE49-F238E27FC236}">
                  <a16:creationId xmlns:a16="http://schemas.microsoft.com/office/drawing/2014/main" id="{49EDA4E1-78A1-9EB0-3EAB-65691DAC06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0" y="2184"/>
              <a:ext cx="219" cy="5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4363" name="Picture 91">
              <a:extLst>
                <a:ext uri="{FF2B5EF4-FFF2-40B4-BE49-F238E27FC236}">
                  <a16:creationId xmlns:a16="http://schemas.microsoft.com/office/drawing/2014/main" id="{C58159A9-0AD4-5F19-B5AE-B39E2E2B93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6" y="3072"/>
              <a:ext cx="219" cy="5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4365" name="Group 93">
            <a:extLst>
              <a:ext uri="{FF2B5EF4-FFF2-40B4-BE49-F238E27FC236}">
                <a16:creationId xmlns:a16="http://schemas.microsoft.com/office/drawing/2014/main" id="{1F660432-255D-71E4-BAC4-D9FC0E38FDBF}"/>
              </a:ext>
            </a:extLst>
          </p:cNvPr>
          <p:cNvGrpSpPr>
            <a:grpSpLocks/>
          </p:cNvGrpSpPr>
          <p:nvPr/>
        </p:nvGrpSpPr>
        <p:grpSpPr bwMode="auto">
          <a:xfrm>
            <a:off x="304800" y="2586038"/>
            <a:ext cx="1828800" cy="3814762"/>
            <a:chOff x="192" y="1629"/>
            <a:chExt cx="1152" cy="2403"/>
          </a:xfrm>
        </p:grpSpPr>
        <p:pic>
          <p:nvPicPr>
            <p:cNvPr id="54339" name="Picture 67">
              <a:extLst>
                <a:ext uri="{FF2B5EF4-FFF2-40B4-BE49-F238E27FC236}">
                  <a16:creationId xmlns:a16="http://schemas.microsoft.com/office/drawing/2014/main" id="{F57379E5-C63F-8AD9-803B-8953A58B66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1818"/>
              <a:ext cx="1056" cy="6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4279" name="Text Box 7">
              <a:extLst>
                <a:ext uri="{FF2B5EF4-FFF2-40B4-BE49-F238E27FC236}">
                  <a16:creationId xmlns:a16="http://schemas.microsoft.com/office/drawing/2014/main" id="{E9BD9327-91A7-D59F-DC60-795B5F6A62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" y="2891"/>
              <a:ext cx="807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altLang="es-CL" sz="1400" b="0"/>
                <a:t>Estación tipo B</a:t>
              </a:r>
            </a:p>
          </p:txBody>
        </p:sp>
        <p:sp>
          <p:nvSpPr>
            <p:cNvPr id="54281" name="Text Box 9">
              <a:extLst>
                <a:ext uri="{FF2B5EF4-FFF2-40B4-BE49-F238E27FC236}">
                  <a16:creationId xmlns:a16="http://schemas.microsoft.com/office/drawing/2014/main" id="{24746359-28B6-8E40-3C70-B1321DB35E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" y="1629"/>
              <a:ext cx="813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altLang="es-CL" sz="1400" b="0"/>
                <a:t>Estación tipo A</a:t>
              </a:r>
            </a:p>
          </p:txBody>
        </p:sp>
        <p:pic>
          <p:nvPicPr>
            <p:cNvPr id="54364" name="Picture 92">
              <a:extLst>
                <a:ext uri="{FF2B5EF4-FFF2-40B4-BE49-F238E27FC236}">
                  <a16:creationId xmlns:a16="http://schemas.microsoft.com/office/drawing/2014/main" id="{51B974D2-96AA-D11E-2D86-9DD25E5A4E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" y="3072"/>
              <a:ext cx="768" cy="9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4387" name="Group 115">
            <a:extLst>
              <a:ext uri="{FF2B5EF4-FFF2-40B4-BE49-F238E27FC236}">
                <a16:creationId xmlns:a16="http://schemas.microsoft.com/office/drawing/2014/main" id="{4FC7950A-C7CE-0873-36A5-FB3F2DA040A5}"/>
              </a:ext>
            </a:extLst>
          </p:cNvPr>
          <p:cNvGrpSpPr>
            <a:grpSpLocks/>
          </p:cNvGrpSpPr>
          <p:nvPr/>
        </p:nvGrpSpPr>
        <p:grpSpPr bwMode="auto">
          <a:xfrm>
            <a:off x="4953000" y="3048000"/>
            <a:ext cx="4267200" cy="3352800"/>
            <a:chOff x="5136" y="2064"/>
            <a:chExt cx="2688" cy="2112"/>
          </a:xfrm>
        </p:grpSpPr>
        <p:grpSp>
          <p:nvGrpSpPr>
            <p:cNvPr id="54385" name="Group 113">
              <a:extLst>
                <a:ext uri="{FF2B5EF4-FFF2-40B4-BE49-F238E27FC236}">
                  <a16:creationId xmlns:a16="http://schemas.microsoft.com/office/drawing/2014/main" id="{AD16AD6B-13E1-A030-18FD-F80E3EC0AB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36" y="2064"/>
              <a:ext cx="2688" cy="2112"/>
              <a:chOff x="4608" y="2160"/>
              <a:chExt cx="2688" cy="2112"/>
            </a:xfrm>
          </p:grpSpPr>
          <p:sp>
            <p:nvSpPr>
              <p:cNvPr id="54379" name="Line 107">
                <a:extLst>
                  <a:ext uri="{FF2B5EF4-FFF2-40B4-BE49-F238E27FC236}">
                    <a16:creationId xmlns:a16="http://schemas.microsoft.com/office/drawing/2014/main" id="{6BAAE322-24F0-23C6-015A-0BD3D3CBEF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08" y="3168"/>
                <a:ext cx="206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  <p:grpSp>
            <p:nvGrpSpPr>
              <p:cNvPr id="54384" name="Group 112">
                <a:extLst>
                  <a:ext uri="{FF2B5EF4-FFF2-40B4-BE49-F238E27FC236}">
                    <a16:creationId xmlns:a16="http://schemas.microsoft.com/office/drawing/2014/main" id="{D1E871B3-4324-CD0D-76DF-00ACC402DF1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693" y="2160"/>
                <a:ext cx="603" cy="2112"/>
                <a:chOff x="5184" y="2232"/>
                <a:chExt cx="603" cy="2112"/>
              </a:xfrm>
            </p:grpSpPr>
            <p:pic>
              <p:nvPicPr>
                <p:cNvPr id="54374" name="Picture 102">
                  <a:extLst>
                    <a:ext uri="{FF2B5EF4-FFF2-40B4-BE49-F238E27FC236}">
                      <a16:creationId xmlns:a16="http://schemas.microsoft.com/office/drawing/2014/main" id="{48ADF74A-3F48-9554-A6DB-7801E3F44B6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68" y="2760"/>
                  <a:ext cx="219" cy="5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4375" name="Picture 103">
                  <a:extLst>
                    <a:ext uri="{FF2B5EF4-FFF2-40B4-BE49-F238E27FC236}">
                      <a16:creationId xmlns:a16="http://schemas.microsoft.com/office/drawing/2014/main" id="{844D830A-2A3B-DDF4-4D58-EBF07BD973D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68" y="3840"/>
                  <a:ext cx="219" cy="5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4377" name="Picture 105">
                  <a:extLst>
                    <a:ext uri="{FF2B5EF4-FFF2-40B4-BE49-F238E27FC236}">
                      <a16:creationId xmlns:a16="http://schemas.microsoft.com/office/drawing/2014/main" id="{870F21B5-819E-EF35-7646-06B27740434A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68" y="3288"/>
                  <a:ext cx="219" cy="5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54378" name="Picture 106">
                  <a:extLst>
                    <a:ext uri="{FF2B5EF4-FFF2-40B4-BE49-F238E27FC236}">
                      <a16:creationId xmlns:a16="http://schemas.microsoft.com/office/drawing/2014/main" id="{D400F947-49CE-B1AE-B6D0-B5842F12E53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568" y="2232"/>
                  <a:ext cx="219" cy="50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cxnSp>
              <p:nvCxnSpPr>
                <p:cNvPr id="54380" name="AutoShape 108">
                  <a:extLst>
                    <a:ext uri="{FF2B5EF4-FFF2-40B4-BE49-F238E27FC236}">
                      <a16:creationId xmlns:a16="http://schemas.microsoft.com/office/drawing/2014/main" id="{708DB9CA-6A6C-BEDF-F429-5D860E704131}"/>
                    </a:ext>
                  </a:extLst>
                </p:cNvPr>
                <p:cNvCxnSpPr>
                  <a:cxnSpLocks noChangeShapeType="1"/>
                  <a:stCxn id="54379" idx="1"/>
                  <a:endCxn id="54378" idx="1"/>
                </p:cNvCxnSpPr>
                <p:nvPr/>
              </p:nvCxnSpPr>
              <p:spPr bwMode="auto">
                <a:xfrm rot="5400000" flipH="1" flipV="1">
                  <a:off x="5148" y="2520"/>
                  <a:ext cx="456" cy="384"/>
                </a:xfrm>
                <a:prstGeom prst="bentConnector4">
                  <a:avLst>
                    <a:gd name="adj1" fmla="val 100657"/>
                    <a:gd name="adj2" fmla="val 50000"/>
                  </a:avLst>
                </a:prstGeom>
                <a:noFill/>
                <a:ln w="38100">
                  <a:solidFill>
                    <a:schemeClr val="tx1"/>
                  </a:solidFill>
                  <a:prstDash val="sysDot"/>
                  <a:miter lim="800000"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54381" name="AutoShape 109">
                  <a:extLst>
                    <a:ext uri="{FF2B5EF4-FFF2-40B4-BE49-F238E27FC236}">
                      <a16:creationId xmlns:a16="http://schemas.microsoft.com/office/drawing/2014/main" id="{0EE653C7-C6D2-8C96-52CB-7ED72E55036D}"/>
                    </a:ext>
                  </a:extLst>
                </p:cNvPr>
                <p:cNvCxnSpPr>
                  <a:cxnSpLocks noChangeShapeType="1"/>
                  <a:stCxn id="54379" idx="1"/>
                  <a:endCxn id="54374" idx="1"/>
                </p:cNvCxnSpPr>
                <p:nvPr/>
              </p:nvCxnSpPr>
              <p:spPr bwMode="auto">
                <a:xfrm rot="16200000" flipH="1">
                  <a:off x="5340" y="2784"/>
                  <a:ext cx="72" cy="384"/>
                </a:xfrm>
                <a:prstGeom prst="bentConnector2">
                  <a:avLst/>
                </a:prstGeom>
                <a:noFill/>
                <a:ln w="38100">
                  <a:solidFill>
                    <a:schemeClr val="tx1"/>
                  </a:solidFill>
                  <a:prstDash val="sysDot"/>
                  <a:miter lim="800000"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54382" name="AutoShape 110">
                  <a:extLst>
                    <a:ext uri="{FF2B5EF4-FFF2-40B4-BE49-F238E27FC236}">
                      <a16:creationId xmlns:a16="http://schemas.microsoft.com/office/drawing/2014/main" id="{2DEEEDAC-C314-1B9C-79DB-A669BEB7AF16}"/>
                    </a:ext>
                  </a:extLst>
                </p:cNvPr>
                <p:cNvCxnSpPr>
                  <a:cxnSpLocks noChangeShapeType="1"/>
                  <a:stCxn id="54379" idx="1"/>
                  <a:endCxn id="54377" idx="1"/>
                </p:cNvCxnSpPr>
                <p:nvPr/>
              </p:nvCxnSpPr>
              <p:spPr bwMode="auto">
                <a:xfrm rot="16200000" flipH="1">
                  <a:off x="5076" y="3048"/>
                  <a:ext cx="600" cy="384"/>
                </a:xfrm>
                <a:prstGeom prst="bentConnector2">
                  <a:avLst/>
                </a:prstGeom>
                <a:noFill/>
                <a:ln w="38100">
                  <a:solidFill>
                    <a:schemeClr val="tx1"/>
                  </a:solidFill>
                  <a:prstDash val="sysDot"/>
                  <a:miter lim="800000"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54383" name="AutoShape 111">
                  <a:extLst>
                    <a:ext uri="{FF2B5EF4-FFF2-40B4-BE49-F238E27FC236}">
                      <a16:creationId xmlns:a16="http://schemas.microsoft.com/office/drawing/2014/main" id="{910A6831-39C7-28CC-43B5-0DDD12A0C897}"/>
                    </a:ext>
                  </a:extLst>
                </p:cNvPr>
                <p:cNvCxnSpPr>
                  <a:cxnSpLocks noChangeShapeType="1"/>
                  <a:stCxn id="54379" idx="1"/>
                  <a:endCxn id="54375" idx="1"/>
                </p:cNvCxnSpPr>
                <p:nvPr/>
              </p:nvCxnSpPr>
              <p:spPr bwMode="auto">
                <a:xfrm rot="16200000" flipH="1">
                  <a:off x="4800" y="3324"/>
                  <a:ext cx="1152" cy="384"/>
                </a:xfrm>
                <a:prstGeom prst="bentConnector2">
                  <a:avLst/>
                </a:prstGeom>
                <a:noFill/>
                <a:ln w="38100">
                  <a:solidFill>
                    <a:schemeClr val="tx1"/>
                  </a:solidFill>
                  <a:prstDash val="sysDot"/>
                  <a:miter lim="800000"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</p:grpSp>
        <p:sp>
          <p:nvSpPr>
            <p:cNvPr id="54386" name="Text Box 114">
              <a:extLst>
                <a:ext uri="{FF2B5EF4-FFF2-40B4-BE49-F238E27FC236}">
                  <a16:creationId xmlns:a16="http://schemas.microsoft.com/office/drawing/2014/main" id="{34109303-BF2F-3E73-9110-B8FDC36A0C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68" y="3072"/>
              <a:ext cx="494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altLang="es-CL"/>
                <a:t>SMS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4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4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4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4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4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4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4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61">
            <a:extLst>
              <a:ext uri="{FF2B5EF4-FFF2-40B4-BE49-F238E27FC236}">
                <a16:creationId xmlns:a16="http://schemas.microsoft.com/office/drawing/2014/main" id="{0322F64A-44DC-1D42-E56E-D2EA199ACAB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EB0338D1-0EA9-4AEC-BFC3-CEB5F323DD44}" type="slidenum">
              <a:rPr lang="es-ES" altLang="es-CL"/>
              <a:pPr/>
              <a:t>22</a:t>
            </a:fld>
            <a:endParaRPr lang="es-ES" altLang="es-CL"/>
          </a:p>
        </p:txBody>
      </p:sp>
      <p:sp>
        <p:nvSpPr>
          <p:cNvPr id="229380" name="Rectangle 4">
            <a:extLst>
              <a:ext uri="{FF2B5EF4-FFF2-40B4-BE49-F238E27FC236}">
                <a16:creationId xmlns:a16="http://schemas.microsoft.com/office/drawing/2014/main" id="{E6807013-081B-BCF1-A85E-1EBB61CFFC7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CL" altLang="es-CL" sz="6600">
                <a:latin typeface="Monotype Corsiva" panose="03010101010201010101" pitchFamily="66" charset="0"/>
              </a:rPr>
              <a:t>Funcionamiento de los Sensores</a:t>
            </a:r>
          </a:p>
        </p:txBody>
      </p:sp>
      <p:sp>
        <p:nvSpPr>
          <p:cNvPr id="229381" name="Rectangle 5">
            <a:extLst>
              <a:ext uri="{FF2B5EF4-FFF2-40B4-BE49-F238E27FC236}">
                <a16:creationId xmlns:a16="http://schemas.microsoft.com/office/drawing/2014/main" id="{D6B8E357-0F96-F1FF-E65D-2D0874E1119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es-CL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8">
            <a:extLst>
              <a:ext uri="{FF2B5EF4-FFF2-40B4-BE49-F238E27FC236}">
                <a16:creationId xmlns:a16="http://schemas.microsoft.com/office/drawing/2014/main" id="{F82935DB-0710-011E-1D5E-4F845D6AF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D2C4A-EDE0-44DC-A4AD-501871BB59A5}" type="slidenum">
              <a:rPr lang="es-ES" altLang="es-CL"/>
              <a:pPr/>
              <a:t>23</a:t>
            </a:fld>
            <a:endParaRPr lang="es-ES" altLang="es-CL"/>
          </a:p>
        </p:txBody>
      </p:sp>
      <p:sp>
        <p:nvSpPr>
          <p:cNvPr id="107522" name="Rectangle 2">
            <a:extLst>
              <a:ext uri="{FF2B5EF4-FFF2-40B4-BE49-F238E27FC236}">
                <a16:creationId xmlns:a16="http://schemas.microsoft.com/office/drawing/2014/main" id="{C5B7DCE1-C382-D23A-6BA3-FAFB5917235F}"/>
              </a:ext>
            </a:extLst>
          </p:cNvPr>
          <p:cNvSpPr>
            <a:spLocks noGrp="1" noChangeArrowheads="1"/>
          </p:cNvSpPr>
          <p:nvPr>
            <p:ph type="title" sz="quarter"/>
          </p:nvPr>
        </p:nvSpPr>
        <p:spPr>
          <a:xfrm>
            <a:off x="5076825" y="319088"/>
            <a:ext cx="4067175" cy="519112"/>
          </a:xfrm>
        </p:spPr>
        <p:txBody>
          <a:bodyPr/>
          <a:lstStyle/>
          <a:p>
            <a:r>
              <a:rPr lang="es-ES_tradnl" altLang="es-CL" sz="2800" b="1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TEMPERATURA</a:t>
            </a:r>
            <a:endParaRPr lang="es-ES" altLang="es-CL" sz="2800" b="1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pic>
        <p:nvPicPr>
          <p:cNvPr id="107527" name="Picture 7">
            <a:extLst>
              <a:ext uri="{FF2B5EF4-FFF2-40B4-BE49-F238E27FC236}">
                <a16:creationId xmlns:a16="http://schemas.microsoft.com/office/drawing/2014/main" id="{A368BCE6-0E35-9786-7560-0E75203C6C8F}"/>
              </a:ext>
            </a:extLst>
          </p:cNvPr>
          <p:cNvPicPr>
            <a:picLocks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23" b="52547"/>
          <a:stretch>
            <a:fillRect/>
          </a:stretch>
        </p:blipFill>
        <p:spPr>
          <a:xfrm>
            <a:off x="6588125" y="1484313"/>
            <a:ext cx="1411288" cy="1765300"/>
          </a:xfrm>
          <a:noFill/>
          <a:ln/>
        </p:spPr>
      </p:pic>
      <p:pic>
        <p:nvPicPr>
          <p:cNvPr id="107530" name="Picture 10">
            <a:extLst>
              <a:ext uri="{FF2B5EF4-FFF2-40B4-BE49-F238E27FC236}">
                <a16:creationId xmlns:a16="http://schemas.microsoft.com/office/drawing/2014/main" id="{1A42EBE4-87BA-326B-A962-F835042A1C32}"/>
              </a:ext>
            </a:extLst>
          </p:cNvPr>
          <p:cNvPicPr>
            <a:picLocks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5229225"/>
            <a:ext cx="2268538" cy="16637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7536" name="Picture 16" descr="Temperature &amp; Humidity Economic version">
            <a:hlinkClick r:id="rId4"/>
            <a:extLst>
              <a:ext uri="{FF2B5EF4-FFF2-40B4-BE49-F238E27FC236}">
                <a16:creationId xmlns:a16="http://schemas.microsoft.com/office/drawing/2014/main" id="{329E8A69-F47F-D802-2C07-1C7C9701E7FE}"/>
              </a:ext>
            </a:extLst>
          </p:cNvPr>
          <p:cNvPicPr>
            <a:picLocks noChangeAspect="1" noChangeArrowheads="1"/>
          </p:cNvPicPr>
          <p:nvPr>
            <p:ph sz="quarter" idx="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35150" y="3429000"/>
            <a:ext cx="2376488" cy="1782763"/>
          </a:xfr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107540" name="Object 20">
            <a:extLst>
              <a:ext uri="{FF2B5EF4-FFF2-40B4-BE49-F238E27FC236}">
                <a16:creationId xmlns:a16="http://schemas.microsoft.com/office/drawing/2014/main" id="{1D2DC089-E2C3-4EF2-3AD4-B418FC794E0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5040313" cy="353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áfico" r:id="rId6" imgW="9572978" imgH="6705840" progId="Excel.Chart.8">
                  <p:embed/>
                </p:oleObj>
              </mc:Choice>
              <mc:Fallback>
                <p:oleObj name="Gráfico" r:id="rId6" imgW="9572978" imgH="6705840" progId="Excel.Chart.8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5040313" cy="35306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544" name="Object 24">
            <a:extLst>
              <a:ext uri="{FF2B5EF4-FFF2-40B4-BE49-F238E27FC236}">
                <a16:creationId xmlns:a16="http://schemas.microsoft.com/office/drawing/2014/main" id="{9B443595-2C30-B586-EA98-4F81300B56E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140200" y="3548063"/>
          <a:ext cx="5076825" cy="340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áfico" r:id="rId8" imgW="9572978" imgH="6705840" progId="Excel.Chart.8">
                  <p:embed/>
                </p:oleObj>
              </mc:Choice>
              <mc:Fallback>
                <p:oleObj name="Gráfico" r:id="rId8" imgW="9572978" imgH="6705840" progId="Excel.Chart.8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0200" y="3548063"/>
                        <a:ext cx="5076825" cy="34099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615" name="Group 95">
            <a:extLst>
              <a:ext uri="{FF2B5EF4-FFF2-40B4-BE49-F238E27FC236}">
                <a16:creationId xmlns:a16="http://schemas.microsoft.com/office/drawing/2014/main" id="{08D84707-3DB4-027C-15FF-E0266FF91021}"/>
              </a:ext>
            </a:extLst>
          </p:cNvPr>
          <p:cNvGraphicFramePr>
            <a:graphicFrameLocks noGrp="1"/>
          </p:cNvGraphicFramePr>
          <p:nvPr>
            <p:ph sz="quarter" idx="3"/>
          </p:nvPr>
        </p:nvGraphicFramePr>
        <p:xfrm>
          <a:off x="5292725" y="692150"/>
          <a:ext cx="3810000" cy="393700"/>
        </p:xfrm>
        <a:graphic>
          <a:graphicData uri="http://schemas.openxmlformats.org/drawingml/2006/table">
            <a:tbl>
              <a:tblPr/>
              <a:tblGrid>
                <a:gridCol w="2562225">
                  <a:extLst>
                    <a:ext uri="{9D8B030D-6E8A-4147-A177-3AD203B41FA5}">
                      <a16:colId xmlns:a16="http://schemas.microsoft.com/office/drawing/2014/main" val="412855"/>
                    </a:ext>
                  </a:extLst>
                </a:gridCol>
                <a:gridCol w="1247775">
                  <a:extLst>
                    <a:ext uri="{9D8B030D-6E8A-4147-A177-3AD203B41FA5}">
                      <a16:colId xmlns:a16="http://schemas.microsoft.com/office/drawing/2014/main" val="392889887"/>
                    </a:ext>
                  </a:extLst>
                </a:gridCol>
              </a:tblGrid>
              <a:tr h="393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85000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CL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Temperatura</a:t>
                      </a:r>
                      <a:endParaRPr kumimoji="0" lang="es-ES" altLang="es-CL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SzPct val="85000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CL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+/- 0,3 ºC</a:t>
                      </a:r>
                      <a:endParaRPr kumimoji="0" lang="es-ES" altLang="es-CL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690079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7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7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7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107540" grpId="0"/>
      <p:bldOleChart spid="10754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8">
            <a:extLst>
              <a:ext uri="{FF2B5EF4-FFF2-40B4-BE49-F238E27FC236}">
                <a16:creationId xmlns:a16="http://schemas.microsoft.com/office/drawing/2014/main" id="{4F11BE4F-CFE1-5EE7-5B13-0FB2DBCC3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02323-21DB-4435-9D3F-EB7F8E99DC19}" type="slidenum">
              <a:rPr lang="es-ES" altLang="es-CL"/>
              <a:pPr/>
              <a:t>24</a:t>
            </a:fld>
            <a:endParaRPr lang="es-ES" altLang="es-CL"/>
          </a:p>
        </p:txBody>
      </p:sp>
      <p:sp>
        <p:nvSpPr>
          <p:cNvPr id="211973" name="Rectangle 5">
            <a:extLst>
              <a:ext uri="{FF2B5EF4-FFF2-40B4-BE49-F238E27FC236}">
                <a16:creationId xmlns:a16="http://schemas.microsoft.com/office/drawing/2014/main" id="{E163D9C4-59CF-E541-AE57-F3A8A81A69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6825" y="246063"/>
            <a:ext cx="406717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ctr">
              <a:defRPr sz="4400">
                <a:solidFill>
                  <a:schemeClr val="tx2"/>
                </a:solidFill>
                <a:latin typeface="Arial Black" panose="020B0A040201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 Black" panose="020B0A040201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 Black" panose="020B0A040201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 Black" panose="020B0A040201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 Black" panose="020B0A040201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Black" panose="020B0A040201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Black" panose="020B0A040201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Black" panose="020B0A040201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Black" panose="020B0A04020102020204" pitchFamily="34" charset="0"/>
              </a:defRPr>
            </a:lvl9pPr>
          </a:lstStyle>
          <a:p>
            <a:r>
              <a:rPr lang="es-ES_tradnl" altLang="es-CL" sz="4000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rPr>
              <a:t>HUMEDAD RELATIVA</a:t>
            </a:r>
            <a:endParaRPr lang="es-ES" altLang="es-CL" sz="40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graphicFrame>
        <p:nvGraphicFramePr>
          <p:cNvPr id="211974" name="Object 6">
            <a:extLst>
              <a:ext uri="{FF2B5EF4-FFF2-40B4-BE49-F238E27FC236}">
                <a16:creationId xmlns:a16="http://schemas.microsoft.com/office/drawing/2014/main" id="{E22928E6-47F8-7A8B-8926-AC068251128E}"/>
              </a:ext>
            </a:extLst>
          </p:cNvPr>
          <p:cNvGraphicFramePr>
            <a:graphicFrameLocks noChangeAspect="1"/>
          </p:cNvGraphicFramePr>
          <p:nvPr>
            <p:ph sz="quarter" idx="1"/>
          </p:nvPr>
        </p:nvGraphicFramePr>
        <p:xfrm>
          <a:off x="0" y="0"/>
          <a:ext cx="5076825" cy="3471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áfico" r:id="rId2" imgW="4791546" imgH="3277065" progId="Excel.Chart.8">
                  <p:embed/>
                </p:oleObj>
              </mc:Choice>
              <mc:Fallback>
                <p:oleObj name="Gráfico" r:id="rId2" imgW="4791546" imgH="3277065" progId="Excel.Chart.8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5076825" cy="3471863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1976" name="Object 8">
            <a:extLst>
              <a:ext uri="{FF2B5EF4-FFF2-40B4-BE49-F238E27FC236}">
                <a16:creationId xmlns:a16="http://schemas.microsoft.com/office/drawing/2014/main" id="{4B10CF3C-9624-7830-CC7F-E8516B478E51}"/>
              </a:ext>
            </a:extLst>
          </p:cNvPr>
          <p:cNvGraphicFramePr>
            <a:graphicFrameLocks noChangeAspect="1"/>
          </p:cNvGraphicFramePr>
          <p:nvPr>
            <p:ph sz="quarter" idx="2"/>
          </p:nvPr>
        </p:nvGraphicFramePr>
        <p:xfrm>
          <a:off x="4067175" y="3411538"/>
          <a:ext cx="5184775" cy="3546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áfico" r:id="rId4" imgW="4791546" imgH="3277065" progId="Excel.Chart.8">
                  <p:embed/>
                </p:oleObj>
              </mc:Choice>
              <mc:Fallback>
                <p:oleObj name="Gráfico" r:id="rId4" imgW="4791546" imgH="3277065" progId="Excel.Chart.8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175" y="3411538"/>
                        <a:ext cx="5184775" cy="354647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2003" name="Group 35">
            <a:extLst>
              <a:ext uri="{FF2B5EF4-FFF2-40B4-BE49-F238E27FC236}">
                <a16:creationId xmlns:a16="http://schemas.microsoft.com/office/drawing/2014/main" id="{AAFE51D4-C21C-C042-78C4-561896E6128D}"/>
              </a:ext>
            </a:extLst>
          </p:cNvPr>
          <p:cNvGraphicFramePr>
            <a:graphicFrameLocks noGrp="1"/>
          </p:cNvGraphicFramePr>
          <p:nvPr>
            <p:ph sz="quarter" idx="3"/>
          </p:nvPr>
        </p:nvGraphicFramePr>
        <p:xfrm>
          <a:off x="5219700" y="1916113"/>
          <a:ext cx="3817938" cy="863600"/>
        </p:xfrm>
        <a:graphic>
          <a:graphicData uri="http://schemas.openxmlformats.org/drawingml/2006/table">
            <a:tbl>
              <a:tblPr/>
              <a:tblGrid>
                <a:gridCol w="3635375">
                  <a:extLst>
                    <a:ext uri="{9D8B030D-6E8A-4147-A177-3AD203B41FA5}">
                      <a16:colId xmlns:a16="http://schemas.microsoft.com/office/drawing/2014/main" val="281920900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304331050"/>
                    </a:ext>
                  </a:extLst>
                </a:gridCol>
              </a:tblGrid>
              <a:tr h="863600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SzPct val="85000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CL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Margen de Error</a:t>
                      </a:r>
                    </a:p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CL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Humedad                     +/- 5%</a:t>
                      </a: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buSzPct val="85000"/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CL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kumimoji="0" lang="es-ES" altLang="es-CL" sz="4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78495485"/>
                  </a:ext>
                </a:extLst>
              </a:tr>
            </a:tbl>
          </a:graphicData>
        </a:graphic>
      </p:graphicFrame>
      <p:pic>
        <p:nvPicPr>
          <p:cNvPr id="212000" name="Picture 32">
            <a:extLst>
              <a:ext uri="{FF2B5EF4-FFF2-40B4-BE49-F238E27FC236}">
                <a16:creationId xmlns:a16="http://schemas.microsoft.com/office/drawing/2014/main" id="{986F0CAA-2AB8-F06D-F56B-EE8FE58F8187}"/>
              </a:ext>
            </a:extLst>
          </p:cNvPr>
          <p:cNvPicPr>
            <a:picLocks noChangeAspect="1" noChangeArrowheads="1"/>
          </p:cNvPicPr>
          <p:nvPr>
            <p:ph sz="quarter" idx="4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850" y="3868738"/>
            <a:ext cx="3527425" cy="27289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1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1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12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211974" grpId="0"/>
      <p:bldOleChart spid="21197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6">
            <a:extLst>
              <a:ext uri="{FF2B5EF4-FFF2-40B4-BE49-F238E27FC236}">
                <a16:creationId xmlns:a16="http://schemas.microsoft.com/office/drawing/2014/main" id="{AE0B0359-3439-61FF-CB84-C1B01B69E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07448-D68C-40EB-9AAE-4B996095A1FD}" type="slidenum">
              <a:rPr lang="es-ES" altLang="es-CL"/>
              <a:pPr/>
              <a:t>25</a:t>
            </a:fld>
            <a:endParaRPr lang="es-ES" altLang="es-CL"/>
          </a:p>
        </p:txBody>
      </p:sp>
      <p:sp>
        <p:nvSpPr>
          <p:cNvPr id="111618" name="Rectangle 2">
            <a:extLst>
              <a:ext uri="{FF2B5EF4-FFF2-40B4-BE49-F238E27FC236}">
                <a16:creationId xmlns:a16="http://schemas.microsoft.com/office/drawing/2014/main" id="{D670E5CB-575F-0F57-F6FD-5C09A6533F5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136525"/>
            <a:ext cx="4572000" cy="823913"/>
          </a:xfrm>
        </p:spPr>
        <p:txBody>
          <a:bodyPr/>
          <a:lstStyle/>
          <a:p>
            <a:r>
              <a:rPr lang="es-ES_tradnl" altLang="es-CL" sz="4800" b="1">
                <a:effectLst>
                  <a:outerShdw blurRad="38100" dist="38100" dir="2700000" algn="tl">
                    <a:srgbClr val="000000"/>
                  </a:outerShdw>
                </a:effectLst>
                <a:latin typeface="CommercialScript BT" pitchFamily="66" charset="0"/>
              </a:rPr>
              <a:t>Precipitación</a:t>
            </a:r>
            <a:endParaRPr lang="es-ES" altLang="es-CL" sz="4800" b="1">
              <a:effectLst>
                <a:outerShdw blurRad="38100" dist="38100" dir="2700000" algn="tl">
                  <a:srgbClr val="000000"/>
                </a:outerShdw>
              </a:effectLst>
              <a:latin typeface="CommercialScript BT" pitchFamily="66" charset="0"/>
            </a:endParaRPr>
          </a:p>
        </p:txBody>
      </p:sp>
      <p:pic>
        <p:nvPicPr>
          <p:cNvPr id="111619" name="Picture 3">
            <a:extLst>
              <a:ext uri="{FF2B5EF4-FFF2-40B4-BE49-F238E27FC236}">
                <a16:creationId xmlns:a16="http://schemas.microsoft.com/office/drawing/2014/main" id="{0513501A-E4E4-C671-A90B-7754A07ED7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5925" y="0"/>
            <a:ext cx="2378075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1643" name="Group 27">
            <a:extLst>
              <a:ext uri="{FF2B5EF4-FFF2-40B4-BE49-F238E27FC236}">
                <a16:creationId xmlns:a16="http://schemas.microsoft.com/office/drawing/2014/main" id="{50B6DA92-9DAB-E119-2BF3-2804A156CB9A}"/>
              </a:ext>
            </a:extLst>
          </p:cNvPr>
          <p:cNvGrpSpPr>
            <a:grpSpLocks/>
          </p:cNvGrpSpPr>
          <p:nvPr/>
        </p:nvGrpSpPr>
        <p:grpSpPr bwMode="auto">
          <a:xfrm>
            <a:off x="0" y="1989138"/>
            <a:ext cx="3816350" cy="4868862"/>
            <a:chOff x="0" y="1253"/>
            <a:chExt cx="2404" cy="3067"/>
          </a:xfrm>
        </p:grpSpPr>
        <p:pic>
          <p:nvPicPr>
            <p:cNvPr id="111626" name="Picture 10">
              <a:extLst>
                <a:ext uri="{FF2B5EF4-FFF2-40B4-BE49-F238E27FC236}">
                  <a16:creationId xmlns:a16="http://schemas.microsoft.com/office/drawing/2014/main" id="{4206187D-78D0-E846-97F3-0C466B3BB3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253"/>
              <a:ext cx="2400" cy="11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11620" name="Picture 4">
              <a:extLst>
                <a:ext uri="{FF2B5EF4-FFF2-40B4-BE49-F238E27FC236}">
                  <a16:creationId xmlns:a16="http://schemas.microsoft.com/office/drawing/2014/main" id="{739A2A50-B661-446C-C099-0DF719D98A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397"/>
              <a:ext cx="2404" cy="19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aphicFrame>
        <p:nvGraphicFramePr>
          <p:cNvPr id="111639" name="Object 23">
            <a:extLst>
              <a:ext uri="{FF2B5EF4-FFF2-40B4-BE49-F238E27FC236}">
                <a16:creationId xmlns:a16="http://schemas.microsoft.com/office/drawing/2014/main" id="{E75971C1-1DE6-7513-B3B6-34867289153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851275" y="836613"/>
          <a:ext cx="2879725" cy="1970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áfico" r:id="rId5" imgW="4791546" imgH="3277065" progId="Excel.Chart.8">
                  <p:embed/>
                </p:oleObj>
              </mc:Choice>
              <mc:Fallback>
                <p:oleObj name="Gráfico" r:id="rId5" imgW="4791546" imgH="3277065" progId="Excel.Chart.8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275" y="836613"/>
                        <a:ext cx="2879725" cy="1970087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1640" name="Object 24">
            <a:extLst>
              <a:ext uri="{FF2B5EF4-FFF2-40B4-BE49-F238E27FC236}">
                <a16:creationId xmlns:a16="http://schemas.microsoft.com/office/drawing/2014/main" id="{4888C3A0-0618-016A-2FE0-62D94009729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427538" y="3125788"/>
          <a:ext cx="4752975" cy="3330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áfico" r:id="rId7" imgW="9572978" imgH="6705840" progId="Excel.Chart.8">
                  <p:embed/>
                </p:oleObj>
              </mc:Choice>
              <mc:Fallback>
                <p:oleObj name="Gráfico" r:id="rId7" imgW="9572978" imgH="6705840" progId="Excel.Chart.8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538" y="3125788"/>
                        <a:ext cx="4752975" cy="333057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1642" name="Rectangle 26">
            <a:extLst>
              <a:ext uri="{FF2B5EF4-FFF2-40B4-BE49-F238E27FC236}">
                <a16:creationId xmlns:a16="http://schemas.microsoft.com/office/drawing/2014/main" id="{FD8CA1BF-224D-153B-F69F-67FDAA6DAF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98538"/>
            <a:ext cx="300513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CL" altLang="es-CL" sz="2000">
                <a:latin typeface="Arial" panose="020B0604020202020204" pitchFamily="34" charset="0"/>
              </a:rPr>
              <a:t>Margen de Error</a:t>
            </a:r>
          </a:p>
          <a:p>
            <a:pPr algn="ctr"/>
            <a:r>
              <a:rPr lang="es-CL" altLang="es-CL" sz="2000">
                <a:latin typeface="Arial" panose="020B0604020202020204" pitchFamily="34" charset="0"/>
              </a:rPr>
              <a:t>Precipitación       +/- 5%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16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16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1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11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11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1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1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1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16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16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16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16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16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16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16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16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111639" grpId="0"/>
      <p:bldOleChart spid="111640" grpId="0"/>
      <p:bldP spid="11164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8">
            <a:extLst>
              <a:ext uri="{FF2B5EF4-FFF2-40B4-BE49-F238E27FC236}">
                <a16:creationId xmlns:a16="http://schemas.microsoft.com/office/drawing/2014/main" id="{7DB87135-7561-4439-E230-22D50EB79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48132-348B-4DB4-9347-1E586EF2EFCF}" type="slidenum">
              <a:rPr lang="es-ES" altLang="es-CL"/>
              <a:pPr/>
              <a:t>26</a:t>
            </a:fld>
            <a:endParaRPr lang="es-ES" altLang="es-CL"/>
          </a:p>
        </p:txBody>
      </p:sp>
      <p:sp>
        <p:nvSpPr>
          <p:cNvPr id="109571" name="Rectangle 3">
            <a:extLst>
              <a:ext uri="{FF2B5EF4-FFF2-40B4-BE49-F238E27FC236}">
                <a16:creationId xmlns:a16="http://schemas.microsoft.com/office/drawing/2014/main" id="{5BF6D955-21E0-E8CE-6B6F-26B79EED478C}"/>
              </a:ext>
            </a:extLst>
          </p:cNvPr>
          <p:cNvSpPr>
            <a:spLocks noGrp="1" noChangeArrowheads="1"/>
          </p:cNvSpPr>
          <p:nvPr>
            <p:ph type="title" sz="quarter"/>
          </p:nvPr>
        </p:nvSpPr>
        <p:spPr>
          <a:xfrm>
            <a:off x="3276600" y="0"/>
            <a:ext cx="2519363" cy="946150"/>
          </a:xfrm>
        </p:spPr>
        <p:txBody>
          <a:bodyPr/>
          <a:lstStyle/>
          <a:p>
            <a:r>
              <a:rPr lang="es-ES_tradnl" altLang="es-CL" sz="2800" b="1">
                <a:effectLst>
                  <a:outerShdw blurRad="38100" dist="38100" dir="2700000" algn="tl">
                    <a:srgbClr val="000000"/>
                  </a:outerShdw>
                </a:effectLst>
                <a:latin typeface="CommercialScript BT" pitchFamily="66" charset="0"/>
              </a:rPr>
              <a:t>VELOCIDAD DEL  VIENTO</a:t>
            </a:r>
            <a:endParaRPr lang="es-ES" altLang="es-CL" sz="2800" b="1">
              <a:effectLst>
                <a:outerShdw blurRad="38100" dist="38100" dir="2700000" algn="tl">
                  <a:srgbClr val="000000"/>
                </a:outerShdw>
              </a:effectLst>
              <a:latin typeface="CommercialScript BT" pitchFamily="66" charset="0"/>
            </a:endParaRPr>
          </a:p>
        </p:txBody>
      </p:sp>
      <p:pic>
        <p:nvPicPr>
          <p:cNvPr id="109580" name="Picture 12">
            <a:hlinkClick r:id="rId2"/>
            <a:extLst>
              <a:ext uri="{FF2B5EF4-FFF2-40B4-BE49-F238E27FC236}">
                <a16:creationId xmlns:a16="http://schemas.microsoft.com/office/drawing/2014/main" id="{CC8ADC4B-0FC8-00A8-F8AD-641E899D11D2}"/>
              </a:ext>
            </a:extLst>
          </p:cNvPr>
          <p:cNvPicPr>
            <a:picLocks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16775" y="1916113"/>
            <a:ext cx="1458913" cy="2917825"/>
          </a:xfr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109596" name="Group 28">
            <a:extLst>
              <a:ext uri="{FF2B5EF4-FFF2-40B4-BE49-F238E27FC236}">
                <a16:creationId xmlns:a16="http://schemas.microsoft.com/office/drawing/2014/main" id="{27AAEC24-3E3A-F4D1-7A56-008F7522ABEF}"/>
              </a:ext>
            </a:extLst>
          </p:cNvPr>
          <p:cNvGrpSpPr>
            <a:grpSpLocks/>
          </p:cNvGrpSpPr>
          <p:nvPr/>
        </p:nvGrpSpPr>
        <p:grpSpPr bwMode="auto">
          <a:xfrm>
            <a:off x="0" y="260350"/>
            <a:ext cx="2303463" cy="5903913"/>
            <a:chOff x="0" y="164"/>
            <a:chExt cx="1451" cy="3719"/>
          </a:xfrm>
        </p:grpSpPr>
        <p:pic>
          <p:nvPicPr>
            <p:cNvPr id="109577" name="Picture 9">
              <a:extLst>
                <a:ext uri="{FF2B5EF4-FFF2-40B4-BE49-F238E27FC236}">
                  <a16:creationId xmlns:a16="http://schemas.microsoft.com/office/drawing/2014/main" id="{A3420CB0-1AE6-8F94-52BC-F998B7BCBC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" y="164"/>
              <a:ext cx="1231" cy="13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09575" name="Picture 7">
              <a:extLst>
                <a:ext uri="{FF2B5EF4-FFF2-40B4-BE49-F238E27FC236}">
                  <a16:creationId xmlns:a16="http://schemas.microsoft.com/office/drawing/2014/main" id="{571717B2-D72E-0F04-83DF-40FE4797BE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069"/>
              <a:ext cx="1451" cy="18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aphicFrame>
        <p:nvGraphicFramePr>
          <p:cNvPr id="109591" name="Object 23">
            <a:extLst>
              <a:ext uri="{FF2B5EF4-FFF2-40B4-BE49-F238E27FC236}">
                <a16:creationId xmlns:a16="http://schemas.microsoft.com/office/drawing/2014/main" id="{405933CA-FFB6-E645-A408-CEC8B6AC99C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361113" y="0"/>
          <a:ext cx="2819400" cy="181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áfico" r:id="rId6" imgW="9572978" imgH="6705840" progId="Excel.Chart.8">
                  <p:embed/>
                </p:oleObj>
              </mc:Choice>
              <mc:Fallback>
                <p:oleObj name="Gráfico" r:id="rId6" imgW="9572978" imgH="6705840" progId="Excel.Chart.8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61113" y="0"/>
                        <a:ext cx="2819400" cy="181451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9593" name="Object 25">
            <a:extLst>
              <a:ext uri="{FF2B5EF4-FFF2-40B4-BE49-F238E27FC236}">
                <a16:creationId xmlns:a16="http://schemas.microsoft.com/office/drawing/2014/main" id="{B08E0877-176E-71E6-322B-91D93ED6136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39975" y="1916113"/>
          <a:ext cx="4319588" cy="270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áfico" r:id="rId8" imgW="9572978" imgH="6705840" progId="Excel.Chart.8">
                  <p:embed/>
                </p:oleObj>
              </mc:Choice>
              <mc:Fallback>
                <p:oleObj name="Gráfico" r:id="rId8" imgW="9572978" imgH="6705840" progId="Excel.Chart.8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975" y="1916113"/>
                        <a:ext cx="4319588" cy="27051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9595" name="Object 27">
            <a:extLst>
              <a:ext uri="{FF2B5EF4-FFF2-40B4-BE49-F238E27FC236}">
                <a16:creationId xmlns:a16="http://schemas.microsoft.com/office/drawing/2014/main" id="{BFEDC78C-C408-AD91-4F01-54C76C3A456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337300" y="4894263"/>
          <a:ext cx="2843213" cy="199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Gráfico" r:id="rId10" imgW="9572978" imgH="6705840" progId="Excel.Chart.8">
                  <p:embed/>
                </p:oleObj>
              </mc:Choice>
              <mc:Fallback>
                <p:oleObj name="Gráfico" r:id="rId10" imgW="9572978" imgH="6705840" progId="Excel.Chart.8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37300" y="4894263"/>
                        <a:ext cx="2843213" cy="199072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9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9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9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9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109591" grpId="0"/>
      <p:bldOleChart spid="109593" grpId="0"/>
      <p:bldOleChart spid="10959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6">
            <a:extLst>
              <a:ext uri="{FF2B5EF4-FFF2-40B4-BE49-F238E27FC236}">
                <a16:creationId xmlns:a16="http://schemas.microsoft.com/office/drawing/2014/main" id="{B59C505F-5A0C-7866-2B2D-3317713A8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D65B1-7A0E-4599-9667-5220EC3A6348}" type="slidenum">
              <a:rPr lang="es-ES" altLang="es-CL"/>
              <a:pPr/>
              <a:t>27</a:t>
            </a:fld>
            <a:endParaRPr lang="es-ES" altLang="es-CL"/>
          </a:p>
        </p:txBody>
      </p:sp>
      <p:sp>
        <p:nvSpPr>
          <p:cNvPr id="233480" name="Rectangle 8">
            <a:extLst>
              <a:ext uri="{FF2B5EF4-FFF2-40B4-BE49-F238E27FC236}">
                <a16:creationId xmlns:a16="http://schemas.microsoft.com/office/drawing/2014/main" id="{A9CD4FDE-24F0-E0A4-9588-283517272E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465138"/>
            <a:ext cx="7772400" cy="1431925"/>
          </a:xfrm>
        </p:spPr>
        <p:txBody>
          <a:bodyPr/>
          <a:lstStyle/>
          <a:p>
            <a:r>
              <a:rPr lang="es-CL" altLang="es-CL"/>
              <a:t>Requerimientos de Operación</a:t>
            </a:r>
          </a:p>
        </p:txBody>
      </p:sp>
      <p:pic>
        <p:nvPicPr>
          <p:cNvPr id="233479" name="Picture 7">
            <a:extLst>
              <a:ext uri="{FF2B5EF4-FFF2-40B4-BE49-F238E27FC236}">
                <a16:creationId xmlns:a16="http://schemas.microsoft.com/office/drawing/2014/main" id="{8CACFA0E-AD8D-BB54-73C2-70C5E3D29EED}"/>
              </a:ext>
            </a:extLst>
          </p:cNvPr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16463" y="2338388"/>
            <a:ext cx="4248150" cy="31861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33483" name="Picture 11">
            <a:extLst>
              <a:ext uri="{FF2B5EF4-FFF2-40B4-BE49-F238E27FC236}">
                <a16:creationId xmlns:a16="http://schemas.microsoft.com/office/drawing/2014/main" id="{B9666B76-0F18-4B13-FFF9-BFA84F903436}"/>
              </a:ext>
            </a:extLst>
          </p:cNvPr>
          <p:cNvPicPr>
            <a:picLocks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2336800"/>
            <a:ext cx="4248150" cy="31877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3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3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3">
            <a:extLst>
              <a:ext uri="{FF2B5EF4-FFF2-40B4-BE49-F238E27FC236}">
                <a16:creationId xmlns:a16="http://schemas.microsoft.com/office/drawing/2014/main" id="{C4C39236-14BC-0E00-046E-B47B19B81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73A80-ABCF-4EF8-8E34-5D13D53AA3CE}" type="slidenum">
              <a:rPr lang="es-ES" altLang="es-CL"/>
              <a:pPr/>
              <a:t>28</a:t>
            </a:fld>
            <a:endParaRPr lang="es-ES" altLang="es-CL"/>
          </a:p>
        </p:txBody>
      </p:sp>
      <p:sp>
        <p:nvSpPr>
          <p:cNvPr id="55299" name="Rectangle 3">
            <a:extLst>
              <a:ext uri="{FF2B5EF4-FFF2-40B4-BE49-F238E27FC236}">
                <a16:creationId xmlns:a16="http://schemas.microsoft.com/office/drawing/2014/main" id="{E91C086F-DB30-4D5F-6E1F-0327E7E9A7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438400"/>
            <a:ext cx="37338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SzPct val="85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buFontTx/>
              <a:buNone/>
            </a:pPr>
            <a:r>
              <a:rPr lang="es-ES_tradnl" altLang="es-CL" sz="3600"/>
              <a:t>Investigar y desarrollar modelos de predicción temprana de enfermedades</a:t>
            </a:r>
            <a:endParaRPr lang="es-ES_tradnl" altLang="es-CL" sz="2400" b="0"/>
          </a:p>
        </p:txBody>
      </p:sp>
      <p:sp>
        <p:nvSpPr>
          <p:cNvPr id="55304" name="Rectangle 8">
            <a:extLst>
              <a:ext uri="{FF2B5EF4-FFF2-40B4-BE49-F238E27FC236}">
                <a16:creationId xmlns:a16="http://schemas.microsoft.com/office/drawing/2014/main" id="{4E8DCB82-1986-65B8-0F64-E2D1CB9AA3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</a:pPr>
            <a:r>
              <a:rPr lang="es-ES_tradnl" altLang="es-CL" sz="2800">
                <a:solidFill>
                  <a:schemeClr val="hlink"/>
                </a:solidFill>
                <a:latin typeface="Arial Black" panose="020B0A04020102020204" pitchFamily="34" charset="0"/>
              </a:rPr>
              <a:t>Desarrollo de Modelos Biológico de Alerta Temprana de Enfermedades</a:t>
            </a:r>
          </a:p>
        </p:txBody>
      </p:sp>
      <p:grpSp>
        <p:nvGrpSpPr>
          <p:cNvPr id="55307" name="Group 11">
            <a:extLst>
              <a:ext uri="{FF2B5EF4-FFF2-40B4-BE49-F238E27FC236}">
                <a16:creationId xmlns:a16="http://schemas.microsoft.com/office/drawing/2014/main" id="{8F6D46C1-9A87-DDC5-23A7-0BEB67193482}"/>
              </a:ext>
            </a:extLst>
          </p:cNvPr>
          <p:cNvGrpSpPr>
            <a:grpSpLocks/>
          </p:cNvGrpSpPr>
          <p:nvPr/>
        </p:nvGrpSpPr>
        <p:grpSpPr bwMode="auto">
          <a:xfrm>
            <a:off x="4038600" y="3379788"/>
            <a:ext cx="2438400" cy="3505200"/>
            <a:chOff x="2544" y="1488"/>
            <a:chExt cx="1536" cy="2208"/>
          </a:xfrm>
        </p:grpSpPr>
        <p:pic>
          <p:nvPicPr>
            <p:cNvPr id="55301" name="Picture 5">
              <a:extLst>
                <a:ext uri="{FF2B5EF4-FFF2-40B4-BE49-F238E27FC236}">
                  <a16:creationId xmlns:a16="http://schemas.microsoft.com/office/drawing/2014/main" id="{DAEC7C4F-1527-E084-9DD0-AA79EF5898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44" y="1776"/>
              <a:ext cx="1536" cy="19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5305" name="Text Box 9">
              <a:extLst>
                <a:ext uri="{FF2B5EF4-FFF2-40B4-BE49-F238E27FC236}">
                  <a16:creationId xmlns:a16="http://schemas.microsoft.com/office/drawing/2014/main" id="{2C974317-6DF6-9696-2DAB-1B766BEC08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28" y="1488"/>
              <a:ext cx="556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altLang="es-CL"/>
                <a:t>Trigo</a:t>
              </a:r>
            </a:p>
          </p:txBody>
        </p:sp>
      </p:grpSp>
      <p:grpSp>
        <p:nvGrpSpPr>
          <p:cNvPr id="55308" name="Group 12">
            <a:extLst>
              <a:ext uri="{FF2B5EF4-FFF2-40B4-BE49-F238E27FC236}">
                <a16:creationId xmlns:a16="http://schemas.microsoft.com/office/drawing/2014/main" id="{A7603C9F-E0B8-F4F2-BB0B-63616B1C5C9E}"/>
              </a:ext>
            </a:extLst>
          </p:cNvPr>
          <p:cNvGrpSpPr>
            <a:grpSpLocks/>
          </p:cNvGrpSpPr>
          <p:nvPr/>
        </p:nvGrpSpPr>
        <p:grpSpPr bwMode="auto">
          <a:xfrm>
            <a:off x="6705600" y="2338388"/>
            <a:ext cx="2438400" cy="3529012"/>
            <a:chOff x="4224" y="1473"/>
            <a:chExt cx="1536" cy="2223"/>
          </a:xfrm>
        </p:grpSpPr>
        <p:pic>
          <p:nvPicPr>
            <p:cNvPr id="55300" name="Picture 4">
              <a:extLst>
                <a:ext uri="{FF2B5EF4-FFF2-40B4-BE49-F238E27FC236}">
                  <a16:creationId xmlns:a16="http://schemas.microsoft.com/office/drawing/2014/main" id="{3F9494A6-916D-7A1F-EDA0-BDA7D851A4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4" y="1776"/>
              <a:ext cx="1536" cy="19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5306" name="Text Box 10">
              <a:extLst>
                <a:ext uri="{FF2B5EF4-FFF2-40B4-BE49-F238E27FC236}">
                  <a16:creationId xmlns:a16="http://schemas.microsoft.com/office/drawing/2014/main" id="{6262D597-AE9E-86F5-7B17-BC2DBFDA3B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98" y="1473"/>
              <a:ext cx="924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altLang="es-CL"/>
                <a:t>Manzanos</a:t>
              </a:r>
            </a:p>
          </p:txBody>
        </p:sp>
      </p:grpSp>
      <p:grpSp>
        <p:nvGrpSpPr>
          <p:cNvPr id="55311" name="Group 15">
            <a:extLst>
              <a:ext uri="{FF2B5EF4-FFF2-40B4-BE49-F238E27FC236}">
                <a16:creationId xmlns:a16="http://schemas.microsoft.com/office/drawing/2014/main" id="{6E989A4B-C530-260F-6E3F-4EFCA6669312}"/>
              </a:ext>
            </a:extLst>
          </p:cNvPr>
          <p:cNvGrpSpPr>
            <a:grpSpLocks/>
          </p:cNvGrpSpPr>
          <p:nvPr/>
        </p:nvGrpSpPr>
        <p:grpSpPr bwMode="auto">
          <a:xfrm>
            <a:off x="3779838" y="1125538"/>
            <a:ext cx="2714625" cy="2036762"/>
            <a:chOff x="2381" y="709"/>
            <a:chExt cx="1710" cy="1283"/>
          </a:xfrm>
        </p:grpSpPr>
        <p:pic>
          <p:nvPicPr>
            <p:cNvPr id="55309" name="Picture 13">
              <a:extLst>
                <a:ext uri="{FF2B5EF4-FFF2-40B4-BE49-F238E27FC236}">
                  <a16:creationId xmlns:a16="http://schemas.microsoft.com/office/drawing/2014/main" id="{ACADC370-1C55-B133-7BDF-444734E346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1" y="709"/>
              <a:ext cx="1710" cy="12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5310" name="Text Box 14">
              <a:extLst>
                <a:ext uri="{FF2B5EF4-FFF2-40B4-BE49-F238E27FC236}">
                  <a16:creationId xmlns:a16="http://schemas.microsoft.com/office/drawing/2014/main" id="{1BD35959-4E62-D125-89CB-FBAD874847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59" y="1065"/>
              <a:ext cx="708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s-CL"/>
                <a:t>PAPAS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5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5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5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5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3">
            <a:extLst>
              <a:ext uri="{FF2B5EF4-FFF2-40B4-BE49-F238E27FC236}">
                <a16:creationId xmlns:a16="http://schemas.microsoft.com/office/drawing/2014/main" id="{333DCF00-F05A-9CD6-A91D-DE31F2510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DD499-20C8-4ADB-B4FB-E0C9317E570A}" type="slidenum">
              <a:rPr lang="es-ES" altLang="es-CL"/>
              <a:pPr/>
              <a:t>29</a:t>
            </a:fld>
            <a:endParaRPr lang="es-ES" altLang="es-CL"/>
          </a:p>
        </p:txBody>
      </p:sp>
      <p:sp>
        <p:nvSpPr>
          <p:cNvPr id="77826" name="Rectangle 2">
            <a:extLst>
              <a:ext uri="{FF2B5EF4-FFF2-40B4-BE49-F238E27FC236}">
                <a16:creationId xmlns:a16="http://schemas.microsoft.com/office/drawing/2014/main" id="{763C9C40-EF57-3355-ADE4-B83281000A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36525"/>
            <a:ext cx="3962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ctr">
              <a:defRPr sz="4400">
                <a:solidFill>
                  <a:schemeClr val="tx2"/>
                </a:solidFill>
                <a:latin typeface="Arial Black" panose="020B0A0402010202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 Black" panose="020B0A0402010202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 Black" panose="020B0A0402010202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 Black" panose="020B0A0402010202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 Black" panose="020B0A040201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Black" panose="020B0A040201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Black" panose="020B0A040201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Black" panose="020B0A040201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 Black" panose="020B0A04020102020204" pitchFamily="34" charset="0"/>
              </a:defRPr>
            </a:lvl9pPr>
          </a:lstStyle>
          <a:p>
            <a:r>
              <a:rPr lang="es-ES_tradnl" altLang="es-CL" sz="3200" b="0"/>
              <a:t>CAZA-ESPORAS</a:t>
            </a:r>
          </a:p>
        </p:txBody>
      </p:sp>
      <p:pic>
        <p:nvPicPr>
          <p:cNvPr id="77827" name="Picture 3">
            <a:extLst>
              <a:ext uri="{FF2B5EF4-FFF2-40B4-BE49-F238E27FC236}">
                <a16:creationId xmlns:a16="http://schemas.microsoft.com/office/drawing/2014/main" id="{A8506C91-4ADF-8B3A-60CA-C12A522B2A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22325"/>
            <a:ext cx="3352800" cy="268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7828" name="Picture 4">
            <a:extLst>
              <a:ext uri="{FF2B5EF4-FFF2-40B4-BE49-F238E27FC236}">
                <a16:creationId xmlns:a16="http://schemas.microsoft.com/office/drawing/2014/main" id="{C18115AD-0D29-D0A0-BCF2-1AA3109D6E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70325"/>
            <a:ext cx="3352800" cy="268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7829" name="Picture 5">
            <a:extLst>
              <a:ext uri="{FF2B5EF4-FFF2-40B4-BE49-F238E27FC236}">
                <a16:creationId xmlns:a16="http://schemas.microsoft.com/office/drawing/2014/main" id="{E2CD1603-D82A-B38A-9AF7-47E2D45F35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133600"/>
            <a:ext cx="3230563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7830" name="Text Box 6">
            <a:extLst>
              <a:ext uri="{FF2B5EF4-FFF2-40B4-BE49-F238E27FC236}">
                <a16:creationId xmlns:a16="http://schemas.microsoft.com/office/drawing/2014/main" id="{0065EF68-A515-F381-206C-86CF668923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0200" y="1220788"/>
            <a:ext cx="3633788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_tradnl" altLang="es-CL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Humedad de Hoja</a:t>
            </a:r>
          </a:p>
          <a:p>
            <a:pPr algn="ctr"/>
            <a:r>
              <a:rPr lang="es-ES_tradnl" altLang="es-CL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Temperatura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7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7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8">
            <a:extLst>
              <a:ext uri="{FF2B5EF4-FFF2-40B4-BE49-F238E27FC236}">
                <a16:creationId xmlns:a16="http://schemas.microsoft.com/office/drawing/2014/main" id="{BA23CE5A-A27D-88AD-28D3-0145A1026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4B124-CEF9-47B0-A5C1-2CCE61579F4E}" type="slidenum">
              <a:rPr lang="es-ES" altLang="es-CL"/>
              <a:pPr/>
              <a:t>3</a:t>
            </a:fld>
            <a:endParaRPr lang="es-ES" altLang="es-CL"/>
          </a:p>
        </p:txBody>
      </p:sp>
      <p:sp>
        <p:nvSpPr>
          <p:cNvPr id="177171" name="Rectangle 19">
            <a:extLst>
              <a:ext uri="{FF2B5EF4-FFF2-40B4-BE49-F238E27FC236}">
                <a16:creationId xmlns:a16="http://schemas.microsoft.com/office/drawing/2014/main" id="{F16D5A46-28FB-F3B1-6E7E-89A7DA548987}"/>
              </a:ext>
            </a:extLst>
          </p:cNvPr>
          <p:cNvSpPr>
            <a:spLocks noGrp="1" noChangeArrowheads="1"/>
          </p:cNvSpPr>
          <p:nvPr>
            <p:ph type="title" sz="quarter"/>
          </p:nvPr>
        </p:nvSpPr>
        <p:spPr>
          <a:xfrm>
            <a:off x="-107950" y="47625"/>
            <a:ext cx="5651500" cy="946150"/>
          </a:xfrm>
        </p:spPr>
        <p:txBody>
          <a:bodyPr/>
          <a:lstStyle/>
          <a:p>
            <a:r>
              <a:rPr lang="es-CL" altLang="es-CL" sz="2800"/>
              <a:t>Instrumental de Estaciones Meteorológicas Manuales</a:t>
            </a:r>
          </a:p>
        </p:txBody>
      </p:sp>
      <p:pic>
        <p:nvPicPr>
          <p:cNvPr id="177158" name="Picture 6">
            <a:extLst>
              <a:ext uri="{FF2B5EF4-FFF2-40B4-BE49-F238E27FC236}">
                <a16:creationId xmlns:a16="http://schemas.microsoft.com/office/drawing/2014/main" id="{D4CC4E70-0B05-2C89-E31D-C622D5EC9BB5}"/>
              </a:ext>
            </a:extLst>
          </p:cNvPr>
          <p:cNvPicPr>
            <a:picLocks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36888" y="1268413"/>
            <a:ext cx="1966912" cy="2447925"/>
          </a:xfr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77175" name="Picture 23" descr="mercury barometer">
            <a:hlinkClick r:id="rId3" tooltip="MSL pressure"/>
            <a:extLst>
              <a:ext uri="{FF2B5EF4-FFF2-40B4-BE49-F238E27FC236}">
                <a16:creationId xmlns:a16="http://schemas.microsoft.com/office/drawing/2014/main" id="{15A6AF95-A169-E1C1-91DC-9F180F362F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1965325"/>
            <a:ext cx="1447800" cy="48482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7177" name="Picture 25">
            <a:extLst>
              <a:ext uri="{FF2B5EF4-FFF2-40B4-BE49-F238E27FC236}">
                <a16:creationId xmlns:a16="http://schemas.microsoft.com/office/drawing/2014/main" id="{B2B0F734-DCF8-AC36-144D-6AD760E0A8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765175"/>
            <a:ext cx="2219325" cy="295116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7188" name="Group 36">
            <a:extLst>
              <a:ext uri="{FF2B5EF4-FFF2-40B4-BE49-F238E27FC236}">
                <a16:creationId xmlns:a16="http://schemas.microsoft.com/office/drawing/2014/main" id="{54299C9E-90F1-B7E4-BD0E-586BBE1CA8AB}"/>
              </a:ext>
            </a:extLst>
          </p:cNvPr>
          <p:cNvGrpSpPr>
            <a:grpSpLocks/>
          </p:cNvGrpSpPr>
          <p:nvPr/>
        </p:nvGrpSpPr>
        <p:grpSpPr bwMode="auto">
          <a:xfrm>
            <a:off x="107950" y="1231900"/>
            <a:ext cx="2663825" cy="5437188"/>
            <a:chOff x="68" y="776"/>
            <a:chExt cx="1678" cy="3425"/>
          </a:xfrm>
        </p:grpSpPr>
        <p:pic>
          <p:nvPicPr>
            <p:cNvPr id="177178" name="Picture 26">
              <a:extLst>
                <a:ext uri="{FF2B5EF4-FFF2-40B4-BE49-F238E27FC236}">
                  <a16:creationId xmlns:a16="http://schemas.microsoft.com/office/drawing/2014/main" id="{A6A75937-BE83-FB75-280C-BD0A45656E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" y="776"/>
              <a:ext cx="1678" cy="1565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7179" name="Picture 27">
              <a:extLst>
                <a:ext uri="{FF2B5EF4-FFF2-40B4-BE49-F238E27FC236}">
                  <a16:creationId xmlns:a16="http://schemas.microsoft.com/office/drawing/2014/main" id="{EDBC19CC-D755-BA26-CC91-455A0CE941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" y="2478"/>
              <a:ext cx="1633" cy="172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77180" name="Picture 28">
            <a:extLst>
              <a:ext uri="{FF2B5EF4-FFF2-40B4-BE49-F238E27FC236}">
                <a16:creationId xmlns:a16="http://schemas.microsoft.com/office/drawing/2014/main" id="{BF56C4D9-74C7-BDDF-76A8-19ACD8E285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73025"/>
            <a:ext cx="1403350" cy="170021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7189" name="Group 37">
            <a:extLst>
              <a:ext uri="{FF2B5EF4-FFF2-40B4-BE49-F238E27FC236}">
                <a16:creationId xmlns:a16="http://schemas.microsoft.com/office/drawing/2014/main" id="{9B58EC74-3ECA-1C22-4A01-5AC7994F104F}"/>
              </a:ext>
            </a:extLst>
          </p:cNvPr>
          <p:cNvGrpSpPr>
            <a:grpSpLocks/>
          </p:cNvGrpSpPr>
          <p:nvPr/>
        </p:nvGrpSpPr>
        <p:grpSpPr bwMode="auto">
          <a:xfrm>
            <a:off x="2987675" y="3860800"/>
            <a:ext cx="4479925" cy="2852738"/>
            <a:chOff x="1882" y="2432"/>
            <a:chExt cx="2822" cy="1797"/>
          </a:xfrm>
        </p:grpSpPr>
        <p:pic>
          <p:nvPicPr>
            <p:cNvPr id="177185" name="Picture 33">
              <a:extLst>
                <a:ext uri="{FF2B5EF4-FFF2-40B4-BE49-F238E27FC236}">
                  <a16:creationId xmlns:a16="http://schemas.microsoft.com/office/drawing/2014/main" id="{A57260F2-EBA9-FD2C-16DA-132115D0ED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376" t="4895" r="2443" b="7004"/>
            <a:stretch>
              <a:fillRect/>
            </a:stretch>
          </p:blipFill>
          <p:spPr bwMode="auto">
            <a:xfrm>
              <a:off x="1882" y="2449"/>
              <a:ext cx="980" cy="1752"/>
            </a:xfrm>
            <a:prstGeom prst="rect">
              <a:avLst/>
            </a:prstGeom>
            <a:noFill/>
            <a:ln w="28575" cmpd="sng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77186" name="Picture 34">
              <a:extLst>
                <a:ext uri="{FF2B5EF4-FFF2-40B4-BE49-F238E27FC236}">
                  <a16:creationId xmlns:a16="http://schemas.microsoft.com/office/drawing/2014/main" id="{C02AB8F5-F841-55EE-45B1-07C3FF7156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33" y="2477"/>
              <a:ext cx="871" cy="1724"/>
            </a:xfrm>
            <a:prstGeom prst="rect">
              <a:avLst/>
            </a:prstGeom>
            <a:noFill/>
            <a:ln w="38100" cmpd="sng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77187" name="Picture 35">
              <a:extLst>
                <a:ext uri="{FF2B5EF4-FFF2-40B4-BE49-F238E27FC236}">
                  <a16:creationId xmlns:a16="http://schemas.microsoft.com/office/drawing/2014/main" id="{FD3B5C01-0782-9ED6-673D-A3CABF8FC2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5" y="2432"/>
              <a:ext cx="823" cy="1797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77192" name="Picture 40">
            <a:extLst>
              <a:ext uri="{FF2B5EF4-FFF2-40B4-BE49-F238E27FC236}">
                <a16:creationId xmlns:a16="http://schemas.microsoft.com/office/drawing/2014/main" id="{90524AF9-38FD-05AC-156A-0222ABB717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825625"/>
            <a:ext cx="4968875" cy="37258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7190" name="Picture 38">
            <a:extLst>
              <a:ext uri="{FF2B5EF4-FFF2-40B4-BE49-F238E27FC236}">
                <a16:creationId xmlns:a16="http://schemas.microsoft.com/office/drawing/2014/main" id="{049CB2AB-5660-06F6-3DF3-2AF1951F2DC0}"/>
              </a:ext>
            </a:extLst>
          </p:cNvPr>
          <p:cNvPicPr>
            <a:picLocks noChangeAspect="1" noChangeArrowheads="1"/>
          </p:cNvPicPr>
          <p:nvPr>
            <p:ph sz="quarter" idx="2"/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87563" y="1773238"/>
            <a:ext cx="4968875" cy="37639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7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7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7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7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7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7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7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3">
            <a:extLst>
              <a:ext uri="{FF2B5EF4-FFF2-40B4-BE49-F238E27FC236}">
                <a16:creationId xmlns:a16="http://schemas.microsoft.com/office/drawing/2014/main" id="{9A001E67-8167-F3E0-1529-EBBB1DFC8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0774-572B-461A-899C-D0EFFAA00E4F}" type="slidenum">
              <a:rPr lang="es-ES" altLang="es-CL"/>
              <a:pPr/>
              <a:t>30</a:t>
            </a:fld>
            <a:endParaRPr lang="es-ES" altLang="es-CL"/>
          </a:p>
        </p:txBody>
      </p:sp>
      <p:grpSp>
        <p:nvGrpSpPr>
          <p:cNvPr id="72737" name="Group 33">
            <a:extLst>
              <a:ext uri="{FF2B5EF4-FFF2-40B4-BE49-F238E27FC236}">
                <a16:creationId xmlns:a16="http://schemas.microsoft.com/office/drawing/2014/main" id="{9742967F-900A-1A2A-0CDE-FD3DECB48A8C}"/>
              </a:ext>
            </a:extLst>
          </p:cNvPr>
          <p:cNvGrpSpPr>
            <a:grpSpLocks/>
          </p:cNvGrpSpPr>
          <p:nvPr/>
        </p:nvGrpSpPr>
        <p:grpSpPr bwMode="auto">
          <a:xfrm>
            <a:off x="76200" y="1416050"/>
            <a:ext cx="3657600" cy="3917950"/>
            <a:chOff x="48" y="892"/>
            <a:chExt cx="2304" cy="2468"/>
          </a:xfrm>
        </p:grpSpPr>
        <p:grpSp>
          <p:nvGrpSpPr>
            <p:cNvPr id="72708" name="Group 4">
              <a:extLst>
                <a:ext uri="{FF2B5EF4-FFF2-40B4-BE49-F238E27FC236}">
                  <a16:creationId xmlns:a16="http://schemas.microsoft.com/office/drawing/2014/main" id="{5AAAFA00-7D0B-1E6F-0232-C4135E8A3E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2" y="1152"/>
              <a:ext cx="1344" cy="2208"/>
              <a:chOff x="480" y="1152"/>
              <a:chExt cx="1344" cy="2208"/>
            </a:xfrm>
          </p:grpSpPr>
          <p:sp>
            <p:nvSpPr>
              <p:cNvPr id="72709" name="Line 5">
                <a:extLst>
                  <a:ext uri="{FF2B5EF4-FFF2-40B4-BE49-F238E27FC236}">
                    <a16:creationId xmlns:a16="http://schemas.microsoft.com/office/drawing/2014/main" id="{D8839832-0603-DCC6-6AD3-26D9A2FB33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80" y="2448"/>
                <a:ext cx="576" cy="912"/>
              </a:xfrm>
              <a:prstGeom prst="line">
                <a:avLst/>
              </a:prstGeom>
              <a:noFill/>
              <a:ln w="28575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72710" name="Line 6">
                <a:extLst>
                  <a:ext uri="{FF2B5EF4-FFF2-40B4-BE49-F238E27FC236}">
                    <a16:creationId xmlns:a16="http://schemas.microsoft.com/office/drawing/2014/main" id="{DC40C316-FAAE-0F67-16D5-BE3661E0C9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6" y="2448"/>
                <a:ext cx="144" cy="576"/>
              </a:xfrm>
              <a:prstGeom prst="line">
                <a:avLst/>
              </a:prstGeom>
              <a:noFill/>
              <a:ln w="285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72711" name="Line 7">
                <a:extLst>
                  <a:ext uri="{FF2B5EF4-FFF2-40B4-BE49-F238E27FC236}">
                    <a16:creationId xmlns:a16="http://schemas.microsoft.com/office/drawing/2014/main" id="{F685B023-7B98-FADB-0583-3B1B53C5A4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6" y="2448"/>
                <a:ext cx="720" cy="912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72712" name="Line 8">
                <a:extLst>
                  <a:ext uri="{FF2B5EF4-FFF2-40B4-BE49-F238E27FC236}">
                    <a16:creationId xmlns:a16="http://schemas.microsoft.com/office/drawing/2014/main" id="{84B31F5B-31F6-8FBA-AC1A-55F3EA8D3C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6" y="1152"/>
                <a:ext cx="0" cy="1296"/>
              </a:xfrm>
              <a:prstGeom prst="line">
                <a:avLst/>
              </a:prstGeom>
              <a:noFill/>
              <a:ln w="2540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72713" name="Rectangle 9">
                <a:extLst>
                  <a:ext uri="{FF2B5EF4-FFF2-40B4-BE49-F238E27FC236}">
                    <a16:creationId xmlns:a16="http://schemas.microsoft.com/office/drawing/2014/main" id="{285CFFC3-D768-BDF6-1177-6DD15BEE30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2" y="2208"/>
                <a:ext cx="288" cy="336"/>
              </a:xfrm>
              <a:prstGeom prst="rect">
                <a:avLst/>
              </a:prstGeom>
              <a:solidFill>
                <a:srgbClr val="FFCC99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CC99"/>
                </a:extrusionClr>
                <a:contourClr>
                  <a:srgbClr val="FFCC99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s-CL"/>
              </a:p>
            </p:txBody>
          </p:sp>
          <p:sp>
            <p:nvSpPr>
              <p:cNvPr id="72714" name="Line 10">
                <a:extLst>
                  <a:ext uri="{FF2B5EF4-FFF2-40B4-BE49-F238E27FC236}">
                    <a16:creationId xmlns:a16="http://schemas.microsoft.com/office/drawing/2014/main" id="{37C24DED-A1D5-C8CB-D58D-80CBE9BB52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6" y="1632"/>
                <a:ext cx="124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72715" name="Rectangle 11">
                <a:extLst>
                  <a:ext uri="{FF2B5EF4-FFF2-40B4-BE49-F238E27FC236}">
                    <a16:creationId xmlns:a16="http://schemas.microsoft.com/office/drawing/2014/main" id="{764D8EAA-EB3F-E7AD-CD27-E173C64D24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8" y="1536"/>
                <a:ext cx="48" cy="96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72716" name="Rectangle 12">
                <a:extLst>
                  <a:ext uri="{FF2B5EF4-FFF2-40B4-BE49-F238E27FC236}">
                    <a16:creationId xmlns:a16="http://schemas.microsoft.com/office/drawing/2014/main" id="{81D8476B-8BAD-6DFB-BC7C-BA2D50BA05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4" y="1536"/>
                <a:ext cx="48" cy="96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72717" name="Line 13">
                <a:extLst>
                  <a:ext uri="{FF2B5EF4-FFF2-40B4-BE49-F238E27FC236}">
                    <a16:creationId xmlns:a16="http://schemas.microsoft.com/office/drawing/2014/main" id="{F417E92C-49B3-B00E-6439-3D3D2CCB13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8" y="1536"/>
                <a:ext cx="240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72718" name="AutoShape 14">
                <a:extLst>
                  <a:ext uri="{FF2B5EF4-FFF2-40B4-BE49-F238E27FC236}">
                    <a16:creationId xmlns:a16="http://schemas.microsoft.com/office/drawing/2014/main" id="{38B431BD-4815-030D-14F6-2E31A60FCE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8" y="1392"/>
                <a:ext cx="144" cy="144"/>
              </a:xfrm>
              <a:prstGeom prst="rtTriangle">
                <a:avLst/>
              </a:prstGeom>
              <a:solidFill>
                <a:srgbClr val="000000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72719" name="Rectangle 15">
                <a:extLst>
                  <a:ext uri="{FF2B5EF4-FFF2-40B4-BE49-F238E27FC236}">
                    <a16:creationId xmlns:a16="http://schemas.microsoft.com/office/drawing/2014/main" id="{2AA1CAEA-B303-9B86-7FD7-3F0D52F0B4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8" y="1632"/>
                <a:ext cx="144" cy="144"/>
              </a:xfrm>
              <a:prstGeom prst="rect">
                <a:avLst/>
              </a:prstGeom>
              <a:solidFill>
                <a:srgbClr val="00CCFF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CCFF"/>
                </a:extrusionClr>
                <a:contourClr>
                  <a:srgbClr val="00CCFF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s-CL"/>
              </a:p>
            </p:txBody>
          </p:sp>
        </p:grpSp>
        <p:sp>
          <p:nvSpPr>
            <p:cNvPr id="72720" name="Text Box 16">
              <a:extLst>
                <a:ext uri="{FF2B5EF4-FFF2-40B4-BE49-F238E27FC236}">
                  <a16:creationId xmlns:a16="http://schemas.microsoft.com/office/drawing/2014/main" id="{6291A275-2295-94F4-2A5B-71956EFD44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" y="892"/>
              <a:ext cx="2304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altLang="es-CL" sz="1800" b="0">
                  <a:solidFill>
                    <a:srgbClr val="FFCC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(medición </a:t>
              </a:r>
              <a:r>
                <a:rPr lang="es-ES_tradnl" altLang="es-CL" sz="1800" u="sng">
                  <a:solidFill>
                    <a:srgbClr val="FFCC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automática</a:t>
              </a:r>
              <a:r>
                <a:rPr lang="es-ES_tradnl" altLang="es-CL" sz="1800" b="0">
                  <a:solidFill>
                    <a:srgbClr val="FFCC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de variables climáticas</a:t>
              </a:r>
              <a:r>
                <a:rPr lang="es-ES_tradnl" altLang="es-CL" sz="1800" b="0">
                  <a:solidFill>
                    <a:srgbClr val="FFCC00"/>
                  </a:solidFill>
                </a:rPr>
                <a:t>)</a:t>
              </a:r>
              <a:endParaRPr lang="es-ES_tradnl" altLang="es-CL" sz="2800" b="0">
                <a:solidFill>
                  <a:srgbClr val="FFCC00"/>
                </a:solidFill>
              </a:endParaRPr>
            </a:p>
          </p:txBody>
        </p:sp>
      </p:grpSp>
      <p:sp>
        <p:nvSpPr>
          <p:cNvPr id="72722" name="Text Box 18">
            <a:extLst>
              <a:ext uri="{FF2B5EF4-FFF2-40B4-BE49-F238E27FC236}">
                <a16:creationId xmlns:a16="http://schemas.microsoft.com/office/drawing/2014/main" id="{2036BB81-B920-75FB-40DE-F97F19552D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304800"/>
            <a:ext cx="8915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CL" sz="3600" b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Alerta Enfermedades</a:t>
            </a:r>
            <a:endParaRPr lang="es-ES_tradnl" altLang="es-CL" sz="3600" b="0">
              <a:solidFill>
                <a:srgbClr val="FFCC00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72738" name="Group 34">
            <a:extLst>
              <a:ext uri="{FF2B5EF4-FFF2-40B4-BE49-F238E27FC236}">
                <a16:creationId xmlns:a16="http://schemas.microsoft.com/office/drawing/2014/main" id="{D2547809-8309-4925-522A-BA290AB9E9E8}"/>
              </a:ext>
            </a:extLst>
          </p:cNvPr>
          <p:cNvGrpSpPr>
            <a:grpSpLocks/>
          </p:cNvGrpSpPr>
          <p:nvPr/>
        </p:nvGrpSpPr>
        <p:grpSpPr bwMode="auto">
          <a:xfrm>
            <a:off x="3048000" y="2819400"/>
            <a:ext cx="2819400" cy="2317750"/>
            <a:chOff x="1920" y="1776"/>
            <a:chExt cx="1776" cy="1460"/>
          </a:xfrm>
        </p:grpSpPr>
        <p:sp>
          <p:nvSpPr>
            <p:cNvPr id="72721" name="Text Box 17">
              <a:extLst>
                <a:ext uri="{FF2B5EF4-FFF2-40B4-BE49-F238E27FC236}">
                  <a16:creationId xmlns:a16="http://schemas.microsoft.com/office/drawing/2014/main" id="{5012322B-F7CF-38A4-BA79-EA9553F5D9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20" y="2832"/>
              <a:ext cx="1776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altLang="es-CL" sz="1800" b="0">
                  <a:solidFill>
                    <a:srgbClr val="FFCC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Computador procesamiento </a:t>
              </a:r>
              <a:r>
                <a:rPr lang="es-ES_tradnl" altLang="es-CL" sz="1800" u="sng">
                  <a:solidFill>
                    <a:srgbClr val="FFCC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automática</a:t>
              </a:r>
              <a:r>
                <a:rPr lang="es-ES_tradnl" altLang="es-CL" sz="1800" b="0">
                  <a:solidFill>
                    <a:srgbClr val="FFCC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de información</a:t>
              </a:r>
              <a:endParaRPr lang="es-ES_tradnl" altLang="es-CL" sz="2800" b="0">
                <a:solidFill>
                  <a:srgbClr val="FFCC00"/>
                </a:solidFill>
              </a:endParaRPr>
            </a:p>
          </p:txBody>
        </p:sp>
        <p:grpSp>
          <p:nvGrpSpPr>
            <p:cNvPr id="72723" name="Group 19">
              <a:extLst>
                <a:ext uri="{FF2B5EF4-FFF2-40B4-BE49-F238E27FC236}">
                  <a16:creationId xmlns:a16="http://schemas.microsoft.com/office/drawing/2014/main" id="{DC19F2EB-8E8E-0EA6-C0AE-C861A4D091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16" y="1776"/>
              <a:ext cx="816" cy="816"/>
              <a:chOff x="2016" y="1776"/>
              <a:chExt cx="816" cy="816"/>
            </a:xfrm>
          </p:grpSpPr>
          <p:sp>
            <p:nvSpPr>
              <p:cNvPr id="72724" name="Rectangle 20">
                <a:extLst>
                  <a:ext uri="{FF2B5EF4-FFF2-40B4-BE49-F238E27FC236}">
                    <a16:creationId xmlns:a16="http://schemas.microsoft.com/office/drawing/2014/main" id="{EF2534B3-29B1-7109-B16E-88A6173B09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6" y="2400"/>
                <a:ext cx="816" cy="192"/>
              </a:xfrm>
              <a:prstGeom prst="rect">
                <a:avLst/>
              </a:prstGeom>
              <a:solidFill>
                <a:srgbClr val="FFFFFF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FFFF"/>
                </a:extrusionClr>
                <a:contourClr>
                  <a:srgbClr val="FFFFFF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s-CL"/>
              </a:p>
            </p:txBody>
          </p:sp>
          <p:sp>
            <p:nvSpPr>
              <p:cNvPr id="72725" name="Line 21">
                <a:extLst>
                  <a:ext uri="{FF2B5EF4-FFF2-40B4-BE49-F238E27FC236}">
                    <a16:creationId xmlns:a16="http://schemas.microsoft.com/office/drawing/2014/main" id="{38D65810-BAA0-F06B-B27B-F7C56CF2AA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12" y="2448"/>
                <a:ext cx="2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72726" name="Rectangle 22">
                <a:extLst>
                  <a:ext uri="{FF2B5EF4-FFF2-40B4-BE49-F238E27FC236}">
                    <a16:creationId xmlns:a16="http://schemas.microsoft.com/office/drawing/2014/main" id="{CE675A9C-C53E-7C5E-A719-BB32E6B296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2" y="2496"/>
                <a:ext cx="240" cy="4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72727" name="Line 23">
                <a:extLst>
                  <a:ext uri="{FF2B5EF4-FFF2-40B4-BE49-F238E27FC236}">
                    <a16:creationId xmlns:a16="http://schemas.microsoft.com/office/drawing/2014/main" id="{7EEDCF88-4E38-FAF9-89FF-0B8A85D0C3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48" y="2448"/>
                <a:ext cx="2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72728" name="Line 24">
                <a:extLst>
                  <a:ext uri="{FF2B5EF4-FFF2-40B4-BE49-F238E27FC236}">
                    <a16:creationId xmlns:a16="http://schemas.microsoft.com/office/drawing/2014/main" id="{61A06459-A294-A025-F045-199161622C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48" y="2496"/>
                <a:ext cx="2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72729" name="Rectangle 25">
                <a:extLst>
                  <a:ext uri="{FF2B5EF4-FFF2-40B4-BE49-F238E27FC236}">
                    <a16:creationId xmlns:a16="http://schemas.microsoft.com/office/drawing/2014/main" id="{2F2377BB-2EC5-1E20-F9CC-779E6D380D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6" y="1776"/>
                <a:ext cx="816" cy="576"/>
              </a:xfrm>
              <a:prstGeom prst="rect">
                <a:avLst/>
              </a:prstGeom>
              <a:solidFill>
                <a:srgbClr val="FFFFFF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FFFF"/>
                </a:extrusionClr>
                <a:contourClr>
                  <a:srgbClr val="FFFFFF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s-CL"/>
              </a:p>
            </p:txBody>
          </p:sp>
          <p:sp>
            <p:nvSpPr>
              <p:cNvPr id="72730" name="Rectangle 26">
                <a:extLst>
                  <a:ext uri="{FF2B5EF4-FFF2-40B4-BE49-F238E27FC236}">
                    <a16:creationId xmlns:a16="http://schemas.microsoft.com/office/drawing/2014/main" id="{55E36C35-F4A3-A5AD-BF79-0F0B9AF728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2" y="1872"/>
                <a:ext cx="624" cy="384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</p:grpSp>
      </p:grpSp>
      <p:grpSp>
        <p:nvGrpSpPr>
          <p:cNvPr id="72736" name="Group 32">
            <a:extLst>
              <a:ext uri="{FF2B5EF4-FFF2-40B4-BE49-F238E27FC236}">
                <a16:creationId xmlns:a16="http://schemas.microsoft.com/office/drawing/2014/main" id="{9D82B7A0-9255-4068-B1B5-9B753AF07A49}"/>
              </a:ext>
            </a:extLst>
          </p:cNvPr>
          <p:cNvGrpSpPr>
            <a:grpSpLocks/>
          </p:cNvGrpSpPr>
          <p:nvPr/>
        </p:nvGrpSpPr>
        <p:grpSpPr bwMode="auto">
          <a:xfrm>
            <a:off x="5867400" y="2025650"/>
            <a:ext cx="2971800" cy="2971800"/>
            <a:chOff x="3696" y="1276"/>
            <a:chExt cx="1872" cy="1872"/>
          </a:xfrm>
        </p:grpSpPr>
        <p:sp>
          <p:nvSpPr>
            <p:cNvPr id="72732" name="AutoShape 28">
              <a:extLst>
                <a:ext uri="{FF2B5EF4-FFF2-40B4-BE49-F238E27FC236}">
                  <a16:creationId xmlns:a16="http://schemas.microsoft.com/office/drawing/2014/main" id="{F0573A1F-3AA1-9257-BEC8-AF070509FE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6" y="2251"/>
              <a:ext cx="1872" cy="897"/>
            </a:xfrm>
            <a:prstGeom prst="parallelogram">
              <a:avLst>
                <a:gd name="adj" fmla="val 52174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72734" name="Text Box 30">
              <a:extLst>
                <a:ext uri="{FF2B5EF4-FFF2-40B4-BE49-F238E27FC236}">
                  <a16:creationId xmlns:a16="http://schemas.microsoft.com/office/drawing/2014/main" id="{BDEBB7BA-56CF-139B-3AC7-0758C19D0D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76" y="1276"/>
              <a:ext cx="1248" cy="5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altLang="es-CL" sz="2800">
                  <a:solidFill>
                    <a:srgbClr val="FF9900"/>
                  </a:solidFill>
                </a:rPr>
                <a:t>Alerta al Productor</a:t>
              </a:r>
              <a:endParaRPr lang="es-ES_tradnl" altLang="es-CL" sz="2800">
                <a:solidFill>
                  <a:srgbClr val="FFCC00"/>
                </a:solidFill>
              </a:endParaRPr>
            </a:p>
          </p:txBody>
        </p:sp>
        <p:sp>
          <p:nvSpPr>
            <p:cNvPr id="72735" name="Text Box 31">
              <a:extLst>
                <a:ext uri="{FF2B5EF4-FFF2-40B4-BE49-F238E27FC236}">
                  <a16:creationId xmlns:a16="http://schemas.microsoft.com/office/drawing/2014/main" id="{660CC535-EB5C-643A-433A-C0FA59A066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80" y="2592"/>
              <a:ext cx="791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altLang="es-CL" sz="2800" b="0">
                  <a:solidFill>
                    <a:srgbClr val="FF9900"/>
                  </a:solidFill>
                </a:rPr>
                <a:t>Cultivo</a:t>
              </a:r>
            </a:p>
          </p:txBody>
        </p:sp>
      </p:grpSp>
      <p:sp>
        <p:nvSpPr>
          <p:cNvPr id="72739" name="AutoShape 35">
            <a:extLst>
              <a:ext uri="{FF2B5EF4-FFF2-40B4-BE49-F238E27FC236}">
                <a16:creationId xmlns:a16="http://schemas.microsoft.com/office/drawing/2014/main" id="{5001FD81-E626-98DC-C398-B5EEC2C022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4075" y="3429000"/>
            <a:ext cx="1008063" cy="287338"/>
          </a:xfrm>
          <a:prstGeom prst="rightArrow">
            <a:avLst>
              <a:gd name="adj1" fmla="val 50000"/>
              <a:gd name="adj2" fmla="val 8770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L"/>
          </a:p>
        </p:txBody>
      </p:sp>
      <p:sp>
        <p:nvSpPr>
          <p:cNvPr id="72740" name="AutoShape 36">
            <a:extLst>
              <a:ext uri="{FF2B5EF4-FFF2-40B4-BE49-F238E27FC236}">
                <a16:creationId xmlns:a16="http://schemas.microsoft.com/office/drawing/2014/main" id="{493607F0-4539-7B95-4434-5999CF169B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7900" y="3429000"/>
            <a:ext cx="1655763" cy="287338"/>
          </a:xfrm>
          <a:prstGeom prst="rightArrow">
            <a:avLst>
              <a:gd name="adj1" fmla="val 50000"/>
              <a:gd name="adj2" fmla="val 144061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2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72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72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72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72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72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22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4">
            <a:extLst>
              <a:ext uri="{FF2B5EF4-FFF2-40B4-BE49-F238E27FC236}">
                <a16:creationId xmlns:a16="http://schemas.microsoft.com/office/drawing/2014/main" id="{CC795ECC-698E-A704-F646-355B741DF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39168-4D2C-479F-AC9B-B8E34996834C}" type="slidenum">
              <a:rPr lang="es-ES" altLang="es-CL"/>
              <a:pPr/>
              <a:t>31</a:t>
            </a:fld>
            <a:endParaRPr lang="es-ES" altLang="es-CL"/>
          </a:p>
        </p:txBody>
      </p:sp>
      <p:sp>
        <p:nvSpPr>
          <p:cNvPr id="125954" name="Rectangle 2">
            <a:extLst>
              <a:ext uri="{FF2B5EF4-FFF2-40B4-BE49-F238E27FC236}">
                <a16:creationId xmlns:a16="http://schemas.microsoft.com/office/drawing/2014/main" id="{498A87BB-22BB-74A7-B1A0-C332191023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641350"/>
          </a:xfrm>
        </p:spPr>
        <p:txBody>
          <a:bodyPr/>
          <a:lstStyle/>
          <a:p>
            <a:r>
              <a:rPr lang="es-ES" altLang="es-CL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anose="02020603050405020304" pitchFamily="18" charset="0"/>
              </a:rPr>
              <a:t>ESQUEMA DE OBTENCIÓN DEL INDICE DE RIESGO DE INCENDIOS PARA UNA ZONA ESPECÍFICA</a:t>
            </a:r>
          </a:p>
        </p:txBody>
      </p:sp>
      <p:sp>
        <p:nvSpPr>
          <p:cNvPr id="125955" name="Rectangle 3">
            <a:extLst>
              <a:ext uri="{FF2B5EF4-FFF2-40B4-BE49-F238E27FC236}">
                <a16:creationId xmlns:a16="http://schemas.microsoft.com/office/drawing/2014/main" id="{3F5F4607-3F02-EF32-E04A-BF01BE238B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09588"/>
            <a:ext cx="9144000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99829" rIns="899829">
            <a:spAutoFit/>
          </a:bodyPr>
          <a:lstStyle/>
          <a:p>
            <a:endParaRPr lang="es-ES" altLang="es-CL" sz="1200">
              <a:cs typeface="Times New Roman" panose="02020603050405020304" pitchFamily="18" charset="0"/>
            </a:endParaRPr>
          </a:p>
          <a:p>
            <a:pPr eaLnBrk="0" hangingPunct="0"/>
            <a:endParaRPr lang="es-ES" altLang="es-CL" sz="2400" b="0"/>
          </a:p>
        </p:txBody>
      </p:sp>
      <p:pic>
        <p:nvPicPr>
          <p:cNvPr id="125956" name="Picture 4">
            <a:extLst>
              <a:ext uri="{FF2B5EF4-FFF2-40B4-BE49-F238E27FC236}">
                <a16:creationId xmlns:a16="http://schemas.microsoft.com/office/drawing/2014/main" id="{A919147B-3650-FA30-B7D5-E3C4F2AC8F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27100"/>
            <a:ext cx="8077200" cy="5881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5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3">
            <a:extLst>
              <a:ext uri="{FF2B5EF4-FFF2-40B4-BE49-F238E27FC236}">
                <a16:creationId xmlns:a16="http://schemas.microsoft.com/office/drawing/2014/main" id="{08FF36D0-8437-A90C-D3C9-83A75155D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A438A-0115-42B4-8584-BC4EA2DEBA68}" type="slidenum">
              <a:rPr lang="es-ES" altLang="es-CL"/>
              <a:pPr/>
              <a:t>32</a:t>
            </a:fld>
            <a:endParaRPr lang="es-ES" altLang="es-CL"/>
          </a:p>
        </p:txBody>
      </p:sp>
      <p:sp>
        <p:nvSpPr>
          <p:cNvPr id="56331" name="Rectangle 11">
            <a:extLst>
              <a:ext uri="{FF2B5EF4-FFF2-40B4-BE49-F238E27FC236}">
                <a16:creationId xmlns:a16="http://schemas.microsoft.com/office/drawing/2014/main" id="{F8BAADA9-86A0-B405-1EB2-7E3AF6D24E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933575"/>
            <a:ext cx="45720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20000"/>
              </a:spcBef>
              <a:buClr>
                <a:schemeClr val="tx2"/>
              </a:buClr>
            </a:pPr>
            <a:r>
              <a:rPr lang="es-ES_tradnl" altLang="es-CL" sz="2800">
                <a:latin typeface="Arial Black" panose="020B0A04020102020204" pitchFamily="34" charset="0"/>
              </a:rPr>
              <a:t>Validación y/o desarrollo de modelos de alerta temprana de riesgo de incendios.</a:t>
            </a:r>
          </a:p>
        </p:txBody>
      </p:sp>
      <p:sp>
        <p:nvSpPr>
          <p:cNvPr id="56333" name="Rectangle 13">
            <a:extLst>
              <a:ext uri="{FF2B5EF4-FFF2-40B4-BE49-F238E27FC236}">
                <a16:creationId xmlns:a16="http://schemas.microsoft.com/office/drawing/2014/main" id="{19BF87E5-12FF-A754-C170-491086E1F7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3962400"/>
            <a:ext cx="4572000" cy="222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>
              <a:spcBef>
                <a:spcPct val="20000"/>
              </a:spcBef>
              <a:buClr>
                <a:schemeClr val="tx2"/>
              </a:buClr>
            </a:pPr>
            <a:r>
              <a:rPr lang="es-ES_tradnl" altLang="es-CL" sz="2800" b="0">
                <a:latin typeface="Arial Black" panose="020B0A04020102020204" pitchFamily="34" charset="0"/>
              </a:rPr>
              <a:t>Sistema de alerta de condiciones de riesgo climático para la ocurrencia de incendios forestales.</a:t>
            </a:r>
            <a:endParaRPr lang="es-ES_tradnl" altLang="es-CL" sz="2800">
              <a:latin typeface="Arial Black" panose="020B0A04020102020204" pitchFamily="34" charset="0"/>
            </a:endParaRPr>
          </a:p>
        </p:txBody>
      </p:sp>
      <p:sp>
        <p:nvSpPr>
          <p:cNvPr id="56334" name="Text Box 14">
            <a:extLst>
              <a:ext uri="{FF2B5EF4-FFF2-40B4-BE49-F238E27FC236}">
                <a16:creationId xmlns:a16="http://schemas.microsoft.com/office/drawing/2014/main" id="{D792EECE-5901-3CAB-7EB1-DE32E1941F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100" y="115888"/>
            <a:ext cx="88709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_tradnl" altLang="es-CL" sz="2800">
                <a:solidFill>
                  <a:schemeClr val="hlink"/>
                </a:solidFill>
                <a:latin typeface="Arial Black" panose="020B0A04020102020204" pitchFamily="34" charset="0"/>
              </a:rPr>
              <a:t>Monitoreo de riesgo de incendios forestales.</a:t>
            </a:r>
            <a:endParaRPr lang="es-ES_tradnl" altLang="es-CL" sz="2800" b="0">
              <a:solidFill>
                <a:schemeClr val="hlink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56356" name="Group 36">
            <a:extLst>
              <a:ext uri="{FF2B5EF4-FFF2-40B4-BE49-F238E27FC236}">
                <a16:creationId xmlns:a16="http://schemas.microsoft.com/office/drawing/2014/main" id="{729AA7FA-90BD-C6E6-461B-B69CCB6CF00D}"/>
              </a:ext>
            </a:extLst>
          </p:cNvPr>
          <p:cNvGrpSpPr>
            <a:grpSpLocks/>
          </p:cNvGrpSpPr>
          <p:nvPr/>
        </p:nvGrpSpPr>
        <p:grpSpPr bwMode="auto">
          <a:xfrm>
            <a:off x="4876800" y="1676400"/>
            <a:ext cx="4267200" cy="4922838"/>
            <a:chOff x="2881" y="720"/>
            <a:chExt cx="2831" cy="3716"/>
          </a:xfrm>
        </p:grpSpPr>
        <p:sp>
          <p:nvSpPr>
            <p:cNvPr id="56357" name="Rectangle 37">
              <a:extLst>
                <a:ext uri="{FF2B5EF4-FFF2-40B4-BE49-F238E27FC236}">
                  <a16:creationId xmlns:a16="http://schemas.microsoft.com/office/drawing/2014/main" id="{9C38FAC6-1481-8D14-7ACD-41B12EB7A6D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1451" y="2913"/>
              <a:ext cx="2953" cy="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92075" tIns="46038" rIns="92075" bIns="46038">
              <a:spAutoFit/>
            </a:bodyPr>
            <a:lstStyle/>
            <a:p>
              <a:pPr algn="ctr"/>
              <a:r>
                <a:rPr lang="es-ES_tradnl" altLang="es-CL" sz="1200">
                  <a:solidFill>
                    <a:schemeClr val="tx2"/>
                  </a:solidFill>
                </a:rPr>
                <a:t>	</a:t>
              </a:r>
              <a:r>
                <a:rPr lang="es-ES_tradnl" altLang="es-CL" sz="500">
                  <a:solidFill>
                    <a:schemeClr val="tx2"/>
                  </a:solidFill>
                </a:rPr>
                <a:t>S</a:t>
              </a:r>
              <a:r>
                <a:rPr lang="es-ES_tradnl" altLang="es-CL" sz="100">
                  <a:solidFill>
                    <a:schemeClr val="tx2"/>
                  </a:solidFill>
                </a:rPr>
                <a:t>1</a:t>
              </a:r>
              <a:r>
                <a:rPr lang="es-ES_tradnl" altLang="es-CL" sz="1200">
                  <a:solidFill>
                    <a:schemeClr val="tx2"/>
                  </a:solidFill>
                </a:rPr>
                <a:t>AREA  MUESTREO COSTA</a:t>
              </a:r>
              <a:endParaRPr lang="es-ES" altLang="es-CL" sz="1200">
                <a:solidFill>
                  <a:schemeClr val="tx2"/>
                </a:solidFill>
              </a:endParaRPr>
            </a:p>
          </p:txBody>
        </p:sp>
        <p:pic>
          <p:nvPicPr>
            <p:cNvPr id="56358" name="Picture 38">
              <a:extLst>
                <a:ext uri="{FF2B5EF4-FFF2-40B4-BE49-F238E27FC236}">
                  <a16:creationId xmlns:a16="http://schemas.microsoft.com/office/drawing/2014/main" id="{E728974D-7346-1115-3ABE-DB23D8C645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599" t="11916" r="18906" b="24255"/>
            <a:stretch>
              <a:fillRect/>
            </a:stretch>
          </p:blipFill>
          <p:spPr bwMode="auto">
            <a:xfrm>
              <a:off x="3120" y="960"/>
              <a:ext cx="2592" cy="2928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6359" name="Text Box 39">
              <a:extLst>
                <a:ext uri="{FF2B5EF4-FFF2-40B4-BE49-F238E27FC236}">
                  <a16:creationId xmlns:a16="http://schemas.microsoft.com/office/drawing/2014/main" id="{882586B3-F58E-249A-570E-FD6D594906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91" y="2327"/>
              <a:ext cx="365" cy="35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altLang="es-CL" sz="2400">
                  <a:solidFill>
                    <a:srgbClr val="0000CC"/>
                  </a:solidFill>
                  <a:latin typeface="Arial Black" panose="020B0A04020102020204" pitchFamily="34" charset="0"/>
                </a:rPr>
                <a:t>S</a:t>
              </a:r>
              <a:r>
                <a:rPr lang="es-ES_tradnl" altLang="es-CL" sz="2400" baseline="-25000">
                  <a:solidFill>
                    <a:srgbClr val="0000CC"/>
                  </a:solidFill>
                  <a:latin typeface="Arial Black" panose="020B0A04020102020204" pitchFamily="34" charset="0"/>
                </a:rPr>
                <a:t>1</a:t>
              </a:r>
              <a:endParaRPr lang="es-ES_tradnl" altLang="es-CL" sz="2400" b="0">
                <a:solidFill>
                  <a:srgbClr val="0000CC"/>
                </a:solidFill>
              </a:endParaRPr>
            </a:p>
          </p:txBody>
        </p:sp>
        <p:sp>
          <p:nvSpPr>
            <p:cNvPr id="56360" name="Text Box 40">
              <a:extLst>
                <a:ext uri="{FF2B5EF4-FFF2-40B4-BE49-F238E27FC236}">
                  <a16:creationId xmlns:a16="http://schemas.microsoft.com/office/drawing/2014/main" id="{2B836F6C-97FE-9A84-14D6-6ACC354936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8" y="1077"/>
              <a:ext cx="366" cy="35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altLang="es-CL" sz="2400">
                  <a:solidFill>
                    <a:srgbClr val="996633"/>
                  </a:solidFill>
                  <a:latin typeface="Arial Black" panose="020B0A04020102020204" pitchFamily="34" charset="0"/>
                </a:rPr>
                <a:t>S</a:t>
              </a:r>
              <a:r>
                <a:rPr lang="es-ES_tradnl" altLang="es-CL" sz="2400" baseline="-25000">
                  <a:solidFill>
                    <a:srgbClr val="996633"/>
                  </a:solidFill>
                  <a:latin typeface="Arial Black" panose="020B0A04020102020204" pitchFamily="34" charset="0"/>
                </a:rPr>
                <a:t>2</a:t>
              </a:r>
              <a:endParaRPr lang="es-ES_tradnl" altLang="es-CL" sz="2400" b="0"/>
            </a:p>
          </p:txBody>
        </p:sp>
        <p:sp>
          <p:nvSpPr>
            <p:cNvPr id="56361" name="Text Box 41">
              <a:extLst>
                <a:ext uri="{FF2B5EF4-FFF2-40B4-BE49-F238E27FC236}">
                  <a16:creationId xmlns:a16="http://schemas.microsoft.com/office/drawing/2014/main" id="{5A701B91-103E-8601-095D-3524C091CD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03" y="2872"/>
              <a:ext cx="365" cy="352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altLang="es-CL" sz="2400" b="0">
                  <a:solidFill>
                    <a:srgbClr val="CC3300"/>
                  </a:solidFill>
                  <a:latin typeface="Arial Black" panose="020B0A04020102020204" pitchFamily="34" charset="0"/>
                </a:rPr>
                <a:t>S</a:t>
              </a:r>
              <a:r>
                <a:rPr lang="es-ES_tradnl" altLang="es-CL" sz="2400" baseline="-25000">
                  <a:solidFill>
                    <a:srgbClr val="CC3300"/>
                  </a:solidFill>
                  <a:latin typeface="Arial Black" panose="020B0A04020102020204" pitchFamily="34" charset="0"/>
                </a:rPr>
                <a:t>3</a:t>
              </a:r>
              <a:endParaRPr lang="es-ES_tradnl" altLang="es-CL" sz="2400" b="0">
                <a:solidFill>
                  <a:srgbClr val="CC3300"/>
                </a:solidFill>
              </a:endParaRPr>
            </a:p>
          </p:txBody>
        </p:sp>
        <p:sp>
          <p:nvSpPr>
            <p:cNvPr id="56362" name="AutoShape 42">
              <a:extLst>
                <a:ext uri="{FF2B5EF4-FFF2-40B4-BE49-F238E27FC236}">
                  <a16:creationId xmlns:a16="http://schemas.microsoft.com/office/drawing/2014/main" id="{EC917BB9-B5B3-D51B-C703-52DD10E52B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2" y="1389"/>
              <a:ext cx="162" cy="118"/>
            </a:xfrm>
            <a:prstGeom prst="star16">
              <a:avLst>
                <a:gd name="adj" fmla="val 37500"/>
              </a:avLst>
            </a:prstGeom>
            <a:solidFill>
              <a:schemeClr val="folHlink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56363" name="AutoShape 43">
              <a:extLst>
                <a:ext uri="{FF2B5EF4-FFF2-40B4-BE49-F238E27FC236}">
                  <a16:creationId xmlns:a16="http://schemas.microsoft.com/office/drawing/2014/main" id="{16CF89BE-6E46-BC49-F2D4-7892C2F5CE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2" y="1624"/>
              <a:ext cx="162" cy="117"/>
            </a:xfrm>
            <a:prstGeom prst="star16">
              <a:avLst>
                <a:gd name="adj" fmla="val 37500"/>
              </a:avLst>
            </a:prstGeom>
            <a:solidFill>
              <a:schemeClr val="folHlink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56364" name="AutoShape 44">
              <a:extLst>
                <a:ext uri="{FF2B5EF4-FFF2-40B4-BE49-F238E27FC236}">
                  <a16:creationId xmlns:a16="http://schemas.microsoft.com/office/drawing/2014/main" id="{13263D0E-8DA1-E91C-1960-FAFA086CA0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2" y="1780"/>
              <a:ext cx="162" cy="117"/>
            </a:xfrm>
            <a:prstGeom prst="star16">
              <a:avLst>
                <a:gd name="adj" fmla="val 37500"/>
              </a:avLst>
            </a:prstGeom>
            <a:solidFill>
              <a:schemeClr val="folHlink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56365" name="AutoShape 45">
              <a:extLst>
                <a:ext uri="{FF2B5EF4-FFF2-40B4-BE49-F238E27FC236}">
                  <a16:creationId xmlns:a16="http://schemas.microsoft.com/office/drawing/2014/main" id="{A497A59E-AF84-2D04-CC95-94B1FF9AF5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9" y="1780"/>
              <a:ext cx="162" cy="117"/>
            </a:xfrm>
            <a:prstGeom prst="star16">
              <a:avLst>
                <a:gd name="adj" fmla="val 37500"/>
              </a:avLst>
            </a:prstGeom>
            <a:solidFill>
              <a:schemeClr val="folHlink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56366" name="AutoShape 46">
              <a:extLst>
                <a:ext uri="{FF2B5EF4-FFF2-40B4-BE49-F238E27FC236}">
                  <a16:creationId xmlns:a16="http://schemas.microsoft.com/office/drawing/2014/main" id="{C91D64DB-E9E6-DCAA-4837-ED9E303CEA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3" y="2326"/>
              <a:ext cx="162" cy="118"/>
            </a:xfrm>
            <a:prstGeom prst="star16">
              <a:avLst>
                <a:gd name="adj" fmla="val 37500"/>
              </a:avLst>
            </a:prstGeom>
            <a:solidFill>
              <a:schemeClr val="folHlink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56367" name="AutoShape 47">
              <a:extLst>
                <a:ext uri="{FF2B5EF4-FFF2-40B4-BE49-F238E27FC236}">
                  <a16:creationId xmlns:a16="http://schemas.microsoft.com/office/drawing/2014/main" id="{05D585E0-E60F-A23A-910A-4B181BE76C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9" y="2795"/>
              <a:ext cx="162" cy="117"/>
            </a:xfrm>
            <a:prstGeom prst="star16">
              <a:avLst>
                <a:gd name="adj" fmla="val 37500"/>
              </a:avLst>
            </a:prstGeom>
            <a:solidFill>
              <a:schemeClr val="folHlink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56368" name="AutoShape 48">
              <a:extLst>
                <a:ext uri="{FF2B5EF4-FFF2-40B4-BE49-F238E27FC236}">
                  <a16:creationId xmlns:a16="http://schemas.microsoft.com/office/drawing/2014/main" id="{4E50BDC6-67D1-D443-F62C-21BB8F9586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1" y="2990"/>
              <a:ext cx="162" cy="117"/>
            </a:xfrm>
            <a:prstGeom prst="star16">
              <a:avLst>
                <a:gd name="adj" fmla="val 37500"/>
              </a:avLst>
            </a:prstGeom>
            <a:solidFill>
              <a:schemeClr val="folHlink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56369" name="AutoShape 49">
              <a:extLst>
                <a:ext uri="{FF2B5EF4-FFF2-40B4-BE49-F238E27FC236}">
                  <a16:creationId xmlns:a16="http://schemas.microsoft.com/office/drawing/2014/main" id="{EC184220-EDAA-EED5-5D50-F10EB9EF54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4" y="2561"/>
              <a:ext cx="162" cy="117"/>
            </a:xfrm>
            <a:prstGeom prst="star16">
              <a:avLst>
                <a:gd name="adj" fmla="val 37500"/>
              </a:avLst>
            </a:prstGeom>
            <a:solidFill>
              <a:schemeClr val="folHlink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56370" name="AutoShape 50">
              <a:extLst>
                <a:ext uri="{FF2B5EF4-FFF2-40B4-BE49-F238E27FC236}">
                  <a16:creationId xmlns:a16="http://schemas.microsoft.com/office/drawing/2014/main" id="{ABCED678-A431-3E62-3211-69875293DA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5" y="2756"/>
              <a:ext cx="162" cy="117"/>
            </a:xfrm>
            <a:prstGeom prst="star16">
              <a:avLst>
                <a:gd name="adj" fmla="val 37500"/>
              </a:avLst>
            </a:prstGeom>
            <a:solidFill>
              <a:schemeClr val="folHlink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56371" name="AutoShape 51">
              <a:extLst>
                <a:ext uri="{FF2B5EF4-FFF2-40B4-BE49-F238E27FC236}">
                  <a16:creationId xmlns:a16="http://schemas.microsoft.com/office/drawing/2014/main" id="{644103B3-1EA2-A97A-ADE5-292BEBCDBB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8" y="2873"/>
              <a:ext cx="162" cy="117"/>
            </a:xfrm>
            <a:prstGeom prst="star16">
              <a:avLst>
                <a:gd name="adj" fmla="val 37500"/>
              </a:avLst>
            </a:prstGeom>
            <a:solidFill>
              <a:schemeClr val="folHlink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56372" name="AutoShape 52">
              <a:extLst>
                <a:ext uri="{FF2B5EF4-FFF2-40B4-BE49-F238E27FC236}">
                  <a16:creationId xmlns:a16="http://schemas.microsoft.com/office/drawing/2014/main" id="{0B0395D4-99BC-CF61-432D-C14116B8A3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86" y="3029"/>
              <a:ext cx="162" cy="117"/>
            </a:xfrm>
            <a:prstGeom prst="star16">
              <a:avLst>
                <a:gd name="adj" fmla="val 37500"/>
              </a:avLst>
            </a:prstGeom>
            <a:solidFill>
              <a:schemeClr val="folHlink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56373" name="AutoShape 53">
              <a:extLst>
                <a:ext uri="{FF2B5EF4-FFF2-40B4-BE49-F238E27FC236}">
                  <a16:creationId xmlns:a16="http://schemas.microsoft.com/office/drawing/2014/main" id="{CB661998-A1B2-45F3-B43A-D7278B8E9A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2" y="2131"/>
              <a:ext cx="162" cy="117"/>
            </a:xfrm>
            <a:prstGeom prst="star16">
              <a:avLst>
                <a:gd name="adj" fmla="val 37500"/>
              </a:avLst>
            </a:prstGeom>
            <a:solidFill>
              <a:schemeClr val="folHlink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56374" name="AutoShape 54">
              <a:extLst>
                <a:ext uri="{FF2B5EF4-FFF2-40B4-BE49-F238E27FC236}">
                  <a16:creationId xmlns:a16="http://schemas.microsoft.com/office/drawing/2014/main" id="{3E343999-899A-49A3-9AB4-D2031251A7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7" y="3029"/>
              <a:ext cx="162" cy="117"/>
            </a:xfrm>
            <a:prstGeom prst="star16">
              <a:avLst>
                <a:gd name="adj" fmla="val 37500"/>
              </a:avLst>
            </a:prstGeom>
            <a:solidFill>
              <a:schemeClr val="folHlink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56375" name="AutoShape 55">
              <a:extLst>
                <a:ext uri="{FF2B5EF4-FFF2-40B4-BE49-F238E27FC236}">
                  <a16:creationId xmlns:a16="http://schemas.microsoft.com/office/drawing/2014/main" id="{D31C673C-171E-675B-BE22-5E24D6BB38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9" y="2834"/>
              <a:ext cx="162" cy="117"/>
            </a:xfrm>
            <a:prstGeom prst="star16">
              <a:avLst>
                <a:gd name="adj" fmla="val 37500"/>
              </a:avLst>
            </a:prstGeom>
            <a:solidFill>
              <a:schemeClr val="folHlink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56376" name="AutoShape 56">
              <a:extLst>
                <a:ext uri="{FF2B5EF4-FFF2-40B4-BE49-F238E27FC236}">
                  <a16:creationId xmlns:a16="http://schemas.microsoft.com/office/drawing/2014/main" id="{231AA206-A702-ABD3-40AA-9A0359DEF0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0" y="3068"/>
              <a:ext cx="162" cy="117"/>
            </a:xfrm>
            <a:prstGeom prst="star16">
              <a:avLst>
                <a:gd name="adj" fmla="val 37500"/>
              </a:avLst>
            </a:prstGeom>
            <a:solidFill>
              <a:schemeClr val="folHlink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56377" name="AutoShape 57">
              <a:extLst>
                <a:ext uri="{FF2B5EF4-FFF2-40B4-BE49-F238E27FC236}">
                  <a16:creationId xmlns:a16="http://schemas.microsoft.com/office/drawing/2014/main" id="{EFEEAE39-D7E6-0919-109C-C29FF246E2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7" y="2678"/>
              <a:ext cx="162" cy="117"/>
            </a:xfrm>
            <a:prstGeom prst="star16">
              <a:avLst>
                <a:gd name="adj" fmla="val 37500"/>
              </a:avLst>
            </a:prstGeom>
            <a:solidFill>
              <a:schemeClr val="folHlink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56378" name="AutoShape 58">
              <a:extLst>
                <a:ext uri="{FF2B5EF4-FFF2-40B4-BE49-F238E27FC236}">
                  <a16:creationId xmlns:a16="http://schemas.microsoft.com/office/drawing/2014/main" id="{55F7754E-7432-2A23-1F64-217B1C475A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9" y="2600"/>
              <a:ext cx="162" cy="117"/>
            </a:xfrm>
            <a:prstGeom prst="star16">
              <a:avLst>
                <a:gd name="adj" fmla="val 37500"/>
              </a:avLst>
            </a:prstGeom>
            <a:solidFill>
              <a:schemeClr val="folHlink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56379" name="AutoShape 59">
              <a:extLst>
                <a:ext uri="{FF2B5EF4-FFF2-40B4-BE49-F238E27FC236}">
                  <a16:creationId xmlns:a16="http://schemas.microsoft.com/office/drawing/2014/main" id="{F267DD2E-E6B2-58D3-23FE-F4B05C3AA1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5" y="1038"/>
              <a:ext cx="162" cy="117"/>
            </a:xfrm>
            <a:prstGeom prst="star16">
              <a:avLst>
                <a:gd name="adj" fmla="val 37500"/>
              </a:avLst>
            </a:prstGeom>
            <a:solidFill>
              <a:schemeClr val="folHlink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56380" name="AutoShape 60">
              <a:extLst>
                <a:ext uri="{FF2B5EF4-FFF2-40B4-BE49-F238E27FC236}">
                  <a16:creationId xmlns:a16="http://schemas.microsoft.com/office/drawing/2014/main" id="{FCB5C7B9-0D02-0AAF-A590-CE5069CEB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3" y="1272"/>
              <a:ext cx="162" cy="117"/>
            </a:xfrm>
            <a:prstGeom prst="star16">
              <a:avLst>
                <a:gd name="adj" fmla="val 37500"/>
              </a:avLst>
            </a:prstGeom>
            <a:solidFill>
              <a:schemeClr val="folHlink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56381" name="AutoShape 61">
              <a:extLst>
                <a:ext uri="{FF2B5EF4-FFF2-40B4-BE49-F238E27FC236}">
                  <a16:creationId xmlns:a16="http://schemas.microsoft.com/office/drawing/2014/main" id="{5A20B61E-AC1B-3421-5C51-590C390177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4" y="1468"/>
              <a:ext cx="162" cy="117"/>
            </a:xfrm>
            <a:prstGeom prst="star16">
              <a:avLst>
                <a:gd name="adj" fmla="val 37500"/>
              </a:avLst>
            </a:prstGeom>
            <a:solidFill>
              <a:schemeClr val="folHlink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56382" name="AutoShape 62">
              <a:extLst>
                <a:ext uri="{FF2B5EF4-FFF2-40B4-BE49-F238E27FC236}">
                  <a16:creationId xmlns:a16="http://schemas.microsoft.com/office/drawing/2014/main" id="{A23AFB3F-7B75-2B45-7C4E-767F106230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3" y="1741"/>
              <a:ext cx="162" cy="117"/>
            </a:xfrm>
            <a:prstGeom prst="star16">
              <a:avLst>
                <a:gd name="adj" fmla="val 37500"/>
              </a:avLst>
            </a:prstGeom>
            <a:solidFill>
              <a:schemeClr val="folHlink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56383" name="AutoShape 63">
              <a:extLst>
                <a:ext uri="{FF2B5EF4-FFF2-40B4-BE49-F238E27FC236}">
                  <a16:creationId xmlns:a16="http://schemas.microsoft.com/office/drawing/2014/main" id="{AC0D11C6-7F8A-468E-B2C6-64BE30E0D3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7" y="1702"/>
              <a:ext cx="162" cy="117"/>
            </a:xfrm>
            <a:prstGeom prst="star16">
              <a:avLst>
                <a:gd name="adj" fmla="val 37500"/>
              </a:avLst>
            </a:prstGeom>
            <a:solidFill>
              <a:schemeClr val="folHlink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56384" name="AutoShape 64">
              <a:extLst>
                <a:ext uri="{FF2B5EF4-FFF2-40B4-BE49-F238E27FC236}">
                  <a16:creationId xmlns:a16="http://schemas.microsoft.com/office/drawing/2014/main" id="{89B5401E-C380-5AD4-45CC-19AB957AD8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10" y="1624"/>
              <a:ext cx="162" cy="117"/>
            </a:xfrm>
            <a:prstGeom prst="star16">
              <a:avLst>
                <a:gd name="adj" fmla="val 37500"/>
              </a:avLst>
            </a:prstGeom>
            <a:solidFill>
              <a:schemeClr val="folHlink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56385" name="Rectangle 65">
              <a:extLst>
                <a:ext uri="{FF2B5EF4-FFF2-40B4-BE49-F238E27FC236}">
                  <a16:creationId xmlns:a16="http://schemas.microsoft.com/office/drawing/2014/main" id="{C4DFE521-A258-1B8B-ECB3-742FBF8528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9" y="2287"/>
              <a:ext cx="891" cy="937"/>
            </a:xfrm>
            <a:prstGeom prst="rect">
              <a:avLst/>
            </a:prstGeom>
            <a:noFill/>
            <a:ln w="38100">
              <a:solidFill>
                <a:srgbClr val="9966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56386" name="Rectangle 66">
              <a:extLst>
                <a:ext uri="{FF2B5EF4-FFF2-40B4-BE49-F238E27FC236}">
                  <a16:creationId xmlns:a16="http://schemas.microsoft.com/office/drawing/2014/main" id="{BA50187B-D16D-4FCA-B51C-63EF7EAEFE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7" y="2131"/>
              <a:ext cx="810" cy="1601"/>
            </a:xfrm>
            <a:prstGeom prst="rect">
              <a:avLst/>
            </a:prstGeom>
            <a:noFill/>
            <a:ln w="38100">
              <a:solidFill>
                <a:srgbClr val="0000CC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56387" name="Rectangle 67">
              <a:extLst>
                <a:ext uri="{FF2B5EF4-FFF2-40B4-BE49-F238E27FC236}">
                  <a16:creationId xmlns:a16="http://schemas.microsoft.com/office/drawing/2014/main" id="{8F7420DE-E498-CF4D-01C5-39B8172829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8" y="999"/>
              <a:ext cx="1094" cy="1054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56388" name="Rectangle 68">
              <a:extLst>
                <a:ext uri="{FF2B5EF4-FFF2-40B4-BE49-F238E27FC236}">
                  <a16:creationId xmlns:a16="http://schemas.microsoft.com/office/drawing/2014/main" id="{BFE801E7-0CDD-5325-DA6B-D233DFCA3F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4" y="720"/>
              <a:ext cx="1392" cy="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/>
            <a:lstStyle>
              <a:lvl1pPr marL="342900" indent="-342900">
                <a:spcBef>
                  <a:spcPct val="20000"/>
                </a:spcBef>
                <a:buSzPct val="85000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lnSpc>
                  <a:spcPct val="80000"/>
                </a:lnSpc>
                <a:buFontTx/>
                <a:buNone/>
              </a:pPr>
              <a:r>
                <a:rPr lang="es-ES_tradnl" altLang="es-CL" sz="1200" b="0">
                  <a:solidFill>
                    <a:schemeClr val="tx2"/>
                  </a:solidFill>
                  <a:latin typeface="Times New Roman" panose="02020603050405020304" pitchFamily="18" charset="0"/>
                </a:rPr>
                <a:t>  </a:t>
              </a:r>
              <a:r>
                <a:rPr lang="es-ES_tradnl" altLang="es-CL" sz="1400">
                  <a:solidFill>
                    <a:schemeClr val="tx2"/>
                  </a:solidFill>
                  <a:latin typeface="Times New Roman" panose="02020603050405020304" pitchFamily="18" charset="0"/>
                </a:rPr>
                <a:t>S2</a:t>
              </a:r>
              <a:r>
                <a:rPr lang="es-ES_tradnl" altLang="es-CL" sz="1200" b="0">
                  <a:solidFill>
                    <a:schemeClr val="tx2"/>
                  </a:solidFill>
                  <a:latin typeface="Times New Roman" panose="02020603050405020304" pitchFamily="18" charset="0"/>
                </a:rPr>
                <a:t> = AREA MUESTREO SECANO INTERIOR</a:t>
              </a:r>
              <a:endParaRPr lang="es-ES" altLang="es-CL" sz="1200" b="0">
                <a:solidFill>
                  <a:schemeClr val="tx2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56389" name="Rectangle 69">
              <a:extLst>
                <a:ext uri="{FF2B5EF4-FFF2-40B4-BE49-F238E27FC236}">
                  <a16:creationId xmlns:a16="http://schemas.microsoft.com/office/drawing/2014/main" id="{FF0E135B-5502-1C27-40B1-6680A28621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8" y="3936"/>
              <a:ext cx="1392" cy="2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2075" tIns="46038" rIns="92075" bIns="46038"/>
            <a:lstStyle>
              <a:lvl1pPr marL="342900" indent="-342900">
                <a:spcBef>
                  <a:spcPct val="20000"/>
                </a:spcBef>
                <a:buSzPct val="85000"/>
                <a:buBlip>
                  <a:blip r:embed="rId3"/>
                </a:buBlip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tx2"/>
                </a:buClr>
                <a:buSzPct val="70000"/>
                <a:buFont typeface="Wingdings" panose="05000000000000000000" pitchFamily="2" charset="2"/>
                <a:buChar char="l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hlink"/>
                </a:buClr>
                <a:buSzPct val="65000"/>
                <a:buFont typeface="Wingdings" panose="05000000000000000000" pitchFamily="2" charset="2"/>
                <a:buChar char="l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l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lnSpc>
                  <a:spcPct val="80000"/>
                </a:lnSpc>
                <a:buFontTx/>
                <a:buNone/>
              </a:pPr>
              <a:r>
                <a:rPr lang="es-ES_tradnl" altLang="es-CL" sz="1200" b="0">
                  <a:solidFill>
                    <a:schemeClr val="tx2"/>
                  </a:solidFill>
                  <a:latin typeface="Times New Roman" panose="02020603050405020304" pitchFamily="18" charset="0"/>
                </a:rPr>
                <a:t>  </a:t>
              </a:r>
              <a:r>
                <a:rPr lang="es-ES_tradnl" altLang="es-CL" sz="1400">
                  <a:solidFill>
                    <a:schemeClr val="tx2"/>
                  </a:solidFill>
                  <a:latin typeface="Times New Roman" panose="02020603050405020304" pitchFamily="18" charset="0"/>
                </a:rPr>
                <a:t>S3</a:t>
              </a:r>
              <a:r>
                <a:rPr lang="es-ES_tradnl" altLang="es-CL" sz="1200" b="0">
                  <a:solidFill>
                    <a:schemeClr val="tx2"/>
                  </a:solidFill>
                  <a:latin typeface="Times New Roman" panose="02020603050405020304" pitchFamily="18" charset="0"/>
                </a:rPr>
                <a:t> = AREA MUESTREO</a:t>
              </a:r>
            </a:p>
            <a:p>
              <a:pPr algn="ctr">
                <a:lnSpc>
                  <a:spcPct val="80000"/>
                </a:lnSpc>
                <a:buFontTx/>
                <a:buNone/>
              </a:pPr>
              <a:r>
                <a:rPr lang="es-ES_tradnl" altLang="es-CL" sz="1200" b="0">
                  <a:solidFill>
                    <a:schemeClr val="tx2"/>
                  </a:solidFill>
                  <a:latin typeface="Times New Roman" panose="02020603050405020304" pitchFamily="18" charset="0"/>
                </a:rPr>
                <a:t>LOS ANGELES</a:t>
              </a:r>
              <a:endParaRPr lang="es-ES" altLang="es-CL" sz="1200" b="0">
                <a:solidFill>
                  <a:schemeClr val="tx2"/>
                </a:solidFill>
                <a:latin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6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6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6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31" grpId="0" autoUpdateAnimBg="0"/>
      <p:bldP spid="56333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3">
            <a:extLst>
              <a:ext uri="{FF2B5EF4-FFF2-40B4-BE49-F238E27FC236}">
                <a16:creationId xmlns:a16="http://schemas.microsoft.com/office/drawing/2014/main" id="{C10AE223-4968-FC2A-7330-2E0B27311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CD901-EBE8-464F-8124-4AA8415D02C4}" type="slidenum">
              <a:rPr lang="es-ES" altLang="es-CL"/>
              <a:pPr/>
              <a:t>33</a:t>
            </a:fld>
            <a:endParaRPr lang="es-ES" altLang="es-CL"/>
          </a:p>
        </p:txBody>
      </p:sp>
      <p:sp>
        <p:nvSpPr>
          <p:cNvPr id="61442" name="Rectangle 2">
            <a:extLst>
              <a:ext uri="{FF2B5EF4-FFF2-40B4-BE49-F238E27FC236}">
                <a16:creationId xmlns:a16="http://schemas.microsoft.com/office/drawing/2014/main" id="{FCB9FB05-FC0B-11BE-DCDA-8BA03B8D01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28600"/>
            <a:ext cx="91440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>
              <a:spcBef>
                <a:spcPct val="20000"/>
              </a:spcBef>
              <a:buSzPct val="85000"/>
              <a:buBlip>
                <a:blip r:embed="rId2"/>
              </a:buBlip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SzPct val="65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60000"/>
              </a:lnSpc>
              <a:buFontTx/>
              <a:buNone/>
            </a:pPr>
            <a:r>
              <a:rPr lang="es-ES_tradnl" altLang="es-CL" sz="4400">
                <a:solidFill>
                  <a:schemeClr val="tx2"/>
                </a:solidFill>
                <a:latin typeface="CommercialScript BT" pitchFamily="66" charset="0"/>
              </a:rPr>
              <a:t>	Resultado Esperado Alerta de Incendios</a:t>
            </a:r>
            <a:endParaRPr lang="es-ES" altLang="es-CL" sz="4400" b="0">
              <a:solidFill>
                <a:schemeClr val="tx2"/>
              </a:solidFill>
              <a:latin typeface="CommercialScript BT" pitchFamily="66" charset="0"/>
            </a:endParaRPr>
          </a:p>
        </p:txBody>
      </p:sp>
      <p:pic>
        <p:nvPicPr>
          <p:cNvPr id="61443" name="Picture 3">
            <a:extLst>
              <a:ext uri="{FF2B5EF4-FFF2-40B4-BE49-F238E27FC236}">
                <a16:creationId xmlns:a16="http://schemas.microsoft.com/office/drawing/2014/main" id="{9110CC3D-D078-AF91-5DF7-267DD4D92D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371600"/>
            <a:ext cx="3343275" cy="465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44" name="Text Box 4">
            <a:extLst>
              <a:ext uri="{FF2B5EF4-FFF2-40B4-BE49-F238E27FC236}">
                <a16:creationId xmlns:a16="http://schemas.microsoft.com/office/drawing/2014/main" id="{CCBDDF5C-082B-E990-F843-12833E00AB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2211388"/>
            <a:ext cx="3886200" cy="3503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 altLang="es-CL" sz="3200">
                <a:latin typeface="Arial" panose="020B0604020202020204" pitchFamily="34" charset="0"/>
              </a:rPr>
              <a:t>Elaboración de mapas digitales con resultados preliminares y programas computacional asociado.</a:t>
            </a:r>
            <a:endParaRPr lang="es-ES_tradnl" altLang="es-CL" sz="32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3">
            <a:extLst>
              <a:ext uri="{FF2B5EF4-FFF2-40B4-BE49-F238E27FC236}">
                <a16:creationId xmlns:a16="http://schemas.microsoft.com/office/drawing/2014/main" id="{81053157-FCB6-D6E5-CAC1-3FE12D954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547C7-6473-4DF9-A7EF-4714CB3B69C7}" type="slidenum">
              <a:rPr lang="es-ES" altLang="es-CL"/>
              <a:pPr/>
              <a:t>34</a:t>
            </a:fld>
            <a:endParaRPr lang="es-ES" altLang="es-CL"/>
          </a:p>
        </p:txBody>
      </p:sp>
      <p:sp>
        <p:nvSpPr>
          <p:cNvPr id="62470" name="Text Box 6">
            <a:extLst>
              <a:ext uri="{FF2B5EF4-FFF2-40B4-BE49-F238E27FC236}">
                <a16:creationId xmlns:a16="http://schemas.microsoft.com/office/drawing/2014/main" id="{F629A901-8D14-21A8-C7D0-E048D0C783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04813"/>
            <a:ext cx="8610600" cy="1079500"/>
          </a:xfrm>
          <a:prstGeom prst="rect">
            <a:avLst/>
          </a:prstGeom>
          <a:solidFill>
            <a:srgbClr val="00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 algn="ctr">
              <a:lnSpc>
                <a:spcPct val="90000"/>
              </a:lnSpc>
            </a:pPr>
            <a:r>
              <a:rPr lang="es-ES_tradnl" altLang="es-CL" sz="3600">
                <a:latin typeface="Arial" panose="020B0604020202020204" pitchFamily="34" charset="0"/>
              </a:rPr>
              <a:t>Validación del Sistema de Programación de Riego</a:t>
            </a:r>
            <a:endParaRPr lang="es-ES_tradnl" altLang="es-CL" sz="60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  <p:grpSp>
        <p:nvGrpSpPr>
          <p:cNvPr id="62474" name="Group 10">
            <a:extLst>
              <a:ext uri="{FF2B5EF4-FFF2-40B4-BE49-F238E27FC236}">
                <a16:creationId xmlns:a16="http://schemas.microsoft.com/office/drawing/2014/main" id="{6CFBC391-309C-57DA-FC60-BAEB1AF4A3F7}"/>
              </a:ext>
            </a:extLst>
          </p:cNvPr>
          <p:cNvGrpSpPr>
            <a:grpSpLocks/>
          </p:cNvGrpSpPr>
          <p:nvPr/>
        </p:nvGrpSpPr>
        <p:grpSpPr bwMode="auto">
          <a:xfrm>
            <a:off x="457200" y="2147888"/>
            <a:ext cx="3200400" cy="3871912"/>
            <a:chOff x="288" y="1353"/>
            <a:chExt cx="2016" cy="2439"/>
          </a:xfrm>
        </p:grpSpPr>
        <p:pic>
          <p:nvPicPr>
            <p:cNvPr id="62467" name="Picture 3">
              <a:extLst>
                <a:ext uri="{FF2B5EF4-FFF2-40B4-BE49-F238E27FC236}">
                  <a16:creationId xmlns:a16="http://schemas.microsoft.com/office/drawing/2014/main" id="{2632753E-4E7D-622C-C7D6-7A9697C221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" y="1680"/>
              <a:ext cx="2016" cy="2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2471" name="Text Box 7">
              <a:extLst>
                <a:ext uri="{FF2B5EF4-FFF2-40B4-BE49-F238E27FC236}">
                  <a16:creationId xmlns:a16="http://schemas.microsoft.com/office/drawing/2014/main" id="{16C90FEB-252B-EBD9-D0C9-E35DACD537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1" y="1353"/>
              <a:ext cx="995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altLang="es-CL"/>
                <a:t>Remolacha</a:t>
              </a:r>
            </a:p>
          </p:txBody>
        </p:sp>
      </p:grpSp>
      <p:grpSp>
        <p:nvGrpSpPr>
          <p:cNvPr id="62475" name="Group 11">
            <a:extLst>
              <a:ext uri="{FF2B5EF4-FFF2-40B4-BE49-F238E27FC236}">
                <a16:creationId xmlns:a16="http://schemas.microsoft.com/office/drawing/2014/main" id="{3791E844-4DF8-0632-F376-A8FA0355E1D5}"/>
              </a:ext>
            </a:extLst>
          </p:cNvPr>
          <p:cNvGrpSpPr>
            <a:grpSpLocks/>
          </p:cNvGrpSpPr>
          <p:nvPr/>
        </p:nvGrpSpPr>
        <p:grpSpPr bwMode="auto">
          <a:xfrm>
            <a:off x="5334000" y="2133600"/>
            <a:ext cx="3505200" cy="3335338"/>
            <a:chOff x="3360" y="1344"/>
            <a:chExt cx="2208" cy="2101"/>
          </a:xfrm>
        </p:grpSpPr>
        <p:pic>
          <p:nvPicPr>
            <p:cNvPr id="62468" name="Picture 4">
              <a:extLst>
                <a:ext uri="{FF2B5EF4-FFF2-40B4-BE49-F238E27FC236}">
                  <a16:creationId xmlns:a16="http://schemas.microsoft.com/office/drawing/2014/main" id="{6867A208-11FF-701E-B5A1-F07FE03EBB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0" y="1680"/>
              <a:ext cx="2208" cy="17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2472" name="Text Box 8">
              <a:extLst>
                <a:ext uri="{FF2B5EF4-FFF2-40B4-BE49-F238E27FC236}">
                  <a16:creationId xmlns:a16="http://schemas.microsoft.com/office/drawing/2014/main" id="{EEC52FF6-D149-5D50-E92C-D3141E6F45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88" y="1344"/>
              <a:ext cx="852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s-ES_tradnl" altLang="es-CL"/>
                <a:t>Manzano</a:t>
              </a:r>
            </a:p>
          </p:txBody>
        </p:sp>
      </p:grpSp>
      <p:pic>
        <p:nvPicPr>
          <p:cNvPr id="62473" name="Picture 9">
            <a:extLst>
              <a:ext uri="{FF2B5EF4-FFF2-40B4-BE49-F238E27FC236}">
                <a16:creationId xmlns:a16="http://schemas.microsoft.com/office/drawing/2014/main" id="{DD9E86E3-C785-8C1A-65B2-BAACF22DCA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175125"/>
            <a:ext cx="2590800" cy="207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2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2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2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7">
            <a:extLst>
              <a:ext uri="{FF2B5EF4-FFF2-40B4-BE49-F238E27FC236}">
                <a16:creationId xmlns:a16="http://schemas.microsoft.com/office/drawing/2014/main" id="{658AA7FB-7B3A-F8B8-5B40-E55E8A008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70270-BB89-4BD0-BD21-5264F9E58DC5}" type="slidenum">
              <a:rPr lang="es-ES" altLang="es-CL"/>
              <a:pPr/>
              <a:t>35</a:t>
            </a:fld>
            <a:endParaRPr lang="es-ES" altLang="es-CL"/>
          </a:p>
        </p:txBody>
      </p:sp>
      <p:sp>
        <p:nvSpPr>
          <p:cNvPr id="222222" name="Text Box 14">
            <a:extLst>
              <a:ext uri="{FF2B5EF4-FFF2-40B4-BE49-F238E27FC236}">
                <a16:creationId xmlns:a16="http://schemas.microsoft.com/office/drawing/2014/main" id="{E9728946-C487-1586-DDA8-D2C6D20D40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063" y="5876925"/>
            <a:ext cx="8718550" cy="79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s-CL"/>
              <a:t>Correlación entre el consumo determinado por la humedad de suelo </a:t>
            </a:r>
          </a:p>
          <a:p>
            <a:r>
              <a:rPr lang="es-ES_tradnl" altLang="es-CL"/>
              <a:t>y la ETPM. * significativo al 95%. (a) Sitio 1; (b) Sitio 2; (c) Sitio 3.</a:t>
            </a:r>
            <a:endParaRPr lang="en-US" altLang="es-CL"/>
          </a:p>
        </p:txBody>
      </p:sp>
      <p:sp>
        <p:nvSpPr>
          <p:cNvPr id="222223" name="Rectangle 15">
            <a:extLst>
              <a:ext uri="{FF2B5EF4-FFF2-40B4-BE49-F238E27FC236}">
                <a16:creationId xmlns:a16="http://schemas.microsoft.com/office/drawing/2014/main" id="{26300FE3-A636-68D5-9488-41FF07B243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465138"/>
            <a:ext cx="7772400" cy="1431925"/>
          </a:xfrm>
        </p:spPr>
        <p:txBody>
          <a:bodyPr/>
          <a:lstStyle/>
          <a:p>
            <a:r>
              <a:rPr lang="es-CL" altLang="es-CL"/>
              <a:t>Resultados Ensayo remolacha</a:t>
            </a:r>
          </a:p>
        </p:txBody>
      </p:sp>
      <p:grpSp>
        <p:nvGrpSpPr>
          <p:cNvPr id="222227" name="Group 19">
            <a:extLst>
              <a:ext uri="{FF2B5EF4-FFF2-40B4-BE49-F238E27FC236}">
                <a16:creationId xmlns:a16="http://schemas.microsoft.com/office/drawing/2014/main" id="{41421ACF-062C-6A30-9A62-9F74B7D9E507}"/>
              </a:ext>
            </a:extLst>
          </p:cNvPr>
          <p:cNvGrpSpPr>
            <a:grpSpLocks/>
          </p:cNvGrpSpPr>
          <p:nvPr/>
        </p:nvGrpSpPr>
        <p:grpSpPr bwMode="auto">
          <a:xfrm>
            <a:off x="539750" y="1844675"/>
            <a:ext cx="7772400" cy="3746500"/>
            <a:chOff x="432" y="1367"/>
            <a:chExt cx="4896" cy="2360"/>
          </a:xfrm>
        </p:grpSpPr>
        <p:pic>
          <p:nvPicPr>
            <p:cNvPr id="222213" name="Picture 5">
              <a:extLst>
                <a:ext uri="{FF2B5EF4-FFF2-40B4-BE49-F238E27FC236}">
                  <a16:creationId xmlns:a16="http://schemas.microsoft.com/office/drawing/2014/main" id="{96F07D68-A367-4AEB-C798-2C0829D7EC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" y="2038"/>
              <a:ext cx="2400" cy="10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222216" name="Picture 8">
              <a:extLst>
                <a:ext uri="{FF2B5EF4-FFF2-40B4-BE49-F238E27FC236}">
                  <a16:creationId xmlns:a16="http://schemas.microsoft.com/office/drawing/2014/main" id="{DAED14A8-4DA7-D2DA-DD90-BA51FC84BE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8" y="1367"/>
              <a:ext cx="2400" cy="10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222219" name="Picture 11">
              <a:extLst>
                <a:ext uri="{FF2B5EF4-FFF2-40B4-BE49-F238E27FC236}">
                  <a16:creationId xmlns:a16="http://schemas.microsoft.com/office/drawing/2014/main" id="{A9240412-3E01-FE27-4109-78E496335E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8" y="2705"/>
              <a:ext cx="2400" cy="10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22224" name="Text Box 16">
              <a:extLst>
                <a:ext uri="{FF2B5EF4-FFF2-40B4-BE49-F238E27FC236}">
                  <a16:creationId xmlns:a16="http://schemas.microsoft.com/office/drawing/2014/main" id="{95F90415-4210-2940-AA17-7944EFE893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1" y="2134"/>
              <a:ext cx="330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s-CL">
                  <a:solidFill>
                    <a:schemeClr val="bg1"/>
                  </a:solidFill>
                </a:rPr>
                <a:t>(a)</a:t>
              </a:r>
            </a:p>
          </p:txBody>
        </p:sp>
        <p:sp>
          <p:nvSpPr>
            <p:cNvPr id="222225" name="Text Box 17">
              <a:extLst>
                <a:ext uri="{FF2B5EF4-FFF2-40B4-BE49-F238E27FC236}">
                  <a16:creationId xmlns:a16="http://schemas.microsoft.com/office/drawing/2014/main" id="{3B877A6F-B193-EF2A-8525-57FD91E213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43" y="2886"/>
              <a:ext cx="320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s-CL">
                  <a:solidFill>
                    <a:schemeClr val="bg1"/>
                  </a:solidFill>
                </a:rPr>
                <a:t>(c)</a:t>
              </a:r>
            </a:p>
          </p:txBody>
        </p:sp>
        <p:sp>
          <p:nvSpPr>
            <p:cNvPr id="222226" name="Text Box 18">
              <a:extLst>
                <a:ext uri="{FF2B5EF4-FFF2-40B4-BE49-F238E27FC236}">
                  <a16:creationId xmlns:a16="http://schemas.microsoft.com/office/drawing/2014/main" id="{B6F15B13-4CFC-F845-06CF-46060F9B55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98" y="1525"/>
              <a:ext cx="340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s-CL">
                  <a:solidFill>
                    <a:schemeClr val="bg1"/>
                  </a:solidFill>
                </a:rPr>
                <a:t>(b)</a:t>
              </a:r>
            </a:p>
          </p:txBody>
        </p:sp>
      </p:grp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3">
            <a:extLst>
              <a:ext uri="{FF2B5EF4-FFF2-40B4-BE49-F238E27FC236}">
                <a16:creationId xmlns:a16="http://schemas.microsoft.com/office/drawing/2014/main" id="{83F52667-BFD9-54F3-20D4-F2E0CE7B1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B5439-616A-4534-A118-540929B10A7D}" type="slidenum">
              <a:rPr lang="es-ES" altLang="es-CL"/>
              <a:pPr/>
              <a:t>36</a:t>
            </a:fld>
            <a:endParaRPr lang="es-ES" altLang="es-CL"/>
          </a:p>
        </p:txBody>
      </p:sp>
      <p:grpSp>
        <p:nvGrpSpPr>
          <p:cNvPr id="71712" name="Group 32">
            <a:extLst>
              <a:ext uri="{FF2B5EF4-FFF2-40B4-BE49-F238E27FC236}">
                <a16:creationId xmlns:a16="http://schemas.microsoft.com/office/drawing/2014/main" id="{17442BA5-6A33-001D-92B3-A733E927F085}"/>
              </a:ext>
            </a:extLst>
          </p:cNvPr>
          <p:cNvGrpSpPr>
            <a:grpSpLocks/>
          </p:cNvGrpSpPr>
          <p:nvPr/>
        </p:nvGrpSpPr>
        <p:grpSpPr bwMode="auto">
          <a:xfrm>
            <a:off x="34925" y="1828800"/>
            <a:ext cx="3657600" cy="4329113"/>
            <a:chOff x="22" y="1152"/>
            <a:chExt cx="2304" cy="2727"/>
          </a:xfrm>
        </p:grpSpPr>
        <p:grpSp>
          <p:nvGrpSpPr>
            <p:cNvPr id="71684" name="Group 4">
              <a:extLst>
                <a:ext uri="{FF2B5EF4-FFF2-40B4-BE49-F238E27FC236}">
                  <a16:creationId xmlns:a16="http://schemas.microsoft.com/office/drawing/2014/main" id="{B299DEC4-5B75-EB15-144A-BE0519019D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2" y="1152"/>
              <a:ext cx="1344" cy="2208"/>
              <a:chOff x="480" y="1152"/>
              <a:chExt cx="1344" cy="2208"/>
            </a:xfrm>
          </p:grpSpPr>
          <p:sp>
            <p:nvSpPr>
              <p:cNvPr id="71685" name="Line 5">
                <a:extLst>
                  <a:ext uri="{FF2B5EF4-FFF2-40B4-BE49-F238E27FC236}">
                    <a16:creationId xmlns:a16="http://schemas.microsoft.com/office/drawing/2014/main" id="{32C433F1-F015-1B5F-8D6E-D144E94CB3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80" y="2448"/>
                <a:ext cx="576" cy="912"/>
              </a:xfrm>
              <a:prstGeom prst="line">
                <a:avLst/>
              </a:prstGeom>
              <a:noFill/>
              <a:ln w="28575">
                <a:solidFill>
                  <a:srgbClr val="CCFFCC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71686" name="Line 6">
                <a:extLst>
                  <a:ext uri="{FF2B5EF4-FFF2-40B4-BE49-F238E27FC236}">
                    <a16:creationId xmlns:a16="http://schemas.microsoft.com/office/drawing/2014/main" id="{E2D443C5-6EF6-6571-A8E7-BAFAD90249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6" y="2448"/>
                <a:ext cx="144" cy="576"/>
              </a:xfrm>
              <a:prstGeom prst="line">
                <a:avLst/>
              </a:prstGeom>
              <a:noFill/>
              <a:ln w="28575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71687" name="Line 7">
                <a:extLst>
                  <a:ext uri="{FF2B5EF4-FFF2-40B4-BE49-F238E27FC236}">
                    <a16:creationId xmlns:a16="http://schemas.microsoft.com/office/drawing/2014/main" id="{88151110-25EB-8D91-4177-C12B5B04E7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56" y="2448"/>
                <a:ext cx="720" cy="912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71688" name="Line 8">
                <a:extLst>
                  <a:ext uri="{FF2B5EF4-FFF2-40B4-BE49-F238E27FC236}">
                    <a16:creationId xmlns:a16="http://schemas.microsoft.com/office/drawing/2014/main" id="{54EF882F-6A91-F0FF-A0BA-F610EE1E89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056" y="1152"/>
                <a:ext cx="0" cy="1296"/>
              </a:xfrm>
              <a:prstGeom prst="line">
                <a:avLst/>
              </a:prstGeom>
              <a:noFill/>
              <a:ln w="25400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71689" name="Rectangle 9">
                <a:extLst>
                  <a:ext uri="{FF2B5EF4-FFF2-40B4-BE49-F238E27FC236}">
                    <a16:creationId xmlns:a16="http://schemas.microsoft.com/office/drawing/2014/main" id="{BFAC5A8C-6A4D-438E-C93D-230D4BD734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2" y="2208"/>
                <a:ext cx="288" cy="336"/>
              </a:xfrm>
              <a:prstGeom prst="rect">
                <a:avLst/>
              </a:prstGeom>
              <a:solidFill>
                <a:srgbClr val="FFCC99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CC99"/>
                </a:extrusionClr>
                <a:contourClr>
                  <a:srgbClr val="FFCC99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s-CL"/>
              </a:p>
            </p:txBody>
          </p:sp>
          <p:sp>
            <p:nvSpPr>
              <p:cNvPr id="71690" name="Line 10">
                <a:extLst>
                  <a:ext uri="{FF2B5EF4-FFF2-40B4-BE49-F238E27FC236}">
                    <a16:creationId xmlns:a16="http://schemas.microsoft.com/office/drawing/2014/main" id="{7B43C276-BF0A-7B34-B471-EC32AA7077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6" y="1632"/>
                <a:ext cx="1248" cy="0"/>
              </a:xfrm>
              <a:prstGeom prst="line">
                <a:avLst/>
              </a:prstGeom>
              <a:noFill/>
              <a:ln w="28575">
                <a:solidFill>
                  <a:srgbClr val="FFFF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71691" name="Rectangle 11">
                <a:extLst>
                  <a:ext uri="{FF2B5EF4-FFF2-40B4-BE49-F238E27FC236}">
                    <a16:creationId xmlns:a16="http://schemas.microsoft.com/office/drawing/2014/main" id="{BB165700-3654-5E8C-02B3-D5E5DB3AA8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8" y="1536"/>
                <a:ext cx="48" cy="96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71692" name="Rectangle 12">
                <a:extLst>
                  <a:ext uri="{FF2B5EF4-FFF2-40B4-BE49-F238E27FC236}">
                    <a16:creationId xmlns:a16="http://schemas.microsoft.com/office/drawing/2014/main" id="{8D78D578-3748-F9ED-0AA9-3C4BD94BAA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4" y="1536"/>
                <a:ext cx="48" cy="96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71693" name="Line 13">
                <a:extLst>
                  <a:ext uri="{FF2B5EF4-FFF2-40B4-BE49-F238E27FC236}">
                    <a16:creationId xmlns:a16="http://schemas.microsoft.com/office/drawing/2014/main" id="{61D527DA-A9DE-CD9C-A04B-146165CD00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28" y="1536"/>
                <a:ext cx="240" cy="0"/>
              </a:xfrm>
              <a:prstGeom prst="line">
                <a:avLst/>
              </a:prstGeom>
              <a:noFill/>
              <a:ln w="952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71694" name="AutoShape 14">
                <a:extLst>
                  <a:ext uri="{FF2B5EF4-FFF2-40B4-BE49-F238E27FC236}">
                    <a16:creationId xmlns:a16="http://schemas.microsoft.com/office/drawing/2014/main" id="{AEA77793-CBA8-4A44-A736-C9D911F5AF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8" y="1392"/>
                <a:ext cx="144" cy="144"/>
              </a:xfrm>
              <a:prstGeom prst="rtTriangle">
                <a:avLst/>
              </a:prstGeom>
              <a:solidFill>
                <a:srgbClr val="000000"/>
              </a:soli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71695" name="Rectangle 15">
                <a:extLst>
                  <a:ext uri="{FF2B5EF4-FFF2-40B4-BE49-F238E27FC236}">
                    <a16:creationId xmlns:a16="http://schemas.microsoft.com/office/drawing/2014/main" id="{0B6928E8-3A62-FBE4-E621-2B2566D85D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8" y="1632"/>
                <a:ext cx="144" cy="144"/>
              </a:xfrm>
              <a:prstGeom prst="rect">
                <a:avLst/>
              </a:prstGeom>
              <a:solidFill>
                <a:srgbClr val="00CCFF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CCFF"/>
                </a:extrusionClr>
                <a:contourClr>
                  <a:srgbClr val="00CCFF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s-CL"/>
              </a:p>
            </p:txBody>
          </p:sp>
        </p:grpSp>
        <p:sp>
          <p:nvSpPr>
            <p:cNvPr id="71696" name="Text Box 16">
              <a:extLst>
                <a:ext uri="{FF2B5EF4-FFF2-40B4-BE49-F238E27FC236}">
                  <a16:creationId xmlns:a16="http://schemas.microsoft.com/office/drawing/2014/main" id="{247B1D4A-05E5-1494-F52A-D5C23810EB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" y="3475"/>
              <a:ext cx="2304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altLang="es-CL" sz="1800" b="0">
                  <a:solidFill>
                    <a:srgbClr val="FFCC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(estación: medición </a:t>
              </a:r>
              <a:r>
                <a:rPr lang="es-ES_tradnl" altLang="es-CL" sz="1800" u="sng">
                  <a:solidFill>
                    <a:srgbClr val="FFCC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automática</a:t>
              </a:r>
              <a:r>
                <a:rPr lang="es-ES_tradnl" altLang="es-CL" sz="1800" b="0">
                  <a:solidFill>
                    <a:srgbClr val="FFCC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de variables climáticas</a:t>
              </a:r>
              <a:r>
                <a:rPr lang="es-ES_tradnl" altLang="es-CL" sz="1800" b="0">
                  <a:solidFill>
                    <a:srgbClr val="FFCC00"/>
                  </a:solidFill>
                </a:rPr>
                <a:t>)</a:t>
              </a:r>
              <a:endParaRPr lang="es-ES_tradnl" altLang="es-CL" sz="2800" b="0">
                <a:solidFill>
                  <a:srgbClr val="FFCC00"/>
                </a:solidFill>
              </a:endParaRPr>
            </a:p>
          </p:txBody>
        </p:sp>
      </p:grpSp>
      <p:sp>
        <p:nvSpPr>
          <p:cNvPr id="71698" name="Text Box 18">
            <a:extLst>
              <a:ext uri="{FF2B5EF4-FFF2-40B4-BE49-F238E27FC236}">
                <a16:creationId xmlns:a16="http://schemas.microsoft.com/office/drawing/2014/main" id="{964D5078-7350-9A10-BC67-FF8B7FE349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304800"/>
            <a:ext cx="89154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CL" sz="3600" b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anose="020B0A04020102020204" pitchFamily="34" charset="0"/>
              </a:rPr>
              <a:t>Programación de Riego en Remolacha</a:t>
            </a:r>
            <a:r>
              <a:rPr lang="es-ES_tradnl" altLang="es-CL" sz="3600" b="0">
                <a:solidFill>
                  <a:srgbClr val="FFCC00"/>
                </a:solidFill>
                <a:latin typeface="Arial Black" panose="020B0A04020102020204" pitchFamily="34" charset="0"/>
              </a:rPr>
              <a:t>   </a:t>
            </a:r>
          </a:p>
        </p:txBody>
      </p:sp>
      <p:grpSp>
        <p:nvGrpSpPr>
          <p:cNvPr id="71713" name="Group 33">
            <a:extLst>
              <a:ext uri="{FF2B5EF4-FFF2-40B4-BE49-F238E27FC236}">
                <a16:creationId xmlns:a16="http://schemas.microsoft.com/office/drawing/2014/main" id="{4F7A96AA-A785-3100-2157-9157D8B22327}"/>
              </a:ext>
            </a:extLst>
          </p:cNvPr>
          <p:cNvGrpSpPr>
            <a:grpSpLocks/>
          </p:cNvGrpSpPr>
          <p:nvPr/>
        </p:nvGrpSpPr>
        <p:grpSpPr bwMode="auto">
          <a:xfrm>
            <a:off x="2905125" y="2819400"/>
            <a:ext cx="2819400" cy="2317750"/>
            <a:chOff x="1746" y="1776"/>
            <a:chExt cx="1776" cy="1460"/>
          </a:xfrm>
        </p:grpSpPr>
        <p:sp>
          <p:nvSpPr>
            <p:cNvPr id="71697" name="Text Box 17">
              <a:extLst>
                <a:ext uri="{FF2B5EF4-FFF2-40B4-BE49-F238E27FC236}">
                  <a16:creationId xmlns:a16="http://schemas.microsoft.com/office/drawing/2014/main" id="{F09E330A-27E1-1B67-66A7-A8B0474CED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6" y="2832"/>
              <a:ext cx="1776" cy="4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altLang="es-CL" sz="1800" b="0">
                  <a:solidFill>
                    <a:srgbClr val="FFCC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Computador procesamiento </a:t>
              </a:r>
              <a:r>
                <a:rPr lang="es-ES_tradnl" altLang="es-CL" sz="1800" u="sng">
                  <a:solidFill>
                    <a:srgbClr val="FFCC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automática</a:t>
              </a:r>
              <a:r>
                <a:rPr lang="es-ES_tradnl" altLang="es-CL" sz="1800" b="0">
                  <a:solidFill>
                    <a:srgbClr val="FFCC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de información</a:t>
              </a:r>
              <a:endParaRPr lang="es-ES_tradnl" altLang="es-CL" sz="2800" b="0">
                <a:solidFill>
                  <a:srgbClr val="FFCC00"/>
                </a:solidFill>
              </a:endParaRPr>
            </a:p>
          </p:txBody>
        </p:sp>
        <p:grpSp>
          <p:nvGrpSpPr>
            <p:cNvPr id="71699" name="Group 19">
              <a:extLst>
                <a:ext uri="{FF2B5EF4-FFF2-40B4-BE49-F238E27FC236}">
                  <a16:creationId xmlns:a16="http://schemas.microsoft.com/office/drawing/2014/main" id="{E1EA8D08-086F-E87F-3BE6-27FBEB1012A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16" y="1776"/>
              <a:ext cx="816" cy="816"/>
              <a:chOff x="2016" y="1776"/>
              <a:chExt cx="816" cy="816"/>
            </a:xfrm>
          </p:grpSpPr>
          <p:sp>
            <p:nvSpPr>
              <p:cNvPr id="71700" name="Rectangle 20">
                <a:extLst>
                  <a:ext uri="{FF2B5EF4-FFF2-40B4-BE49-F238E27FC236}">
                    <a16:creationId xmlns:a16="http://schemas.microsoft.com/office/drawing/2014/main" id="{3977CD73-F3ED-11F9-C34F-41644E12EC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6" y="2400"/>
                <a:ext cx="816" cy="192"/>
              </a:xfrm>
              <a:prstGeom prst="rect">
                <a:avLst/>
              </a:prstGeom>
              <a:solidFill>
                <a:srgbClr val="FFFFFF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FFFF"/>
                </a:extrusionClr>
                <a:contourClr>
                  <a:srgbClr val="FFFFFF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s-CL"/>
              </a:p>
            </p:txBody>
          </p:sp>
          <p:sp>
            <p:nvSpPr>
              <p:cNvPr id="71701" name="Line 21">
                <a:extLst>
                  <a:ext uri="{FF2B5EF4-FFF2-40B4-BE49-F238E27FC236}">
                    <a16:creationId xmlns:a16="http://schemas.microsoft.com/office/drawing/2014/main" id="{FC7631D3-4467-B910-AC03-118C97228C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112" y="2448"/>
                <a:ext cx="2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71702" name="Rectangle 22">
                <a:extLst>
                  <a:ext uri="{FF2B5EF4-FFF2-40B4-BE49-F238E27FC236}">
                    <a16:creationId xmlns:a16="http://schemas.microsoft.com/office/drawing/2014/main" id="{8E4A9482-9464-E766-82BA-08CF1DFF4E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2" y="2496"/>
                <a:ext cx="240" cy="4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71703" name="Line 23">
                <a:extLst>
                  <a:ext uri="{FF2B5EF4-FFF2-40B4-BE49-F238E27FC236}">
                    <a16:creationId xmlns:a16="http://schemas.microsoft.com/office/drawing/2014/main" id="{405771C3-01A8-4B61-C6F3-CCFD70A585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48" y="2448"/>
                <a:ext cx="2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71704" name="Line 24">
                <a:extLst>
                  <a:ext uri="{FF2B5EF4-FFF2-40B4-BE49-F238E27FC236}">
                    <a16:creationId xmlns:a16="http://schemas.microsoft.com/office/drawing/2014/main" id="{90386E2F-364D-E8FC-4478-D5D3FEBF8F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48" y="2496"/>
                <a:ext cx="2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  <p:sp>
            <p:nvSpPr>
              <p:cNvPr id="71705" name="Rectangle 25">
                <a:extLst>
                  <a:ext uri="{FF2B5EF4-FFF2-40B4-BE49-F238E27FC236}">
                    <a16:creationId xmlns:a16="http://schemas.microsoft.com/office/drawing/2014/main" id="{19E542CA-A4E5-F4FF-1B03-A6165D69B2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6" y="1776"/>
                <a:ext cx="816" cy="576"/>
              </a:xfrm>
              <a:prstGeom prst="rect">
                <a:avLst/>
              </a:prstGeom>
              <a:solidFill>
                <a:srgbClr val="FFFFFF"/>
              </a:solidFill>
              <a:ln w="9525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FFFF"/>
                </a:extrusionClr>
                <a:contourClr>
                  <a:srgbClr val="FFFFFF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es-CL"/>
              </a:p>
            </p:txBody>
          </p:sp>
          <p:sp>
            <p:nvSpPr>
              <p:cNvPr id="71706" name="Rectangle 26">
                <a:extLst>
                  <a:ext uri="{FF2B5EF4-FFF2-40B4-BE49-F238E27FC236}">
                    <a16:creationId xmlns:a16="http://schemas.microsoft.com/office/drawing/2014/main" id="{4AF9CCB4-7FC0-1B3B-C2C4-DBE03079C9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2" y="1872"/>
                <a:ext cx="624" cy="384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s-CL"/>
              </a:p>
            </p:txBody>
          </p:sp>
        </p:grpSp>
      </p:grpSp>
      <p:grpSp>
        <p:nvGrpSpPr>
          <p:cNvPr id="71707" name="Group 27">
            <a:extLst>
              <a:ext uri="{FF2B5EF4-FFF2-40B4-BE49-F238E27FC236}">
                <a16:creationId xmlns:a16="http://schemas.microsoft.com/office/drawing/2014/main" id="{99214629-F3CF-1EEF-9726-C3EB0325836D}"/>
              </a:ext>
            </a:extLst>
          </p:cNvPr>
          <p:cNvGrpSpPr>
            <a:grpSpLocks/>
          </p:cNvGrpSpPr>
          <p:nvPr/>
        </p:nvGrpSpPr>
        <p:grpSpPr bwMode="auto">
          <a:xfrm>
            <a:off x="5867400" y="1752600"/>
            <a:ext cx="2971800" cy="3998913"/>
            <a:chOff x="3600" y="1344"/>
            <a:chExt cx="2160" cy="2425"/>
          </a:xfrm>
        </p:grpSpPr>
        <p:sp>
          <p:nvSpPr>
            <p:cNvPr id="71708" name="AutoShape 28">
              <a:extLst>
                <a:ext uri="{FF2B5EF4-FFF2-40B4-BE49-F238E27FC236}">
                  <a16:creationId xmlns:a16="http://schemas.microsoft.com/office/drawing/2014/main" id="{8FB6913E-65E4-A8B0-BC5E-1D3E21B7E5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0" y="2448"/>
              <a:ext cx="2160" cy="864"/>
            </a:xfrm>
            <a:prstGeom prst="parallelogram">
              <a:avLst>
                <a:gd name="adj" fmla="val 62500"/>
              </a:avLst>
            </a:prstGeom>
            <a:solidFill>
              <a:srgbClr val="008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71709" name="AutoShape 29">
              <a:extLst>
                <a:ext uri="{FF2B5EF4-FFF2-40B4-BE49-F238E27FC236}">
                  <a16:creationId xmlns:a16="http://schemas.microsoft.com/office/drawing/2014/main" id="{3E8449A1-31B9-2E9C-3A81-AA4F2E76E4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2" y="1776"/>
              <a:ext cx="288" cy="912"/>
            </a:xfrm>
            <a:prstGeom prst="upArrow">
              <a:avLst>
                <a:gd name="adj1" fmla="val 50000"/>
                <a:gd name="adj2" fmla="val 79167"/>
              </a:avLst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CL"/>
            </a:p>
          </p:txBody>
        </p:sp>
        <p:sp>
          <p:nvSpPr>
            <p:cNvPr id="71710" name="Text Box 30">
              <a:extLst>
                <a:ext uri="{FF2B5EF4-FFF2-40B4-BE49-F238E27FC236}">
                  <a16:creationId xmlns:a16="http://schemas.microsoft.com/office/drawing/2014/main" id="{77F33BFD-5E11-3B8E-637C-4B81DE6A9F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32" y="1344"/>
              <a:ext cx="1440" cy="5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altLang="es-CL" sz="2800" b="0">
                  <a:solidFill>
                    <a:srgbClr val="FF9900"/>
                  </a:solidFill>
                </a:rPr>
                <a:t>Uso-consumo</a:t>
              </a:r>
              <a:endParaRPr lang="es-ES_tradnl" altLang="es-CL" sz="2800" b="0">
                <a:solidFill>
                  <a:srgbClr val="FFCC00"/>
                </a:solidFill>
              </a:endParaRPr>
            </a:p>
          </p:txBody>
        </p:sp>
        <p:sp>
          <p:nvSpPr>
            <p:cNvPr id="71711" name="Text Box 31">
              <a:extLst>
                <a:ext uri="{FF2B5EF4-FFF2-40B4-BE49-F238E27FC236}">
                  <a16:creationId xmlns:a16="http://schemas.microsoft.com/office/drawing/2014/main" id="{AF438FAB-2EA3-55F0-18F5-43684BD9A3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32" y="3454"/>
              <a:ext cx="912" cy="3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altLang="es-CL" sz="2800" b="0">
                  <a:solidFill>
                    <a:srgbClr val="FF9900"/>
                  </a:solidFill>
                </a:rPr>
                <a:t>Cultivo</a:t>
              </a:r>
            </a:p>
          </p:txBody>
        </p:sp>
      </p:grpSp>
      <p:sp>
        <p:nvSpPr>
          <p:cNvPr id="71714" name="AutoShape 34">
            <a:extLst>
              <a:ext uri="{FF2B5EF4-FFF2-40B4-BE49-F238E27FC236}">
                <a16:creationId xmlns:a16="http://schemas.microsoft.com/office/drawing/2014/main" id="{283D4A86-CC12-C2DD-D080-C18ED8DCAF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5513" y="3429000"/>
            <a:ext cx="935037" cy="287338"/>
          </a:xfrm>
          <a:prstGeom prst="rightArrow">
            <a:avLst>
              <a:gd name="adj1" fmla="val 50000"/>
              <a:gd name="adj2" fmla="val 8135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L"/>
          </a:p>
        </p:txBody>
      </p:sp>
      <p:sp>
        <p:nvSpPr>
          <p:cNvPr id="71715" name="AutoShape 35">
            <a:extLst>
              <a:ext uri="{FF2B5EF4-FFF2-40B4-BE49-F238E27FC236}">
                <a16:creationId xmlns:a16="http://schemas.microsoft.com/office/drawing/2014/main" id="{D6267BF8-314A-574F-7288-168F230A5A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3800" y="3429000"/>
            <a:ext cx="935038" cy="287338"/>
          </a:xfrm>
          <a:prstGeom prst="rightArrow">
            <a:avLst>
              <a:gd name="adj1" fmla="val 50000"/>
              <a:gd name="adj2" fmla="val 8135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7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1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71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17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7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7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1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1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AC5C3B7E-C89A-E7AC-EA6C-E18953FBB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6E0EE-E628-4C21-99EB-91FFD043D691}" type="slidenum">
              <a:rPr lang="es-ES" altLang="es-CL"/>
              <a:pPr/>
              <a:t>37</a:t>
            </a:fld>
            <a:endParaRPr lang="es-ES" altLang="es-CL"/>
          </a:p>
        </p:txBody>
      </p:sp>
      <p:sp>
        <p:nvSpPr>
          <p:cNvPr id="82946" name="Rectangle 2">
            <a:extLst>
              <a:ext uri="{FF2B5EF4-FFF2-40B4-BE49-F238E27FC236}">
                <a16:creationId xmlns:a16="http://schemas.microsoft.com/office/drawing/2014/main" id="{1B086487-A23E-14DC-7103-7A662A45477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6200" y="350838"/>
            <a:ext cx="7772400" cy="823912"/>
          </a:xfrm>
        </p:spPr>
        <p:txBody>
          <a:bodyPr/>
          <a:lstStyle/>
          <a:p>
            <a:r>
              <a:rPr lang="es-CL" altLang="es-CL" sz="4800" b="1">
                <a:latin typeface="Arial" panose="020B0604020202020204" pitchFamily="34" charset="0"/>
              </a:rPr>
              <a:t>Tareas en Ejecución</a:t>
            </a:r>
            <a:endParaRPr lang="es-ES" altLang="es-CL" sz="4800" b="1">
              <a:latin typeface="Arial" panose="020B0604020202020204" pitchFamily="34" charset="0"/>
            </a:endParaRPr>
          </a:p>
        </p:txBody>
      </p:sp>
      <p:sp>
        <p:nvSpPr>
          <p:cNvPr id="82947" name="Rectangle 3">
            <a:extLst>
              <a:ext uri="{FF2B5EF4-FFF2-40B4-BE49-F238E27FC236}">
                <a16:creationId xmlns:a16="http://schemas.microsoft.com/office/drawing/2014/main" id="{1DFC44CD-A5DF-CD99-E744-F9C2D027643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95288" y="1412875"/>
            <a:ext cx="8208962" cy="4824413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s-CL" altLang="es-CL"/>
              <a:t>Acción conjunta con la DMC para el chequeo de funcionamiento de las EMA’s.</a:t>
            </a:r>
          </a:p>
          <a:p>
            <a:pPr>
              <a:lnSpc>
                <a:spcPct val="110000"/>
              </a:lnSpc>
            </a:pPr>
            <a:r>
              <a:rPr lang="es-CL" altLang="es-CL"/>
              <a:t>Desarrollo de nuevos protocolos de comunicación para ingresar nuevas estaciones.</a:t>
            </a:r>
          </a:p>
          <a:p>
            <a:pPr>
              <a:lnSpc>
                <a:spcPct val="110000"/>
              </a:lnSpc>
            </a:pPr>
            <a:r>
              <a:rPr lang="es-CL" altLang="es-CL"/>
              <a:t>Desarrollo de nuevos productos que apoyen la gestión productiva del sector silvoagropecuario</a:t>
            </a:r>
            <a:endParaRPr lang="es-ES" altLang="es-C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7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D3CC393E-BCE5-F82E-13E2-960BD26B3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B1113-B071-4BB4-9B75-7F00019DFA45}" type="slidenum">
              <a:rPr lang="es-ES" altLang="es-CL"/>
              <a:pPr/>
              <a:t>38</a:t>
            </a:fld>
            <a:endParaRPr lang="es-ES" altLang="es-CL"/>
          </a:p>
        </p:txBody>
      </p:sp>
      <p:sp>
        <p:nvSpPr>
          <p:cNvPr id="74754" name="Rectangle 2">
            <a:extLst>
              <a:ext uri="{FF2B5EF4-FFF2-40B4-BE49-F238E27FC236}">
                <a16:creationId xmlns:a16="http://schemas.microsoft.com/office/drawing/2014/main" id="{6C12095E-66D2-CCE5-B35A-49E39A30A1D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497013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es-ES_tradnl" altLang="es-CL"/>
              <a:t>Situación Actual </a:t>
            </a:r>
            <a:br>
              <a:rPr lang="es-ES_tradnl" altLang="es-CL"/>
            </a:br>
            <a:r>
              <a:rPr lang="es-ES_tradnl" altLang="es-CL"/>
              <a:t>Sistema Meteorológico Interconectado</a:t>
            </a:r>
          </a:p>
        </p:txBody>
      </p:sp>
      <p:sp>
        <p:nvSpPr>
          <p:cNvPr id="74755" name="Rectangle 3">
            <a:extLst>
              <a:ext uri="{FF2B5EF4-FFF2-40B4-BE49-F238E27FC236}">
                <a16:creationId xmlns:a16="http://schemas.microsoft.com/office/drawing/2014/main" id="{42AE02D1-0495-68EB-4434-5C65D5A13B6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23850" y="2060575"/>
            <a:ext cx="8569325" cy="3455988"/>
          </a:xfrm>
        </p:spPr>
        <p:txBody>
          <a:bodyPr/>
          <a:lstStyle/>
          <a:p>
            <a:pPr algn="just">
              <a:lnSpc>
                <a:spcPct val="130000"/>
              </a:lnSpc>
            </a:pPr>
            <a:r>
              <a:rPr lang="es-ES_tradnl" altLang="es-CL"/>
              <a:t>Proyecto FIA de alerta en la IX y X Región que integra 10 estaciones.</a:t>
            </a:r>
          </a:p>
          <a:p>
            <a:pPr algn="just">
              <a:lnSpc>
                <a:spcPct val="130000"/>
              </a:lnSpc>
            </a:pPr>
            <a:r>
              <a:rPr lang="es-ES_tradnl" altLang="es-CL"/>
              <a:t> Red VIII Región con 23 Estaciones.</a:t>
            </a:r>
          </a:p>
          <a:p>
            <a:pPr algn="just">
              <a:lnSpc>
                <a:spcPct val="130000"/>
              </a:lnSpc>
            </a:pPr>
            <a:r>
              <a:rPr lang="es-ES_tradnl" altLang="es-CL"/>
              <a:t>INIA define integrar en red el total de estaciones Automáticas (50 estaciones).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 build="p" bldLvl="5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3">
            <a:extLst>
              <a:ext uri="{FF2B5EF4-FFF2-40B4-BE49-F238E27FC236}">
                <a16:creationId xmlns:a16="http://schemas.microsoft.com/office/drawing/2014/main" id="{6FD439F3-C8A9-8C56-807E-0C3CFB2F2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1E4D9-B665-49BB-81E1-585CF39C8A20}" type="slidenum">
              <a:rPr lang="es-ES" altLang="es-CL"/>
              <a:pPr/>
              <a:t>39</a:t>
            </a:fld>
            <a:endParaRPr lang="es-ES" altLang="es-CL"/>
          </a:p>
        </p:txBody>
      </p:sp>
      <p:pic>
        <p:nvPicPr>
          <p:cNvPr id="22530" name="Picture 2">
            <a:extLst>
              <a:ext uri="{FF2B5EF4-FFF2-40B4-BE49-F238E27FC236}">
                <a16:creationId xmlns:a16="http://schemas.microsoft.com/office/drawing/2014/main" id="{9B307B35-BAAD-8165-CB9E-B92C8F0E9E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87988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1" name="Text Box 3">
            <a:extLst>
              <a:ext uri="{FF2B5EF4-FFF2-40B4-BE49-F238E27FC236}">
                <a16:creationId xmlns:a16="http://schemas.microsoft.com/office/drawing/2014/main" id="{23CEEEFD-87AA-4DFE-5F08-271850E3FF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800" y="2065338"/>
            <a:ext cx="3513138" cy="2713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_tradnl" altLang="es-CL" sz="17200" i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mercialScript BT" pitchFamily="66" charset="0"/>
              </a:rPr>
              <a:t>Fin</a:t>
            </a:r>
            <a:endParaRPr lang="es-ES" altLang="es-CL" sz="17200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mercialScript B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D58D4B8B-A674-4726-4A00-4D129C2C9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2A028-2C57-4B1E-9442-CE0242C27689}" type="slidenum">
              <a:rPr lang="es-ES" altLang="es-CL"/>
              <a:pPr/>
              <a:t>4</a:t>
            </a:fld>
            <a:endParaRPr lang="es-ES" altLang="es-CL"/>
          </a:p>
        </p:txBody>
      </p:sp>
      <p:sp>
        <p:nvSpPr>
          <p:cNvPr id="205826" name="Rectangle 2">
            <a:extLst>
              <a:ext uri="{FF2B5EF4-FFF2-40B4-BE49-F238E27FC236}">
                <a16:creationId xmlns:a16="http://schemas.microsoft.com/office/drawing/2014/main" id="{91B41B17-EC1E-0CB9-EE9E-5C02F5EE0E4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800" y="585788"/>
            <a:ext cx="7772400" cy="1190625"/>
          </a:xfrm>
        </p:spPr>
        <p:txBody>
          <a:bodyPr/>
          <a:lstStyle/>
          <a:p>
            <a:r>
              <a:rPr lang="en-US" altLang="es-CL" sz="3600"/>
              <a:t>ESTACIONES METEORLOGICAS MANUALES</a:t>
            </a:r>
          </a:p>
        </p:txBody>
      </p:sp>
      <p:sp>
        <p:nvSpPr>
          <p:cNvPr id="205827" name="Rectangle 3">
            <a:extLst>
              <a:ext uri="{FF2B5EF4-FFF2-40B4-BE49-F238E27FC236}">
                <a16:creationId xmlns:a16="http://schemas.microsoft.com/office/drawing/2014/main" id="{4A500873-6102-494C-64B6-248D67B507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s-CL" altLang="es-CL" sz="2800">
                <a:solidFill>
                  <a:srgbClr val="33CCFF"/>
                </a:solidFill>
                <a:latin typeface="Arial Black" panose="020B0A04020102020204" pitchFamily="34" charset="0"/>
              </a:rPr>
              <a:t>VENTAJAS</a:t>
            </a:r>
          </a:p>
          <a:p>
            <a:r>
              <a:rPr lang="es-CL" altLang="es-CL" sz="2800"/>
              <a:t>Instrumental sencillo </a:t>
            </a:r>
          </a:p>
          <a:p>
            <a:r>
              <a:rPr lang="es-CL" altLang="es-CL" sz="2800"/>
              <a:t>Fácil detectar falla de los instrumentos</a:t>
            </a:r>
          </a:p>
          <a:p>
            <a:pPr>
              <a:buFontTx/>
              <a:buNone/>
            </a:pPr>
            <a:r>
              <a:rPr lang="es-CL" altLang="es-CL" sz="2800">
                <a:solidFill>
                  <a:srgbClr val="33CCFF"/>
                </a:solidFill>
                <a:latin typeface="Arial Black" panose="020B0A04020102020204" pitchFamily="34" charset="0"/>
              </a:rPr>
              <a:t>DESVENTAJAS</a:t>
            </a:r>
          </a:p>
          <a:p>
            <a:r>
              <a:rPr lang="es-CL" altLang="es-CL" sz="2800"/>
              <a:t>Se debe contar con un observador los 365 días del año</a:t>
            </a:r>
          </a:p>
          <a:p>
            <a:r>
              <a:rPr lang="es-CL" altLang="es-CL" sz="2800"/>
              <a:t>Se tienen 3 lecturas diarias.</a:t>
            </a:r>
          </a:p>
          <a:p>
            <a:r>
              <a:rPr lang="es-CL" altLang="es-CL" sz="2800"/>
              <a:t>Difícil control del observador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5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05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5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5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05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058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2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61">
            <a:extLst>
              <a:ext uri="{FF2B5EF4-FFF2-40B4-BE49-F238E27FC236}">
                <a16:creationId xmlns:a16="http://schemas.microsoft.com/office/drawing/2014/main" id="{1EDF426E-3B06-87B6-FD71-1072CA8E447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25EB25A7-7954-4D8D-AEF4-0FD43514A36F}" type="slidenum">
              <a:rPr lang="es-ES" altLang="es-CL"/>
              <a:pPr/>
              <a:t>5</a:t>
            </a:fld>
            <a:endParaRPr lang="es-ES" altLang="es-CL"/>
          </a:p>
        </p:txBody>
      </p:sp>
      <p:pic>
        <p:nvPicPr>
          <p:cNvPr id="102402" name="Picture 2">
            <a:extLst>
              <a:ext uri="{FF2B5EF4-FFF2-40B4-BE49-F238E27FC236}">
                <a16:creationId xmlns:a16="http://schemas.microsoft.com/office/drawing/2014/main" id="{CCE724DF-E467-9780-7E6D-1CFCD1C905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6813" y="0"/>
            <a:ext cx="2897187" cy="378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03" name="Rectangle 3">
            <a:extLst>
              <a:ext uri="{FF2B5EF4-FFF2-40B4-BE49-F238E27FC236}">
                <a16:creationId xmlns:a16="http://schemas.microsoft.com/office/drawing/2014/main" id="{8509CEE0-0419-4FA0-3023-3F70D46F60D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68313" y="188913"/>
            <a:ext cx="5256212" cy="2781300"/>
          </a:xfrm>
        </p:spPr>
        <p:txBody>
          <a:bodyPr/>
          <a:lstStyle/>
          <a:p>
            <a:pPr algn="ctr"/>
            <a:r>
              <a:rPr lang="es-ES_tradnl" altLang="es-CL">
                <a:latin typeface="CommercialScript BT" pitchFamily="66" charset="0"/>
              </a:rPr>
              <a:t>Estaciones Meteorológicas Automáticas</a:t>
            </a:r>
            <a:br>
              <a:rPr lang="es-ES_tradnl" altLang="es-CL">
                <a:latin typeface="CommercialScript BT" pitchFamily="66" charset="0"/>
              </a:rPr>
            </a:br>
            <a:r>
              <a:rPr lang="es-ES_tradnl" altLang="es-CL">
                <a:latin typeface="CommercialScript BT" pitchFamily="66" charset="0"/>
              </a:rPr>
              <a:t>EMA’s</a:t>
            </a:r>
            <a:endParaRPr lang="es-ES" altLang="es-CL">
              <a:latin typeface="CommercialScript BT" pitchFamily="66" charset="0"/>
            </a:endParaRPr>
          </a:p>
        </p:txBody>
      </p:sp>
      <p:pic>
        <p:nvPicPr>
          <p:cNvPr id="102407" name="Picture 7">
            <a:hlinkClick r:id="rId3"/>
            <a:extLst>
              <a:ext uri="{FF2B5EF4-FFF2-40B4-BE49-F238E27FC236}">
                <a16:creationId xmlns:a16="http://schemas.microsoft.com/office/drawing/2014/main" id="{FD03DDD5-6549-D036-FE28-6F327CFE37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713" y="4075113"/>
            <a:ext cx="2808287" cy="2782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09" name="Picture 9" descr="Weather Station type WS01">
            <a:extLst>
              <a:ext uri="{FF2B5EF4-FFF2-40B4-BE49-F238E27FC236}">
                <a16:creationId xmlns:a16="http://schemas.microsoft.com/office/drawing/2014/main" id="{E6A2E744-893C-31E7-7277-E88E4404D5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171825"/>
            <a:ext cx="4103687" cy="3786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7">
            <a:extLst>
              <a:ext uri="{FF2B5EF4-FFF2-40B4-BE49-F238E27FC236}">
                <a16:creationId xmlns:a16="http://schemas.microsoft.com/office/drawing/2014/main" id="{8F8E7E41-9C1D-8DA0-17A4-5AC5D764C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044D4-2D1A-42BE-A613-F6C8443D9D8A}" type="slidenum">
              <a:rPr lang="es-ES" altLang="es-CL"/>
              <a:pPr/>
              <a:t>6</a:t>
            </a:fld>
            <a:endParaRPr lang="es-ES" altLang="es-CL"/>
          </a:p>
        </p:txBody>
      </p:sp>
      <p:sp>
        <p:nvSpPr>
          <p:cNvPr id="104450" name="Rectangle 2">
            <a:extLst>
              <a:ext uri="{FF2B5EF4-FFF2-40B4-BE49-F238E27FC236}">
                <a16:creationId xmlns:a16="http://schemas.microsoft.com/office/drawing/2014/main" id="{12C79026-493F-44CB-0193-183D991314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377825"/>
            <a:ext cx="4572000" cy="1554163"/>
          </a:xfrm>
        </p:spPr>
        <p:txBody>
          <a:bodyPr/>
          <a:lstStyle/>
          <a:p>
            <a:r>
              <a:rPr lang="es-ES_tradnl" altLang="es-CL" sz="3200" b="1">
                <a:latin typeface="CommercialScript BT" pitchFamily="66" charset="0"/>
              </a:rPr>
              <a:t>Estaciones Meteorológicas Automáticas (EMA’s)</a:t>
            </a:r>
            <a:endParaRPr lang="es-ES" altLang="es-CL" sz="3200" b="1">
              <a:latin typeface="CommercialScript BT" pitchFamily="66" charset="0"/>
            </a:endParaRPr>
          </a:p>
        </p:txBody>
      </p:sp>
      <p:sp>
        <p:nvSpPr>
          <p:cNvPr id="104451" name="Rectangle 3">
            <a:extLst>
              <a:ext uri="{FF2B5EF4-FFF2-40B4-BE49-F238E27FC236}">
                <a16:creationId xmlns:a16="http://schemas.microsoft.com/office/drawing/2014/main" id="{800EC79F-35EC-D3E1-9FC2-1DB382BAFA15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2060575"/>
            <a:ext cx="3810000" cy="2239963"/>
          </a:xfrm>
        </p:spPr>
        <p:txBody>
          <a:bodyPr/>
          <a:lstStyle/>
          <a:p>
            <a:r>
              <a:rPr lang="es-ES_tradnl" altLang="es-CL" sz="2400" b="1">
                <a:solidFill>
                  <a:schemeClr val="tx2"/>
                </a:solidFill>
              </a:rPr>
              <a:t>Estación meteorológica:</a:t>
            </a:r>
            <a:r>
              <a:rPr lang="es-ES_tradnl" altLang="es-CL" sz="2400"/>
              <a:t> Área en la que se ubica uno o más instrumentos que miden y registran datos meteorológicos </a:t>
            </a:r>
          </a:p>
        </p:txBody>
      </p:sp>
      <p:grpSp>
        <p:nvGrpSpPr>
          <p:cNvPr id="104462" name="Group 14">
            <a:extLst>
              <a:ext uri="{FF2B5EF4-FFF2-40B4-BE49-F238E27FC236}">
                <a16:creationId xmlns:a16="http://schemas.microsoft.com/office/drawing/2014/main" id="{7E5C3097-E3E2-91F6-A6AE-24582B271A86}"/>
              </a:ext>
            </a:extLst>
          </p:cNvPr>
          <p:cNvGrpSpPr>
            <a:grpSpLocks/>
          </p:cNvGrpSpPr>
          <p:nvPr/>
        </p:nvGrpSpPr>
        <p:grpSpPr bwMode="auto">
          <a:xfrm>
            <a:off x="4608513" y="0"/>
            <a:ext cx="4572000" cy="6958013"/>
            <a:chOff x="2903" y="0"/>
            <a:chExt cx="2880" cy="4383"/>
          </a:xfrm>
        </p:grpSpPr>
        <p:pic>
          <p:nvPicPr>
            <p:cNvPr id="104457" name="Picture 9">
              <a:extLst>
                <a:ext uri="{FF2B5EF4-FFF2-40B4-BE49-F238E27FC236}">
                  <a16:creationId xmlns:a16="http://schemas.microsoft.com/office/drawing/2014/main" id="{6557A99D-0A80-9A0B-CD54-F31DBAA579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67" r="16422" b="1022"/>
            <a:stretch>
              <a:fillRect/>
            </a:stretch>
          </p:blipFill>
          <p:spPr bwMode="auto">
            <a:xfrm>
              <a:off x="3243" y="0"/>
              <a:ext cx="2313" cy="20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04459" name="Picture 11">
              <a:extLst>
                <a:ext uri="{FF2B5EF4-FFF2-40B4-BE49-F238E27FC236}">
                  <a16:creationId xmlns:a16="http://schemas.microsoft.com/office/drawing/2014/main" id="{9769590D-91CF-1D76-BBB7-6D52B5651E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445" r="21539"/>
            <a:stretch>
              <a:fillRect/>
            </a:stretch>
          </p:blipFill>
          <p:spPr bwMode="auto">
            <a:xfrm>
              <a:off x="2903" y="2137"/>
              <a:ext cx="2880" cy="22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104461" name="Rectangle 13">
            <a:extLst>
              <a:ext uri="{FF2B5EF4-FFF2-40B4-BE49-F238E27FC236}">
                <a16:creationId xmlns:a16="http://schemas.microsoft.com/office/drawing/2014/main" id="{3414E1ED-877F-732E-5979-FC16906C18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4365625"/>
            <a:ext cx="3600450" cy="219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SzPct val="85000"/>
              <a:buFontTx/>
              <a:buBlip>
                <a:blip r:embed="rId4"/>
              </a:buBlip>
            </a:pPr>
            <a:r>
              <a:rPr lang="es-ES_tradnl" altLang="es-CL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Automática</a:t>
            </a:r>
            <a:r>
              <a:rPr lang="es-ES_tradnl" altLang="es-CL" b="0"/>
              <a:t> que realizan la toma de datos en forma sistemática y programada según el interés de su propietario y la capacidad del equipo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4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4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1" grpId="0" build="p"/>
      <p:bldP spid="10446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7">
            <a:extLst>
              <a:ext uri="{FF2B5EF4-FFF2-40B4-BE49-F238E27FC236}">
                <a16:creationId xmlns:a16="http://schemas.microsoft.com/office/drawing/2014/main" id="{058C8994-7A4D-D883-421B-E9FBF5280B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98E17-C379-4354-931A-EF936F4E9729}" type="slidenum">
              <a:rPr lang="es-ES" altLang="es-CL"/>
              <a:pPr/>
              <a:t>7</a:t>
            </a:fld>
            <a:endParaRPr lang="es-ES" altLang="es-CL"/>
          </a:p>
        </p:txBody>
      </p:sp>
      <p:sp>
        <p:nvSpPr>
          <p:cNvPr id="105474" name="Rectangle 2">
            <a:extLst>
              <a:ext uri="{FF2B5EF4-FFF2-40B4-BE49-F238E27FC236}">
                <a16:creationId xmlns:a16="http://schemas.microsoft.com/office/drawing/2014/main" id="{7038E17A-53A6-EE5C-AE14-06353E1709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248150" y="44450"/>
            <a:ext cx="4932363" cy="701675"/>
          </a:xfrm>
        </p:spPr>
        <p:txBody>
          <a:bodyPr/>
          <a:lstStyle/>
          <a:p>
            <a:r>
              <a:rPr lang="es-ES_tradnl" altLang="es-CL" sz="4000" b="1">
                <a:latin typeface="CommercialScript BT" pitchFamily="66" charset="0"/>
              </a:rPr>
              <a:t>EL DATALOGGER</a:t>
            </a:r>
            <a:endParaRPr lang="es-ES" altLang="es-CL" sz="4000" b="1">
              <a:latin typeface="CommercialScript BT" pitchFamily="66" charset="0"/>
            </a:endParaRPr>
          </a:p>
        </p:txBody>
      </p:sp>
      <p:sp>
        <p:nvSpPr>
          <p:cNvPr id="105475" name="Rectangle 3">
            <a:extLst>
              <a:ext uri="{FF2B5EF4-FFF2-40B4-BE49-F238E27FC236}">
                <a16:creationId xmlns:a16="http://schemas.microsoft.com/office/drawing/2014/main" id="{9F847239-A342-5CD2-6C9E-3BEE9DE186C8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3995738" y="693738"/>
            <a:ext cx="5292725" cy="2735262"/>
          </a:xfrm>
        </p:spPr>
        <p:txBody>
          <a:bodyPr/>
          <a:lstStyle/>
          <a:p>
            <a:r>
              <a:rPr lang="es-ES_tradnl" altLang="es-CL"/>
              <a:t>Unidad encargada de monitorear en forma sistemática y programada los sensores de que dispone</a:t>
            </a:r>
            <a:endParaRPr lang="es-ES" altLang="es-CL"/>
          </a:p>
        </p:txBody>
      </p:sp>
      <p:grpSp>
        <p:nvGrpSpPr>
          <p:cNvPr id="105484" name="Group 12">
            <a:extLst>
              <a:ext uri="{FF2B5EF4-FFF2-40B4-BE49-F238E27FC236}">
                <a16:creationId xmlns:a16="http://schemas.microsoft.com/office/drawing/2014/main" id="{B858BFD5-A766-C703-58B6-D2BD80C172DB}"/>
              </a:ext>
            </a:extLst>
          </p:cNvPr>
          <p:cNvGrpSpPr>
            <a:grpSpLocks/>
          </p:cNvGrpSpPr>
          <p:nvPr/>
        </p:nvGrpSpPr>
        <p:grpSpPr bwMode="auto">
          <a:xfrm>
            <a:off x="684213" y="188913"/>
            <a:ext cx="8135937" cy="6508750"/>
            <a:chOff x="431" y="119"/>
            <a:chExt cx="5125" cy="4100"/>
          </a:xfrm>
        </p:grpSpPr>
        <p:pic>
          <p:nvPicPr>
            <p:cNvPr id="105480" name="Picture 8">
              <a:extLst>
                <a:ext uri="{FF2B5EF4-FFF2-40B4-BE49-F238E27FC236}">
                  <a16:creationId xmlns:a16="http://schemas.microsoft.com/office/drawing/2014/main" id="{EF78D639-1359-1940-D69A-3FD582662C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2" y="2296"/>
              <a:ext cx="2404" cy="19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05479" name="Picture 7">
              <a:extLst>
                <a:ext uri="{FF2B5EF4-FFF2-40B4-BE49-F238E27FC236}">
                  <a16:creationId xmlns:a16="http://schemas.microsoft.com/office/drawing/2014/main" id="{F144813F-94CF-EBEC-59B7-70D0F9880A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" y="2704"/>
              <a:ext cx="2200" cy="14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5482" name="Picture 10">
              <a:extLst>
                <a:ext uri="{FF2B5EF4-FFF2-40B4-BE49-F238E27FC236}">
                  <a16:creationId xmlns:a16="http://schemas.microsoft.com/office/drawing/2014/main" id="{8DC7D479-E27B-D63D-EC63-3A5276C6E9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471" t="11157" r="24538" b="24792"/>
            <a:stretch>
              <a:fillRect/>
            </a:stretch>
          </p:blipFill>
          <p:spPr bwMode="auto">
            <a:xfrm>
              <a:off x="431" y="119"/>
              <a:ext cx="1842" cy="23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5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7">
            <a:extLst>
              <a:ext uri="{FF2B5EF4-FFF2-40B4-BE49-F238E27FC236}">
                <a16:creationId xmlns:a16="http://schemas.microsoft.com/office/drawing/2014/main" id="{20926B61-C169-6839-872F-348C31858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4EB6F-4A67-4E41-8755-E2C2FCD56BB2}" type="slidenum">
              <a:rPr lang="es-ES" altLang="es-CL"/>
              <a:pPr/>
              <a:t>8</a:t>
            </a:fld>
            <a:endParaRPr lang="es-ES" altLang="es-CL"/>
          </a:p>
        </p:txBody>
      </p:sp>
      <p:sp>
        <p:nvSpPr>
          <p:cNvPr id="136194" name="Rectangle 2">
            <a:extLst>
              <a:ext uri="{FF2B5EF4-FFF2-40B4-BE49-F238E27FC236}">
                <a16:creationId xmlns:a16="http://schemas.microsoft.com/office/drawing/2014/main" id="{BF9FB119-1743-5711-6ECA-5AB6368115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44450"/>
            <a:ext cx="9144000" cy="762000"/>
          </a:xfrm>
        </p:spPr>
        <p:txBody>
          <a:bodyPr/>
          <a:lstStyle/>
          <a:p>
            <a:r>
              <a:rPr lang="es-CL" altLang="es-CL"/>
              <a:t>CONFIGURACIÓN CERRADA</a:t>
            </a:r>
          </a:p>
        </p:txBody>
      </p:sp>
      <p:sp>
        <p:nvSpPr>
          <p:cNvPr id="136195" name="Rectangle 3">
            <a:extLst>
              <a:ext uri="{FF2B5EF4-FFF2-40B4-BE49-F238E27FC236}">
                <a16:creationId xmlns:a16="http://schemas.microsoft.com/office/drawing/2014/main" id="{B37BC02B-F45F-94C4-0F97-616321DF5A63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0" y="979488"/>
            <a:ext cx="5651500" cy="3313112"/>
          </a:xfrm>
        </p:spPr>
        <p:txBody>
          <a:bodyPr/>
          <a:lstStyle/>
          <a:p>
            <a:r>
              <a:rPr lang="es-CL" altLang="es-CL" sz="2800"/>
              <a:t>Equipos con sensores definidos en fábrica.</a:t>
            </a:r>
          </a:p>
          <a:p>
            <a:pPr lvl="1"/>
            <a:r>
              <a:rPr lang="es-CL" altLang="es-CL" sz="2400"/>
              <a:t>No se puede incrementar el número de ellos</a:t>
            </a:r>
          </a:p>
          <a:p>
            <a:pPr lvl="1"/>
            <a:r>
              <a:rPr lang="es-CL" altLang="es-CL" sz="2400"/>
              <a:t>No es posible incorporar sensores con una  configuración electrónica distinta.</a:t>
            </a:r>
          </a:p>
        </p:txBody>
      </p:sp>
      <p:grpSp>
        <p:nvGrpSpPr>
          <p:cNvPr id="136203" name="Group 11">
            <a:extLst>
              <a:ext uri="{FF2B5EF4-FFF2-40B4-BE49-F238E27FC236}">
                <a16:creationId xmlns:a16="http://schemas.microsoft.com/office/drawing/2014/main" id="{0C55A59D-0B3F-03A3-505B-2C64DD7F5142}"/>
              </a:ext>
            </a:extLst>
          </p:cNvPr>
          <p:cNvGrpSpPr>
            <a:grpSpLocks/>
          </p:cNvGrpSpPr>
          <p:nvPr/>
        </p:nvGrpSpPr>
        <p:grpSpPr bwMode="auto">
          <a:xfrm>
            <a:off x="468313" y="1052513"/>
            <a:ext cx="8494712" cy="5805487"/>
            <a:chOff x="295" y="663"/>
            <a:chExt cx="5351" cy="3657"/>
          </a:xfrm>
        </p:grpSpPr>
        <p:pic>
          <p:nvPicPr>
            <p:cNvPr id="136196" name="Picture 4">
              <a:extLst>
                <a:ext uri="{FF2B5EF4-FFF2-40B4-BE49-F238E27FC236}">
                  <a16:creationId xmlns:a16="http://schemas.microsoft.com/office/drawing/2014/main" id="{E10FA5C0-7845-3321-FE72-2F9129F16C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517" t="2156" r="25862" b="15941"/>
            <a:stretch>
              <a:fillRect/>
            </a:stretch>
          </p:blipFill>
          <p:spPr bwMode="auto">
            <a:xfrm>
              <a:off x="295" y="2434"/>
              <a:ext cx="2358" cy="18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6200" name="Picture 8">
              <a:extLst>
                <a:ext uri="{FF2B5EF4-FFF2-40B4-BE49-F238E27FC236}">
                  <a16:creationId xmlns:a16="http://schemas.microsoft.com/office/drawing/2014/main" id="{85208B60-51E6-9760-8AFB-DCC07CA846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2" y="2465"/>
              <a:ext cx="2359" cy="18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6201" name="Picture 9">
              <a:extLst>
                <a:ext uri="{FF2B5EF4-FFF2-40B4-BE49-F238E27FC236}">
                  <a16:creationId xmlns:a16="http://schemas.microsoft.com/office/drawing/2014/main" id="{3840D3A2-6542-6626-85E3-99DA89B650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60" y="663"/>
              <a:ext cx="2086" cy="16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6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6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6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6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5" grpId="0" build="p" bldLvl="5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7">
            <a:extLst>
              <a:ext uri="{FF2B5EF4-FFF2-40B4-BE49-F238E27FC236}">
                <a16:creationId xmlns:a16="http://schemas.microsoft.com/office/drawing/2014/main" id="{52D771E4-86EC-F0AA-F011-1C6D8420A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C709A-34E5-4EC3-B44A-3E3E304247CC}" type="slidenum">
              <a:rPr lang="es-ES" altLang="es-CL"/>
              <a:pPr/>
              <a:t>9</a:t>
            </a:fld>
            <a:endParaRPr lang="es-ES" altLang="es-CL"/>
          </a:p>
        </p:txBody>
      </p:sp>
      <p:sp>
        <p:nvSpPr>
          <p:cNvPr id="139269" name="Rectangle 5">
            <a:extLst>
              <a:ext uri="{FF2B5EF4-FFF2-40B4-BE49-F238E27FC236}">
                <a16:creationId xmlns:a16="http://schemas.microsoft.com/office/drawing/2014/main" id="{8D7E11F9-C27C-1249-7C01-408739666DD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9144000" cy="762000"/>
          </a:xfrm>
        </p:spPr>
        <p:txBody>
          <a:bodyPr/>
          <a:lstStyle/>
          <a:p>
            <a:r>
              <a:rPr lang="es-CL" altLang="es-CL"/>
              <a:t>CONFIGURACIÓN ABIERTA</a:t>
            </a:r>
          </a:p>
        </p:txBody>
      </p:sp>
      <p:sp>
        <p:nvSpPr>
          <p:cNvPr id="139270" name="Rectangle 6">
            <a:extLst>
              <a:ext uri="{FF2B5EF4-FFF2-40B4-BE49-F238E27FC236}">
                <a16:creationId xmlns:a16="http://schemas.microsoft.com/office/drawing/2014/main" id="{C63AE69C-2591-137A-D497-ADD58B6FD6C0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106363" y="1412875"/>
            <a:ext cx="4105275" cy="518477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CL" altLang="es-CL" sz="2400" b="1">
                <a:solidFill>
                  <a:srgbClr val="33CCFF"/>
                </a:solidFill>
              </a:rPr>
              <a:t>VENTAJAS</a:t>
            </a:r>
          </a:p>
          <a:p>
            <a:pPr>
              <a:lnSpc>
                <a:spcPct val="90000"/>
              </a:lnSpc>
            </a:pPr>
            <a:r>
              <a:rPr lang="es-CL" altLang="es-CL" sz="2400"/>
              <a:t>Se pueden programar de acuerdo a las necesidades.</a:t>
            </a:r>
          </a:p>
          <a:p>
            <a:pPr>
              <a:lnSpc>
                <a:spcPct val="90000"/>
              </a:lnSpc>
            </a:pPr>
            <a:r>
              <a:rPr lang="es-CL" altLang="es-CL" sz="2400"/>
              <a:t>Se pueden agregar nuevos sensores</a:t>
            </a:r>
          </a:p>
          <a:p>
            <a:pPr>
              <a:lnSpc>
                <a:spcPct val="90000"/>
              </a:lnSpc>
            </a:pPr>
            <a:r>
              <a:rPr lang="es-CL" altLang="es-CL" sz="2400"/>
              <a:t>Se pueden construir sensores que midan diferenciales, pulsos o voltajes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CL" altLang="es-CL" sz="2400" b="1">
                <a:solidFill>
                  <a:srgbClr val="33CCFF"/>
                </a:solidFill>
              </a:rPr>
              <a:t>DESVENTAJAS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CL" altLang="es-CL" sz="2400"/>
              <a:t>Se requiere de personal que programe y configure las estaciones y sus sensores</a:t>
            </a:r>
          </a:p>
        </p:txBody>
      </p:sp>
      <p:grpSp>
        <p:nvGrpSpPr>
          <p:cNvPr id="139276" name="Group 12">
            <a:extLst>
              <a:ext uri="{FF2B5EF4-FFF2-40B4-BE49-F238E27FC236}">
                <a16:creationId xmlns:a16="http://schemas.microsoft.com/office/drawing/2014/main" id="{D2905A6D-6BCA-B41C-4A99-1B3E6F770FFD}"/>
              </a:ext>
            </a:extLst>
          </p:cNvPr>
          <p:cNvGrpSpPr>
            <a:grpSpLocks/>
          </p:cNvGrpSpPr>
          <p:nvPr/>
        </p:nvGrpSpPr>
        <p:grpSpPr bwMode="auto">
          <a:xfrm>
            <a:off x="5580063" y="1125538"/>
            <a:ext cx="3240087" cy="5532437"/>
            <a:chOff x="3515" y="709"/>
            <a:chExt cx="2041" cy="3485"/>
          </a:xfrm>
        </p:grpSpPr>
        <p:pic>
          <p:nvPicPr>
            <p:cNvPr id="139271" name="Picture 7">
              <a:extLst>
                <a:ext uri="{FF2B5EF4-FFF2-40B4-BE49-F238E27FC236}">
                  <a16:creationId xmlns:a16="http://schemas.microsoft.com/office/drawing/2014/main" id="{20CA4C7D-31D3-8683-C896-8DA0AA10796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345" t="838" r="19774" b="5708"/>
            <a:stretch>
              <a:fillRect/>
            </a:stretch>
          </p:blipFill>
          <p:spPr bwMode="auto">
            <a:xfrm>
              <a:off x="3560" y="709"/>
              <a:ext cx="1905" cy="15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9273" name="Picture 9">
              <a:extLst>
                <a:ext uri="{FF2B5EF4-FFF2-40B4-BE49-F238E27FC236}">
                  <a16:creationId xmlns:a16="http://schemas.microsoft.com/office/drawing/2014/main" id="{4FA321EC-3636-19A6-BE61-46ECE9E387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63" t="5583" r="65353" b="9940"/>
            <a:stretch>
              <a:fillRect/>
            </a:stretch>
          </p:blipFill>
          <p:spPr bwMode="auto">
            <a:xfrm>
              <a:off x="3515" y="2478"/>
              <a:ext cx="2041" cy="17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9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9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9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9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9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9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39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9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92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92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92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92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39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70" grpId="0" build="p" bldLvl="5"/>
    </p:bldLst>
  </p:timing>
</p:sld>
</file>

<file path=ppt/theme/theme1.xml><?xml version="1.0" encoding="utf-8"?>
<a:theme xmlns:a="http://schemas.openxmlformats.org/drawingml/2006/main" name="Red">
  <a:themeElements>
    <a:clrScheme name="Red 1">
      <a:dk1>
        <a:srgbClr val="000044"/>
      </a:dk1>
      <a:lt1>
        <a:srgbClr val="FFFFFF"/>
      </a:lt1>
      <a:dk2>
        <a:srgbClr val="000066"/>
      </a:dk2>
      <a:lt2>
        <a:srgbClr val="FFCC00"/>
      </a:lt2>
      <a:accent1>
        <a:srgbClr val="9CE157"/>
      </a:accent1>
      <a:accent2>
        <a:srgbClr val="2663A0"/>
      </a:accent2>
      <a:accent3>
        <a:srgbClr val="AAAAB8"/>
      </a:accent3>
      <a:accent4>
        <a:srgbClr val="DADADA"/>
      </a:accent4>
      <a:accent5>
        <a:srgbClr val="CBEEB4"/>
      </a:accent5>
      <a:accent6>
        <a:srgbClr val="215991"/>
      </a:accent6>
      <a:hlink>
        <a:srgbClr val="F98D43"/>
      </a:hlink>
      <a:folHlink>
        <a:srgbClr val="CC3300"/>
      </a:folHlink>
    </a:clrScheme>
    <a:fontScheme name="Red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altLang="es-CL" sz="23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altLang="es-CL" sz="23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Red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Office\Templates\Diseños de presentaciones\Red.pot</Template>
  <TotalTime>3470</TotalTime>
  <Words>932</Words>
  <Application>Microsoft Office PowerPoint</Application>
  <PresentationFormat>Presentación en pantalla (4:3)</PresentationFormat>
  <Paragraphs>214</Paragraphs>
  <Slides>39</Slides>
  <Notes>1</Notes>
  <HiddenSlides>0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39</vt:i4>
      </vt:variant>
    </vt:vector>
  </HeadingPairs>
  <TitlesOfParts>
    <vt:vector size="49" baseType="lpstr">
      <vt:lpstr>Times New Roman</vt:lpstr>
      <vt:lpstr>Arial Black</vt:lpstr>
      <vt:lpstr>Arial</vt:lpstr>
      <vt:lpstr>Wingdings</vt:lpstr>
      <vt:lpstr>CommercialScript BT</vt:lpstr>
      <vt:lpstr>Monotype Corsiva</vt:lpstr>
      <vt:lpstr>Red</vt:lpstr>
      <vt:lpstr>Galería de imágenes de Microsoft</vt:lpstr>
      <vt:lpstr>Documento de Microsoft Word</vt:lpstr>
      <vt:lpstr>Gráfico de Microsoft Excel</vt:lpstr>
      <vt:lpstr>Presentación de PowerPoint</vt:lpstr>
      <vt:lpstr>TEMAS A TRATAR</vt:lpstr>
      <vt:lpstr>Instrumental de Estaciones Meteorológicas Manuales</vt:lpstr>
      <vt:lpstr>ESTACIONES METEORLOGICAS MANUALES</vt:lpstr>
      <vt:lpstr>Estaciones Meteorológicas Automáticas EMA’s</vt:lpstr>
      <vt:lpstr>Estaciones Meteorológicas Automáticas (EMA’s)</vt:lpstr>
      <vt:lpstr>EL DATALOGGER</vt:lpstr>
      <vt:lpstr>CONFIGURACIÓN CERRADA</vt:lpstr>
      <vt:lpstr>CONFIGURACIÓN ABIERTA</vt:lpstr>
      <vt:lpstr>LOS SENSORES MAS COMUNES</vt:lpstr>
      <vt:lpstr>ESTACIONES METEORLÓGICA AUTOMATICAS</vt:lpstr>
      <vt:lpstr>ESTACIONES METEORLÓGICA AUTOMATICAS</vt:lpstr>
      <vt:lpstr> “Sistema De Alerta Temprana Sobre La Base De Una red  De Estaciones Meteorológicas Automáticas”</vt:lpstr>
      <vt:lpstr>Presentación de PowerPoint</vt:lpstr>
      <vt:lpstr>Presentación de PowerPoint</vt:lpstr>
      <vt:lpstr>Presentación de PowerPoint</vt:lpstr>
      <vt:lpstr>RED IX y X REGION</vt:lpstr>
      <vt:lpstr>RED ACTUAL DE LA VIII REGION</vt:lpstr>
      <vt:lpstr>RED DAKOTA DEL NORTE</vt:lpstr>
      <vt:lpstr>Presentación de PowerPoint</vt:lpstr>
      <vt:lpstr>Sistema  de Administración  de  la Información  Meteorológica</vt:lpstr>
      <vt:lpstr>Funcionamiento de los Sensores</vt:lpstr>
      <vt:lpstr>TEMPERATURA</vt:lpstr>
      <vt:lpstr>Presentación de PowerPoint</vt:lpstr>
      <vt:lpstr>Precipitación</vt:lpstr>
      <vt:lpstr>VELOCIDAD DEL  VIENTO</vt:lpstr>
      <vt:lpstr>Requerimientos de Operación</vt:lpstr>
      <vt:lpstr>Presentación de PowerPoint</vt:lpstr>
      <vt:lpstr>Presentación de PowerPoint</vt:lpstr>
      <vt:lpstr>Presentación de PowerPoint</vt:lpstr>
      <vt:lpstr>ESQUEMA DE OBTENCIÓN DEL INDICE DE RIESGO DE INCENDIOS PARA UNA ZONA ESPECÍFICA</vt:lpstr>
      <vt:lpstr>Presentación de PowerPoint</vt:lpstr>
      <vt:lpstr>Presentación de PowerPoint</vt:lpstr>
      <vt:lpstr>Presentación de PowerPoint</vt:lpstr>
      <vt:lpstr>Resultados Ensayo remolacha</vt:lpstr>
      <vt:lpstr>Presentación de PowerPoint</vt:lpstr>
      <vt:lpstr>Tareas en Ejecución</vt:lpstr>
      <vt:lpstr>Situación Actual  Sistema Meteorológico Interconectado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Sistema de Alerta Temprana sobre la base de una red de Estaciones Meteorológicas automáticas en Tiempo Rea </dc:title>
  <dc:creator>ISAAC MALDONADO</dc:creator>
  <cp:lastModifiedBy>Ingrid Acosta</cp:lastModifiedBy>
  <cp:revision>106</cp:revision>
  <dcterms:created xsi:type="dcterms:W3CDTF">2002-10-10T14:54:50Z</dcterms:created>
  <dcterms:modified xsi:type="dcterms:W3CDTF">2023-07-18T15:38:35Z</dcterms:modified>
</cp:coreProperties>
</file>