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0"/>
  </p:notesMasterIdLst>
  <p:sldIdLst>
    <p:sldId id="1527" r:id="rId2"/>
    <p:sldId id="1250" r:id="rId3"/>
    <p:sldId id="1536" r:id="rId4"/>
    <p:sldId id="1542" r:id="rId5"/>
    <p:sldId id="1543" r:id="rId6"/>
    <p:sldId id="1544" r:id="rId7"/>
    <p:sldId id="1718" r:id="rId8"/>
    <p:sldId id="1545" r:id="rId9"/>
    <p:sldId id="1550" r:id="rId10"/>
    <p:sldId id="1551" r:id="rId11"/>
    <p:sldId id="1568" r:id="rId12"/>
    <p:sldId id="1552" r:id="rId13"/>
    <p:sldId id="1553" r:id="rId14"/>
    <p:sldId id="1606" r:id="rId15"/>
    <p:sldId id="1569" r:id="rId16"/>
    <p:sldId id="1575" r:id="rId17"/>
    <p:sldId id="1571" r:id="rId18"/>
    <p:sldId id="1576" r:id="rId19"/>
    <p:sldId id="1555" r:id="rId20"/>
    <p:sldId id="1556" r:id="rId21"/>
    <p:sldId id="1580" r:id="rId22"/>
    <p:sldId id="1577" r:id="rId23"/>
    <p:sldId id="1578" r:id="rId24"/>
    <p:sldId id="1579" r:id="rId25"/>
    <p:sldId id="1570" r:id="rId26"/>
    <p:sldId id="1572" r:id="rId27"/>
    <p:sldId id="1587" r:id="rId28"/>
    <p:sldId id="1561" r:id="rId29"/>
    <p:sldId id="1562" r:id="rId30"/>
    <p:sldId id="1563" r:id="rId31"/>
    <p:sldId id="1581" r:id="rId32"/>
    <p:sldId id="1582" r:id="rId33"/>
    <p:sldId id="1583" r:id="rId34"/>
    <p:sldId id="1584" r:id="rId35"/>
    <p:sldId id="1585" r:id="rId36"/>
    <p:sldId id="1586" r:id="rId37"/>
    <p:sldId id="1588" r:id="rId38"/>
    <p:sldId id="1589" r:id="rId39"/>
    <p:sldId id="1590" r:id="rId40"/>
    <p:sldId id="1692" r:id="rId41"/>
    <p:sldId id="1592" r:id="rId42"/>
    <p:sldId id="1593" r:id="rId43"/>
    <p:sldId id="1720" r:id="rId44"/>
    <p:sldId id="1697" r:id="rId45"/>
    <p:sldId id="1698" r:id="rId46"/>
    <p:sldId id="1699" r:id="rId47"/>
    <p:sldId id="1700" r:id="rId48"/>
    <p:sldId id="1701" r:id="rId49"/>
    <p:sldId id="1723" r:id="rId50"/>
    <p:sldId id="1721" r:id="rId51"/>
    <p:sldId id="1722" r:id="rId52"/>
    <p:sldId id="1724" r:id="rId53"/>
    <p:sldId id="1719" r:id="rId54"/>
    <p:sldId id="1725" r:id="rId55"/>
    <p:sldId id="1715" r:id="rId56"/>
    <p:sldId id="1625" r:id="rId57"/>
    <p:sldId id="1626" r:id="rId58"/>
    <p:sldId id="1627" r:id="rId59"/>
    <p:sldId id="1628" r:id="rId60"/>
    <p:sldId id="1629" r:id="rId61"/>
    <p:sldId id="1630" r:id="rId62"/>
    <p:sldId id="1729" r:id="rId63"/>
    <p:sldId id="1730" r:id="rId64"/>
    <p:sldId id="1731" r:id="rId65"/>
    <p:sldId id="1732" r:id="rId66"/>
    <p:sldId id="1631" r:id="rId67"/>
    <p:sldId id="1711" r:id="rId68"/>
    <p:sldId id="1734" r:id="rId69"/>
    <p:sldId id="1632" r:id="rId70"/>
    <p:sldId id="1633" r:id="rId71"/>
    <p:sldId id="1713" r:id="rId72"/>
    <p:sldId id="1635" r:id="rId73"/>
    <p:sldId id="1636" r:id="rId74"/>
    <p:sldId id="1637" r:id="rId75"/>
    <p:sldId id="1737" r:id="rId76"/>
    <p:sldId id="1741" r:id="rId77"/>
    <p:sldId id="1743" r:id="rId78"/>
    <p:sldId id="1638" r:id="rId79"/>
    <p:sldId id="1744" r:id="rId80"/>
    <p:sldId id="1745" r:id="rId81"/>
    <p:sldId id="1765" r:id="rId82"/>
    <p:sldId id="1766" r:id="rId83"/>
    <p:sldId id="1640" r:id="rId84"/>
    <p:sldId id="1641" r:id="rId85"/>
    <p:sldId id="1739" r:id="rId86"/>
    <p:sldId id="1738" r:id="rId87"/>
    <p:sldId id="1642" r:id="rId88"/>
    <p:sldId id="1748" r:id="rId89"/>
    <p:sldId id="1728" r:id="rId90"/>
    <p:sldId id="1727" r:id="rId91"/>
    <p:sldId id="1735" r:id="rId92"/>
    <p:sldId id="1643" r:id="rId93"/>
    <p:sldId id="1644" r:id="rId94"/>
    <p:sldId id="1645" r:id="rId95"/>
    <p:sldId id="1646" r:id="rId96"/>
    <p:sldId id="1647" r:id="rId97"/>
    <p:sldId id="1736" r:id="rId98"/>
    <p:sldId id="1759" r:id="rId99"/>
    <p:sldId id="1747" r:id="rId100"/>
    <p:sldId id="1648" r:id="rId101"/>
    <p:sldId id="1649" r:id="rId102"/>
    <p:sldId id="1650" r:id="rId103"/>
    <p:sldId id="1651" r:id="rId104"/>
    <p:sldId id="1652" r:id="rId105"/>
    <p:sldId id="1653" r:id="rId106"/>
    <p:sldId id="1654" r:id="rId107"/>
    <p:sldId id="1655" r:id="rId108"/>
    <p:sldId id="1656" r:id="rId109"/>
    <p:sldId id="1657" r:id="rId110"/>
    <p:sldId id="1658" r:id="rId111"/>
    <p:sldId id="1659" r:id="rId112"/>
    <p:sldId id="1660" r:id="rId113"/>
    <p:sldId id="1661" r:id="rId114"/>
    <p:sldId id="1662" r:id="rId115"/>
    <p:sldId id="1663" r:id="rId116"/>
    <p:sldId id="1751" r:id="rId117"/>
    <p:sldId id="1664" r:id="rId118"/>
    <p:sldId id="1665" r:id="rId119"/>
    <p:sldId id="1714" r:id="rId120"/>
    <p:sldId id="1752" r:id="rId121"/>
    <p:sldId id="1749" r:id="rId122"/>
    <p:sldId id="1750" r:id="rId123"/>
    <p:sldId id="1666" r:id="rId124"/>
    <p:sldId id="1667" r:id="rId125"/>
    <p:sldId id="1753" r:id="rId126"/>
    <p:sldId id="1754" r:id="rId127"/>
    <p:sldId id="1755" r:id="rId128"/>
    <p:sldId id="1756" r:id="rId129"/>
    <p:sldId id="1668" r:id="rId130"/>
    <p:sldId id="1669" r:id="rId131"/>
    <p:sldId id="1670" r:id="rId132"/>
    <p:sldId id="1671" r:id="rId133"/>
    <p:sldId id="1535" r:id="rId134"/>
    <p:sldId id="1467" r:id="rId135"/>
    <p:sldId id="1502" r:id="rId136"/>
    <p:sldId id="1503" r:id="rId137"/>
    <p:sldId id="1511" r:id="rId138"/>
    <p:sldId id="1761" r:id="rId139"/>
    <p:sldId id="1762" r:id="rId140"/>
    <p:sldId id="1702" r:id="rId141"/>
    <p:sldId id="1703" r:id="rId142"/>
    <p:sldId id="1704" r:id="rId143"/>
    <p:sldId id="1705" r:id="rId144"/>
    <p:sldId id="1706" r:id="rId145"/>
    <p:sldId id="1707" r:id="rId146"/>
    <p:sldId id="1760" r:id="rId147"/>
    <p:sldId id="1757" r:id="rId148"/>
    <p:sldId id="1758" r:id="rId149"/>
  </p:sldIdLst>
  <p:sldSz cx="9144000" cy="6858000" type="screen4x3"/>
  <p:notesSz cx="6858000" cy="9144000"/>
  <p:defaultTextStyle>
    <a:defPPr>
      <a:defRPr lang="es-ES"/>
    </a:defPPr>
    <a:lvl1pPr algn="l" rtl="0" eaLnBrk="0" fontAlgn="base" hangingPunct="0">
      <a:spcBef>
        <a:spcPct val="0"/>
      </a:spcBef>
      <a:spcAft>
        <a:spcPct val="0"/>
      </a:spcAft>
      <a:defRPr sz="2400" b="1" kern="1200">
        <a:solidFill>
          <a:schemeClr val="tx1"/>
        </a:solidFill>
        <a:latin typeface="Berlin Sans FB Demi" panose="020E0802020502020306" pitchFamily="34" charset="0"/>
        <a:ea typeface="+mn-ea"/>
        <a:cs typeface="Arial" panose="020B0604020202020204" pitchFamily="34" charset="0"/>
      </a:defRPr>
    </a:lvl1pPr>
    <a:lvl2pPr marL="457200" algn="l" rtl="0" eaLnBrk="0" fontAlgn="base" hangingPunct="0">
      <a:spcBef>
        <a:spcPct val="0"/>
      </a:spcBef>
      <a:spcAft>
        <a:spcPct val="0"/>
      </a:spcAft>
      <a:defRPr sz="2400" b="1" kern="1200">
        <a:solidFill>
          <a:schemeClr val="tx1"/>
        </a:solidFill>
        <a:latin typeface="Berlin Sans FB Demi" panose="020E0802020502020306" pitchFamily="34" charset="0"/>
        <a:ea typeface="+mn-ea"/>
        <a:cs typeface="Arial" panose="020B0604020202020204" pitchFamily="34" charset="0"/>
      </a:defRPr>
    </a:lvl2pPr>
    <a:lvl3pPr marL="914400" algn="l" rtl="0" eaLnBrk="0" fontAlgn="base" hangingPunct="0">
      <a:spcBef>
        <a:spcPct val="0"/>
      </a:spcBef>
      <a:spcAft>
        <a:spcPct val="0"/>
      </a:spcAft>
      <a:defRPr sz="2400" b="1" kern="1200">
        <a:solidFill>
          <a:schemeClr val="tx1"/>
        </a:solidFill>
        <a:latin typeface="Berlin Sans FB Demi" panose="020E0802020502020306" pitchFamily="34" charset="0"/>
        <a:ea typeface="+mn-ea"/>
        <a:cs typeface="Arial" panose="020B0604020202020204" pitchFamily="34" charset="0"/>
      </a:defRPr>
    </a:lvl3pPr>
    <a:lvl4pPr marL="1371600" algn="l" rtl="0" eaLnBrk="0" fontAlgn="base" hangingPunct="0">
      <a:spcBef>
        <a:spcPct val="0"/>
      </a:spcBef>
      <a:spcAft>
        <a:spcPct val="0"/>
      </a:spcAft>
      <a:defRPr sz="2400" b="1" kern="1200">
        <a:solidFill>
          <a:schemeClr val="tx1"/>
        </a:solidFill>
        <a:latin typeface="Berlin Sans FB Demi" panose="020E0802020502020306" pitchFamily="34" charset="0"/>
        <a:ea typeface="+mn-ea"/>
        <a:cs typeface="Arial" panose="020B0604020202020204" pitchFamily="34" charset="0"/>
      </a:defRPr>
    </a:lvl4pPr>
    <a:lvl5pPr marL="1828800" algn="l" rtl="0" eaLnBrk="0" fontAlgn="base" hangingPunct="0">
      <a:spcBef>
        <a:spcPct val="0"/>
      </a:spcBef>
      <a:spcAft>
        <a:spcPct val="0"/>
      </a:spcAft>
      <a:defRPr sz="2400" b="1" kern="1200">
        <a:solidFill>
          <a:schemeClr val="tx1"/>
        </a:solidFill>
        <a:latin typeface="Berlin Sans FB Demi" panose="020E0802020502020306" pitchFamily="34" charset="0"/>
        <a:ea typeface="+mn-ea"/>
        <a:cs typeface="Arial" panose="020B0604020202020204" pitchFamily="34" charset="0"/>
      </a:defRPr>
    </a:lvl5pPr>
    <a:lvl6pPr marL="2286000" algn="l" defTabSz="914400" rtl="0" eaLnBrk="1" latinLnBrk="0" hangingPunct="1">
      <a:defRPr sz="2400" b="1" kern="1200">
        <a:solidFill>
          <a:schemeClr val="tx1"/>
        </a:solidFill>
        <a:latin typeface="Berlin Sans FB Demi" panose="020E0802020502020306" pitchFamily="34" charset="0"/>
        <a:ea typeface="+mn-ea"/>
        <a:cs typeface="Arial" panose="020B0604020202020204" pitchFamily="34" charset="0"/>
      </a:defRPr>
    </a:lvl6pPr>
    <a:lvl7pPr marL="2743200" algn="l" defTabSz="914400" rtl="0" eaLnBrk="1" latinLnBrk="0" hangingPunct="1">
      <a:defRPr sz="2400" b="1" kern="1200">
        <a:solidFill>
          <a:schemeClr val="tx1"/>
        </a:solidFill>
        <a:latin typeface="Berlin Sans FB Demi" panose="020E0802020502020306" pitchFamily="34" charset="0"/>
        <a:ea typeface="+mn-ea"/>
        <a:cs typeface="Arial" panose="020B0604020202020204" pitchFamily="34" charset="0"/>
      </a:defRPr>
    </a:lvl7pPr>
    <a:lvl8pPr marL="3200400" algn="l" defTabSz="914400" rtl="0" eaLnBrk="1" latinLnBrk="0" hangingPunct="1">
      <a:defRPr sz="2400" b="1" kern="1200">
        <a:solidFill>
          <a:schemeClr val="tx1"/>
        </a:solidFill>
        <a:latin typeface="Berlin Sans FB Demi" panose="020E0802020502020306" pitchFamily="34" charset="0"/>
        <a:ea typeface="+mn-ea"/>
        <a:cs typeface="Arial" panose="020B0604020202020204" pitchFamily="34" charset="0"/>
      </a:defRPr>
    </a:lvl8pPr>
    <a:lvl9pPr marL="3657600" algn="l" defTabSz="914400" rtl="0" eaLnBrk="1" latinLnBrk="0" hangingPunct="1">
      <a:defRPr sz="2400" b="1" kern="1200">
        <a:solidFill>
          <a:schemeClr val="tx1"/>
        </a:solidFill>
        <a:latin typeface="Berlin Sans FB Demi" panose="020E0802020502020306"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9900"/>
    <a:srgbClr val="FF66CC"/>
    <a:srgbClr val="FF9933"/>
    <a:srgbClr val="00FF00"/>
    <a:srgbClr val="FFCC00"/>
    <a:srgbClr val="9966FF"/>
    <a:srgbClr val="0099FF"/>
    <a:srgbClr val="FF00FF"/>
    <a:srgbClr val="00CC00"/>
    <a:srgbClr val="6600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9" autoAdjust="0"/>
    <p:restoredTop sz="94434" autoAdjust="0"/>
  </p:normalViewPr>
  <p:slideViewPr>
    <p:cSldViewPr>
      <p:cViewPr varScale="1">
        <p:scale>
          <a:sx n="67" d="100"/>
          <a:sy n="67" d="100"/>
        </p:scale>
        <p:origin x="1260" y="4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notesMaster" Target="notesMasters/notesMaster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presProps" Target="presProp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theme" Target="theme/theme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tableStyles" Target="tableStyles.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6898" name="Rectangle 2">
            <a:extLst>
              <a:ext uri="{FF2B5EF4-FFF2-40B4-BE49-F238E27FC236}">
                <a16:creationId xmlns:a16="http://schemas.microsoft.com/office/drawing/2014/main" id="{EB1979AC-DBC4-43D2-BB6B-ECA5F7ABC200}"/>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b="0">
                <a:latin typeface="Arial" charset="0"/>
                <a:cs typeface="Arial" charset="0"/>
              </a:defRPr>
            </a:lvl1pPr>
          </a:lstStyle>
          <a:p>
            <a:pPr>
              <a:defRPr/>
            </a:pPr>
            <a:endParaRPr lang="es-CL"/>
          </a:p>
        </p:txBody>
      </p:sp>
      <p:sp>
        <p:nvSpPr>
          <p:cNvPr id="336899" name="Rectangle 3">
            <a:extLst>
              <a:ext uri="{FF2B5EF4-FFF2-40B4-BE49-F238E27FC236}">
                <a16:creationId xmlns:a16="http://schemas.microsoft.com/office/drawing/2014/main" id="{33494A7A-D728-4D58-921A-AB61BE2FA273}"/>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b="0">
                <a:latin typeface="Arial" charset="0"/>
                <a:cs typeface="Arial" charset="0"/>
              </a:defRPr>
            </a:lvl1pPr>
          </a:lstStyle>
          <a:p>
            <a:pPr>
              <a:defRPr/>
            </a:pPr>
            <a:endParaRPr lang="es-CL"/>
          </a:p>
        </p:txBody>
      </p:sp>
      <p:sp>
        <p:nvSpPr>
          <p:cNvPr id="2052" name="Rectangle 4">
            <a:extLst>
              <a:ext uri="{FF2B5EF4-FFF2-40B4-BE49-F238E27FC236}">
                <a16:creationId xmlns:a16="http://schemas.microsoft.com/office/drawing/2014/main" id="{F0AAE5AB-83C7-4AE0-8E15-586128BB6E92}"/>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36901" name="Rectangle 5">
            <a:extLst>
              <a:ext uri="{FF2B5EF4-FFF2-40B4-BE49-F238E27FC236}">
                <a16:creationId xmlns:a16="http://schemas.microsoft.com/office/drawing/2014/main" id="{094ED9A0-F390-4BC5-AEF8-4D9CBE32E546}"/>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CL" noProof="0"/>
              <a:t>Haga clic para modificar el estilo de texto del patrón</a:t>
            </a:r>
          </a:p>
          <a:p>
            <a:pPr lvl="1"/>
            <a:r>
              <a:rPr lang="es-CL" noProof="0"/>
              <a:t>Segundo nivel</a:t>
            </a:r>
          </a:p>
          <a:p>
            <a:pPr lvl="2"/>
            <a:r>
              <a:rPr lang="es-CL" noProof="0"/>
              <a:t>Tercer nivel</a:t>
            </a:r>
          </a:p>
          <a:p>
            <a:pPr lvl="3"/>
            <a:r>
              <a:rPr lang="es-CL" noProof="0"/>
              <a:t>Cuarto nivel</a:t>
            </a:r>
          </a:p>
          <a:p>
            <a:pPr lvl="4"/>
            <a:r>
              <a:rPr lang="es-CL" noProof="0"/>
              <a:t>Quinto nivel</a:t>
            </a:r>
          </a:p>
        </p:txBody>
      </p:sp>
      <p:sp>
        <p:nvSpPr>
          <p:cNvPr id="336902" name="Rectangle 6">
            <a:extLst>
              <a:ext uri="{FF2B5EF4-FFF2-40B4-BE49-F238E27FC236}">
                <a16:creationId xmlns:a16="http://schemas.microsoft.com/office/drawing/2014/main" id="{91207C8D-B251-4693-B664-4675AB67123B}"/>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b="0">
                <a:latin typeface="Arial" charset="0"/>
                <a:cs typeface="Arial" charset="0"/>
              </a:defRPr>
            </a:lvl1pPr>
          </a:lstStyle>
          <a:p>
            <a:pPr>
              <a:defRPr/>
            </a:pPr>
            <a:endParaRPr lang="es-CL"/>
          </a:p>
        </p:txBody>
      </p:sp>
      <p:sp>
        <p:nvSpPr>
          <p:cNvPr id="336903" name="Rectangle 7">
            <a:extLst>
              <a:ext uri="{FF2B5EF4-FFF2-40B4-BE49-F238E27FC236}">
                <a16:creationId xmlns:a16="http://schemas.microsoft.com/office/drawing/2014/main" id="{09A6FA5A-B0B4-4560-A22B-7EDF6CF09556}"/>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b="0">
                <a:latin typeface="Arial" panose="020B0604020202020204" pitchFamily="34" charset="0"/>
              </a:defRPr>
            </a:lvl1pPr>
          </a:lstStyle>
          <a:p>
            <a:pPr>
              <a:defRPr/>
            </a:pPr>
            <a:fld id="{4D01029D-602C-48D1-9EFA-9DF184F7794E}" type="slidenum">
              <a:rPr lang="es-CL" altLang="es-CL"/>
              <a:pPr>
                <a:defRPr/>
              </a:pPr>
              <a:t>‹Nº›</a:t>
            </a:fld>
            <a:endParaRPr lang="es-CL" altLang="es-CL"/>
          </a:p>
        </p:txBody>
      </p:sp>
    </p:spTree>
    <p:extLst>
      <p:ext uri="{BB962C8B-B14F-4D97-AF65-F5344CB8AC3E}">
        <p14:creationId xmlns:p14="http://schemas.microsoft.com/office/powerpoint/2010/main" val="2522779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a:t>Haga clic para modificar el estilo de subtítulo del patrón</a:t>
            </a:r>
            <a:endParaRPr lang="es-CL"/>
          </a:p>
        </p:txBody>
      </p:sp>
      <p:sp>
        <p:nvSpPr>
          <p:cNvPr id="4" name="Rectangle 4">
            <a:extLst>
              <a:ext uri="{FF2B5EF4-FFF2-40B4-BE49-F238E27FC236}">
                <a16:creationId xmlns:a16="http://schemas.microsoft.com/office/drawing/2014/main" id="{ED58CDD0-42A0-4AE0-9D01-70E2CF382F97}"/>
              </a:ext>
            </a:extLst>
          </p:cNvPr>
          <p:cNvSpPr>
            <a:spLocks noGrp="1" noChangeArrowheads="1"/>
          </p:cNvSpPr>
          <p:nvPr>
            <p:ph type="dt" sz="half" idx="10"/>
          </p:nvPr>
        </p:nvSpPr>
        <p:spPr>
          <a:ln/>
        </p:spPr>
        <p:txBody>
          <a:bodyPr/>
          <a:lstStyle>
            <a:lvl1pPr>
              <a:defRPr/>
            </a:lvl1pPr>
          </a:lstStyle>
          <a:p>
            <a:pPr>
              <a:defRPr/>
            </a:pPr>
            <a:endParaRPr lang="es-ES"/>
          </a:p>
        </p:txBody>
      </p:sp>
      <p:sp>
        <p:nvSpPr>
          <p:cNvPr id="5" name="Rectangle 5">
            <a:extLst>
              <a:ext uri="{FF2B5EF4-FFF2-40B4-BE49-F238E27FC236}">
                <a16:creationId xmlns:a16="http://schemas.microsoft.com/office/drawing/2014/main" id="{C4472C12-93EB-4A68-B793-D4DD185CBDD9}"/>
              </a:ext>
            </a:extLst>
          </p:cNvPr>
          <p:cNvSpPr>
            <a:spLocks noGrp="1" noChangeArrowheads="1"/>
          </p:cNvSpPr>
          <p:nvPr>
            <p:ph type="ftr" sz="quarter" idx="11"/>
          </p:nvPr>
        </p:nvSpPr>
        <p:spPr>
          <a:ln/>
        </p:spPr>
        <p:txBody>
          <a:bodyPr/>
          <a:lstStyle>
            <a:lvl1pPr>
              <a:defRPr/>
            </a:lvl1pPr>
          </a:lstStyle>
          <a:p>
            <a:pPr>
              <a:defRPr/>
            </a:pPr>
            <a:endParaRPr lang="es-ES"/>
          </a:p>
        </p:txBody>
      </p:sp>
      <p:sp>
        <p:nvSpPr>
          <p:cNvPr id="6" name="Rectangle 6">
            <a:extLst>
              <a:ext uri="{FF2B5EF4-FFF2-40B4-BE49-F238E27FC236}">
                <a16:creationId xmlns:a16="http://schemas.microsoft.com/office/drawing/2014/main" id="{93A51B9F-CC2B-4FBB-927B-110A529FEBD7}"/>
              </a:ext>
            </a:extLst>
          </p:cNvPr>
          <p:cNvSpPr>
            <a:spLocks noGrp="1" noChangeArrowheads="1"/>
          </p:cNvSpPr>
          <p:nvPr>
            <p:ph type="sldNum" sz="quarter" idx="12"/>
          </p:nvPr>
        </p:nvSpPr>
        <p:spPr>
          <a:ln/>
        </p:spPr>
        <p:txBody>
          <a:bodyPr/>
          <a:lstStyle>
            <a:lvl1pPr>
              <a:defRPr/>
            </a:lvl1pPr>
          </a:lstStyle>
          <a:p>
            <a:pPr>
              <a:defRPr/>
            </a:pPr>
            <a:fld id="{05405AEE-D326-4380-87B3-002704BD91D4}" type="slidenum">
              <a:rPr lang="es-ES" altLang="es-CL"/>
              <a:pPr>
                <a:defRPr/>
              </a:pPr>
              <a:t>‹Nº›</a:t>
            </a:fld>
            <a:endParaRPr lang="es-ES" altLang="es-CL"/>
          </a:p>
        </p:txBody>
      </p:sp>
    </p:spTree>
    <p:extLst>
      <p:ext uri="{BB962C8B-B14F-4D97-AF65-F5344CB8AC3E}">
        <p14:creationId xmlns:p14="http://schemas.microsoft.com/office/powerpoint/2010/main" val="39154478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Rectangle 4">
            <a:extLst>
              <a:ext uri="{FF2B5EF4-FFF2-40B4-BE49-F238E27FC236}">
                <a16:creationId xmlns:a16="http://schemas.microsoft.com/office/drawing/2014/main" id="{105853F3-E024-4A45-A55E-8E1765D05D03}"/>
              </a:ext>
            </a:extLst>
          </p:cNvPr>
          <p:cNvSpPr>
            <a:spLocks noGrp="1" noChangeArrowheads="1"/>
          </p:cNvSpPr>
          <p:nvPr>
            <p:ph type="dt" sz="half" idx="10"/>
          </p:nvPr>
        </p:nvSpPr>
        <p:spPr>
          <a:ln/>
        </p:spPr>
        <p:txBody>
          <a:bodyPr/>
          <a:lstStyle>
            <a:lvl1pPr>
              <a:defRPr/>
            </a:lvl1pPr>
          </a:lstStyle>
          <a:p>
            <a:pPr>
              <a:defRPr/>
            </a:pPr>
            <a:endParaRPr lang="es-ES"/>
          </a:p>
        </p:txBody>
      </p:sp>
      <p:sp>
        <p:nvSpPr>
          <p:cNvPr id="5" name="Rectangle 5">
            <a:extLst>
              <a:ext uri="{FF2B5EF4-FFF2-40B4-BE49-F238E27FC236}">
                <a16:creationId xmlns:a16="http://schemas.microsoft.com/office/drawing/2014/main" id="{404C1F57-E2A5-44C6-A9C0-E838B8437304}"/>
              </a:ext>
            </a:extLst>
          </p:cNvPr>
          <p:cNvSpPr>
            <a:spLocks noGrp="1" noChangeArrowheads="1"/>
          </p:cNvSpPr>
          <p:nvPr>
            <p:ph type="ftr" sz="quarter" idx="11"/>
          </p:nvPr>
        </p:nvSpPr>
        <p:spPr>
          <a:ln/>
        </p:spPr>
        <p:txBody>
          <a:bodyPr/>
          <a:lstStyle>
            <a:lvl1pPr>
              <a:defRPr/>
            </a:lvl1pPr>
          </a:lstStyle>
          <a:p>
            <a:pPr>
              <a:defRPr/>
            </a:pPr>
            <a:endParaRPr lang="es-ES"/>
          </a:p>
        </p:txBody>
      </p:sp>
      <p:sp>
        <p:nvSpPr>
          <p:cNvPr id="6" name="Rectangle 6">
            <a:extLst>
              <a:ext uri="{FF2B5EF4-FFF2-40B4-BE49-F238E27FC236}">
                <a16:creationId xmlns:a16="http://schemas.microsoft.com/office/drawing/2014/main" id="{3813B28E-3197-4C66-9C20-B36FE4BAE9B1}"/>
              </a:ext>
            </a:extLst>
          </p:cNvPr>
          <p:cNvSpPr>
            <a:spLocks noGrp="1" noChangeArrowheads="1"/>
          </p:cNvSpPr>
          <p:nvPr>
            <p:ph type="sldNum" sz="quarter" idx="12"/>
          </p:nvPr>
        </p:nvSpPr>
        <p:spPr>
          <a:ln/>
        </p:spPr>
        <p:txBody>
          <a:bodyPr/>
          <a:lstStyle>
            <a:lvl1pPr>
              <a:defRPr/>
            </a:lvl1pPr>
          </a:lstStyle>
          <a:p>
            <a:pPr>
              <a:defRPr/>
            </a:pPr>
            <a:fld id="{F97F1FD3-5657-49BE-B881-B941ADF3B937}" type="slidenum">
              <a:rPr lang="es-ES" altLang="es-CL"/>
              <a:pPr>
                <a:defRPr/>
              </a:pPr>
              <a:t>‹Nº›</a:t>
            </a:fld>
            <a:endParaRPr lang="es-ES" altLang="es-CL"/>
          </a:p>
        </p:txBody>
      </p:sp>
    </p:spTree>
    <p:extLst>
      <p:ext uri="{BB962C8B-B14F-4D97-AF65-F5344CB8AC3E}">
        <p14:creationId xmlns:p14="http://schemas.microsoft.com/office/powerpoint/2010/main" val="91761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Rectangle 4">
            <a:extLst>
              <a:ext uri="{FF2B5EF4-FFF2-40B4-BE49-F238E27FC236}">
                <a16:creationId xmlns:a16="http://schemas.microsoft.com/office/drawing/2014/main" id="{4897E04C-0C19-4EF0-B033-CA33D64D33FC}"/>
              </a:ext>
            </a:extLst>
          </p:cNvPr>
          <p:cNvSpPr>
            <a:spLocks noGrp="1" noChangeArrowheads="1"/>
          </p:cNvSpPr>
          <p:nvPr>
            <p:ph type="dt" sz="half" idx="10"/>
          </p:nvPr>
        </p:nvSpPr>
        <p:spPr>
          <a:ln/>
        </p:spPr>
        <p:txBody>
          <a:bodyPr/>
          <a:lstStyle>
            <a:lvl1pPr>
              <a:defRPr/>
            </a:lvl1pPr>
          </a:lstStyle>
          <a:p>
            <a:pPr>
              <a:defRPr/>
            </a:pPr>
            <a:endParaRPr lang="es-ES"/>
          </a:p>
        </p:txBody>
      </p:sp>
      <p:sp>
        <p:nvSpPr>
          <p:cNvPr id="5" name="Rectangle 5">
            <a:extLst>
              <a:ext uri="{FF2B5EF4-FFF2-40B4-BE49-F238E27FC236}">
                <a16:creationId xmlns:a16="http://schemas.microsoft.com/office/drawing/2014/main" id="{37BF4735-69EF-4368-AB41-B5C8B0737005}"/>
              </a:ext>
            </a:extLst>
          </p:cNvPr>
          <p:cNvSpPr>
            <a:spLocks noGrp="1" noChangeArrowheads="1"/>
          </p:cNvSpPr>
          <p:nvPr>
            <p:ph type="ftr" sz="quarter" idx="11"/>
          </p:nvPr>
        </p:nvSpPr>
        <p:spPr>
          <a:ln/>
        </p:spPr>
        <p:txBody>
          <a:bodyPr/>
          <a:lstStyle>
            <a:lvl1pPr>
              <a:defRPr/>
            </a:lvl1pPr>
          </a:lstStyle>
          <a:p>
            <a:pPr>
              <a:defRPr/>
            </a:pPr>
            <a:endParaRPr lang="es-ES"/>
          </a:p>
        </p:txBody>
      </p:sp>
      <p:sp>
        <p:nvSpPr>
          <p:cNvPr id="6" name="Rectangle 6">
            <a:extLst>
              <a:ext uri="{FF2B5EF4-FFF2-40B4-BE49-F238E27FC236}">
                <a16:creationId xmlns:a16="http://schemas.microsoft.com/office/drawing/2014/main" id="{64147B1D-20DA-4663-9072-35A229B23DCF}"/>
              </a:ext>
            </a:extLst>
          </p:cNvPr>
          <p:cNvSpPr>
            <a:spLocks noGrp="1" noChangeArrowheads="1"/>
          </p:cNvSpPr>
          <p:nvPr>
            <p:ph type="sldNum" sz="quarter" idx="12"/>
          </p:nvPr>
        </p:nvSpPr>
        <p:spPr>
          <a:ln/>
        </p:spPr>
        <p:txBody>
          <a:bodyPr/>
          <a:lstStyle>
            <a:lvl1pPr>
              <a:defRPr/>
            </a:lvl1pPr>
          </a:lstStyle>
          <a:p>
            <a:pPr>
              <a:defRPr/>
            </a:pPr>
            <a:fld id="{BA9D9AC9-6078-41A4-9AC6-51CC42AC9ACA}" type="slidenum">
              <a:rPr lang="es-ES" altLang="es-CL"/>
              <a:pPr>
                <a:defRPr/>
              </a:pPr>
              <a:t>‹Nº›</a:t>
            </a:fld>
            <a:endParaRPr lang="es-ES" altLang="es-CL"/>
          </a:p>
        </p:txBody>
      </p:sp>
    </p:spTree>
    <p:extLst>
      <p:ext uri="{BB962C8B-B14F-4D97-AF65-F5344CB8AC3E}">
        <p14:creationId xmlns:p14="http://schemas.microsoft.com/office/powerpoint/2010/main" val="9364859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274638"/>
            <a:ext cx="8229600" cy="58515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3" name="Rectangle 4">
            <a:extLst>
              <a:ext uri="{FF2B5EF4-FFF2-40B4-BE49-F238E27FC236}">
                <a16:creationId xmlns:a16="http://schemas.microsoft.com/office/drawing/2014/main" id="{F3C4BCE2-B5ED-42EF-9475-35401168EA9B}"/>
              </a:ext>
            </a:extLst>
          </p:cNvPr>
          <p:cNvSpPr>
            <a:spLocks noGrp="1" noChangeArrowheads="1"/>
          </p:cNvSpPr>
          <p:nvPr>
            <p:ph type="dt" sz="half" idx="10"/>
          </p:nvPr>
        </p:nvSpPr>
        <p:spPr>
          <a:ln/>
        </p:spPr>
        <p:txBody>
          <a:bodyPr/>
          <a:lstStyle>
            <a:lvl1pPr>
              <a:defRPr/>
            </a:lvl1pPr>
          </a:lstStyle>
          <a:p>
            <a:pPr>
              <a:defRPr/>
            </a:pPr>
            <a:endParaRPr lang="es-ES"/>
          </a:p>
        </p:txBody>
      </p:sp>
      <p:sp>
        <p:nvSpPr>
          <p:cNvPr id="4" name="Rectangle 5">
            <a:extLst>
              <a:ext uri="{FF2B5EF4-FFF2-40B4-BE49-F238E27FC236}">
                <a16:creationId xmlns:a16="http://schemas.microsoft.com/office/drawing/2014/main" id="{58263430-3E2F-4149-B964-023CA87E46F1}"/>
              </a:ext>
            </a:extLst>
          </p:cNvPr>
          <p:cNvSpPr>
            <a:spLocks noGrp="1" noChangeArrowheads="1"/>
          </p:cNvSpPr>
          <p:nvPr>
            <p:ph type="ftr" sz="quarter" idx="11"/>
          </p:nvPr>
        </p:nvSpPr>
        <p:spPr>
          <a:ln/>
        </p:spPr>
        <p:txBody>
          <a:bodyPr/>
          <a:lstStyle>
            <a:lvl1pPr>
              <a:defRPr/>
            </a:lvl1pPr>
          </a:lstStyle>
          <a:p>
            <a:pPr>
              <a:defRPr/>
            </a:pPr>
            <a:endParaRPr lang="es-ES"/>
          </a:p>
        </p:txBody>
      </p:sp>
      <p:sp>
        <p:nvSpPr>
          <p:cNvPr id="5" name="Rectangle 6">
            <a:extLst>
              <a:ext uri="{FF2B5EF4-FFF2-40B4-BE49-F238E27FC236}">
                <a16:creationId xmlns:a16="http://schemas.microsoft.com/office/drawing/2014/main" id="{F701E0E0-8637-4F61-8015-B62F7E692F39}"/>
              </a:ext>
            </a:extLst>
          </p:cNvPr>
          <p:cNvSpPr>
            <a:spLocks noGrp="1" noChangeArrowheads="1"/>
          </p:cNvSpPr>
          <p:nvPr>
            <p:ph type="sldNum" sz="quarter" idx="12"/>
          </p:nvPr>
        </p:nvSpPr>
        <p:spPr>
          <a:ln/>
        </p:spPr>
        <p:txBody>
          <a:bodyPr/>
          <a:lstStyle>
            <a:lvl1pPr>
              <a:defRPr/>
            </a:lvl1pPr>
          </a:lstStyle>
          <a:p>
            <a:pPr>
              <a:defRPr/>
            </a:pPr>
            <a:fld id="{21FE4E8B-67AA-4AD5-8C36-213105EAD314}" type="slidenum">
              <a:rPr lang="es-ES" altLang="es-CL"/>
              <a:pPr>
                <a:defRPr/>
              </a:pPr>
              <a:t>‹Nº›</a:t>
            </a:fld>
            <a:endParaRPr lang="es-ES" altLang="es-CL"/>
          </a:p>
        </p:txBody>
      </p:sp>
    </p:spTree>
    <p:extLst>
      <p:ext uri="{BB962C8B-B14F-4D97-AF65-F5344CB8AC3E}">
        <p14:creationId xmlns:p14="http://schemas.microsoft.com/office/powerpoint/2010/main" val="12509187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ítulo y 4 objetos">
    <p:spTree>
      <p:nvGrpSpPr>
        <p:cNvPr id="1" name=""/>
        <p:cNvGrpSpPr/>
        <p:nvPr/>
      </p:nvGrpSpPr>
      <p:grpSpPr>
        <a:xfrm>
          <a:off x="0" y="0"/>
          <a:ext cx="0" cy="0"/>
          <a:chOff x="0" y="0"/>
          <a:chExt cx="0" cy="0"/>
        </a:xfrm>
      </p:grpSpPr>
      <p:sp>
        <p:nvSpPr>
          <p:cNvPr id="2" name="1 Título"/>
          <p:cNvSpPr>
            <a:spLocks noGrp="1"/>
          </p:cNvSpPr>
          <p:nvPr>
            <p:ph type="title" sz="quarter"/>
          </p:nvPr>
        </p:nvSpPr>
        <p:spPr>
          <a:xfrm>
            <a:off x="457200" y="274638"/>
            <a:ext cx="8229600" cy="1143000"/>
          </a:xfrm>
        </p:spPr>
        <p:txBody>
          <a:bodyPr/>
          <a:lstStyle/>
          <a:p>
            <a:r>
              <a:rPr lang="es-ES"/>
              <a:t>Haga clic para modificar el estilo de título del patrón</a:t>
            </a:r>
            <a:endParaRPr lang="es-CL"/>
          </a:p>
        </p:txBody>
      </p:sp>
      <p:sp>
        <p:nvSpPr>
          <p:cNvPr id="3" name="2 Marcador de contenido"/>
          <p:cNvSpPr>
            <a:spLocks noGrp="1"/>
          </p:cNvSpPr>
          <p:nvPr>
            <p:ph sz="quarter" idx="1"/>
          </p:nvPr>
        </p:nvSpPr>
        <p:spPr>
          <a:xfrm>
            <a:off x="457200" y="1600200"/>
            <a:ext cx="4038600" cy="21859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contenido"/>
          <p:cNvSpPr>
            <a:spLocks noGrp="1"/>
          </p:cNvSpPr>
          <p:nvPr>
            <p:ph sz="quarter" idx="2"/>
          </p:nvPr>
        </p:nvSpPr>
        <p:spPr>
          <a:xfrm>
            <a:off x="4648200" y="1600200"/>
            <a:ext cx="4038600" cy="21859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4 Marcador de contenido"/>
          <p:cNvSpPr>
            <a:spLocks noGrp="1"/>
          </p:cNvSpPr>
          <p:nvPr>
            <p:ph sz="quarter" idx="3"/>
          </p:nvPr>
        </p:nvSpPr>
        <p:spPr>
          <a:xfrm>
            <a:off x="457200" y="3938588"/>
            <a:ext cx="4038600" cy="218757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5 Marcador de contenido"/>
          <p:cNvSpPr>
            <a:spLocks noGrp="1"/>
          </p:cNvSpPr>
          <p:nvPr>
            <p:ph sz="quarter" idx="4"/>
          </p:nvPr>
        </p:nvSpPr>
        <p:spPr>
          <a:xfrm>
            <a:off x="4648200" y="3938588"/>
            <a:ext cx="4038600" cy="218757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7" name="Rectangle 4">
            <a:extLst>
              <a:ext uri="{FF2B5EF4-FFF2-40B4-BE49-F238E27FC236}">
                <a16:creationId xmlns:a16="http://schemas.microsoft.com/office/drawing/2014/main" id="{29828908-0C42-4528-9418-7137871B718E}"/>
              </a:ext>
            </a:extLst>
          </p:cNvPr>
          <p:cNvSpPr>
            <a:spLocks noGrp="1" noChangeArrowheads="1"/>
          </p:cNvSpPr>
          <p:nvPr>
            <p:ph type="dt" sz="half" idx="10"/>
          </p:nvPr>
        </p:nvSpPr>
        <p:spPr>
          <a:ln/>
        </p:spPr>
        <p:txBody>
          <a:bodyPr/>
          <a:lstStyle>
            <a:lvl1pPr>
              <a:defRPr/>
            </a:lvl1pPr>
          </a:lstStyle>
          <a:p>
            <a:pPr>
              <a:defRPr/>
            </a:pPr>
            <a:endParaRPr lang="es-ES"/>
          </a:p>
        </p:txBody>
      </p:sp>
      <p:sp>
        <p:nvSpPr>
          <p:cNvPr id="8" name="Rectangle 5">
            <a:extLst>
              <a:ext uri="{FF2B5EF4-FFF2-40B4-BE49-F238E27FC236}">
                <a16:creationId xmlns:a16="http://schemas.microsoft.com/office/drawing/2014/main" id="{A89FB4E4-D9EC-421B-AC67-B14527CA0898}"/>
              </a:ext>
            </a:extLst>
          </p:cNvPr>
          <p:cNvSpPr>
            <a:spLocks noGrp="1" noChangeArrowheads="1"/>
          </p:cNvSpPr>
          <p:nvPr>
            <p:ph type="ftr" sz="quarter" idx="11"/>
          </p:nvPr>
        </p:nvSpPr>
        <p:spPr>
          <a:ln/>
        </p:spPr>
        <p:txBody>
          <a:bodyPr/>
          <a:lstStyle>
            <a:lvl1pPr>
              <a:defRPr/>
            </a:lvl1pPr>
          </a:lstStyle>
          <a:p>
            <a:pPr>
              <a:defRPr/>
            </a:pPr>
            <a:endParaRPr lang="es-ES"/>
          </a:p>
        </p:txBody>
      </p:sp>
      <p:sp>
        <p:nvSpPr>
          <p:cNvPr id="9" name="Rectangle 6">
            <a:extLst>
              <a:ext uri="{FF2B5EF4-FFF2-40B4-BE49-F238E27FC236}">
                <a16:creationId xmlns:a16="http://schemas.microsoft.com/office/drawing/2014/main" id="{5589515B-BA18-4803-9358-8D58048F2BE2}"/>
              </a:ext>
            </a:extLst>
          </p:cNvPr>
          <p:cNvSpPr>
            <a:spLocks noGrp="1" noChangeArrowheads="1"/>
          </p:cNvSpPr>
          <p:nvPr>
            <p:ph type="sldNum" sz="quarter" idx="12"/>
          </p:nvPr>
        </p:nvSpPr>
        <p:spPr>
          <a:ln/>
        </p:spPr>
        <p:txBody>
          <a:bodyPr/>
          <a:lstStyle>
            <a:lvl1pPr>
              <a:defRPr/>
            </a:lvl1pPr>
          </a:lstStyle>
          <a:p>
            <a:pPr>
              <a:defRPr/>
            </a:pPr>
            <a:fld id="{9B2774C9-45AB-47DA-B4F0-9C0B219FDFB7}" type="slidenum">
              <a:rPr lang="es-ES" altLang="es-CL"/>
              <a:pPr>
                <a:defRPr/>
              </a:pPr>
              <a:t>‹Nº›</a:t>
            </a:fld>
            <a:endParaRPr lang="es-ES" altLang="es-CL"/>
          </a:p>
        </p:txBody>
      </p:sp>
    </p:spTree>
    <p:extLst>
      <p:ext uri="{BB962C8B-B14F-4D97-AF65-F5344CB8AC3E}">
        <p14:creationId xmlns:p14="http://schemas.microsoft.com/office/powerpoint/2010/main" val="3272195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Rectangle 4">
            <a:extLst>
              <a:ext uri="{FF2B5EF4-FFF2-40B4-BE49-F238E27FC236}">
                <a16:creationId xmlns:a16="http://schemas.microsoft.com/office/drawing/2014/main" id="{E033C64B-D090-4CF5-AA4F-2433B3AE9D62}"/>
              </a:ext>
            </a:extLst>
          </p:cNvPr>
          <p:cNvSpPr>
            <a:spLocks noGrp="1" noChangeArrowheads="1"/>
          </p:cNvSpPr>
          <p:nvPr>
            <p:ph type="dt" sz="half" idx="10"/>
          </p:nvPr>
        </p:nvSpPr>
        <p:spPr>
          <a:ln/>
        </p:spPr>
        <p:txBody>
          <a:bodyPr/>
          <a:lstStyle>
            <a:lvl1pPr>
              <a:defRPr/>
            </a:lvl1pPr>
          </a:lstStyle>
          <a:p>
            <a:pPr>
              <a:defRPr/>
            </a:pPr>
            <a:endParaRPr lang="es-ES"/>
          </a:p>
        </p:txBody>
      </p:sp>
      <p:sp>
        <p:nvSpPr>
          <p:cNvPr id="5" name="Rectangle 5">
            <a:extLst>
              <a:ext uri="{FF2B5EF4-FFF2-40B4-BE49-F238E27FC236}">
                <a16:creationId xmlns:a16="http://schemas.microsoft.com/office/drawing/2014/main" id="{0CCB2D7E-1EBC-4BA0-9713-58A0A86626C9}"/>
              </a:ext>
            </a:extLst>
          </p:cNvPr>
          <p:cNvSpPr>
            <a:spLocks noGrp="1" noChangeArrowheads="1"/>
          </p:cNvSpPr>
          <p:nvPr>
            <p:ph type="ftr" sz="quarter" idx="11"/>
          </p:nvPr>
        </p:nvSpPr>
        <p:spPr>
          <a:ln/>
        </p:spPr>
        <p:txBody>
          <a:bodyPr/>
          <a:lstStyle>
            <a:lvl1pPr>
              <a:defRPr/>
            </a:lvl1pPr>
          </a:lstStyle>
          <a:p>
            <a:pPr>
              <a:defRPr/>
            </a:pPr>
            <a:endParaRPr lang="es-ES"/>
          </a:p>
        </p:txBody>
      </p:sp>
      <p:sp>
        <p:nvSpPr>
          <p:cNvPr id="6" name="Rectangle 6">
            <a:extLst>
              <a:ext uri="{FF2B5EF4-FFF2-40B4-BE49-F238E27FC236}">
                <a16:creationId xmlns:a16="http://schemas.microsoft.com/office/drawing/2014/main" id="{6B2E4939-6CA8-4242-9200-32E6F8F9AE2D}"/>
              </a:ext>
            </a:extLst>
          </p:cNvPr>
          <p:cNvSpPr>
            <a:spLocks noGrp="1" noChangeArrowheads="1"/>
          </p:cNvSpPr>
          <p:nvPr>
            <p:ph type="sldNum" sz="quarter" idx="12"/>
          </p:nvPr>
        </p:nvSpPr>
        <p:spPr>
          <a:ln/>
        </p:spPr>
        <p:txBody>
          <a:bodyPr/>
          <a:lstStyle>
            <a:lvl1pPr>
              <a:defRPr/>
            </a:lvl1pPr>
          </a:lstStyle>
          <a:p>
            <a:pPr>
              <a:defRPr/>
            </a:pPr>
            <a:fld id="{806F9B52-0B22-493B-9599-1CC43924A972}" type="slidenum">
              <a:rPr lang="es-ES" altLang="es-CL"/>
              <a:pPr>
                <a:defRPr/>
              </a:pPr>
              <a:t>‹Nº›</a:t>
            </a:fld>
            <a:endParaRPr lang="es-ES" altLang="es-CL"/>
          </a:p>
        </p:txBody>
      </p:sp>
    </p:spTree>
    <p:extLst>
      <p:ext uri="{BB962C8B-B14F-4D97-AF65-F5344CB8AC3E}">
        <p14:creationId xmlns:p14="http://schemas.microsoft.com/office/powerpoint/2010/main" val="31644587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
        <p:nvSpPr>
          <p:cNvPr id="4" name="Rectangle 4">
            <a:extLst>
              <a:ext uri="{FF2B5EF4-FFF2-40B4-BE49-F238E27FC236}">
                <a16:creationId xmlns:a16="http://schemas.microsoft.com/office/drawing/2014/main" id="{9138F4A6-6188-4FE4-9277-6388CDDC661E}"/>
              </a:ext>
            </a:extLst>
          </p:cNvPr>
          <p:cNvSpPr>
            <a:spLocks noGrp="1" noChangeArrowheads="1"/>
          </p:cNvSpPr>
          <p:nvPr>
            <p:ph type="dt" sz="half" idx="10"/>
          </p:nvPr>
        </p:nvSpPr>
        <p:spPr>
          <a:ln/>
        </p:spPr>
        <p:txBody>
          <a:bodyPr/>
          <a:lstStyle>
            <a:lvl1pPr>
              <a:defRPr/>
            </a:lvl1pPr>
          </a:lstStyle>
          <a:p>
            <a:pPr>
              <a:defRPr/>
            </a:pPr>
            <a:endParaRPr lang="es-ES"/>
          </a:p>
        </p:txBody>
      </p:sp>
      <p:sp>
        <p:nvSpPr>
          <p:cNvPr id="5" name="Rectangle 5">
            <a:extLst>
              <a:ext uri="{FF2B5EF4-FFF2-40B4-BE49-F238E27FC236}">
                <a16:creationId xmlns:a16="http://schemas.microsoft.com/office/drawing/2014/main" id="{DE6E667D-3380-42A7-BB07-CB6F8BC3A554}"/>
              </a:ext>
            </a:extLst>
          </p:cNvPr>
          <p:cNvSpPr>
            <a:spLocks noGrp="1" noChangeArrowheads="1"/>
          </p:cNvSpPr>
          <p:nvPr>
            <p:ph type="ftr" sz="quarter" idx="11"/>
          </p:nvPr>
        </p:nvSpPr>
        <p:spPr>
          <a:ln/>
        </p:spPr>
        <p:txBody>
          <a:bodyPr/>
          <a:lstStyle>
            <a:lvl1pPr>
              <a:defRPr/>
            </a:lvl1pPr>
          </a:lstStyle>
          <a:p>
            <a:pPr>
              <a:defRPr/>
            </a:pPr>
            <a:endParaRPr lang="es-ES"/>
          </a:p>
        </p:txBody>
      </p:sp>
      <p:sp>
        <p:nvSpPr>
          <p:cNvPr id="6" name="Rectangle 6">
            <a:extLst>
              <a:ext uri="{FF2B5EF4-FFF2-40B4-BE49-F238E27FC236}">
                <a16:creationId xmlns:a16="http://schemas.microsoft.com/office/drawing/2014/main" id="{E63F747C-4418-4818-9E1E-379E389DE8BF}"/>
              </a:ext>
            </a:extLst>
          </p:cNvPr>
          <p:cNvSpPr>
            <a:spLocks noGrp="1" noChangeArrowheads="1"/>
          </p:cNvSpPr>
          <p:nvPr>
            <p:ph type="sldNum" sz="quarter" idx="12"/>
          </p:nvPr>
        </p:nvSpPr>
        <p:spPr>
          <a:ln/>
        </p:spPr>
        <p:txBody>
          <a:bodyPr/>
          <a:lstStyle>
            <a:lvl1pPr>
              <a:defRPr/>
            </a:lvl1pPr>
          </a:lstStyle>
          <a:p>
            <a:pPr>
              <a:defRPr/>
            </a:pPr>
            <a:fld id="{3F3C052C-D523-480E-ABFA-6C192BDE8829}" type="slidenum">
              <a:rPr lang="es-ES" altLang="es-CL"/>
              <a:pPr>
                <a:defRPr/>
              </a:pPr>
              <a:t>‹Nº›</a:t>
            </a:fld>
            <a:endParaRPr lang="es-ES" altLang="es-CL"/>
          </a:p>
        </p:txBody>
      </p:sp>
    </p:spTree>
    <p:extLst>
      <p:ext uri="{BB962C8B-B14F-4D97-AF65-F5344CB8AC3E}">
        <p14:creationId xmlns:p14="http://schemas.microsoft.com/office/powerpoint/2010/main" val="1777507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Rectangle 4">
            <a:extLst>
              <a:ext uri="{FF2B5EF4-FFF2-40B4-BE49-F238E27FC236}">
                <a16:creationId xmlns:a16="http://schemas.microsoft.com/office/drawing/2014/main" id="{AC88B727-1142-400F-9B62-F5CBE31FF643}"/>
              </a:ext>
            </a:extLst>
          </p:cNvPr>
          <p:cNvSpPr>
            <a:spLocks noGrp="1" noChangeArrowheads="1"/>
          </p:cNvSpPr>
          <p:nvPr>
            <p:ph type="dt" sz="half" idx="10"/>
          </p:nvPr>
        </p:nvSpPr>
        <p:spPr>
          <a:ln/>
        </p:spPr>
        <p:txBody>
          <a:bodyPr/>
          <a:lstStyle>
            <a:lvl1pPr>
              <a:defRPr/>
            </a:lvl1pPr>
          </a:lstStyle>
          <a:p>
            <a:pPr>
              <a:defRPr/>
            </a:pPr>
            <a:endParaRPr lang="es-ES"/>
          </a:p>
        </p:txBody>
      </p:sp>
      <p:sp>
        <p:nvSpPr>
          <p:cNvPr id="6" name="Rectangle 5">
            <a:extLst>
              <a:ext uri="{FF2B5EF4-FFF2-40B4-BE49-F238E27FC236}">
                <a16:creationId xmlns:a16="http://schemas.microsoft.com/office/drawing/2014/main" id="{47E06539-2458-4FF9-B7A6-18438BDEBE73}"/>
              </a:ext>
            </a:extLst>
          </p:cNvPr>
          <p:cNvSpPr>
            <a:spLocks noGrp="1" noChangeArrowheads="1"/>
          </p:cNvSpPr>
          <p:nvPr>
            <p:ph type="ftr" sz="quarter" idx="11"/>
          </p:nvPr>
        </p:nvSpPr>
        <p:spPr>
          <a:ln/>
        </p:spPr>
        <p:txBody>
          <a:bodyPr/>
          <a:lstStyle>
            <a:lvl1pPr>
              <a:defRPr/>
            </a:lvl1pPr>
          </a:lstStyle>
          <a:p>
            <a:pPr>
              <a:defRPr/>
            </a:pPr>
            <a:endParaRPr lang="es-ES"/>
          </a:p>
        </p:txBody>
      </p:sp>
      <p:sp>
        <p:nvSpPr>
          <p:cNvPr id="7" name="Rectangle 6">
            <a:extLst>
              <a:ext uri="{FF2B5EF4-FFF2-40B4-BE49-F238E27FC236}">
                <a16:creationId xmlns:a16="http://schemas.microsoft.com/office/drawing/2014/main" id="{E8D71B87-34A2-46F1-97BA-A9371D290237}"/>
              </a:ext>
            </a:extLst>
          </p:cNvPr>
          <p:cNvSpPr>
            <a:spLocks noGrp="1" noChangeArrowheads="1"/>
          </p:cNvSpPr>
          <p:nvPr>
            <p:ph type="sldNum" sz="quarter" idx="12"/>
          </p:nvPr>
        </p:nvSpPr>
        <p:spPr>
          <a:ln/>
        </p:spPr>
        <p:txBody>
          <a:bodyPr/>
          <a:lstStyle>
            <a:lvl1pPr>
              <a:defRPr/>
            </a:lvl1pPr>
          </a:lstStyle>
          <a:p>
            <a:pPr>
              <a:defRPr/>
            </a:pPr>
            <a:fld id="{5E2C15E7-0A23-4602-9F67-6CC7F7351090}" type="slidenum">
              <a:rPr lang="es-ES" altLang="es-CL"/>
              <a:pPr>
                <a:defRPr/>
              </a:pPr>
              <a:t>‹Nº›</a:t>
            </a:fld>
            <a:endParaRPr lang="es-ES" altLang="es-CL"/>
          </a:p>
        </p:txBody>
      </p:sp>
    </p:spTree>
    <p:extLst>
      <p:ext uri="{BB962C8B-B14F-4D97-AF65-F5344CB8AC3E}">
        <p14:creationId xmlns:p14="http://schemas.microsoft.com/office/powerpoint/2010/main" val="887383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7" name="Rectangle 4">
            <a:extLst>
              <a:ext uri="{FF2B5EF4-FFF2-40B4-BE49-F238E27FC236}">
                <a16:creationId xmlns:a16="http://schemas.microsoft.com/office/drawing/2014/main" id="{A91279FB-5310-4E19-9CDD-8AC8BAB857A6}"/>
              </a:ext>
            </a:extLst>
          </p:cNvPr>
          <p:cNvSpPr>
            <a:spLocks noGrp="1" noChangeArrowheads="1"/>
          </p:cNvSpPr>
          <p:nvPr>
            <p:ph type="dt" sz="half" idx="10"/>
          </p:nvPr>
        </p:nvSpPr>
        <p:spPr>
          <a:ln/>
        </p:spPr>
        <p:txBody>
          <a:bodyPr/>
          <a:lstStyle>
            <a:lvl1pPr>
              <a:defRPr/>
            </a:lvl1pPr>
          </a:lstStyle>
          <a:p>
            <a:pPr>
              <a:defRPr/>
            </a:pPr>
            <a:endParaRPr lang="es-ES"/>
          </a:p>
        </p:txBody>
      </p:sp>
      <p:sp>
        <p:nvSpPr>
          <p:cNvPr id="8" name="Rectangle 5">
            <a:extLst>
              <a:ext uri="{FF2B5EF4-FFF2-40B4-BE49-F238E27FC236}">
                <a16:creationId xmlns:a16="http://schemas.microsoft.com/office/drawing/2014/main" id="{7E33727B-0901-4721-A6F3-84C7C1928BD0}"/>
              </a:ext>
            </a:extLst>
          </p:cNvPr>
          <p:cNvSpPr>
            <a:spLocks noGrp="1" noChangeArrowheads="1"/>
          </p:cNvSpPr>
          <p:nvPr>
            <p:ph type="ftr" sz="quarter" idx="11"/>
          </p:nvPr>
        </p:nvSpPr>
        <p:spPr>
          <a:ln/>
        </p:spPr>
        <p:txBody>
          <a:bodyPr/>
          <a:lstStyle>
            <a:lvl1pPr>
              <a:defRPr/>
            </a:lvl1pPr>
          </a:lstStyle>
          <a:p>
            <a:pPr>
              <a:defRPr/>
            </a:pPr>
            <a:endParaRPr lang="es-ES"/>
          </a:p>
        </p:txBody>
      </p:sp>
      <p:sp>
        <p:nvSpPr>
          <p:cNvPr id="9" name="Rectangle 6">
            <a:extLst>
              <a:ext uri="{FF2B5EF4-FFF2-40B4-BE49-F238E27FC236}">
                <a16:creationId xmlns:a16="http://schemas.microsoft.com/office/drawing/2014/main" id="{C8624622-F821-4335-8675-3DBB4458C495}"/>
              </a:ext>
            </a:extLst>
          </p:cNvPr>
          <p:cNvSpPr>
            <a:spLocks noGrp="1" noChangeArrowheads="1"/>
          </p:cNvSpPr>
          <p:nvPr>
            <p:ph type="sldNum" sz="quarter" idx="12"/>
          </p:nvPr>
        </p:nvSpPr>
        <p:spPr>
          <a:ln/>
        </p:spPr>
        <p:txBody>
          <a:bodyPr/>
          <a:lstStyle>
            <a:lvl1pPr>
              <a:defRPr/>
            </a:lvl1pPr>
          </a:lstStyle>
          <a:p>
            <a:pPr>
              <a:defRPr/>
            </a:pPr>
            <a:fld id="{7B7C9997-259D-4134-9814-40ABF517A4E1}" type="slidenum">
              <a:rPr lang="es-ES" altLang="es-CL"/>
              <a:pPr>
                <a:defRPr/>
              </a:pPr>
              <a:t>‹Nº›</a:t>
            </a:fld>
            <a:endParaRPr lang="es-ES" altLang="es-CL"/>
          </a:p>
        </p:txBody>
      </p:sp>
    </p:spTree>
    <p:extLst>
      <p:ext uri="{BB962C8B-B14F-4D97-AF65-F5344CB8AC3E}">
        <p14:creationId xmlns:p14="http://schemas.microsoft.com/office/powerpoint/2010/main" val="1444849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Rectangle 4">
            <a:extLst>
              <a:ext uri="{FF2B5EF4-FFF2-40B4-BE49-F238E27FC236}">
                <a16:creationId xmlns:a16="http://schemas.microsoft.com/office/drawing/2014/main" id="{FE73DF1A-D26A-40BA-9C97-9AA5CE73C4B5}"/>
              </a:ext>
            </a:extLst>
          </p:cNvPr>
          <p:cNvSpPr>
            <a:spLocks noGrp="1" noChangeArrowheads="1"/>
          </p:cNvSpPr>
          <p:nvPr>
            <p:ph type="dt" sz="half" idx="10"/>
          </p:nvPr>
        </p:nvSpPr>
        <p:spPr>
          <a:ln/>
        </p:spPr>
        <p:txBody>
          <a:bodyPr/>
          <a:lstStyle>
            <a:lvl1pPr>
              <a:defRPr/>
            </a:lvl1pPr>
          </a:lstStyle>
          <a:p>
            <a:pPr>
              <a:defRPr/>
            </a:pPr>
            <a:endParaRPr lang="es-ES"/>
          </a:p>
        </p:txBody>
      </p:sp>
      <p:sp>
        <p:nvSpPr>
          <p:cNvPr id="4" name="Rectangle 5">
            <a:extLst>
              <a:ext uri="{FF2B5EF4-FFF2-40B4-BE49-F238E27FC236}">
                <a16:creationId xmlns:a16="http://schemas.microsoft.com/office/drawing/2014/main" id="{0C4A5F41-BFC6-4397-9E22-3F4574A2A95B}"/>
              </a:ext>
            </a:extLst>
          </p:cNvPr>
          <p:cNvSpPr>
            <a:spLocks noGrp="1" noChangeArrowheads="1"/>
          </p:cNvSpPr>
          <p:nvPr>
            <p:ph type="ftr" sz="quarter" idx="11"/>
          </p:nvPr>
        </p:nvSpPr>
        <p:spPr>
          <a:ln/>
        </p:spPr>
        <p:txBody>
          <a:bodyPr/>
          <a:lstStyle>
            <a:lvl1pPr>
              <a:defRPr/>
            </a:lvl1pPr>
          </a:lstStyle>
          <a:p>
            <a:pPr>
              <a:defRPr/>
            </a:pPr>
            <a:endParaRPr lang="es-ES"/>
          </a:p>
        </p:txBody>
      </p:sp>
      <p:sp>
        <p:nvSpPr>
          <p:cNvPr id="5" name="Rectangle 6">
            <a:extLst>
              <a:ext uri="{FF2B5EF4-FFF2-40B4-BE49-F238E27FC236}">
                <a16:creationId xmlns:a16="http://schemas.microsoft.com/office/drawing/2014/main" id="{48BD1DC3-E867-44EC-B43A-EDD78F4EBC63}"/>
              </a:ext>
            </a:extLst>
          </p:cNvPr>
          <p:cNvSpPr>
            <a:spLocks noGrp="1" noChangeArrowheads="1"/>
          </p:cNvSpPr>
          <p:nvPr>
            <p:ph type="sldNum" sz="quarter" idx="12"/>
          </p:nvPr>
        </p:nvSpPr>
        <p:spPr>
          <a:ln/>
        </p:spPr>
        <p:txBody>
          <a:bodyPr/>
          <a:lstStyle>
            <a:lvl1pPr>
              <a:defRPr/>
            </a:lvl1pPr>
          </a:lstStyle>
          <a:p>
            <a:pPr>
              <a:defRPr/>
            </a:pPr>
            <a:fld id="{D404B868-C6B7-4AE9-B5B4-2329F52678E2}" type="slidenum">
              <a:rPr lang="es-ES" altLang="es-CL"/>
              <a:pPr>
                <a:defRPr/>
              </a:pPr>
              <a:t>‹Nº›</a:t>
            </a:fld>
            <a:endParaRPr lang="es-ES" altLang="es-CL"/>
          </a:p>
        </p:txBody>
      </p:sp>
    </p:spTree>
    <p:extLst>
      <p:ext uri="{BB962C8B-B14F-4D97-AF65-F5344CB8AC3E}">
        <p14:creationId xmlns:p14="http://schemas.microsoft.com/office/powerpoint/2010/main" val="3781163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C22A4523-D07F-4CBA-A2A9-79A5496FCE8C}"/>
              </a:ext>
            </a:extLst>
          </p:cNvPr>
          <p:cNvSpPr>
            <a:spLocks noGrp="1" noChangeArrowheads="1"/>
          </p:cNvSpPr>
          <p:nvPr>
            <p:ph type="dt" sz="half" idx="10"/>
          </p:nvPr>
        </p:nvSpPr>
        <p:spPr>
          <a:ln/>
        </p:spPr>
        <p:txBody>
          <a:bodyPr/>
          <a:lstStyle>
            <a:lvl1pPr>
              <a:defRPr/>
            </a:lvl1pPr>
          </a:lstStyle>
          <a:p>
            <a:pPr>
              <a:defRPr/>
            </a:pPr>
            <a:endParaRPr lang="es-ES"/>
          </a:p>
        </p:txBody>
      </p:sp>
      <p:sp>
        <p:nvSpPr>
          <p:cNvPr id="3" name="Rectangle 5">
            <a:extLst>
              <a:ext uri="{FF2B5EF4-FFF2-40B4-BE49-F238E27FC236}">
                <a16:creationId xmlns:a16="http://schemas.microsoft.com/office/drawing/2014/main" id="{5A0E36C2-29C9-4985-B47A-40755E654D17}"/>
              </a:ext>
            </a:extLst>
          </p:cNvPr>
          <p:cNvSpPr>
            <a:spLocks noGrp="1" noChangeArrowheads="1"/>
          </p:cNvSpPr>
          <p:nvPr>
            <p:ph type="ftr" sz="quarter" idx="11"/>
          </p:nvPr>
        </p:nvSpPr>
        <p:spPr>
          <a:ln/>
        </p:spPr>
        <p:txBody>
          <a:bodyPr/>
          <a:lstStyle>
            <a:lvl1pPr>
              <a:defRPr/>
            </a:lvl1pPr>
          </a:lstStyle>
          <a:p>
            <a:pPr>
              <a:defRPr/>
            </a:pPr>
            <a:endParaRPr lang="es-ES"/>
          </a:p>
        </p:txBody>
      </p:sp>
      <p:sp>
        <p:nvSpPr>
          <p:cNvPr id="4" name="Rectangle 6">
            <a:extLst>
              <a:ext uri="{FF2B5EF4-FFF2-40B4-BE49-F238E27FC236}">
                <a16:creationId xmlns:a16="http://schemas.microsoft.com/office/drawing/2014/main" id="{766B0C88-523F-4E39-BE27-291A71B9161A}"/>
              </a:ext>
            </a:extLst>
          </p:cNvPr>
          <p:cNvSpPr>
            <a:spLocks noGrp="1" noChangeArrowheads="1"/>
          </p:cNvSpPr>
          <p:nvPr>
            <p:ph type="sldNum" sz="quarter" idx="12"/>
          </p:nvPr>
        </p:nvSpPr>
        <p:spPr>
          <a:ln/>
        </p:spPr>
        <p:txBody>
          <a:bodyPr/>
          <a:lstStyle>
            <a:lvl1pPr>
              <a:defRPr/>
            </a:lvl1pPr>
          </a:lstStyle>
          <a:p>
            <a:pPr>
              <a:defRPr/>
            </a:pPr>
            <a:fld id="{1A27A72F-7D0A-4460-BC96-4B1BEFA359B9}" type="slidenum">
              <a:rPr lang="es-ES" altLang="es-CL"/>
              <a:pPr>
                <a:defRPr/>
              </a:pPr>
              <a:t>‹Nº›</a:t>
            </a:fld>
            <a:endParaRPr lang="es-ES" altLang="es-CL"/>
          </a:p>
        </p:txBody>
      </p:sp>
    </p:spTree>
    <p:extLst>
      <p:ext uri="{BB962C8B-B14F-4D97-AF65-F5344CB8AC3E}">
        <p14:creationId xmlns:p14="http://schemas.microsoft.com/office/powerpoint/2010/main" val="341880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4">
            <a:extLst>
              <a:ext uri="{FF2B5EF4-FFF2-40B4-BE49-F238E27FC236}">
                <a16:creationId xmlns:a16="http://schemas.microsoft.com/office/drawing/2014/main" id="{E94E2471-8EC6-4405-926A-DBB245B5E56C}"/>
              </a:ext>
            </a:extLst>
          </p:cNvPr>
          <p:cNvSpPr>
            <a:spLocks noGrp="1" noChangeArrowheads="1"/>
          </p:cNvSpPr>
          <p:nvPr>
            <p:ph type="dt" sz="half" idx="10"/>
          </p:nvPr>
        </p:nvSpPr>
        <p:spPr>
          <a:ln/>
        </p:spPr>
        <p:txBody>
          <a:bodyPr/>
          <a:lstStyle>
            <a:lvl1pPr>
              <a:defRPr/>
            </a:lvl1pPr>
          </a:lstStyle>
          <a:p>
            <a:pPr>
              <a:defRPr/>
            </a:pPr>
            <a:endParaRPr lang="es-ES"/>
          </a:p>
        </p:txBody>
      </p:sp>
      <p:sp>
        <p:nvSpPr>
          <p:cNvPr id="6" name="Rectangle 5">
            <a:extLst>
              <a:ext uri="{FF2B5EF4-FFF2-40B4-BE49-F238E27FC236}">
                <a16:creationId xmlns:a16="http://schemas.microsoft.com/office/drawing/2014/main" id="{10B09B6D-57C0-401C-8E4E-DB1418DED53F}"/>
              </a:ext>
            </a:extLst>
          </p:cNvPr>
          <p:cNvSpPr>
            <a:spLocks noGrp="1" noChangeArrowheads="1"/>
          </p:cNvSpPr>
          <p:nvPr>
            <p:ph type="ftr" sz="quarter" idx="11"/>
          </p:nvPr>
        </p:nvSpPr>
        <p:spPr>
          <a:ln/>
        </p:spPr>
        <p:txBody>
          <a:bodyPr/>
          <a:lstStyle>
            <a:lvl1pPr>
              <a:defRPr/>
            </a:lvl1pPr>
          </a:lstStyle>
          <a:p>
            <a:pPr>
              <a:defRPr/>
            </a:pPr>
            <a:endParaRPr lang="es-ES"/>
          </a:p>
        </p:txBody>
      </p:sp>
      <p:sp>
        <p:nvSpPr>
          <p:cNvPr id="7" name="Rectangle 6">
            <a:extLst>
              <a:ext uri="{FF2B5EF4-FFF2-40B4-BE49-F238E27FC236}">
                <a16:creationId xmlns:a16="http://schemas.microsoft.com/office/drawing/2014/main" id="{C79D8444-07A4-4AC5-95C5-8A5CB12D54E5}"/>
              </a:ext>
            </a:extLst>
          </p:cNvPr>
          <p:cNvSpPr>
            <a:spLocks noGrp="1" noChangeArrowheads="1"/>
          </p:cNvSpPr>
          <p:nvPr>
            <p:ph type="sldNum" sz="quarter" idx="12"/>
          </p:nvPr>
        </p:nvSpPr>
        <p:spPr>
          <a:ln/>
        </p:spPr>
        <p:txBody>
          <a:bodyPr/>
          <a:lstStyle>
            <a:lvl1pPr>
              <a:defRPr/>
            </a:lvl1pPr>
          </a:lstStyle>
          <a:p>
            <a:pPr>
              <a:defRPr/>
            </a:pPr>
            <a:fld id="{2A7043FD-ABD8-4689-8457-AF477688DB0A}" type="slidenum">
              <a:rPr lang="es-ES" altLang="es-CL"/>
              <a:pPr>
                <a:defRPr/>
              </a:pPr>
              <a:t>‹Nº›</a:t>
            </a:fld>
            <a:endParaRPr lang="es-ES" altLang="es-CL"/>
          </a:p>
        </p:txBody>
      </p:sp>
    </p:spTree>
    <p:extLst>
      <p:ext uri="{BB962C8B-B14F-4D97-AF65-F5344CB8AC3E}">
        <p14:creationId xmlns:p14="http://schemas.microsoft.com/office/powerpoint/2010/main" val="32249896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L"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4">
            <a:extLst>
              <a:ext uri="{FF2B5EF4-FFF2-40B4-BE49-F238E27FC236}">
                <a16:creationId xmlns:a16="http://schemas.microsoft.com/office/drawing/2014/main" id="{FCB270E0-FAD9-43A1-A613-6B829104EF00}"/>
              </a:ext>
            </a:extLst>
          </p:cNvPr>
          <p:cNvSpPr>
            <a:spLocks noGrp="1" noChangeArrowheads="1"/>
          </p:cNvSpPr>
          <p:nvPr>
            <p:ph type="dt" sz="half" idx="10"/>
          </p:nvPr>
        </p:nvSpPr>
        <p:spPr>
          <a:ln/>
        </p:spPr>
        <p:txBody>
          <a:bodyPr/>
          <a:lstStyle>
            <a:lvl1pPr>
              <a:defRPr/>
            </a:lvl1pPr>
          </a:lstStyle>
          <a:p>
            <a:pPr>
              <a:defRPr/>
            </a:pPr>
            <a:endParaRPr lang="es-ES"/>
          </a:p>
        </p:txBody>
      </p:sp>
      <p:sp>
        <p:nvSpPr>
          <p:cNvPr id="6" name="Rectangle 5">
            <a:extLst>
              <a:ext uri="{FF2B5EF4-FFF2-40B4-BE49-F238E27FC236}">
                <a16:creationId xmlns:a16="http://schemas.microsoft.com/office/drawing/2014/main" id="{7500398E-A3B9-4977-A660-647DC929AE67}"/>
              </a:ext>
            </a:extLst>
          </p:cNvPr>
          <p:cNvSpPr>
            <a:spLocks noGrp="1" noChangeArrowheads="1"/>
          </p:cNvSpPr>
          <p:nvPr>
            <p:ph type="ftr" sz="quarter" idx="11"/>
          </p:nvPr>
        </p:nvSpPr>
        <p:spPr>
          <a:ln/>
        </p:spPr>
        <p:txBody>
          <a:bodyPr/>
          <a:lstStyle>
            <a:lvl1pPr>
              <a:defRPr/>
            </a:lvl1pPr>
          </a:lstStyle>
          <a:p>
            <a:pPr>
              <a:defRPr/>
            </a:pPr>
            <a:endParaRPr lang="es-ES"/>
          </a:p>
        </p:txBody>
      </p:sp>
      <p:sp>
        <p:nvSpPr>
          <p:cNvPr id="7" name="Rectangle 6">
            <a:extLst>
              <a:ext uri="{FF2B5EF4-FFF2-40B4-BE49-F238E27FC236}">
                <a16:creationId xmlns:a16="http://schemas.microsoft.com/office/drawing/2014/main" id="{1C50BCA8-8B45-4104-A685-D1A4945CC1C7}"/>
              </a:ext>
            </a:extLst>
          </p:cNvPr>
          <p:cNvSpPr>
            <a:spLocks noGrp="1" noChangeArrowheads="1"/>
          </p:cNvSpPr>
          <p:nvPr>
            <p:ph type="sldNum" sz="quarter" idx="12"/>
          </p:nvPr>
        </p:nvSpPr>
        <p:spPr>
          <a:ln/>
        </p:spPr>
        <p:txBody>
          <a:bodyPr/>
          <a:lstStyle>
            <a:lvl1pPr>
              <a:defRPr/>
            </a:lvl1pPr>
          </a:lstStyle>
          <a:p>
            <a:pPr>
              <a:defRPr/>
            </a:pPr>
            <a:fld id="{BD9CF020-F0C8-4B40-A187-6DFF6548E642}" type="slidenum">
              <a:rPr lang="es-ES" altLang="es-CL"/>
              <a:pPr>
                <a:defRPr/>
              </a:pPr>
              <a:t>‹Nº›</a:t>
            </a:fld>
            <a:endParaRPr lang="es-ES" altLang="es-CL"/>
          </a:p>
        </p:txBody>
      </p:sp>
    </p:spTree>
    <p:extLst>
      <p:ext uri="{BB962C8B-B14F-4D97-AF65-F5344CB8AC3E}">
        <p14:creationId xmlns:p14="http://schemas.microsoft.com/office/powerpoint/2010/main" val="6652607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F4344957-2C04-4E0A-B62A-AD53AC015EAC}"/>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altLang="es-CL"/>
              <a:t>Haga clic para cambiar el estilo de título	</a:t>
            </a:r>
          </a:p>
        </p:txBody>
      </p:sp>
      <p:sp>
        <p:nvSpPr>
          <p:cNvPr id="1027" name="Rectangle 3">
            <a:extLst>
              <a:ext uri="{FF2B5EF4-FFF2-40B4-BE49-F238E27FC236}">
                <a16:creationId xmlns:a16="http://schemas.microsoft.com/office/drawing/2014/main" id="{1F0388A9-3A4E-442F-9B1C-94E39B938999}"/>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altLang="es-CL"/>
              <a:t>Haga clic para modificar el estilo de texto del patrón</a:t>
            </a:r>
          </a:p>
          <a:p>
            <a:pPr lvl="1"/>
            <a:r>
              <a:rPr lang="es-ES" altLang="es-CL"/>
              <a:t>Segundo nivel</a:t>
            </a:r>
          </a:p>
          <a:p>
            <a:pPr lvl="2"/>
            <a:r>
              <a:rPr lang="es-ES" altLang="es-CL"/>
              <a:t>Tercer nivel</a:t>
            </a:r>
          </a:p>
          <a:p>
            <a:pPr lvl="3"/>
            <a:r>
              <a:rPr lang="es-ES" altLang="es-CL"/>
              <a:t>Cuarto nivel</a:t>
            </a:r>
          </a:p>
          <a:p>
            <a:pPr lvl="4"/>
            <a:r>
              <a:rPr lang="es-ES" altLang="es-CL"/>
              <a:t>Quinto nivel</a:t>
            </a:r>
          </a:p>
        </p:txBody>
      </p:sp>
      <p:sp>
        <p:nvSpPr>
          <p:cNvPr id="1028" name="Rectangle 4">
            <a:extLst>
              <a:ext uri="{FF2B5EF4-FFF2-40B4-BE49-F238E27FC236}">
                <a16:creationId xmlns:a16="http://schemas.microsoft.com/office/drawing/2014/main" id="{AA96AEBE-9CF1-439E-897B-BF6D35329987}"/>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b="0">
                <a:latin typeface="+mn-lt"/>
                <a:cs typeface="Arial" charset="0"/>
              </a:defRPr>
            </a:lvl1pPr>
          </a:lstStyle>
          <a:p>
            <a:pPr>
              <a:defRPr/>
            </a:pPr>
            <a:endParaRPr lang="es-ES"/>
          </a:p>
        </p:txBody>
      </p:sp>
      <p:sp>
        <p:nvSpPr>
          <p:cNvPr id="1029" name="Rectangle 5">
            <a:extLst>
              <a:ext uri="{FF2B5EF4-FFF2-40B4-BE49-F238E27FC236}">
                <a16:creationId xmlns:a16="http://schemas.microsoft.com/office/drawing/2014/main" id="{A156698E-5753-47D6-A27F-F6E27188DB10}"/>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b="0">
                <a:latin typeface="+mn-lt"/>
                <a:cs typeface="Arial" charset="0"/>
              </a:defRPr>
            </a:lvl1pPr>
          </a:lstStyle>
          <a:p>
            <a:pPr>
              <a:defRPr/>
            </a:pPr>
            <a:endParaRPr lang="es-ES"/>
          </a:p>
        </p:txBody>
      </p:sp>
      <p:sp>
        <p:nvSpPr>
          <p:cNvPr id="1030" name="Rectangle 6">
            <a:extLst>
              <a:ext uri="{FF2B5EF4-FFF2-40B4-BE49-F238E27FC236}">
                <a16:creationId xmlns:a16="http://schemas.microsoft.com/office/drawing/2014/main" id="{98655E66-EDEF-4EE8-BBD0-7AA9190C6E2E}"/>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b="0">
                <a:latin typeface="Arial" panose="020B0604020202020204" pitchFamily="34" charset="0"/>
              </a:defRPr>
            </a:lvl1pPr>
          </a:lstStyle>
          <a:p>
            <a:pPr>
              <a:defRPr/>
            </a:pPr>
            <a:fld id="{8EAEB56A-FD50-4C6F-9BC8-CEC4C92AD6D9}" type="slidenum">
              <a:rPr lang="es-ES" altLang="es-CL"/>
              <a:pPr>
                <a:defRPr/>
              </a:pPr>
              <a:t>‹Nº›</a:t>
            </a:fld>
            <a:endParaRPr lang="es-ES" altLang="es-C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131.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132.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132.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133.jpe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134.jpe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135.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137.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emf"/><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10.xml.rels><?xml version="1.0" encoding="UTF-8" standalone="yes"?>
<Relationships xmlns="http://schemas.openxmlformats.org/package/2006/relationships"><Relationship Id="rId2" Type="http://schemas.openxmlformats.org/officeDocument/2006/relationships/image" Target="../media/image138.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141.jpe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image" Target="../media/image142.png"/><Relationship Id="rId1" Type="http://schemas.openxmlformats.org/officeDocument/2006/relationships/slideLayout" Target="../slideLayouts/slideLayout2.xml"/><Relationship Id="rId4" Type="http://schemas.openxmlformats.org/officeDocument/2006/relationships/image" Target="../media/image144.png"/></Relationships>
</file>

<file path=ppt/slides/_rels/slide116.xml.rels><?xml version="1.0" encoding="UTF-8" standalone="yes"?>
<Relationships xmlns="http://schemas.openxmlformats.org/package/2006/relationships"><Relationship Id="rId2" Type="http://schemas.openxmlformats.org/officeDocument/2006/relationships/image" Target="../media/image145.pn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146.jpe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147.pn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image" Target="../media/image148.png"/><Relationship Id="rId1" Type="http://schemas.openxmlformats.org/officeDocument/2006/relationships/slideLayout" Target="../slideLayouts/slideLayout2.xml"/><Relationship Id="rId4" Type="http://schemas.openxmlformats.org/officeDocument/2006/relationships/image" Target="../media/image150.png"/></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image" Target="../media/image151.emf"/><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153.png"/><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2" Type="http://schemas.openxmlformats.org/officeDocument/2006/relationships/image" Target="../media/image154.png"/><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image" Target="../media/image155.jpeg"/><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3" Type="http://schemas.openxmlformats.org/officeDocument/2006/relationships/image" Target="../media/image157.jpeg"/><Relationship Id="rId2" Type="http://schemas.openxmlformats.org/officeDocument/2006/relationships/image" Target="../media/image156.jpeg"/><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image" Target="../media/image158.jpeg"/><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image" Target="../media/image159.png"/><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image" Target="../media/image160.jpe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image" Target="../media/image161.png"/><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image" Target="../media/image16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3" Type="http://schemas.openxmlformats.org/officeDocument/2006/relationships/image" Target="../media/image164.jpeg"/><Relationship Id="rId2" Type="http://schemas.openxmlformats.org/officeDocument/2006/relationships/image" Target="../media/image163.jpeg"/><Relationship Id="rId1" Type="http://schemas.openxmlformats.org/officeDocument/2006/relationships/slideLayout" Target="../slideLayouts/slideLayout2.xml"/><Relationship Id="rId5" Type="http://schemas.openxmlformats.org/officeDocument/2006/relationships/image" Target="../media/image166.jpeg"/><Relationship Id="rId4" Type="http://schemas.openxmlformats.org/officeDocument/2006/relationships/image" Target="../media/image165.jpeg"/></Relationships>
</file>

<file path=ppt/slides/_rels/slide131.xml.rels><?xml version="1.0" encoding="UTF-8" standalone="yes"?>
<Relationships xmlns="http://schemas.openxmlformats.org/package/2006/relationships"><Relationship Id="rId2" Type="http://schemas.openxmlformats.org/officeDocument/2006/relationships/image" Target="../media/image146.jpeg"/><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image" Target="../media/image167.jpeg"/><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image" Target="../media/image168.png"/><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2" Type="http://schemas.openxmlformats.org/officeDocument/2006/relationships/image" Target="../media/image169.png"/><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3" Type="http://schemas.openxmlformats.org/officeDocument/2006/relationships/image" Target="../media/image171.png"/><Relationship Id="rId2" Type="http://schemas.openxmlformats.org/officeDocument/2006/relationships/image" Target="../media/image170.png"/><Relationship Id="rId1" Type="http://schemas.openxmlformats.org/officeDocument/2006/relationships/slideLayout" Target="../slideLayouts/slideLayout2.xml"/><Relationship Id="rId4" Type="http://schemas.openxmlformats.org/officeDocument/2006/relationships/image" Target="../media/image172.png"/></Relationships>
</file>

<file path=ppt/slides/_rels/slide136.xml.rels><?xml version="1.0" encoding="UTF-8" standalone="yes"?>
<Relationships xmlns="http://schemas.openxmlformats.org/package/2006/relationships"><Relationship Id="rId3" Type="http://schemas.openxmlformats.org/officeDocument/2006/relationships/image" Target="../media/image174.jpeg"/><Relationship Id="rId7" Type="http://schemas.openxmlformats.org/officeDocument/2006/relationships/image" Target="../media/image178.jpeg"/><Relationship Id="rId2" Type="http://schemas.openxmlformats.org/officeDocument/2006/relationships/image" Target="../media/image173.jpeg"/><Relationship Id="rId1" Type="http://schemas.openxmlformats.org/officeDocument/2006/relationships/slideLayout" Target="../slideLayouts/slideLayout2.xml"/><Relationship Id="rId6" Type="http://schemas.openxmlformats.org/officeDocument/2006/relationships/image" Target="../media/image177.jpeg"/><Relationship Id="rId5" Type="http://schemas.openxmlformats.org/officeDocument/2006/relationships/image" Target="../media/image176.jpeg"/><Relationship Id="rId4" Type="http://schemas.openxmlformats.org/officeDocument/2006/relationships/image" Target="../media/image175.jpeg"/></Relationships>
</file>

<file path=ppt/slides/_rels/slide137.xml.rels><?xml version="1.0" encoding="UTF-8" standalone="yes"?>
<Relationships xmlns="http://schemas.openxmlformats.org/package/2006/relationships"><Relationship Id="rId3" Type="http://schemas.openxmlformats.org/officeDocument/2006/relationships/image" Target="../media/image180.jpg"/><Relationship Id="rId2" Type="http://schemas.openxmlformats.org/officeDocument/2006/relationships/image" Target="../media/image179.jpeg"/><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image" Target="../media/image181.png"/><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image" Target="../media/image18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2" Type="http://schemas.openxmlformats.org/officeDocument/2006/relationships/image" Target="../media/image183.png"/><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image" Target="../media/image184.png"/><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image" Target="../media/image185.png"/><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image" Target="../media/image185.png"/><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3" Type="http://schemas.openxmlformats.org/officeDocument/2006/relationships/image" Target="../media/image187.png"/><Relationship Id="rId2" Type="http://schemas.openxmlformats.org/officeDocument/2006/relationships/image" Target="../media/image186.png"/><Relationship Id="rId1" Type="http://schemas.openxmlformats.org/officeDocument/2006/relationships/slideLayout" Target="../slideLayouts/slideLayout2.xml"/><Relationship Id="rId5" Type="http://schemas.openxmlformats.org/officeDocument/2006/relationships/image" Target="../media/image189.png"/><Relationship Id="rId4" Type="http://schemas.openxmlformats.org/officeDocument/2006/relationships/image" Target="../media/image188.png"/></Relationships>
</file>

<file path=ppt/slides/_rels/slide145.xml.rels><?xml version="1.0" encoding="UTF-8" standalone="yes"?>
<Relationships xmlns="http://schemas.openxmlformats.org/package/2006/relationships"><Relationship Id="rId2" Type="http://schemas.openxmlformats.org/officeDocument/2006/relationships/image" Target="../media/image190.png"/><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image" Target="../media/image191.png"/><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image" Target="../media/image192.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3.png"/><Relationship Id="rId7" Type="http://schemas.openxmlformats.org/officeDocument/2006/relationships/image" Target="../media/image36.png"/><Relationship Id="rId2" Type="http://schemas.openxmlformats.org/officeDocument/2006/relationships/oleObject" Target="../embeddings/oleObject2.bin"/><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oleObject" Target="../embeddings/oleObject3.bin"/><Relationship Id="rId4" Type="http://schemas.openxmlformats.org/officeDocument/2006/relationships/image" Target="../media/image34.jpeg"/></Relationships>
</file>

<file path=ppt/slides/_rels/slide2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34.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52.png"/></Relationships>
</file>

<file path=ppt/slides/_rels/slide37.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oleObject" Target="../embeddings/oleObject4.bin"/><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jpeg"/></Relationships>
</file>

<file path=ppt/slides/_rels/slide43.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xml"/><Relationship Id="rId4" Type="http://schemas.openxmlformats.org/officeDocument/2006/relationships/image" Target="../media/image83.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70.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image" Target="../media/image94.png"/><Relationship Id="rId1" Type="http://schemas.openxmlformats.org/officeDocument/2006/relationships/slideLayout" Target="../slideLayouts/slideLayout2.xml"/><Relationship Id="rId4" Type="http://schemas.openxmlformats.org/officeDocument/2006/relationships/image" Target="../media/image96.png"/></Relationships>
</file>

<file path=ppt/slides/_rels/slide73.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2.xml"/><Relationship Id="rId4" Type="http://schemas.openxmlformats.org/officeDocument/2006/relationships/image" Target="../media/image94.png"/></Relationships>
</file>

<file path=ppt/slides/_rels/slide74.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00.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hyperlink" Target="http://www.dhl.es/es.html" TargetMode="External"/><Relationship Id="rId2" Type="http://schemas.openxmlformats.org/officeDocument/2006/relationships/hyperlink" Target="http://www.amazon.es/" TargetMode="External"/><Relationship Id="rId1" Type="http://schemas.openxmlformats.org/officeDocument/2006/relationships/slideLayout" Target="../slideLayouts/slideLayout2.xml"/><Relationship Id="rId4" Type="http://schemas.openxmlformats.org/officeDocument/2006/relationships/image" Target="../media/image101.png"/></Relationships>
</file>

<file path=ppt/slides/_rels/slide78.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7.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110.jpe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2.xml"/><Relationship Id="rId5" Type="http://schemas.openxmlformats.org/officeDocument/2006/relationships/image" Target="../media/image116.jpeg"/><Relationship Id="rId4" Type="http://schemas.openxmlformats.org/officeDocument/2006/relationships/image" Target="../media/image115.png"/></Relationships>
</file>

<file path=ppt/slides/_rels/slide89.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60.jpeg"/><Relationship Id="rId1" Type="http://schemas.openxmlformats.org/officeDocument/2006/relationships/slideLayout" Target="../slideLayouts/slideLayout2.xml"/><Relationship Id="rId5" Type="http://schemas.openxmlformats.org/officeDocument/2006/relationships/image" Target="../media/image119.png"/><Relationship Id="rId4" Type="http://schemas.openxmlformats.org/officeDocument/2006/relationships/image" Target="../media/image118.png"/></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4.png"/><Relationship Id="rId1" Type="http://schemas.openxmlformats.org/officeDocument/2006/relationships/slideLayout" Target="../slideLayouts/slideLayout2.xml"/><Relationship Id="rId4" Type="http://schemas.openxmlformats.org/officeDocument/2006/relationships/image" Target="../media/image125.png"/></Relationships>
</file>

<file path=ppt/slides/_rels/slide94.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4.png"/><Relationship Id="rId1" Type="http://schemas.openxmlformats.org/officeDocument/2006/relationships/slideLayout" Target="../slideLayouts/slideLayout2.xml"/><Relationship Id="rId4" Type="http://schemas.openxmlformats.org/officeDocument/2006/relationships/image" Target="../media/image125.png"/></Relationships>
</file>

<file path=ppt/slides/_rels/slide95.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7.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Imagen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8788" y="450850"/>
            <a:ext cx="1339850"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CuadroTexto 7"/>
          <p:cNvSpPr txBox="1">
            <a:spLocks noChangeArrowheads="1"/>
          </p:cNvSpPr>
          <p:nvPr/>
        </p:nvSpPr>
        <p:spPr bwMode="auto">
          <a:xfrm>
            <a:off x="14039" y="5196007"/>
            <a:ext cx="8651751" cy="1661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a:r>
              <a:rPr lang="es-CL" altLang="es-CL" sz="3400" b="1" dirty="0">
                <a:latin typeface="Californian FB" panose="0207040306080B030204" pitchFamily="18" charset="0"/>
              </a:rPr>
              <a:t>Capacitación en Marketing y canales de Comercialización…nuevas miradas, nuevas acciones</a:t>
            </a:r>
          </a:p>
        </p:txBody>
      </p:sp>
      <p:sp>
        <p:nvSpPr>
          <p:cNvPr id="9" name="Elipse 8"/>
          <p:cNvSpPr/>
          <p:nvPr/>
        </p:nvSpPr>
        <p:spPr>
          <a:xfrm>
            <a:off x="2925763" y="450850"/>
            <a:ext cx="5578475" cy="3952875"/>
          </a:xfrm>
          <a:prstGeom prst="ellipse">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cxnSp>
        <p:nvCxnSpPr>
          <p:cNvPr id="11" name="Conector recto 10"/>
          <p:cNvCxnSpPr/>
          <p:nvPr/>
        </p:nvCxnSpPr>
        <p:spPr>
          <a:xfrm flipV="1">
            <a:off x="0" y="4754563"/>
            <a:ext cx="8975725" cy="106362"/>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pic>
        <p:nvPicPr>
          <p:cNvPr id="2" name="Imagen 1"/>
          <p:cNvPicPr>
            <a:picLocks noChangeAspect="1"/>
          </p:cNvPicPr>
          <p:nvPr/>
        </p:nvPicPr>
        <p:blipFill>
          <a:blip r:embed="rId3"/>
          <a:stretch>
            <a:fillRect/>
          </a:stretch>
        </p:blipFill>
        <p:spPr>
          <a:xfrm>
            <a:off x="3514725" y="222249"/>
            <a:ext cx="4400550" cy="441007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extLst>
      <p:ext uri="{BB962C8B-B14F-4D97-AF65-F5344CB8AC3E}">
        <p14:creationId xmlns:p14="http://schemas.microsoft.com/office/powerpoint/2010/main" val="28512741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531603" y="838200"/>
            <a:ext cx="7911315" cy="480848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CuadroTexto 4"/>
          <p:cNvSpPr txBox="1"/>
          <p:nvPr/>
        </p:nvSpPr>
        <p:spPr>
          <a:xfrm rot="21199558">
            <a:off x="1414436" y="1315067"/>
            <a:ext cx="6652644" cy="1292662"/>
          </a:xfrm>
          <a:prstGeom prst="rect">
            <a:avLst/>
          </a:prstGeom>
          <a:noFill/>
        </p:spPr>
        <p:txBody>
          <a:bodyPr wrap="square" rtlCol="0">
            <a:spAutoFit/>
          </a:bodyPr>
          <a:lstStyle/>
          <a:p>
            <a:r>
              <a:rPr lang="es-CL" sz="3900" dirty="0">
                <a:latin typeface="MV Boli" panose="02000500030200090000" pitchFamily="2" charset="0"/>
                <a:cs typeface="MV Boli" panose="02000500030200090000" pitchFamily="2" charset="0"/>
              </a:rPr>
              <a:t>¿Cómo navegaremos en este nuevo Paradigma…?</a:t>
            </a:r>
          </a:p>
        </p:txBody>
      </p:sp>
    </p:spTree>
    <p:extLst>
      <p:ext uri="{BB962C8B-B14F-4D97-AF65-F5344CB8AC3E}">
        <p14:creationId xmlns:p14="http://schemas.microsoft.com/office/powerpoint/2010/main" val="1886392934"/>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1022350" y="274638"/>
            <a:ext cx="8229600" cy="1143000"/>
          </a:xfrm>
          <a:noFill/>
          <a:ln/>
        </p:spPr>
        <p:txBody>
          <a:bodyPr/>
          <a:lstStyle/>
          <a:p>
            <a:r>
              <a:rPr lang="es-CL" altLang="es-CL" sz="5200" b="1" dirty="0">
                <a:solidFill>
                  <a:schemeClr val="bg2"/>
                </a:solidFill>
                <a:effectLst>
                  <a:outerShdw blurRad="38100" dist="38100" dir="2700000" algn="tl">
                    <a:srgbClr val="C0C0C0"/>
                  </a:outerShdw>
                </a:effectLst>
                <a:latin typeface="Berlin Sans FB Demi" panose="020E0802020502020306" pitchFamily="34" charset="0"/>
              </a:rPr>
              <a:t>P= </a:t>
            </a:r>
            <a:r>
              <a:rPr lang="es-CL" altLang="es-CL" sz="5200" b="1" dirty="0">
                <a:solidFill>
                  <a:srgbClr val="990033"/>
                </a:solidFill>
                <a:effectLst>
                  <a:outerShdw blurRad="38100" dist="38100" dir="2700000" algn="tl">
                    <a:srgbClr val="C0C0C0"/>
                  </a:outerShdw>
                </a:effectLst>
                <a:latin typeface="Berlin Sans FB Demi" panose="020E0802020502020306" pitchFamily="34" charset="0"/>
              </a:rPr>
              <a:t>PRECIO</a:t>
            </a:r>
            <a:endParaRPr lang="es-ES" altLang="es-CL" sz="5200" b="1" dirty="0">
              <a:solidFill>
                <a:srgbClr val="990033"/>
              </a:solidFill>
              <a:effectLst>
                <a:outerShdw blurRad="38100" dist="38100" dir="2700000" algn="tl">
                  <a:srgbClr val="C0C0C0"/>
                </a:outerShdw>
              </a:effectLst>
              <a:latin typeface="Berlin Sans FB Demi" panose="020E0802020502020306" pitchFamily="34" charset="0"/>
            </a:endParaRPr>
          </a:p>
        </p:txBody>
      </p:sp>
      <p:pic>
        <p:nvPicPr>
          <p:cNvPr id="409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1437529"/>
            <a:ext cx="6374904" cy="5099103"/>
          </a:xfrm>
          <a:prstGeom prst="rect">
            <a:avLst/>
          </a:prstGeom>
          <a:noFill/>
          <a:ln w="57150" cmpd="thickThin">
            <a:solidFill>
              <a:srgbClr val="990033"/>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1300518"/>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
          <p:cNvSpPr>
            <a:spLocks noGrp="1" noChangeArrowheads="1"/>
          </p:cNvSpPr>
          <p:nvPr>
            <p:ph type="title"/>
          </p:nvPr>
        </p:nvSpPr>
        <p:spPr>
          <a:xfrm>
            <a:off x="-323850" y="630238"/>
            <a:ext cx="3959225" cy="1143000"/>
          </a:xfrm>
        </p:spPr>
        <p:txBody>
          <a:bodyPr/>
          <a:lstStyle/>
          <a:p>
            <a:pPr eaLnBrk="1" hangingPunct="1">
              <a:defRPr/>
            </a:pPr>
            <a:r>
              <a:rPr lang="es-CL" sz="5400" b="1">
                <a:effectLst>
                  <a:outerShdw blurRad="38100" dist="38100" dir="2700000" algn="tl">
                    <a:srgbClr val="C0C0C0"/>
                  </a:outerShdw>
                </a:effectLst>
                <a:latin typeface="Berlin Sans FB Demi" pitchFamily="34" charset="0"/>
              </a:rPr>
              <a:t>PRECIO </a:t>
            </a:r>
            <a:br>
              <a:rPr lang="es-CL" sz="5400" b="1">
                <a:effectLst>
                  <a:outerShdw blurRad="38100" dist="38100" dir="2700000" algn="tl">
                    <a:srgbClr val="C0C0C0"/>
                  </a:outerShdw>
                </a:effectLst>
                <a:latin typeface="Berlin Sans FB Demi" pitchFamily="34" charset="0"/>
              </a:rPr>
            </a:br>
            <a:endParaRPr lang="es-CL" sz="5400" b="1">
              <a:effectLst>
                <a:outerShdw blurRad="38100" dist="38100" dir="2700000" algn="tl">
                  <a:srgbClr val="C0C0C0"/>
                </a:outerShdw>
              </a:effectLst>
              <a:latin typeface="Berlin Sans FB Demi" pitchFamily="34" charset="0"/>
            </a:endParaRPr>
          </a:p>
        </p:txBody>
      </p:sp>
      <p:sp>
        <p:nvSpPr>
          <p:cNvPr id="23555" name="Rectangle 3"/>
          <p:cNvSpPr>
            <a:spLocks noGrp="1" noChangeArrowheads="1"/>
          </p:cNvSpPr>
          <p:nvPr>
            <p:ph type="body" idx="1"/>
          </p:nvPr>
        </p:nvSpPr>
        <p:spPr>
          <a:xfrm>
            <a:off x="250825" y="1628775"/>
            <a:ext cx="4826000" cy="4525963"/>
          </a:xfrm>
        </p:spPr>
        <p:txBody>
          <a:bodyPr/>
          <a:lstStyle/>
          <a:p>
            <a:pPr marL="0" indent="0">
              <a:buFontTx/>
              <a:buNone/>
            </a:pPr>
            <a:r>
              <a:rPr lang="es-CL" altLang="es-CL" sz="3400">
                <a:latin typeface="Berlin Sans FB Demi" panose="020E0802020502020306" pitchFamily="34" charset="0"/>
              </a:rPr>
              <a:t>Cantidad de dinero que se cobra por un producto o servicio. </a:t>
            </a:r>
          </a:p>
          <a:p>
            <a:pPr marL="0" indent="0">
              <a:buFontTx/>
              <a:buNone/>
            </a:pPr>
            <a:r>
              <a:rPr lang="es-CL" altLang="es-CL" sz="3400">
                <a:latin typeface="Berlin Sans FB Demi" panose="020E0802020502020306" pitchFamily="34" charset="0"/>
              </a:rPr>
              <a:t>Corresponde a la suma de los valores que los consumidores dan a cambio de los beneficios de tener o usar un producto o servicio. </a:t>
            </a:r>
          </a:p>
        </p:txBody>
      </p:sp>
      <p:pic>
        <p:nvPicPr>
          <p:cNvPr id="2355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825" y="260350"/>
            <a:ext cx="38100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0974428"/>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
          <p:cNvSpPr>
            <a:spLocks noGrp="1" noChangeArrowheads="1"/>
          </p:cNvSpPr>
          <p:nvPr>
            <p:ph type="title"/>
          </p:nvPr>
        </p:nvSpPr>
        <p:spPr>
          <a:xfrm>
            <a:off x="-323850" y="630238"/>
            <a:ext cx="3959225" cy="1143000"/>
          </a:xfrm>
        </p:spPr>
        <p:txBody>
          <a:bodyPr/>
          <a:lstStyle/>
          <a:p>
            <a:pPr eaLnBrk="1" hangingPunct="1">
              <a:defRPr/>
            </a:pPr>
            <a:r>
              <a:rPr lang="es-CL" sz="5400" b="1">
                <a:effectLst>
                  <a:outerShdw blurRad="38100" dist="38100" dir="2700000" algn="tl">
                    <a:srgbClr val="C0C0C0"/>
                  </a:outerShdw>
                </a:effectLst>
                <a:latin typeface="Berlin Sans FB Demi" pitchFamily="34" charset="0"/>
              </a:rPr>
              <a:t>PRECIO </a:t>
            </a:r>
            <a:br>
              <a:rPr lang="es-CL" sz="5400" b="1">
                <a:effectLst>
                  <a:outerShdw blurRad="38100" dist="38100" dir="2700000" algn="tl">
                    <a:srgbClr val="C0C0C0"/>
                  </a:outerShdw>
                </a:effectLst>
                <a:latin typeface="Berlin Sans FB Demi" pitchFamily="34" charset="0"/>
              </a:rPr>
            </a:br>
            <a:endParaRPr lang="es-CL" sz="5400" b="1">
              <a:effectLst>
                <a:outerShdw blurRad="38100" dist="38100" dir="2700000" algn="tl">
                  <a:srgbClr val="C0C0C0"/>
                </a:outerShdw>
              </a:effectLst>
              <a:latin typeface="Berlin Sans FB Demi" pitchFamily="34" charset="0"/>
            </a:endParaRPr>
          </a:p>
        </p:txBody>
      </p:sp>
      <p:sp>
        <p:nvSpPr>
          <p:cNvPr id="273411" name="Rectangle 3"/>
          <p:cNvSpPr>
            <a:spLocks noGrp="1" noChangeArrowheads="1"/>
          </p:cNvSpPr>
          <p:nvPr>
            <p:ph type="body" idx="1"/>
          </p:nvPr>
        </p:nvSpPr>
        <p:spPr>
          <a:xfrm>
            <a:off x="250825" y="1782763"/>
            <a:ext cx="5327650" cy="4525962"/>
          </a:xfrm>
        </p:spPr>
        <p:txBody>
          <a:bodyPr/>
          <a:lstStyle/>
          <a:p>
            <a:pPr marL="0" indent="0" eaLnBrk="1" hangingPunct="1">
              <a:buFontTx/>
              <a:buNone/>
              <a:defRPr/>
            </a:pPr>
            <a:r>
              <a:rPr lang="es-CL" sz="3400" b="1" dirty="0">
                <a:effectLst>
                  <a:outerShdw blurRad="38100" dist="38100" dir="2700000" algn="tl">
                    <a:srgbClr val="C0C0C0"/>
                  </a:outerShdw>
                </a:effectLst>
                <a:latin typeface="Berlin Sans FB Demi" pitchFamily="34" charset="0"/>
              </a:rPr>
              <a:t>No es solo la cantidad de dinero que se paga por obtener un producto, sino el tiempo utilizado para conseguirlo, el esfuerzo y molestias necesarias para obtenerlos, los descuentos… </a:t>
            </a:r>
            <a:br>
              <a:rPr lang="es-CL" sz="3400" b="1" dirty="0">
                <a:effectLst>
                  <a:outerShdw blurRad="38100" dist="38100" dir="2700000" algn="tl">
                    <a:srgbClr val="C0C0C0"/>
                  </a:outerShdw>
                </a:effectLst>
                <a:latin typeface="Berlin Sans FB Demi" pitchFamily="34" charset="0"/>
              </a:rPr>
            </a:br>
            <a:endParaRPr lang="es-CL" sz="3400" b="1" dirty="0">
              <a:effectLst>
                <a:outerShdw blurRad="38100" dist="38100" dir="2700000" algn="tl">
                  <a:srgbClr val="C0C0C0"/>
                </a:outerShdw>
              </a:effectLst>
              <a:latin typeface="Berlin Sans FB Demi" pitchFamily="34" charset="0"/>
            </a:endParaRPr>
          </a:p>
        </p:txBody>
      </p:sp>
      <p:pic>
        <p:nvPicPr>
          <p:cNvPr id="2458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825" y="260350"/>
            <a:ext cx="38100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48425303"/>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Título"/>
          <p:cNvSpPr>
            <a:spLocks noGrp="1"/>
          </p:cNvSpPr>
          <p:nvPr>
            <p:ph type="title"/>
          </p:nvPr>
        </p:nvSpPr>
        <p:spPr>
          <a:xfrm>
            <a:off x="0" y="274638"/>
            <a:ext cx="9144000" cy="1143000"/>
          </a:xfrm>
          <a:solidFill>
            <a:schemeClr val="tx1"/>
          </a:solidFill>
        </p:spPr>
        <p:txBody>
          <a:bodyPr/>
          <a:lstStyle/>
          <a:p>
            <a:r>
              <a:rPr lang="es-MX" altLang="es-CL" dirty="0">
                <a:solidFill>
                  <a:schemeClr val="bg1"/>
                </a:solidFill>
                <a:latin typeface="Berlin Sans FB Demi" panose="020E0802020502020306" pitchFamily="34" charset="0"/>
              </a:rPr>
              <a:t>Margen de Utilidad ( ganancia)</a:t>
            </a:r>
            <a:endParaRPr lang="es-CL" altLang="es-CL" dirty="0">
              <a:solidFill>
                <a:schemeClr val="bg1"/>
              </a:solidFill>
              <a:latin typeface="Berlin Sans FB Demi" panose="020E0802020502020306" pitchFamily="34" charset="0"/>
            </a:endParaRPr>
          </a:p>
        </p:txBody>
      </p:sp>
      <p:sp>
        <p:nvSpPr>
          <p:cNvPr id="25603" name="2 Marcador de contenido"/>
          <p:cNvSpPr>
            <a:spLocks noGrp="1"/>
          </p:cNvSpPr>
          <p:nvPr>
            <p:ph idx="1"/>
          </p:nvPr>
        </p:nvSpPr>
        <p:spPr>
          <a:xfrm>
            <a:off x="250825" y="1600200"/>
            <a:ext cx="5257800" cy="4525963"/>
          </a:xfrm>
        </p:spPr>
        <p:txBody>
          <a:bodyPr/>
          <a:lstStyle/>
          <a:p>
            <a:pPr marL="0" indent="0" algn="r">
              <a:buFontTx/>
              <a:buNone/>
            </a:pPr>
            <a:r>
              <a:rPr lang="es-CL" altLang="es-CL" sz="3400">
                <a:latin typeface="Berlin Sans FB Demi" panose="020E0802020502020306" pitchFamily="34" charset="0"/>
              </a:rPr>
              <a:t>El margen de utilidad o ganancia por producto o servicio es el porcentaje expresado en valor monetario, que se obtiene como excedente al vender un producto o servicio, una vez cubierto sus costos.  </a:t>
            </a:r>
          </a:p>
        </p:txBody>
      </p:sp>
      <p:pic>
        <p:nvPicPr>
          <p:cNvPr id="25604" name="Picture 2" descr="Fotos de  ASESORIA DE  AFP, quieres ahorrar co mas del 10 % de ganancia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86438" y="3284538"/>
            <a:ext cx="3348037" cy="344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57279891"/>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Título"/>
          <p:cNvSpPr>
            <a:spLocks noGrp="1"/>
          </p:cNvSpPr>
          <p:nvPr>
            <p:ph type="title"/>
          </p:nvPr>
        </p:nvSpPr>
        <p:spPr>
          <a:xfrm>
            <a:off x="107950" y="30163"/>
            <a:ext cx="8785225" cy="1022350"/>
          </a:xfrm>
          <a:solidFill>
            <a:srgbClr val="FFFF00"/>
          </a:solidFill>
        </p:spPr>
        <p:txBody>
          <a:bodyPr/>
          <a:lstStyle/>
          <a:p>
            <a:r>
              <a:rPr lang="es-MX" altLang="es-CL" sz="4300">
                <a:latin typeface="Berlin Sans FB Demi" panose="020E0802020502020306" pitchFamily="34" charset="0"/>
              </a:rPr>
              <a:t>Consideraciones al fijar precios</a:t>
            </a:r>
            <a:endParaRPr lang="es-CL" altLang="es-CL" sz="4300">
              <a:latin typeface="Berlin Sans FB Demi" panose="020E0802020502020306" pitchFamily="34" charset="0"/>
            </a:endParaRPr>
          </a:p>
        </p:txBody>
      </p:sp>
      <p:sp>
        <p:nvSpPr>
          <p:cNvPr id="4" name="3 Rectángulo"/>
          <p:cNvSpPr/>
          <p:nvPr/>
        </p:nvSpPr>
        <p:spPr>
          <a:xfrm>
            <a:off x="107950" y="1163638"/>
            <a:ext cx="4176713" cy="5694362"/>
          </a:xfrm>
          <a:prstGeom prst="rect">
            <a:avLst/>
          </a:prstGeom>
          <a:solidFill>
            <a:srgbClr val="00FF00"/>
          </a:solidFill>
        </p:spPr>
        <p:txBody>
          <a:bodyPr>
            <a:spAutoFit/>
          </a:bodyPr>
          <a:lstStyle/>
          <a:p>
            <a:pPr>
              <a:defRPr/>
            </a:pPr>
            <a:r>
              <a:rPr lang="es-CL" sz="2800" b="1" dirty="0">
                <a:cs typeface="Arial" charset="0"/>
              </a:rPr>
              <a:t>Fijar un precio bajo: </a:t>
            </a:r>
            <a:endParaRPr lang="es-CL" sz="2800" dirty="0">
              <a:cs typeface="Arial" charset="0"/>
            </a:endParaRPr>
          </a:p>
          <a:p>
            <a:pPr marL="457200" indent="-457200">
              <a:buFont typeface="Wingdings" pitchFamily="2" charset="2"/>
              <a:buChar char="§"/>
              <a:defRPr/>
            </a:pPr>
            <a:r>
              <a:rPr lang="es-CL" sz="2800" dirty="0">
                <a:cs typeface="Arial" charset="0"/>
              </a:rPr>
              <a:t>Esperando vender una gran cantidad de unidades. </a:t>
            </a:r>
          </a:p>
          <a:p>
            <a:pPr marL="457200" indent="-457200">
              <a:buFont typeface="Wingdings" pitchFamily="2" charset="2"/>
              <a:buChar char="§"/>
              <a:defRPr/>
            </a:pPr>
            <a:r>
              <a:rPr lang="es-CL" sz="2800" dirty="0">
                <a:cs typeface="Arial" charset="0"/>
              </a:rPr>
              <a:t>Reduciendo la calidad y los costos. </a:t>
            </a:r>
          </a:p>
          <a:p>
            <a:pPr marL="457200" indent="-457200">
              <a:buFont typeface="Wingdings" pitchFamily="2" charset="2"/>
              <a:buChar char="§"/>
              <a:defRPr/>
            </a:pPr>
            <a:r>
              <a:rPr lang="es-CL" sz="2800" dirty="0">
                <a:cs typeface="Arial" charset="0"/>
              </a:rPr>
              <a:t>Con muchos esfuerzos de promoción y publicidad.</a:t>
            </a:r>
          </a:p>
          <a:p>
            <a:pPr marL="457200" indent="-457200">
              <a:buFont typeface="Wingdings" pitchFamily="2" charset="2"/>
              <a:buChar char="§"/>
              <a:defRPr/>
            </a:pPr>
            <a:r>
              <a:rPr lang="es-CL" sz="2800" dirty="0">
                <a:cs typeface="Arial" charset="0"/>
              </a:rPr>
              <a:t>Haciendo el producto cada vez más masivo.</a:t>
            </a:r>
          </a:p>
          <a:p>
            <a:pPr>
              <a:defRPr/>
            </a:pPr>
            <a:r>
              <a:rPr lang="es-CL" sz="2800" dirty="0">
                <a:cs typeface="Arial" charset="0"/>
              </a:rPr>
              <a:t> </a:t>
            </a:r>
          </a:p>
          <a:p>
            <a:pPr>
              <a:defRPr/>
            </a:pPr>
            <a:r>
              <a:rPr lang="es-CL" sz="2800" dirty="0">
                <a:cs typeface="Arial" charset="0"/>
              </a:rPr>
              <a:t> </a:t>
            </a:r>
          </a:p>
        </p:txBody>
      </p:sp>
      <p:sp>
        <p:nvSpPr>
          <p:cNvPr id="5" name="4 Rectángulo"/>
          <p:cNvSpPr/>
          <p:nvPr/>
        </p:nvSpPr>
        <p:spPr>
          <a:xfrm>
            <a:off x="4643438" y="1163638"/>
            <a:ext cx="4249737" cy="5694362"/>
          </a:xfrm>
          <a:prstGeom prst="rect">
            <a:avLst/>
          </a:prstGeom>
          <a:solidFill>
            <a:srgbClr val="FF6600"/>
          </a:solidFill>
        </p:spPr>
        <p:txBody>
          <a:bodyPr>
            <a:spAutoFit/>
          </a:bodyPr>
          <a:lstStyle/>
          <a:p>
            <a:pPr>
              <a:defRPr/>
            </a:pPr>
            <a:r>
              <a:rPr lang="es-CL" sz="2800" dirty="0">
                <a:cs typeface="Arial" charset="0"/>
              </a:rPr>
              <a:t>Fijar un precio más alto: </a:t>
            </a:r>
          </a:p>
          <a:p>
            <a:pPr marL="457200" indent="-457200">
              <a:buFont typeface="Wingdings" pitchFamily="2" charset="2"/>
              <a:buChar char="§"/>
              <a:defRPr/>
            </a:pPr>
            <a:r>
              <a:rPr lang="es-CL" sz="2800" dirty="0">
                <a:cs typeface="Arial" charset="0"/>
              </a:rPr>
              <a:t>Esperando vender menos unidades.</a:t>
            </a:r>
          </a:p>
          <a:p>
            <a:pPr marL="457200" indent="-457200">
              <a:buFont typeface="Wingdings" pitchFamily="2" charset="2"/>
              <a:buChar char="§"/>
              <a:defRPr/>
            </a:pPr>
            <a:r>
              <a:rPr lang="es-CL" sz="2800" dirty="0">
                <a:cs typeface="Arial" charset="0"/>
              </a:rPr>
              <a:t>Aumentando la calidad y los costos.</a:t>
            </a:r>
          </a:p>
          <a:p>
            <a:pPr marL="457200" indent="-457200">
              <a:buFont typeface="Wingdings" pitchFamily="2" charset="2"/>
              <a:buChar char="§"/>
              <a:defRPr/>
            </a:pPr>
            <a:r>
              <a:rPr lang="es-CL" sz="2800" dirty="0">
                <a:cs typeface="Arial" charset="0"/>
              </a:rPr>
              <a:t>Con una venta personalizada.</a:t>
            </a:r>
          </a:p>
          <a:p>
            <a:pPr marL="457200" indent="-457200">
              <a:buFont typeface="Wingdings" pitchFamily="2" charset="2"/>
              <a:buChar char="§"/>
              <a:defRPr/>
            </a:pPr>
            <a:r>
              <a:rPr lang="es-CL" sz="2800" dirty="0">
                <a:cs typeface="Arial" charset="0"/>
              </a:rPr>
              <a:t>Haciendo un producto “diferente” o que parezca diferente para cada cliente. </a:t>
            </a:r>
          </a:p>
          <a:p>
            <a:pPr marL="457200" indent="-457200">
              <a:buFont typeface="Wingdings" pitchFamily="2" charset="2"/>
              <a:buChar char="§"/>
              <a:defRPr/>
            </a:pPr>
            <a:endParaRPr lang="es-MX" sz="2800" dirty="0">
              <a:cs typeface="Arial" charset="0"/>
            </a:endParaRPr>
          </a:p>
          <a:p>
            <a:pPr marL="457200" indent="-457200">
              <a:buFont typeface="Wingdings" pitchFamily="2" charset="2"/>
              <a:buChar char="§"/>
              <a:defRPr/>
            </a:pPr>
            <a:endParaRPr lang="es-CL" sz="2800" dirty="0">
              <a:cs typeface="Arial" charset="0"/>
            </a:endParaRPr>
          </a:p>
        </p:txBody>
      </p:sp>
    </p:spTree>
    <p:extLst>
      <p:ext uri="{BB962C8B-B14F-4D97-AF65-F5344CB8AC3E}">
        <p14:creationId xmlns:p14="http://schemas.microsoft.com/office/powerpoint/2010/main" val="1368113429"/>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250825" y="476250"/>
            <a:ext cx="6408738" cy="1143000"/>
          </a:xfrm>
        </p:spPr>
        <p:txBody>
          <a:bodyPr/>
          <a:lstStyle/>
          <a:p>
            <a:pPr algn="l" eaLnBrk="1" hangingPunct="1"/>
            <a:r>
              <a:rPr lang="es-CL" altLang="es-CL" sz="5400" b="1">
                <a:latin typeface="Berlin Sans FB Demi" panose="020E0802020502020306" pitchFamily="34" charset="0"/>
              </a:rPr>
              <a:t>Criterios de Fijación de Precios</a:t>
            </a:r>
          </a:p>
        </p:txBody>
      </p:sp>
      <p:sp>
        <p:nvSpPr>
          <p:cNvPr id="27651" name="Rectangle 3"/>
          <p:cNvSpPr>
            <a:spLocks noGrp="1" noChangeArrowheads="1"/>
          </p:cNvSpPr>
          <p:nvPr>
            <p:ph type="body" idx="1"/>
          </p:nvPr>
        </p:nvSpPr>
        <p:spPr>
          <a:xfrm>
            <a:off x="3552825" y="2636838"/>
            <a:ext cx="5591175" cy="3600450"/>
          </a:xfrm>
          <a:noFill/>
          <a:ln w="88900">
            <a:solidFill>
              <a:schemeClr val="bg1"/>
            </a:solidFill>
            <a:miter lim="800000"/>
            <a:headEnd/>
            <a:tailEnd/>
          </a:ln>
        </p:spPr>
        <p:txBody>
          <a:bodyPr/>
          <a:lstStyle/>
          <a:p>
            <a:pPr eaLnBrk="1" hangingPunct="1"/>
            <a:r>
              <a:rPr lang="es-ES_tradnl" altLang="es-CL" sz="3600">
                <a:latin typeface="Berlin Sans FB Demi" panose="020E0802020502020306" pitchFamily="34" charset="0"/>
              </a:rPr>
              <a:t>Los costos </a:t>
            </a:r>
          </a:p>
          <a:p>
            <a:pPr eaLnBrk="1" hangingPunct="1"/>
            <a:r>
              <a:rPr lang="es-ES_tradnl" altLang="es-CL" sz="3600">
                <a:latin typeface="Berlin Sans FB Demi" panose="020E0802020502020306" pitchFamily="34" charset="0"/>
              </a:rPr>
              <a:t>La sensibilidad al precio de los consumidores</a:t>
            </a:r>
          </a:p>
          <a:p>
            <a:pPr eaLnBrk="1" hangingPunct="1"/>
            <a:r>
              <a:rPr lang="es-ES_tradnl" altLang="es-CL" sz="3600">
                <a:latin typeface="Berlin Sans FB Demi" panose="020E0802020502020306" pitchFamily="34" charset="0"/>
              </a:rPr>
              <a:t>La estrategia de precio de los competidores</a:t>
            </a:r>
          </a:p>
          <a:p>
            <a:pPr eaLnBrk="1" hangingPunct="1"/>
            <a:endParaRPr lang="es-CL" altLang="es-CL" sz="3600">
              <a:latin typeface="Berlin Sans FB Demi" panose="020E0802020502020306" pitchFamily="34" charset="0"/>
            </a:endParaRPr>
          </a:p>
        </p:txBody>
      </p:sp>
      <p:pic>
        <p:nvPicPr>
          <p:cNvPr id="276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517900"/>
            <a:ext cx="3305175" cy="329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33165363"/>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13188" y="1052513"/>
            <a:ext cx="5195887" cy="554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Rectangle 3"/>
          <p:cNvSpPr>
            <a:spLocks noChangeArrowheads="1"/>
          </p:cNvSpPr>
          <p:nvPr/>
        </p:nvSpPr>
        <p:spPr bwMode="auto">
          <a:xfrm>
            <a:off x="323850" y="404813"/>
            <a:ext cx="779303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Berlin Sans FB Demi" panose="020E0802020502020306" pitchFamily="34" charset="0"/>
                <a:cs typeface="Arial" panose="020B0604020202020204" pitchFamily="34" charset="0"/>
              </a:defRPr>
            </a:lvl1pPr>
            <a:lvl2pPr marL="742950" indent="-285750" eaLnBrk="0" hangingPunct="0">
              <a:defRPr>
                <a:solidFill>
                  <a:schemeClr val="tx1"/>
                </a:solidFill>
                <a:latin typeface="Berlin Sans FB Demi" panose="020E0802020502020306" pitchFamily="34" charset="0"/>
                <a:cs typeface="Arial" panose="020B0604020202020204" pitchFamily="34" charset="0"/>
              </a:defRPr>
            </a:lvl2pPr>
            <a:lvl3pPr marL="1143000" indent="-228600" eaLnBrk="0" hangingPunct="0">
              <a:defRPr>
                <a:solidFill>
                  <a:schemeClr val="tx1"/>
                </a:solidFill>
                <a:latin typeface="Berlin Sans FB Demi" panose="020E0802020502020306" pitchFamily="34" charset="0"/>
                <a:cs typeface="Arial" panose="020B0604020202020204" pitchFamily="34" charset="0"/>
              </a:defRPr>
            </a:lvl3pPr>
            <a:lvl4pPr marL="1600200" indent="-228600" eaLnBrk="0" hangingPunct="0">
              <a:defRPr>
                <a:solidFill>
                  <a:schemeClr val="tx1"/>
                </a:solidFill>
                <a:latin typeface="Berlin Sans FB Demi" panose="020E0802020502020306" pitchFamily="34" charset="0"/>
                <a:cs typeface="Arial" panose="020B0604020202020204" pitchFamily="34" charset="0"/>
              </a:defRPr>
            </a:lvl4pPr>
            <a:lvl5pPr marL="2057400" indent="-228600" eaLnBrk="0" hangingPunct="0">
              <a:defRPr>
                <a:solidFill>
                  <a:schemeClr val="tx1"/>
                </a:solidFill>
                <a:latin typeface="Berlin Sans FB Demi" panose="020E0802020502020306"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9pPr>
          </a:lstStyle>
          <a:p>
            <a:pPr eaLnBrk="1" hangingPunct="1"/>
            <a:r>
              <a:rPr lang="es-ES_tradnl" altLang="es-CL" sz="4000">
                <a:solidFill>
                  <a:schemeClr val="tx2"/>
                </a:solidFill>
              </a:rPr>
              <a:t>POR LO TANTO DEBEMOS IDENTIFICAR LOS COSTOS ...</a:t>
            </a:r>
            <a:endParaRPr lang="es-AR" altLang="es-CL" sz="4000">
              <a:solidFill>
                <a:schemeClr val="tx2"/>
              </a:solidFill>
            </a:endParaRPr>
          </a:p>
        </p:txBody>
      </p:sp>
      <p:sp>
        <p:nvSpPr>
          <p:cNvPr id="275460" name="Text Box 4"/>
          <p:cNvSpPr txBox="1">
            <a:spLocks noChangeArrowheads="1"/>
          </p:cNvSpPr>
          <p:nvPr/>
        </p:nvSpPr>
        <p:spPr bwMode="auto">
          <a:xfrm>
            <a:off x="539750" y="2276475"/>
            <a:ext cx="3527425" cy="4213225"/>
          </a:xfrm>
          <a:prstGeom prst="rect">
            <a:avLst/>
          </a:prstGeom>
          <a:solidFill>
            <a:schemeClr val="tx1"/>
          </a:solidFill>
          <a:ln w="9525">
            <a:noFill/>
            <a:miter lim="800000"/>
            <a:headEnd/>
            <a:tailEnd/>
          </a:ln>
          <a:effectLst/>
        </p:spPr>
        <p:txBody>
          <a:bodyPr>
            <a:spAutoFit/>
          </a:bodyPr>
          <a:lstStyle/>
          <a:p>
            <a:pPr>
              <a:spcAft>
                <a:spcPct val="30000"/>
              </a:spcAft>
              <a:defRPr/>
            </a:pPr>
            <a:r>
              <a:rPr lang="es-ES_tradnl" sz="3600">
                <a:solidFill>
                  <a:schemeClr val="bg1"/>
                </a:solidFill>
                <a:effectLst>
                  <a:outerShdw blurRad="38100" dist="38100" dir="2700000" algn="tl">
                    <a:srgbClr val="808080"/>
                  </a:outerShdw>
                </a:effectLst>
                <a:cs typeface="Arial" charset="0"/>
              </a:rPr>
              <a:t>Costo variable </a:t>
            </a:r>
          </a:p>
          <a:p>
            <a:pPr>
              <a:spcAft>
                <a:spcPct val="30000"/>
              </a:spcAft>
              <a:defRPr/>
            </a:pPr>
            <a:endParaRPr lang="es-ES_tradnl" sz="3600">
              <a:solidFill>
                <a:schemeClr val="bg1"/>
              </a:solidFill>
              <a:effectLst>
                <a:outerShdw blurRad="38100" dist="38100" dir="2700000" algn="tl">
                  <a:srgbClr val="808080"/>
                </a:outerShdw>
              </a:effectLst>
              <a:cs typeface="Arial" charset="0"/>
            </a:endParaRPr>
          </a:p>
          <a:p>
            <a:pPr>
              <a:spcAft>
                <a:spcPct val="30000"/>
              </a:spcAft>
              <a:defRPr/>
            </a:pPr>
            <a:r>
              <a:rPr lang="es-ES_tradnl" sz="3600">
                <a:solidFill>
                  <a:schemeClr val="bg1"/>
                </a:solidFill>
                <a:effectLst>
                  <a:outerShdw blurRad="38100" dist="38100" dir="2700000" algn="tl">
                    <a:srgbClr val="808080"/>
                  </a:outerShdw>
                </a:effectLst>
                <a:cs typeface="Arial" charset="0"/>
              </a:rPr>
              <a:t>Costos fijos </a:t>
            </a:r>
          </a:p>
          <a:p>
            <a:pPr>
              <a:spcAft>
                <a:spcPct val="30000"/>
              </a:spcAft>
              <a:defRPr/>
            </a:pPr>
            <a:endParaRPr lang="es-ES_tradnl" sz="3600">
              <a:solidFill>
                <a:schemeClr val="bg1"/>
              </a:solidFill>
              <a:effectLst>
                <a:outerShdw blurRad="38100" dist="38100" dir="2700000" algn="tl">
                  <a:srgbClr val="808080"/>
                </a:outerShdw>
              </a:effectLst>
              <a:cs typeface="Arial" charset="0"/>
            </a:endParaRPr>
          </a:p>
          <a:p>
            <a:pPr>
              <a:spcAft>
                <a:spcPct val="30000"/>
              </a:spcAft>
              <a:defRPr/>
            </a:pPr>
            <a:r>
              <a:rPr lang="es-ES_tradnl" sz="3600">
                <a:solidFill>
                  <a:schemeClr val="bg1"/>
                </a:solidFill>
                <a:effectLst>
                  <a:outerShdw blurRad="38100" dist="38100" dir="2700000" algn="tl">
                    <a:srgbClr val="808080"/>
                  </a:outerShdw>
                </a:effectLst>
                <a:cs typeface="Arial" charset="0"/>
              </a:rPr>
              <a:t>Otros costos  </a:t>
            </a:r>
          </a:p>
          <a:p>
            <a:pPr>
              <a:spcAft>
                <a:spcPct val="50000"/>
              </a:spcAft>
              <a:defRPr/>
            </a:pPr>
            <a:endParaRPr lang="es-ES_tradnl" sz="3600">
              <a:solidFill>
                <a:schemeClr val="bg1"/>
              </a:solidFill>
              <a:effectLst>
                <a:outerShdw blurRad="38100" dist="38100" dir="2700000" algn="tl">
                  <a:srgbClr val="808080"/>
                </a:outerShdw>
              </a:effectLst>
              <a:cs typeface="Arial" charset="0"/>
            </a:endParaRPr>
          </a:p>
        </p:txBody>
      </p:sp>
    </p:spTree>
    <p:extLst>
      <p:ext uri="{BB962C8B-B14F-4D97-AF65-F5344CB8AC3E}">
        <p14:creationId xmlns:p14="http://schemas.microsoft.com/office/powerpoint/2010/main" val="2275612684"/>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Título"/>
          <p:cNvSpPr>
            <a:spLocks noGrp="1"/>
          </p:cNvSpPr>
          <p:nvPr>
            <p:ph type="title"/>
          </p:nvPr>
        </p:nvSpPr>
        <p:spPr>
          <a:xfrm>
            <a:off x="0" y="548680"/>
            <a:ext cx="9144000" cy="857250"/>
          </a:xfrm>
          <a:solidFill>
            <a:schemeClr val="bg1">
              <a:lumMod val="65000"/>
            </a:schemeClr>
          </a:solidFill>
        </p:spPr>
        <p:txBody>
          <a:bodyPr>
            <a:normAutofit fontScale="90000"/>
          </a:bodyPr>
          <a:lstStyle/>
          <a:p>
            <a:pPr>
              <a:defRPr/>
            </a:pPr>
            <a:br>
              <a:rPr lang="es-MX" dirty="0">
                <a:latin typeface="Berlin Sans FB Demi" pitchFamily="34" charset="0"/>
              </a:rPr>
            </a:br>
            <a:r>
              <a:rPr lang="es-MX" dirty="0">
                <a:latin typeface="Berlin Sans FB Demi" pitchFamily="34" charset="0"/>
              </a:rPr>
              <a:t>COSTOS</a:t>
            </a:r>
            <a:br>
              <a:rPr lang="es-MX" dirty="0">
                <a:latin typeface="Berlin Sans FB Demi" pitchFamily="34" charset="0"/>
              </a:rPr>
            </a:br>
            <a:endParaRPr lang="es-CL" dirty="0">
              <a:latin typeface="Berlin Sans FB Demi" pitchFamily="34" charset="0"/>
            </a:endParaRPr>
          </a:p>
        </p:txBody>
      </p:sp>
      <p:sp>
        <p:nvSpPr>
          <p:cNvPr id="38915" name="2 Marcador de contenido"/>
          <p:cNvSpPr>
            <a:spLocks noGrp="1"/>
          </p:cNvSpPr>
          <p:nvPr>
            <p:ph idx="1"/>
          </p:nvPr>
        </p:nvSpPr>
        <p:spPr>
          <a:xfrm>
            <a:off x="107504" y="1916832"/>
            <a:ext cx="5472608" cy="4330576"/>
          </a:xfrm>
        </p:spPr>
        <p:txBody>
          <a:bodyPr/>
          <a:lstStyle/>
          <a:p>
            <a:pPr marL="0" indent="0" algn="r">
              <a:buNone/>
            </a:pPr>
            <a:r>
              <a:rPr lang="es-CL" altLang="es-CL" sz="2800" dirty="0">
                <a:latin typeface="Berlin Sans FB Demi" panose="020E0802020502020306" pitchFamily="34" charset="0"/>
              </a:rPr>
              <a:t>Valor monetario en el que se expresan todos los recursos utilizados en la elaboración de un producto</a:t>
            </a:r>
          </a:p>
          <a:p>
            <a:pPr marL="0" indent="0" algn="r">
              <a:buNone/>
            </a:pPr>
            <a:r>
              <a:rPr lang="es-CL" altLang="es-CL" sz="2800" dirty="0">
                <a:latin typeface="Berlin Sans FB Demi" panose="020E0802020502020306" pitchFamily="34" charset="0"/>
              </a:rPr>
              <a:t>o prestación de un servicio, en su comercialización y en la administración general de una empresa, distinguiéndose costos fijos y costos variables.</a:t>
            </a:r>
          </a:p>
        </p:txBody>
      </p:sp>
      <p:pic>
        <p:nvPicPr>
          <p:cNvPr id="3379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6186" y="2060550"/>
            <a:ext cx="2214246" cy="345668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71227903"/>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Título"/>
          <p:cNvSpPr>
            <a:spLocks noGrp="1"/>
          </p:cNvSpPr>
          <p:nvPr>
            <p:ph type="title"/>
          </p:nvPr>
        </p:nvSpPr>
        <p:spPr>
          <a:xfrm>
            <a:off x="0" y="689372"/>
            <a:ext cx="9144000" cy="857250"/>
          </a:xfrm>
          <a:solidFill>
            <a:schemeClr val="bg1">
              <a:lumMod val="65000"/>
            </a:schemeClr>
          </a:solidFill>
        </p:spPr>
        <p:txBody>
          <a:bodyPr>
            <a:normAutofit fontScale="90000"/>
          </a:bodyPr>
          <a:lstStyle/>
          <a:p>
            <a:pPr>
              <a:defRPr/>
            </a:pPr>
            <a:br>
              <a:rPr lang="es-MX" dirty="0">
                <a:latin typeface="Berlin Sans FB Demi" pitchFamily="34" charset="0"/>
              </a:rPr>
            </a:br>
            <a:r>
              <a:rPr lang="es-MX" dirty="0">
                <a:latin typeface="Berlin Sans FB Demi" pitchFamily="34" charset="0"/>
              </a:rPr>
              <a:t>COSTOS FIJOS</a:t>
            </a:r>
            <a:br>
              <a:rPr lang="es-MX" dirty="0">
                <a:latin typeface="Berlin Sans FB Demi" pitchFamily="34" charset="0"/>
              </a:rPr>
            </a:br>
            <a:endParaRPr lang="es-CL" dirty="0">
              <a:latin typeface="Berlin Sans FB Demi" pitchFamily="34" charset="0"/>
            </a:endParaRPr>
          </a:p>
        </p:txBody>
      </p:sp>
      <p:sp>
        <p:nvSpPr>
          <p:cNvPr id="39939" name="2 Marcador de contenido"/>
          <p:cNvSpPr>
            <a:spLocks noGrp="1"/>
          </p:cNvSpPr>
          <p:nvPr>
            <p:ph idx="1"/>
          </p:nvPr>
        </p:nvSpPr>
        <p:spPr>
          <a:xfrm>
            <a:off x="179512" y="1546622"/>
            <a:ext cx="7659564" cy="2314575"/>
          </a:xfrm>
        </p:spPr>
        <p:txBody>
          <a:bodyPr/>
          <a:lstStyle/>
          <a:p>
            <a:pPr marL="0" indent="0" algn="r">
              <a:buNone/>
            </a:pPr>
            <a:endParaRPr lang="es-CL" altLang="es-CL" sz="2800" dirty="0">
              <a:latin typeface="Berlin Sans FB Demi" panose="020E0802020502020306" pitchFamily="34" charset="0"/>
            </a:endParaRPr>
          </a:p>
          <a:p>
            <a:pPr marL="0" indent="0" algn="r">
              <a:buNone/>
            </a:pPr>
            <a:r>
              <a:rPr lang="es-CL" altLang="es-CL" sz="2800" dirty="0">
                <a:latin typeface="Berlin Sans FB Demi" panose="020E0802020502020306" pitchFamily="34" charset="0"/>
              </a:rPr>
              <a:t>Costos que no dependen del nivel de actividad de la empresa, o sea son independientes de la cantidad de producción y ventas que tenga del negocio, pero</a:t>
            </a:r>
          </a:p>
        </p:txBody>
      </p:sp>
      <p:pic>
        <p:nvPicPr>
          <p:cNvPr id="3994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3813465"/>
            <a:ext cx="3600400" cy="2492585"/>
          </a:xfrm>
          <a:prstGeom prst="rect">
            <a:avLst/>
          </a:prstGeom>
          <a:noFill/>
          <a:ln>
            <a:noFill/>
          </a:ln>
          <a:effectLst>
            <a:prstShdw prst="shdw13" dist="53882" dir="13500000">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9941" name="2 Marcador de contenido"/>
          <p:cNvSpPr txBox="1">
            <a:spLocks/>
          </p:cNvSpPr>
          <p:nvPr/>
        </p:nvSpPr>
        <p:spPr bwMode="auto">
          <a:xfrm>
            <a:off x="4932040" y="3789040"/>
            <a:ext cx="2970609" cy="139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Berlin Sans FB Demi" panose="020E0802020502020306" pitchFamily="34" charset="0"/>
                <a:cs typeface="Arial" panose="020B0604020202020204" pitchFamily="34" charset="0"/>
              </a:defRPr>
            </a:lvl1pPr>
            <a:lvl2pPr marL="742950" indent="-285750" eaLnBrk="0" hangingPunct="0">
              <a:defRPr>
                <a:solidFill>
                  <a:schemeClr val="tx1"/>
                </a:solidFill>
                <a:latin typeface="Berlin Sans FB Demi" panose="020E0802020502020306" pitchFamily="34" charset="0"/>
                <a:cs typeface="Arial" panose="020B0604020202020204" pitchFamily="34" charset="0"/>
              </a:defRPr>
            </a:lvl2pPr>
            <a:lvl3pPr marL="1143000" indent="-228600" eaLnBrk="0" hangingPunct="0">
              <a:defRPr>
                <a:solidFill>
                  <a:schemeClr val="tx1"/>
                </a:solidFill>
                <a:latin typeface="Berlin Sans FB Demi" panose="020E0802020502020306" pitchFamily="34" charset="0"/>
                <a:cs typeface="Arial" panose="020B0604020202020204" pitchFamily="34" charset="0"/>
              </a:defRPr>
            </a:lvl3pPr>
            <a:lvl4pPr marL="1600200" indent="-228600" eaLnBrk="0" hangingPunct="0">
              <a:defRPr>
                <a:solidFill>
                  <a:schemeClr val="tx1"/>
                </a:solidFill>
                <a:latin typeface="Berlin Sans FB Demi" panose="020E0802020502020306" pitchFamily="34" charset="0"/>
                <a:cs typeface="Arial" panose="020B0604020202020204" pitchFamily="34" charset="0"/>
              </a:defRPr>
            </a:lvl4pPr>
            <a:lvl5pPr marL="2057400" indent="-228600" eaLnBrk="0" hangingPunct="0">
              <a:defRPr>
                <a:solidFill>
                  <a:schemeClr val="tx1"/>
                </a:solidFill>
                <a:latin typeface="Berlin Sans FB Demi" panose="020E0802020502020306"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9pPr>
          </a:lstStyle>
          <a:p>
            <a:pPr algn="r">
              <a:spcBef>
                <a:spcPct val="20000"/>
              </a:spcBef>
            </a:pPr>
            <a:r>
              <a:rPr lang="es-CL" altLang="es-CL" sz="2800" dirty="0"/>
              <a:t> que son necesarios para mantener en  funcionamiento la empresa.</a:t>
            </a:r>
          </a:p>
        </p:txBody>
      </p:sp>
    </p:spTree>
    <p:extLst>
      <p:ext uri="{BB962C8B-B14F-4D97-AF65-F5344CB8AC3E}">
        <p14:creationId xmlns:p14="http://schemas.microsoft.com/office/powerpoint/2010/main" val="3617642258"/>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8520" y="0"/>
            <a:ext cx="925252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sz="1800"/>
          </a:p>
        </p:txBody>
      </p:sp>
      <p:sp>
        <p:nvSpPr>
          <p:cNvPr id="40963" name="2 Marcador de contenido"/>
          <p:cNvSpPr>
            <a:spLocks noGrp="1"/>
          </p:cNvSpPr>
          <p:nvPr>
            <p:ph idx="1"/>
          </p:nvPr>
        </p:nvSpPr>
        <p:spPr>
          <a:xfrm>
            <a:off x="0" y="548680"/>
            <a:ext cx="8640960" cy="3394472"/>
          </a:xfrm>
        </p:spPr>
        <p:txBody>
          <a:bodyPr>
            <a:noAutofit/>
          </a:bodyPr>
          <a:lstStyle/>
          <a:p>
            <a:pPr>
              <a:buFont typeface="Wingdings" panose="05000000000000000000" pitchFamily="2" charset="2"/>
              <a:buChar char="§"/>
            </a:pPr>
            <a:r>
              <a:rPr lang="es-CL" altLang="es-CL" sz="2100" dirty="0">
                <a:solidFill>
                  <a:schemeClr val="bg1"/>
                </a:solidFill>
                <a:latin typeface="Berlin Sans FB Demi" panose="020E0802020502020306" pitchFamily="34" charset="0"/>
              </a:rPr>
              <a:t>Arriendo de local. </a:t>
            </a:r>
          </a:p>
          <a:p>
            <a:pPr>
              <a:buFont typeface="Wingdings" panose="05000000000000000000" pitchFamily="2" charset="2"/>
              <a:buChar char="§"/>
            </a:pPr>
            <a:r>
              <a:rPr lang="es-CL" altLang="es-CL" sz="2100" dirty="0">
                <a:solidFill>
                  <a:schemeClr val="bg1"/>
                </a:solidFill>
                <a:latin typeface="Berlin Sans FB Demi" panose="020E0802020502020306" pitchFamily="34" charset="0"/>
              </a:rPr>
              <a:t>Patente municipal. </a:t>
            </a:r>
          </a:p>
          <a:p>
            <a:pPr>
              <a:buFont typeface="Wingdings" panose="05000000000000000000" pitchFamily="2" charset="2"/>
              <a:buChar char="§"/>
            </a:pPr>
            <a:r>
              <a:rPr lang="es-CL" altLang="es-CL" sz="2100" dirty="0">
                <a:solidFill>
                  <a:schemeClr val="bg1"/>
                </a:solidFill>
                <a:latin typeface="Berlin Sans FB Demi" panose="020E0802020502020306" pitchFamily="34" charset="0"/>
              </a:rPr>
              <a:t>Sueldos de operarios. </a:t>
            </a:r>
          </a:p>
          <a:p>
            <a:pPr>
              <a:buFont typeface="Wingdings" panose="05000000000000000000" pitchFamily="2" charset="2"/>
              <a:buChar char="§"/>
            </a:pPr>
            <a:r>
              <a:rPr lang="es-CL" altLang="es-CL" sz="2100" dirty="0">
                <a:solidFill>
                  <a:schemeClr val="bg1"/>
                </a:solidFill>
                <a:latin typeface="Berlin Sans FB Demi" panose="020E0802020502020306" pitchFamily="34" charset="0"/>
              </a:rPr>
              <a:t>Sueldos administrativos (secretaria, contador, junior). </a:t>
            </a:r>
          </a:p>
          <a:p>
            <a:pPr>
              <a:buFont typeface="Wingdings" panose="05000000000000000000" pitchFamily="2" charset="2"/>
              <a:buChar char="§"/>
            </a:pPr>
            <a:r>
              <a:rPr lang="es-CL" altLang="es-CL" sz="2100" dirty="0">
                <a:solidFill>
                  <a:schemeClr val="bg1"/>
                </a:solidFill>
                <a:latin typeface="Berlin Sans FB Demi" panose="020E0802020502020306" pitchFamily="34" charset="0"/>
              </a:rPr>
              <a:t>Depreciación de equipos. </a:t>
            </a:r>
          </a:p>
          <a:p>
            <a:pPr>
              <a:buFont typeface="Wingdings" panose="05000000000000000000" pitchFamily="2" charset="2"/>
              <a:buChar char="§"/>
            </a:pPr>
            <a:r>
              <a:rPr lang="es-CL" altLang="es-CL" sz="2100" dirty="0">
                <a:solidFill>
                  <a:schemeClr val="bg1"/>
                </a:solidFill>
                <a:latin typeface="Berlin Sans FB Demi" panose="020E0802020502020306" pitchFamily="34" charset="0"/>
              </a:rPr>
              <a:t>Reparación de máquinas. </a:t>
            </a:r>
          </a:p>
          <a:p>
            <a:pPr>
              <a:buFont typeface="Wingdings" panose="05000000000000000000" pitchFamily="2" charset="2"/>
              <a:buChar char="§"/>
            </a:pPr>
            <a:r>
              <a:rPr lang="es-CL" altLang="es-CL" sz="2100" dirty="0">
                <a:solidFill>
                  <a:schemeClr val="bg1"/>
                </a:solidFill>
                <a:latin typeface="Berlin Sans FB Demi" panose="020E0802020502020306" pitchFamily="34" charset="0"/>
              </a:rPr>
              <a:t>Mantención de máquinas. </a:t>
            </a:r>
          </a:p>
          <a:p>
            <a:pPr>
              <a:buFont typeface="Wingdings" panose="05000000000000000000" pitchFamily="2" charset="2"/>
              <a:buChar char="§"/>
            </a:pPr>
            <a:r>
              <a:rPr lang="es-CL" altLang="es-CL" sz="2100" dirty="0">
                <a:solidFill>
                  <a:schemeClr val="bg1"/>
                </a:solidFill>
                <a:latin typeface="Berlin Sans FB Demi" panose="020E0802020502020306" pitchFamily="34" charset="0"/>
              </a:rPr>
              <a:t>Gastos personales (alimentación, vestuario, recreación, colegio, tarjetas casa comerciales, art. de hogar, peluquería, etc.) </a:t>
            </a:r>
          </a:p>
          <a:p>
            <a:pPr>
              <a:buFont typeface="Wingdings" panose="05000000000000000000" pitchFamily="2" charset="2"/>
              <a:buChar char="§"/>
            </a:pPr>
            <a:r>
              <a:rPr lang="es-CL" altLang="es-CL" sz="2100" dirty="0">
                <a:solidFill>
                  <a:schemeClr val="bg1"/>
                </a:solidFill>
                <a:latin typeface="Berlin Sans FB Demi" panose="020E0802020502020306" pitchFamily="34" charset="0"/>
              </a:rPr>
              <a:t>Intereses por créditos. </a:t>
            </a:r>
          </a:p>
          <a:p>
            <a:pPr>
              <a:buFont typeface="Wingdings" panose="05000000000000000000" pitchFamily="2" charset="2"/>
              <a:buChar char="§"/>
            </a:pPr>
            <a:r>
              <a:rPr lang="es-CL" altLang="es-CL" sz="2100" dirty="0">
                <a:solidFill>
                  <a:schemeClr val="bg1"/>
                </a:solidFill>
                <a:latin typeface="Berlin Sans FB Demi" panose="020E0802020502020306" pitchFamily="34" charset="0"/>
              </a:rPr>
              <a:t>Correo. </a:t>
            </a:r>
          </a:p>
          <a:p>
            <a:pPr>
              <a:buFont typeface="Wingdings" panose="05000000000000000000" pitchFamily="2" charset="2"/>
              <a:buChar char="§"/>
            </a:pPr>
            <a:r>
              <a:rPr lang="es-CL" altLang="es-CL" sz="2100" dirty="0">
                <a:solidFill>
                  <a:schemeClr val="bg1"/>
                </a:solidFill>
                <a:latin typeface="Berlin Sans FB Demi" panose="020E0802020502020306" pitchFamily="34" charset="0"/>
              </a:rPr>
              <a:t>Pago de servicios (luz, agua, gas). </a:t>
            </a:r>
          </a:p>
          <a:p>
            <a:pPr>
              <a:buFont typeface="Wingdings" panose="05000000000000000000" pitchFamily="2" charset="2"/>
              <a:buChar char="§"/>
            </a:pPr>
            <a:r>
              <a:rPr lang="es-CL" altLang="es-CL" sz="2100" dirty="0">
                <a:solidFill>
                  <a:schemeClr val="bg1"/>
                </a:solidFill>
                <a:latin typeface="Berlin Sans FB Demi" panose="020E0802020502020306" pitchFamily="34" charset="0"/>
              </a:rPr>
              <a:t>Gastos administrativos (papelería, útiles de escritorio, facturas y boletas). </a:t>
            </a:r>
          </a:p>
          <a:p>
            <a:pPr>
              <a:buFont typeface="Wingdings" panose="05000000000000000000" pitchFamily="2" charset="2"/>
              <a:buChar char="§"/>
            </a:pPr>
            <a:r>
              <a:rPr lang="es-CL" altLang="es-CL" sz="2100" dirty="0">
                <a:solidFill>
                  <a:schemeClr val="bg1"/>
                </a:solidFill>
                <a:latin typeface="Berlin Sans FB Demi" panose="020E0802020502020306" pitchFamily="34" charset="0"/>
              </a:rPr>
              <a:t>Publicidad y promoción (avisos en El Mercurio, letreros, volantes, afiches, tarjetas de presentación). </a:t>
            </a:r>
          </a:p>
        </p:txBody>
      </p:sp>
    </p:spTree>
    <p:extLst>
      <p:ext uri="{BB962C8B-B14F-4D97-AF65-F5344CB8AC3E}">
        <p14:creationId xmlns:p14="http://schemas.microsoft.com/office/powerpoint/2010/main" val="10840297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a:extLst>
              <a:ext uri="{FF2B5EF4-FFF2-40B4-BE49-F238E27FC236}">
                <a16:creationId xmlns:a16="http://schemas.microsoft.com/office/drawing/2014/main" id="{50B0BFBB-499E-478E-95E8-9CE8299BA21F}"/>
              </a:ext>
            </a:extLst>
          </p:cNvPr>
          <p:cNvSpPr/>
          <p:nvPr/>
        </p:nvSpPr>
        <p:spPr>
          <a:xfrm>
            <a:off x="34928" y="-26987"/>
            <a:ext cx="9109075" cy="68849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CL"/>
          </a:p>
        </p:txBody>
      </p:sp>
      <p:pic>
        <p:nvPicPr>
          <p:cNvPr id="77827" name="Picture 2">
            <a:extLst>
              <a:ext uri="{FF2B5EF4-FFF2-40B4-BE49-F238E27FC236}">
                <a16:creationId xmlns:a16="http://schemas.microsoft.com/office/drawing/2014/main" id="{F8ED1B23-6C70-4E72-AC1A-E8B0AC0EEA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11" y="-26987"/>
            <a:ext cx="4576763" cy="336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7828" name="Picture 3">
            <a:extLst>
              <a:ext uri="{FF2B5EF4-FFF2-40B4-BE49-F238E27FC236}">
                <a16:creationId xmlns:a16="http://schemas.microsoft.com/office/drawing/2014/main" id="{10B5A7BB-41CC-4244-B777-E4634600C3E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27" y="3384551"/>
            <a:ext cx="4541839"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5 Conector recto">
            <a:extLst>
              <a:ext uri="{FF2B5EF4-FFF2-40B4-BE49-F238E27FC236}">
                <a16:creationId xmlns:a16="http://schemas.microsoft.com/office/drawing/2014/main" id="{C7AC7FF8-D225-40CD-90FB-B7B6EF3254F1}"/>
              </a:ext>
            </a:extLst>
          </p:cNvPr>
          <p:cNvCxnSpPr/>
          <p:nvPr/>
        </p:nvCxnSpPr>
        <p:spPr>
          <a:xfrm>
            <a:off x="4572000" y="-26988"/>
            <a:ext cx="0" cy="6840539"/>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 name="8 Conector recto">
            <a:extLst>
              <a:ext uri="{FF2B5EF4-FFF2-40B4-BE49-F238E27FC236}">
                <a16:creationId xmlns:a16="http://schemas.microsoft.com/office/drawing/2014/main" id="{9653EF4E-6B12-4FBB-8557-BF1F32DC2343}"/>
              </a:ext>
            </a:extLst>
          </p:cNvPr>
          <p:cNvCxnSpPr>
            <a:stCxn id="4" idx="1"/>
          </p:cNvCxnSpPr>
          <p:nvPr/>
        </p:nvCxnSpPr>
        <p:spPr>
          <a:xfrm>
            <a:off x="34928" y="3414713"/>
            <a:ext cx="4537075" cy="0"/>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 name="13 Conector recto">
            <a:extLst>
              <a:ext uri="{FF2B5EF4-FFF2-40B4-BE49-F238E27FC236}">
                <a16:creationId xmlns:a16="http://schemas.microsoft.com/office/drawing/2014/main" id="{FBEC6583-3FED-41CC-8EBA-12D1CBCD349F}"/>
              </a:ext>
            </a:extLst>
          </p:cNvPr>
          <p:cNvCxnSpPr/>
          <p:nvPr/>
        </p:nvCxnSpPr>
        <p:spPr>
          <a:xfrm>
            <a:off x="4643438" y="115888"/>
            <a:ext cx="4500563"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pic>
        <p:nvPicPr>
          <p:cNvPr id="77832" name="Picture 2">
            <a:extLst>
              <a:ext uri="{FF2B5EF4-FFF2-40B4-BE49-F238E27FC236}">
                <a16:creationId xmlns:a16="http://schemas.microsoft.com/office/drawing/2014/main" id="{33E5F77B-A3B1-4FD1-A3D4-1D0261583B6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3441" y="901702"/>
            <a:ext cx="4465637" cy="420687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77833" name="1 Rectángulo">
            <a:extLst>
              <a:ext uri="{FF2B5EF4-FFF2-40B4-BE49-F238E27FC236}">
                <a16:creationId xmlns:a16="http://schemas.microsoft.com/office/drawing/2014/main" id="{7E2DC3CF-3B54-438F-B244-292360DFE82F}"/>
              </a:ext>
            </a:extLst>
          </p:cNvPr>
          <p:cNvSpPr>
            <a:spLocks noChangeArrowheads="1"/>
          </p:cNvSpPr>
          <p:nvPr/>
        </p:nvSpPr>
        <p:spPr bwMode="auto">
          <a:xfrm>
            <a:off x="4643441" y="4941888"/>
            <a:ext cx="4465637" cy="431800"/>
          </a:xfrm>
          <a:prstGeom prst="rect">
            <a:avLst/>
          </a:prstGeom>
          <a:solidFill>
            <a:schemeClr val="tx1"/>
          </a:solidFill>
          <a:ln w="9525" algn="ctr">
            <a:solidFill>
              <a:schemeClr val="tx1"/>
            </a:solidFill>
            <a:round/>
            <a:headEnd/>
            <a:tailEnd/>
          </a:ln>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CL" sz="2400">
              <a:latin typeface="Berlin Sans FB Demi" panose="020E0802020502020306" pitchFamily="34" charset="0"/>
            </a:endParaRPr>
          </a:p>
        </p:txBody>
      </p:sp>
    </p:spTree>
    <p:extLst>
      <p:ext uri="{BB962C8B-B14F-4D97-AF65-F5344CB8AC3E}">
        <p14:creationId xmlns:p14="http://schemas.microsoft.com/office/powerpoint/2010/main" val="4091157495"/>
      </p:ext>
    </p:extLst>
  </p:cSld>
  <p:clrMapOvr>
    <a:masterClrMapping/>
  </p:clrMapOvr>
  <p:transition spd="med">
    <p:fade/>
  </p:transition>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Título"/>
          <p:cNvSpPr>
            <a:spLocks noGrp="1"/>
          </p:cNvSpPr>
          <p:nvPr>
            <p:ph type="title"/>
          </p:nvPr>
        </p:nvSpPr>
        <p:spPr>
          <a:xfrm>
            <a:off x="-29135" y="692696"/>
            <a:ext cx="9144000" cy="857250"/>
          </a:xfrm>
          <a:solidFill>
            <a:schemeClr val="bg1">
              <a:lumMod val="65000"/>
            </a:schemeClr>
          </a:solidFill>
        </p:spPr>
        <p:txBody>
          <a:bodyPr>
            <a:normAutofit fontScale="90000"/>
          </a:bodyPr>
          <a:lstStyle/>
          <a:p>
            <a:pPr>
              <a:defRPr/>
            </a:pPr>
            <a:br>
              <a:rPr lang="es-MX" dirty="0">
                <a:latin typeface="Berlin Sans FB Demi" pitchFamily="34" charset="0"/>
              </a:rPr>
            </a:br>
            <a:r>
              <a:rPr lang="es-MX" dirty="0">
                <a:latin typeface="Berlin Sans FB Demi" pitchFamily="34" charset="0"/>
              </a:rPr>
              <a:t>COSTOS VARIABLES</a:t>
            </a:r>
            <a:br>
              <a:rPr lang="es-MX" dirty="0">
                <a:latin typeface="Berlin Sans FB Demi" pitchFamily="34" charset="0"/>
              </a:rPr>
            </a:br>
            <a:endParaRPr lang="es-CL" dirty="0">
              <a:latin typeface="Berlin Sans FB Demi" pitchFamily="34" charset="0"/>
            </a:endParaRPr>
          </a:p>
        </p:txBody>
      </p:sp>
      <p:sp>
        <p:nvSpPr>
          <p:cNvPr id="41987" name="2 Marcador de contenido"/>
          <p:cNvSpPr>
            <a:spLocks noGrp="1"/>
          </p:cNvSpPr>
          <p:nvPr>
            <p:ph idx="1"/>
          </p:nvPr>
        </p:nvSpPr>
        <p:spPr>
          <a:xfrm>
            <a:off x="1" y="1196752"/>
            <a:ext cx="5148064" cy="3394472"/>
          </a:xfrm>
        </p:spPr>
        <p:txBody>
          <a:bodyPr/>
          <a:lstStyle/>
          <a:p>
            <a:pPr marL="0" indent="0" algn="r">
              <a:buNone/>
            </a:pPr>
            <a:endParaRPr lang="es-CL" altLang="es-CL" sz="3400" dirty="0">
              <a:latin typeface="Berlin Sans FB Demi" panose="020E0802020502020306" pitchFamily="34" charset="0"/>
            </a:endParaRPr>
          </a:p>
          <a:p>
            <a:pPr marL="0" indent="0" algn="r">
              <a:buNone/>
            </a:pPr>
            <a:r>
              <a:rPr lang="es-CL" altLang="es-CL" sz="3400" dirty="0">
                <a:latin typeface="Berlin Sans FB Demi" panose="020E0802020502020306" pitchFamily="34" charset="0"/>
              </a:rPr>
              <a:t>Costos que están directamente relacionados con el nivel de producción y ventas de la empresa, es decir, mientras más se produzca y venda, mayores son estos costos y viceversa.</a:t>
            </a:r>
          </a:p>
          <a:p>
            <a:pPr marL="0" indent="0" algn="r">
              <a:buNone/>
            </a:pPr>
            <a:endParaRPr lang="es-CL" altLang="es-CL" sz="3400" dirty="0">
              <a:latin typeface="Berlin Sans FB Demi" panose="020E0802020502020306" pitchFamily="34" charset="0"/>
            </a:endParaRPr>
          </a:p>
          <a:p>
            <a:pPr marL="0" indent="0" algn="r">
              <a:buNone/>
            </a:pPr>
            <a:endParaRPr lang="es-CL" altLang="es-CL" sz="3400" dirty="0">
              <a:latin typeface="Berlin Sans FB Demi" panose="020E0802020502020306" pitchFamily="34" charset="0"/>
            </a:endParaRPr>
          </a:p>
        </p:txBody>
      </p:sp>
      <p:pic>
        <p:nvPicPr>
          <p:cNvPr id="1576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6925" y="2510898"/>
            <a:ext cx="3244452" cy="329436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00292927"/>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sz="1800"/>
          </a:p>
        </p:txBody>
      </p:sp>
      <p:sp>
        <p:nvSpPr>
          <p:cNvPr id="43011" name="2 Marcador de contenido"/>
          <p:cNvSpPr>
            <a:spLocks noGrp="1"/>
          </p:cNvSpPr>
          <p:nvPr>
            <p:ph idx="1"/>
          </p:nvPr>
        </p:nvSpPr>
        <p:spPr>
          <a:xfrm>
            <a:off x="1485900" y="1268760"/>
            <a:ext cx="6172200" cy="3394472"/>
          </a:xfrm>
        </p:spPr>
        <p:txBody>
          <a:bodyPr/>
          <a:lstStyle/>
          <a:p>
            <a:pPr>
              <a:buFont typeface="Wingdings" panose="05000000000000000000" pitchFamily="2" charset="2"/>
              <a:buChar char="§"/>
            </a:pPr>
            <a:r>
              <a:rPr lang="es-CL" altLang="es-CL" sz="3400" dirty="0">
                <a:solidFill>
                  <a:schemeClr val="bg1"/>
                </a:solidFill>
                <a:latin typeface="Berlin Sans FB Demi" panose="020E0802020502020306" pitchFamily="34" charset="0"/>
              </a:rPr>
              <a:t>Sueldos a trato.</a:t>
            </a:r>
          </a:p>
          <a:p>
            <a:pPr>
              <a:buFont typeface="Wingdings" panose="05000000000000000000" pitchFamily="2" charset="2"/>
              <a:buChar char="§"/>
            </a:pPr>
            <a:r>
              <a:rPr lang="es-CL" altLang="es-CL" sz="3400" dirty="0">
                <a:solidFill>
                  <a:schemeClr val="bg1"/>
                </a:solidFill>
                <a:latin typeface="Berlin Sans FB Demi" panose="020E0802020502020306" pitchFamily="34" charset="0"/>
              </a:rPr>
              <a:t>Comisiones de venta.</a:t>
            </a:r>
          </a:p>
          <a:p>
            <a:pPr>
              <a:buFont typeface="Wingdings" panose="05000000000000000000" pitchFamily="2" charset="2"/>
              <a:buChar char="§"/>
            </a:pPr>
            <a:r>
              <a:rPr lang="es-CL" altLang="es-CL" sz="3400" dirty="0">
                <a:solidFill>
                  <a:schemeClr val="bg1"/>
                </a:solidFill>
                <a:latin typeface="Berlin Sans FB Demi" panose="020E0802020502020306" pitchFamily="34" charset="0"/>
              </a:rPr>
              <a:t>Materiales.</a:t>
            </a:r>
          </a:p>
          <a:p>
            <a:pPr>
              <a:buFont typeface="Wingdings" panose="05000000000000000000" pitchFamily="2" charset="2"/>
              <a:buChar char="§"/>
            </a:pPr>
            <a:r>
              <a:rPr lang="es-CL" altLang="es-CL" sz="3400" dirty="0">
                <a:solidFill>
                  <a:schemeClr val="bg1"/>
                </a:solidFill>
                <a:latin typeface="Berlin Sans FB Demi" panose="020E0802020502020306" pitchFamily="34" charset="0"/>
              </a:rPr>
              <a:t>Envases y embalajes.</a:t>
            </a:r>
          </a:p>
          <a:p>
            <a:pPr>
              <a:buFont typeface="Wingdings" panose="05000000000000000000" pitchFamily="2" charset="2"/>
              <a:buChar char="§"/>
            </a:pPr>
            <a:r>
              <a:rPr lang="es-CL" altLang="es-CL" sz="3400" dirty="0">
                <a:solidFill>
                  <a:schemeClr val="bg1"/>
                </a:solidFill>
                <a:latin typeface="Berlin Sans FB Demi" panose="020E0802020502020306" pitchFamily="34" charset="0"/>
              </a:rPr>
              <a:t>Subcontrataciones.</a:t>
            </a:r>
          </a:p>
          <a:p>
            <a:pPr>
              <a:buFont typeface="Wingdings" panose="05000000000000000000" pitchFamily="2" charset="2"/>
              <a:buChar char="§"/>
            </a:pPr>
            <a:r>
              <a:rPr lang="es-CL" altLang="es-CL" sz="3400" dirty="0">
                <a:solidFill>
                  <a:schemeClr val="bg1"/>
                </a:solidFill>
                <a:latin typeface="Berlin Sans FB Demi" panose="020E0802020502020306" pitchFamily="34" charset="0"/>
              </a:rPr>
              <a:t>Mercadería y/o materias primas.</a:t>
            </a:r>
          </a:p>
        </p:txBody>
      </p:sp>
    </p:spTree>
    <p:extLst>
      <p:ext uri="{BB962C8B-B14F-4D97-AF65-F5344CB8AC3E}">
        <p14:creationId xmlns:p14="http://schemas.microsoft.com/office/powerpoint/2010/main" val="2168388071"/>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Título"/>
          <p:cNvSpPr>
            <a:spLocks noGrp="1"/>
          </p:cNvSpPr>
          <p:nvPr>
            <p:ph type="title"/>
          </p:nvPr>
        </p:nvSpPr>
        <p:spPr>
          <a:xfrm>
            <a:off x="0" y="548680"/>
            <a:ext cx="9144000" cy="857250"/>
          </a:xfrm>
          <a:solidFill>
            <a:schemeClr val="bg1">
              <a:lumMod val="65000"/>
            </a:schemeClr>
          </a:solidFill>
        </p:spPr>
        <p:txBody>
          <a:bodyPr>
            <a:normAutofit fontScale="90000"/>
          </a:bodyPr>
          <a:lstStyle/>
          <a:p>
            <a:pPr>
              <a:defRPr/>
            </a:pPr>
            <a:br>
              <a:rPr lang="es-MX" dirty="0">
                <a:latin typeface="Berlin Sans FB Demi" pitchFamily="34" charset="0"/>
              </a:rPr>
            </a:br>
            <a:r>
              <a:rPr lang="es-MX" dirty="0">
                <a:latin typeface="Berlin Sans FB Demi" pitchFamily="34" charset="0"/>
              </a:rPr>
              <a:t>COSTOS UNITARIOS</a:t>
            </a:r>
            <a:br>
              <a:rPr lang="es-MX" dirty="0">
                <a:latin typeface="Berlin Sans FB Demi" pitchFamily="34" charset="0"/>
              </a:rPr>
            </a:br>
            <a:endParaRPr lang="es-CL" dirty="0">
              <a:latin typeface="Berlin Sans FB Demi" pitchFamily="34" charset="0"/>
            </a:endParaRPr>
          </a:p>
        </p:txBody>
      </p:sp>
      <p:sp>
        <p:nvSpPr>
          <p:cNvPr id="44035" name="2 Marcador de contenido"/>
          <p:cNvSpPr>
            <a:spLocks noGrp="1"/>
          </p:cNvSpPr>
          <p:nvPr>
            <p:ph idx="1"/>
          </p:nvPr>
        </p:nvSpPr>
        <p:spPr>
          <a:xfrm>
            <a:off x="124403" y="1556792"/>
            <a:ext cx="9019597" cy="1785938"/>
          </a:xfrm>
        </p:spPr>
        <p:txBody>
          <a:bodyPr/>
          <a:lstStyle/>
          <a:p>
            <a:pPr marL="0" indent="0">
              <a:buNone/>
            </a:pPr>
            <a:r>
              <a:rPr lang="es-CL" altLang="es-CL" sz="2500" dirty="0">
                <a:latin typeface="Berlin Sans FB Demi" panose="020E0802020502020306" pitchFamily="34" charset="0"/>
              </a:rPr>
              <a:t>Se obtienen los costos fijos unitarios  cuando se suman todos los costos fijos y se dividen por la cantidad de productos o servicios elaborados y/o vendidos en el período en que se calcula.</a:t>
            </a:r>
          </a:p>
        </p:txBody>
      </p:sp>
      <p:pic>
        <p:nvPicPr>
          <p:cNvPr id="158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404" y="3493592"/>
            <a:ext cx="3728298" cy="231167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4037" name="2 Marcador de contenido"/>
          <p:cNvSpPr txBox="1">
            <a:spLocks/>
          </p:cNvSpPr>
          <p:nvPr/>
        </p:nvSpPr>
        <p:spPr bwMode="auto">
          <a:xfrm>
            <a:off x="3852702" y="2780928"/>
            <a:ext cx="5111785"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Berlin Sans FB Demi" panose="020E0802020502020306" pitchFamily="34" charset="0"/>
                <a:cs typeface="Arial" panose="020B0604020202020204" pitchFamily="34" charset="0"/>
              </a:defRPr>
            </a:lvl1pPr>
            <a:lvl2pPr marL="742950" indent="-285750" eaLnBrk="0" hangingPunct="0">
              <a:defRPr>
                <a:solidFill>
                  <a:schemeClr val="tx1"/>
                </a:solidFill>
                <a:latin typeface="Berlin Sans FB Demi" panose="020E0802020502020306" pitchFamily="34" charset="0"/>
                <a:cs typeface="Arial" panose="020B0604020202020204" pitchFamily="34" charset="0"/>
              </a:defRPr>
            </a:lvl2pPr>
            <a:lvl3pPr marL="1143000" indent="-228600" eaLnBrk="0" hangingPunct="0">
              <a:defRPr>
                <a:solidFill>
                  <a:schemeClr val="tx1"/>
                </a:solidFill>
                <a:latin typeface="Berlin Sans FB Demi" panose="020E0802020502020306" pitchFamily="34" charset="0"/>
                <a:cs typeface="Arial" panose="020B0604020202020204" pitchFamily="34" charset="0"/>
              </a:defRPr>
            </a:lvl3pPr>
            <a:lvl4pPr marL="1600200" indent="-228600" eaLnBrk="0" hangingPunct="0">
              <a:defRPr>
                <a:solidFill>
                  <a:schemeClr val="tx1"/>
                </a:solidFill>
                <a:latin typeface="Berlin Sans FB Demi" panose="020E0802020502020306" pitchFamily="34" charset="0"/>
                <a:cs typeface="Arial" panose="020B0604020202020204" pitchFamily="34" charset="0"/>
              </a:defRPr>
            </a:lvl4pPr>
            <a:lvl5pPr marL="2057400" indent="-228600" eaLnBrk="0" hangingPunct="0">
              <a:defRPr>
                <a:solidFill>
                  <a:schemeClr val="tx1"/>
                </a:solidFill>
                <a:latin typeface="Berlin Sans FB Demi" panose="020E0802020502020306"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9pPr>
          </a:lstStyle>
          <a:p>
            <a:pPr>
              <a:spcBef>
                <a:spcPct val="20000"/>
              </a:spcBef>
            </a:pPr>
            <a:r>
              <a:rPr lang="es-CL" altLang="es-CL" sz="2500" dirty="0"/>
              <a:t>Y los costos variables unitarios se obtienen cuando se suman todos los costos variables y se dividen por la cantidad de productos o servicios elaborados y/o vendidos. </a:t>
            </a:r>
          </a:p>
          <a:p>
            <a:pPr>
              <a:spcBef>
                <a:spcPct val="20000"/>
              </a:spcBef>
            </a:pPr>
            <a:r>
              <a:rPr lang="es-CL" altLang="es-CL" sz="2500" dirty="0"/>
              <a:t>Así entonces, el costo total unitario es aquel valor monetario que resulta de la suma del costo fijo unitario más el costo variable unitario.</a:t>
            </a:r>
          </a:p>
        </p:txBody>
      </p:sp>
    </p:spTree>
    <p:extLst>
      <p:ext uri="{BB962C8B-B14F-4D97-AF65-F5344CB8AC3E}">
        <p14:creationId xmlns:p14="http://schemas.microsoft.com/office/powerpoint/2010/main" val="3317917938"/>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1908720" y="404664"/>
            <a:ext cx="8229600" cy="1143000"/>
          </a:xfrm>
          <a:noFill/>
          <a:ln/>
        </p:spPr>
        <p:txBody>
          <a:bodyPr/>
          <a:lstStyle/>
          <a:p>
            <a:r>
              <a:rPr lang="es-CL" altLang="es-CL" sz="4000" b="1" dirty="0">
                <a:solidFill>
                  <a:schemeClr val="bg2"/>
                </a:solidFill>
                <a:effectLst>
                  <a:outerShdw blurRad="38100" dist="38100" dir="2700000" algn="tl">
                    <a:srgbClr val="C0C0C0"/>
                  </a:outerShdw>
                </a:effectLst>
                <a:latin typeface="Berlin Sans FB Demi" panose="020E0802020502020306" pitchFamily="34" charset="0"/>
              </a:rPr>
              <a:t> P=</a:t>
            </a:r>
            <a:r>
              <a:rPr lang="es-CL" altLang="es-CL" sz="4000" b="1" dirty="0">
                <a:solidFill>
                  <a:srgbClr val="990033"/>
                </a:solidFill>
                <a:effectLst>
                  <a:outerShdw blurRad="38100" dist="38100" dir="2700000" algn="tl">
                    <a:srgbClr val="C0C0C0"/>
                  </a:outerShdw>
                </a:effectLst>
                <a:latin typeface="Berlin Sans FB Demi" panose="020E0802020502020306" pitchFamily="34" charset="0"/>
              </a:rPr>
              <a:t>PLAZA</a:t>
            </a:r>
            <a:endParaRPr lang="es-ES" altLang="es-CL" sz="4000" b="1" dirty="0">
              <a:solidFill>
                <a:srgbClr val="990033"/>
              </a:solidFill>
              <a:effectLst>
                <a:outerShdw blurRad="38100" dist="38100" dir="2700000" algn="tl">
                  <a:srgbClr val="C0C0C0"/>
                </a:outerShdw>
              </a:effectLst>
              <a:latin typeface="Berlin Sans FB Demi" panose="020E0802020502020306" pitchFamily="34" charset="0"/>
            </a:endParaRPr>
          </a:p>
        </p:txBody>
      </p:sp>
      <p:pic>
        <p:nvPicPr>
          <p:cNvPr id="389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0547" y="2204864"/>
            <a:ext cx="4919663" cy="3689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uadroTexto 1"/>
          <p:cNvSpPr txBox="1"/>
          <p:nvPr/>
        </p:nvSpPr>
        <p:spPr>
          <a:xfrm>
            <a:off x="6053016" y="836712"/>
            <a:ext cx="3070055" cy="5632311"/>
          </a:xfrm>
          <a:prstGeom prst="rect">
            <a:avLst/>
          </a:prstGeom>
          <a:noFill/>
        </p:spPr>
        <p:txBody>
          <a:bodyPr wrap="square" rtlCol="0">
            <a:spAutoFit/>
          </a:bodyPr>
          <a:lstStyle/>
          <a:p>
            <a:r>
              <a:rPr lang="es-CL" b="0" dirty="0"/>
              <a:t>La </a:t>
            </a:r>
            <a:r>
              <a:rPr lang="es-CL" dirty="0"/>
              <a:t>plaza o distribución</a:t>
            </a:r>
            <a:r>
              <a:rPr lang="es-CL" b="0" dirty="0"/>
              <a:t> es el instrumento del </a:t>
            </a:r>
            <a:r>
              <a:rPr lang="es-CL" dirty="0"/>
              <a:t>Marketing</a:t>
            </a:r>
            <a:r>
              <a:rPr lang="es-CL" b="0" dirty="0"/>
              <a:t> </a:t>
            </a:r>
            <a:r>
              <a:rPr lang="es-CL" b="0" dirty="0" err="1"/>
              <a:t>Mix</a:t>
            </a:r>
            <a:r>
              <a:rPr lang="es-CL" b="0" dirty="0"/>
              <a:t> que relaciona a los productores de un bien o servicio con los consumidores del mismo. Permite que los distintos productos estén al alcance de los consumidores en el momento, forma y lugar apropiado</a:t>
            </a:r>
            <a:endParaRPr lang="es-CL" dirty="0"/>
          </a:p>
        </p:txBody>
      </p:sp>
    </p:spTree>
    <p:extLst>
      <p:ext uri="{BB962C8B-B14F-4D97-AF65-F5344CB8AC3E}">
        <p14:creationId xmlns:p14="http://schemas.microsoft.com/office/powerpoint/2010/main" val="1742736174"/>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770" name="Rectangle 2"/>
          <p:cNvSpPr>
            <a:spLocks noGrp="1" noChangeArrowheads="1"/>
          </p:cNvSpPr>
          <p:nvPr>
            <p:ph type="title"/>
          </p:nvPr>
        </p:nvSpPr>
        <p:spPr>
          <a:xfrm>
            <a:off x="755650" y="476250"/>
            <a:ext cx="8229600" cy="1143000"/>
          </a:xfrm>
        </p:spPr>
        <p:txBody>
          <a:bodyPr/>
          <a:lstStyle/>
          <a:p>
            <a:pPr eaLnBrk="1" hangingPunct="1">
              <a:defRPr/>
            </a:pPr>
            <a:r>
              <a:rPr lang="es-CL" sz="4000" b="1">
                <a:solidFill>
                  <a:schemeClr val="bg2"/>
                </a:solidFill>
                <a:effectLst>
                  <a:outerShdw blurRad="38100" dist="38100" dir="2700000" algn="tl">
                    <a:srgbClr val="C0C0C0"/>
                  </a:outerShdw>
                </a:effectLst>
                <a:latin typeface="Berlin Sans FB Demi" pitchFamily="34" charset="0"/>
              </a:rPr>
              <a:t>LUGAR DE VENTA =  </a:t>
            </a:r>
            <a:r>
              <a:rPr lang="es-CL" sz="4000" b="1">
                <a:solidFill>
                  <a:srgbClr val="990033"/>
                </a:solidFill>
                <a:effectLst>
                  <a:outerShdw blurRad="38100" dist="38100" dir="2700000" algn="tl">
                    <a:srgbClr val="C0C0C0"/>
                  </a:outerShdw>
                </a:effectLst>
                <a:latin typeface="Berlin Sans FB Demi" pitchFamily="34" charset="0"/>
              </a:rPr>
              <a:t>PLAZA</a:t>
            </a:r>
            <a:endParaRPr lang="es-ES" sz="4000" b="1">
              <a:solidFill>
                <a:srgbClr val="990033"/>
              </a:solidFill>
              <a:effectLst>
                <a:outerShdw blurRad="38100" dist="38100" dir="2700000" algn="tl">
                  <a:srgbClr val="C0C0C0"/>
                </a:outerShdw>
              </a:effectLst>
              <a:latin typeface="Berlin Sans FB Demi" pitchFamily="34" charset="0"/>
            </a:endParaRPr>
          </a:p>
        </p:txBody>
      </p:sp>
      <p:pic>
        <p:nvPicPr>
          <p:cNvPr id="1822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450" y="2060575"/>
            <a:ext cx="4919663" cy="368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2276" name="Text Box 4"/>
          <p:cNvSpPr txBox="1">
            <a:spLocks noChangeArrowheads="1"/>
          </p:cNvSpPr>
          <p:nvPr/>
        </p:nvSpPr>
        <p:spPr bwMode="auto">
          <a:xfrm>
            <a:off x="6443663" y="3060700"/>
            <a:ext cx="2411412" cy="2528888"/>
          </a:xfrm>
          <a:prstGeom prst="rect">
            <a:avLst/>
          </a:prstGeom>
          <a:solidFill>
            <a:srgbClr val="9900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Berlin Sans FB Demi" panose="020E0802020502020306" pitchFamily="34" charset="0"/>
                <a:cs typeface="Arial" panose="020B0604020202020204" pitchFamily="34" charset="0"/>
              </a:defRPr>
            </a:lvl1pPr>
            <a:lvl2pPr marL="742950" indent="-285750" eaLnBrk="0" hangingPunct="0">
              <a:defRPr>
                <a:solidFill>
                  <a:schemeClr val="tx1"/>
                </a:solidFill>
                <a:latin typeface="Berlin Sans FB Demi" panose="020E0802020502020306" pitchFamily="34" charset="0"/>
                <a:cs typeface="Arial" panose="020B0604020202020204" pitchFamily="34" charset="0"/>
              </a:defRPr>
            </a:lvl2pPr>
            <a:lvl3pPr marL="1143000" indent="-228600" eaLnBrk="0" hangingPunct="0">
              <a:defRPr>
                <a:solidFill>
                  <a:schemeClr val="tx1"/>
                </a:solidFill>
                <a:latin typeface="Berlin Sans FB Demi" panose="020E0802020502020306" pitchFamily="34" charset="0"/>
                <a:cs typeface="Arial" panose="020B0604020202020204" pitchFamily="34" charset="0"/>
              </a:defRPr>
            </a:lvl3pPr>
            <a:lvl4pPr marL="1600200" indent="-228600" eaLnBrk="0" hangingPunct="0">
              <a:defRPr>
                <a:solidFill>
                  <a:schemeClr val="tx1"/>
                </a:solidFill>
                <a:latin typeface="Berlin Sans FB Demi" panose="020E0802020502020306" pitchFamily="34" charset="0"/>
                <a:cs typeface="Arial" panose="020B0604020202020204" pitchFamily="34" charset="0"/>
              </a:defRPr>
            </a:lvl4pPr>
            <a:lvl5pPr marL="2057400" indent="-228600" eaLnBrk="0" hangingPunct="0">
              <a:defRPr>
                <a:solidFill>
                  <a:schemeClr val="tx1"/>
                </a:solidFill>
                <a:latin typeface="Berlin Sans FB Demi" panose="020E0802020502020306"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9pPr>
          </a:lstStyle>
          <a:p>
            <a:pPr eaLnBrk="1" hangingPunct="1">
              <a:spcBef>
                <a:spcPct val="50000"/>
              </a:spcBef>
            </a:pPr>
            <a:r>
              <a:rPr lang="es-CL" altLang="es-CL" sz="3200">
                <a:solidFill>
                  <a:schemeClr val="bg1"/>
                </a:solidFill>
              </a:rPr>
              <a:t>Forma de hacer llegar el producto al consumidor</a:t>
            </a:r>
          </a:p>
        </p:txBody>
      </p:sp>
    </p:spTree>
    <p:extLst>
      <p:ext uri="{BB962C8B-B14F-4D97-AF65-F5344CB8AC3E}">
        <p14:creationId xmlns:p14="http://schemas.microsoft.com/office/powerpoint/2010/main" val="2652362118"/>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43438" y="274638"/>
            <a:ext cx="4249737" cy="1143000"/>
          </a:xfrm>
          <a:solidFill>
            <a:srgbClr val="009999"/>
          </a:solidFill>
        </p:spPr>
        <p:txBody>
          <a:bodyPr/>
          <a:lstStyle/>
          <a:p>
            <a:pPr>
              <a:defRPr/>
            </a:pPr>
            <a:r>
              <a:rPr lang="es-MX" sz="4300" dirty="0">
                <a:solidFill>
                  <a:schemeClr val="bg1">
                    <a:lumMod val="95000"/>
                  </a:schemeClr>
                </a:solidFill>
                <a:effectLst>
                  <a:outerShdw blurRad="38100" dist="38100" dir="2700000" algn="tl">
                    <a:srgbClr val="000000">
                      <a:alpha val="43137"/>
                    </a:srgbClr>
                  </a:outerShdw>
                </a:effectLst>
                <a:latin typeface="Berlin Sans FB Demi" pitchFamily="34" charset="0"/>
              </a:rPr>
              <a:t>Cómo llego a mi cliente?</a:t>
            </a:r>
            <a:endParaRPr lang="es-CL" sz="4300" dirty="0">
              <a:solidFill>
                <a:schemeClr val="bg1">
                  <a:lumMod val="95000"/>
                </a:schemeClr>
              </a:solidFill>
              <a:effectLst>
                <a:outerShdw blurRad="38100" dist="38100" dir="2700000" algn="tl">
                  <a:srgbClr val="000000">
                    <a:alpha val="43137"/>
                  </a:srgbClr>
                </a:outerShdw>
              </a:effectLst>
              <a:latin typeface="Berlin Sans FB Demi" pitchFamily="34" charset="0"/>
            </a:endParaRPr>
          </a:p>
        </p:txBody>
      </p:sp>
      <p:pic>
        <p:nvPicPr>
          <p:cNvPr id="158723"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76056" y="3828045"/>
            <a:ext cx="3600400" cy="269729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87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476672"/>
            <a:ext cx="4032448" cy="604867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872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04173" y="1700808"/>
            <a:ext cx="1944165" cy="1911213"/>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03969948"/>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a:xfrm>
            <a:off x="0" y="274638"/>
            <a:ext cx="9144000" cy="1143000"/>
          </a:xfrm>
          <a:solidFill>
            <a:srgbClr val="C00000"/>
          </a:solidFill>
        </p:spPr>
        <p:txBody>
          <a:bodyPr/>
          <a:lstStyle/>
          <a:p>
            <a:br>
              <a:rPr lang="es-CL" altLang="es-CL" sz="4300">
                <a:latin typeface="Berlin Sans FB Demi" panose="020E0802020502020306" pitchFamily="34" charset="0"/>
              </a:rPr>
            </a:br>
            <a:r>
              <a:rPr lang="es-CL" altLang="es-CL" sz="4300">
                <a:latin typeface="Berlin Sans FB Demi" panose="020E0802020502020306" pitchFamily="34" charset="0"/>
              </a:rPr>
              <a:t>Preguntas a responder </a:t>
            </a:r>
            <a:br>
              <a:rPr lang="es-CL" altLang="es-CL" sz="4300">
                <a:latin typeface="Berlin Sans FB Demi" panose="020E0802020502020306" pitchFamily="34" charset="0"/>
              </a:rPr>
            </a:br>
            <a:endParaRPr lang="es-CL" altLang="es-CL" sz="4300">
              <a:latin typeface="Berlin Sans FB Demi" panose="020E0802020502020306" pitchFamily="34" charset="0"/>
            </a:endParaRPr>
          </a:p>
        </p:txBody>
      </p:sp>
      <p:sp>
        <p:nvSpPr>
          <p:cNvPr id="20483" name="2 Marcador de contenido"/>
          <p:cNvSpPr>
            <a:spLocks noGrp="1"/>
          </p:cNvSpPr>
          <p:nvPr>
            <p:ph idx="1"/>
          </p:nvPr>
        </p:nvSpPr>
        <p:spPr>
          <a:xfrm>
            <a:off x="250825" y="1628775"/>
            <a:ext cx="8569325" cy="1390650"/>
          </a:xfrm>
        </p:spPr>
        <p:txBody>
          <a:bodyPr/>
          <a:lstStyle/>
          <a:p>
            <a:pPr>
              <a:buFont typeface="Wingdings" pitchFamily="2" charset="2"/>
              <a:buChar char="§"/>
              <a:defRPr/>
            </a:pPr>
            <a:r>
              <a:rPr lang="es-CL" sz="2500" dirty="0">
                <a:latin typeface="Berlin Sans FB Demi" pitchFamily="34" charset="0"/>
              </a:rPr>
              <a:t>Canales a los cuales se tiene acceso para llegar a los consumidores que estén dentro de las posibilidades de la empresa. Puede ser que exista una gran idea de llegada pero está completamente fuera del alcance debido a sus altos costos.</a:t>
            </a:r>
          </a:p>
          <a:p>
            <a:pPr marL="0" indent="0">
              <a:buFontTx/>
              <a:buNone/>
              <a:defRPr/>
            </a:pPr>
            <a:endParaRPr lang="es-CL" sz="2500" dirty="0">
              <a:latin typeface="Berlin Sans FB Demi" pitchFamily="34" charset="0"/>
            </a:endParaRPr>
          </a:p>
        </p:txBody>
      </p:sp>
      <p:pic>
        <p:nvPicPr>
          <p:cNvPr id="2048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23012" y="4661219"/>
            <a:ext cx="2938984" cy="2144073"/>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461" name="2 Marcador de contenido"/>
          <p:cNvSpPr txBox="1">
            <a:spLocks/>
          </p:cNvSpPr>
          <p:nvPr/>
        </p:nvSpPr>
        <p:spPr bwMode="auto">
          <a:xfrm>
            <a:off x="107950" y="3573463"/>
            <a:ext cx="9036050"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Berlin Sans FB Demi" panose="020E0802020502020306" pitchFamily="34" charset="0"/>
                <a:cs typeface="Arial" panose="020B0604020202020204" pitchFamily="34" charset="0"/>
              </a:defRPr>
            </a:lvl1pPr>
            <a:lvl2pPr marL="742950" indent="-285750" eaLnBrk="0" hangingPunct="0">
              <a:defRPr>
                <a:solidFill>
                  <a:schemeClr val="tx1"/>
                </a:solidFill>
                <a:latin typeface="Berlin Sans FB Demi" panose="020E0802020502020306" pitchFamily="34" charset="0"/>
                <a:cs typeface="Arial" panose="020B0604020202020204" pitchFamily="34" charset="0"/>
              </a:defRPr>
            </a:lvl2pPr>
            <a:lvl3pPr marL="1143000" indent="-228600" eaLnBrk="0" hangingPunct="0">
              <a:defRPr>
                <a:solidFill>
                  <a:schemeClr val="tx1"/>
                </a:solidFill>
                <a:latin typeface="Berlin Sans FB Demi" panose="020E0802020502020306" pitchFamily="34" charset="0"/>
                <a:cs typeface="Arial" panose="020B0604020202020204" pitchFamily="34" charset="0"/>
              </a:defRPr>
            </a:lvl3pPr>
            <a:lvl4pPr marL="1600200" indent="-228600" eaLnBrk="0" hangingPunct="0">
              <a:defRPr>
                <a:solidFill>
                  <a:schemeClr val="tx1"/>
                </a:solidFill>
                <a:latin typeface="Berlin Sans FB Demi" panose="020E0802020502020306" pitchFamily="34" charset="0"/>
                <a:cs typeface="Arial" panose="020B0604020202020204" pitchFamily="34" charset="0"/>
              </a:defRPr>
            </a:lvl4pPr>
            <a:lvl5pPr marL="2057400" indent="-228600" eaLnBrk="0" hangingPunct="0">
              <a:defRPr>
                <a:solidFill>
                  <a:schemeClr val="tx1"/>
                </a:solidFill>
                <a:latin typeface="Berlin Sans FB Demi" panose="020E0802020502020306"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9pPr>
          </a:lstStyle>
          <a:p>
            <a:pPr>
              <a:spcBef>
                <a:spcPct val="20000"/>
              </a:spcBef>
              <a:buFont typeface="Wingdings" panose="05000000000000000000" pitchFamily="2" charset="2"/>
              <a:buChar char="§"/>
            </a:pPr>
            <a:r>
              <a:rPr lang="es-CL" altLang="es-CL" sz="2500" b="1"/>
              <a:t>Cuáles son los costos que representan para la empresa o para el negocio. Es decir por  cada peso que se gasta a cuántos clientes está llegando el mensaje o la información que se desea comunicar. </a:t>
            </a:r>
          </a:p>
        </p:txBody>
      </p:sp>
      <p:sp>
        <p:nvSpPr>
          <p:cNvPr id="19462" name="2 Marcador de contenido"/>
          <p:cNvSpPr txBox="1">
            <a:spLocks/>
          </p:cNvSpPr>
          <p:nvPr/>
        </p:nvSpPr>
        <p:spPr bwMode="auto">
          <a:xfrm>
            <a:off x="395288" y="5157788"/>
            <a:ext cx="5976937"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Berlin Sans FB Demi" panose="020E0802020502020306" pitchFamily="34" charset="0"/>
                <a:cs typeface="Arial" panose="020B0604020202020204" pitchFamily="34" charset="0"/>
              </a:defRPr>
            </a:lvl1pPr>
            <a:lvl2pPr marL="742950" indent="-285750" eaLnBrk="0" hangingPunct="0">
              <a:defRPr>
                <a:solidFill>
                  <a:schemeClr val="tx1"/>
                </a:solidFill>
                <a:latin typeface="Berlin Sans FB Demi" panose="020E0802020502020306" pitchFamily="34" charset="0"/>
                <a:cs typeface="Arial" panose="020B0604020202020204" pitchFamily="34" charset="0"/>
              </a:defRPr>
            </a:lvl2pPr>
            <a:lvl3pPr marL="1143000" indent="-228600" eaLnBrk="0" hangingPunct="0">
              <a:defRPr>
                <a:solidFill>
                  <a:schemeClr val="tx1"/>
                </a:solidFill>
                <a:latin typeface="Berlin Sans FB Demi" panose="020E0802020502020306" pitchFamily="34" charset="0"/>
                <a:cs typeface="Arial" panose="020B0604020202020204" pitchFamily="34" charset="0"/>
              </a:defRPr>
            </a:lvl3pPr>
            <a:lvl4pPr marL="1600200" indent="-228600" eaLnBrk="0" hangingPunct="0">
              <a:defRPr>
                <a:solidFill>
                  <a:schemeClr val="tx1"/>
                </a:solidFill>
                <a:latin typeface="Berlin Sans FB Demi" panose="020E0802020502020306" pitchFamily="34" charset="0"/>
                <a:cs typeface="Arial" panose="020B0604020202020204" pitchFamily="34" charset="0"/>
              </a:defRPr>
            </a:lvl4pPr>
            <a:lvl5pPr marL="2057400" indent="-228600" eaLnBrk="0" hangingPunct="0">
              <a:defRPr>
                <a:solidFill>
                  <a:schemeClr val="tx1"/>
                </a:solidFill>
                <a:latin typeface="Berlin Sans FB Demi" panose="020E0802020502020306"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9pPr>
          </a:lstStyle>
          <a:p>
            <a:pPr algn="just">
              <a:spcBef>
                <a:spcPct val="20000"/>
              </a:spcBef>
            </a:pPr>
            <a:r>
              <a:rPr lang="es-CL" altLang="es-CL" sz="2500" b="1" dirty="0"/>
              <a:t>A veces la mejor herramienta es el boca/oreja para una etapa inicial y un canal más desarrollado en un segundo período.</a:t>
            </a:r>
          </a:p>
          <a:p>
            <a:pPr algn="just">
              <a:spcBef>
                <a:spcPct val="20000"/>
              </a:spcBef>
            </a:pPr>
            <a:endParaRPr lang="es-CL" altLang="es-CL" sz="2500" b="1" dirty="0"/>
          </a:p>
        </p:txBody>
      </p:sp>
    </p:spTree>
    <p:extLst>
      <p:ext uri="{BB962C8B-B14F-4D97-AF65-F5344CB8AC3E}">
        <p14:creationId xmlns:p14="http://schemas.microsoft.com/office/powerpoint/2010/main" val="1742294840"/>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p:cNvSpPr/>
          <p:nvPr/>
        </p:nvSpPr>
        <p:spPr>
          <a:xfrm>
            <a:off x="0" y="0"/>
            <a:ext cx="9144000" cy="6858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116631"/>
            <a:ext cx="5616922" cy="421342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2" name="2 Marcador de contenido"/>
          <p:cNvSpPr txBox="1">
            <a:spLocks/>
          </p:cNvSpPr>
          <p:nvPr/>
        </p:nvSpPr>
        <p:spPr bwMode="auto">
          <a:xfrm>
            <a:off x="179388" y="4478338"/>
            <a:ext cx="8640762" cy="226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Berlin Sans FB Demi" panose="020E0802020502020306" pitchFamily="34" charset="0"/>
                <a:cs typeface="Arial" panose="020B0604020202020204" pitchFamily="34" charset="0"/>
              </a:defRPr>
            </a:lvl1pPr>
            <a:lvl2pPr marL="742950" indent="-285750" eaLnBrk="0" hangingPunct="0">
              <a:defRPr>
                <a:solidFill>
                  <a:schemeClr val="tx1"/>
                </a:solidFill>
                <a:latin typeface="Berlin Sans FB Demi" panose="020E0802020502020306" pitchFamily="34" charset="0"/>
                <a:cs typeface="Arial" panose="020B0604020202020204" pitchFamily="34" charset="0"/>
              </a:defRPr>
            </a:lvl2pPr>
            <a:lvl3pPr marL="1143000" indent="-228600" eaLnBrk="0" hangingPunct="0">
              <a:defRPr>
                <a:solidFill>
                  <a:schemeClr val="tx1"/>
                </a:solidFill>
                <a:latin typeface="Berlin Sans FB Demi" panose="020E0802020502020306" pitchFamily="34" charset="0"/>
                <a:cs typeface="Arial" panose="020B0604020202020204" pitchFamily="34" charset="0"/>
              </a:defRPr>
            </a:lvl3pPr>
            <a:lvl4pPr marL="1600200" indent="-228600" eaLnBrk="0" hangingPunct="0">
              <a:defRPr>
                <a:solidFill>
                  <a:schemeClr val="tx1"/>
                </a:solidFill>
                <a:latin typeface="Berlin Sans FB Demi" panose="020E0802020502020306" pitchFamily="34" charset="0"/>
                <a:cs typeface="Arial" panose="020B0604020202020204" pitchFamily="34" charset="0"/>
              </a:defRPr>
            </a:lvl4pPr>
            <a:lvl5pPr marL="2057400" indent="-228600" eaLnBrk="0" hangingPunct="0">
              <a:defRPr>
                <a:solidFill>
                  <a:schemeClr val="tx1"/>
                </a:solidFill>
                <a:latin typeface="Berlin Sans FB Demi" panose="020E0802020502020306"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9pPr>
          </a:lstStyle>
          <a:p>
            <a:pPr algn="ctr">
              <a:spcBef>
                <a:spcPct val="20000"/>
              </a:spcBef>
            </a:pPr>
            <a:r>
              <a:rPr lang="es-CL" altLang="es-CL" sz="3400" b="1" dirty="0"/>
              <a:t>El producto o servicio debe “estar presente” para que se transforme en una opción en la mente de los consumidores. </a:t>
            </a:r>
          </a:p>
        </p:txBody>
      </p:sp>
    </p:spTree>
    <p:extLst>
      <p:ext uri="{BB962C8B-B14F-4D97-AF65-F5344CB8AC3E}">
        <p14:creationId xmlns:p14="http://schemas.microsoft.com/office/powerpoint/2010/main" val="3637479012"/>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06775" y="404813"/>
            <a:ext cx="3829050" cy="587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939" name="Text Box 3"/>
          <p:cNvSpPr txBox="1">
            <a:spLocks noChangeArrowheads="1"/>
          </p:cNvSpPr>
          <p:nvPr/>
        </p:nvSpPr>
        <p:spPr bwMode="auto">
          <a:xfrm>
            <a:off x="323850" y="2492375"/>
            <a:ext cx="295275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CL" altLang="es-CL" sz="3600" b="1">
                <a:solidFill>
                  <a:schemeClr val="bg2"/>
                </a:solidFill>
                <a:effectLst>
                  <a:outerShdw blurRad="38100" dist="38100" dir="2700000" algn="tl">
                    <a:srgbClr val="C0C0C0"/>
                  </a:outerShdw>
                </a:effectLst>
                <a:latin typeface="Berlin Sans FB Demi" panose="020E0802020502020306" pitchFamily="34" charset="0"/>
              </a:rPr>
              <a:t>CÓMO VENDER =</a:t>
            </a:r>
          </a:p>
          <a:p>
            <a:pPr>
              <a:spcBef>
                <a:spcPct val="50000"/>
              </a:spcBef>
            </a:pPr>
            <a:r>
              <a:rPr lang="es-CL" altLang="es-CL" sz="3600" b="1">
                <a:solidFill>
                  <a:srgbClr val="990033"/>
                </a:solidFill>
                <a:effectLst>
                  <a:outerShdw blurRad="38100" dist="38100" dir="2700000" algn="tl">
                    <a:srgbClr val="C0C0C0"/>
                  </a:outerShdw>
                </a:effectLst>
                <a:latin typeface="Berlin Sans FB Demi" panose="020E0802020502020306" pitchFamily="34" charset="0"/>
              </a:rPr>
              <a:t>PROMOCIÓN</a:t>
            </a:r>
            <a:endParaRPr lang="es-ES" altLang="es-CL" sz="3600" b="1">
              <a:solidFill>
                <a:srgbClr val="990033"/>
              </a:solidFill>
              <a:effectLst>
                <a:outerShdw blurRad="38100" dist="38100" dir="2700000" algn="tl">
                  <a:srgbClr val="C0C0C0"/>
                </a:outerShdw>
              </a:effectLst>
              <a:latin typeface="Berlin Sans FB Demi" panose="020E0802020502020306" pitchFamily="34" charset="0"/>
            </a:endParaRPr>
          </a:p>
        </p:txBody>
      </p:sp>
    </p:spTree>
    <p:extLst>
      <p:ext uri="{BB962C8B-B14F-4D97-AF65-F5344CB8AC3E}">
        <p14:creationId xmlns:p14="http://schemas.microsoft.com/office/powerpoint/2010/main" val="1108469096"/>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p:cNvPicPr>
            <a:picLocks noGrp="1" noChangeAspect="1"/>
          </p:cNvPicPr>
          <p:nvPr>
            <p:ph idx="1"/>
          </p:nvPr>
        </p:nvPicPr>
        <p:blipFill>
          <a:blip r:embed="rId2"/>
          <a:stretch>
            <a:fillRect/>
          </a:stretch>
        </p:blipFill>
        <p:spPr>
          <a:xfrm>
            <a:off x="179512" y="476672"/>
            <a:ext cx="8788650" cy="1944216"/>
          </a:xfrm>
          <a:prstGeom prst="rect">
            <a:avLst/>
          </a:prstGeom>
          <a:ln>
            <a:noFill/>
          </a:ln>
          <a:effectLst>
            <a:outerShdw blurRad="190500" algn="tl" rotWithShape="0">
              <a:srgbClr val="000000">
                <a:alpha val="70000"/>
              </a:srgbClr>
            </a:outerShdw>
          </a:effectLst>
        </p:spPr>
      </p:pic>
      <p:pic>
        <p:nvPicPr>
          <p:cNvPr id="7" name="Imagen 6"/>
          <p:cNvPicPr>
            <a:picLocks noChangeAspect="1"/>
          </p:cNvPicPr>
          <p:nvPr/>
        </p:nvPicPr>
        <p:blipFill>
          <a:blip r:embed="rId3"/>
          <a:stretch>
            <a:fillRect/>
          </a:stretch>
        </p:blipFill>
        <p:spPr>
          <a:xfrm>
            <a:off x="179512" y="2645703"/>
            <a:ext cx="4160663" cy="4211714"/>
          </a:xfrm>
          <a:prstGeom prst="rect">
            <a:avLst/>
          </a:prstGeom>
          <a:ln>
            <a:noFill/>
          </a:ln>
          <a:effectLst>
            <a:outerShdw blurRad="190500" algn="tl" rotWithShape="0">
              <a:srgbClr val="000000">
                <a:alpha val="70000"/>
              </a:srgbClr>
            </a:outerShdw>
          </a:effectLst>
        </p:spPr>
      </p:pic>
      <p:pic>
        <p:nvPicPr>
          <p:cNvPr id="8" name="Imagen 7"/>
          <p:cNvPicPr>
            <a:picLocks noChangeAspect="1"/>
          </p:cNvPicPr>
          <p:nvPr/>
        </p:nvPicPr>
        <p:blipFill>
          <a:blip r:embed="rId4"/>
          <a:stretch>
            <a:fillRect/>
          </a:stretch>
        </p:blipFill>
        <p:spPr>
          <a:xfrm>
            <a:off x="4499992" y="3861048"/>
            <a:ext cx="4320480" cy="115467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2290414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a:extLst>
              <a:ext uri="{FF2B5EF4-FFF2-40B4-BE49-F238E27FC236}">
                <a16:creationId xmlns:a16="http://schemas.microsoft.com/office/drawing/2014/main" id="{7F5629E1-11E9-4FB9-9F06-3B225504ABA9}"/>
              </a:ext>
            </a:extLst>
          </p:cNvPr>
          <p:cNvSpPr/>
          <p:nvPr/>
        </p:nvSpPr>
        <p:spPr bwMode="auto">
          <a:xfrm>
            <a:off x="0" y="0"/>
            <a:ext cx="9144000" cy="6858000"/>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a:lstStyle/>
          <a:p>
            <a:pPr eaLnBrk="1" hangingPunct="1">
              <a:defRPr/>
            </a:pPr>
            <a:endParaRPr lang="es-CL" dirty="0">
              <a:effectLst>
                <a:outerShdw blurRad="38100" dist="38100" dir="2700000" algn="tl">
                  <a:srgbClr val="000000">
                    <a:alpha val="43137"/>
                  </a:srgbClr>
                </a:outerShdw>
              </a:effectLst>
              <a:cs typeface="Arial" charset="0"/>
            </a:endParaRPr>
          </a:p>
        </p:txBody>
      </p:sp>
      <p:sp>
        <p:nvSpPr>
          <p:cNvPr id="6147" name="1 Título">
            <a:extLst>
              <a:ext uri="{FF2B5EF4-FFF2-40B4-BE49-F238E27FC236}">
                <a16:creationId xmlns:a16="http://schemas.microsoft.com/office/drawing/2014/main" id="{3849556D-60D8-4D0D-8507-CD3E05C1EBCC}"/>
              </a:ext>
            </a:extLst>
          </p:cNvPr>
          <p:cNvSpPr>
            <a:spLocks noGrp="1"/>
          </p:cNvSpPr>
          <p:nvPr>
            <p:ph type="title"/>
          </p:nvPr>
        </p:nvSpPr>
        <p:spPr>
          <a:xfrm>
            <a:off x="879475" y="274639"/>
            <a:ext cx="8229600" cy="1143000"/>
          </a:xfrm>
        </p:spPr>
        <p:txBody>
          <a:bodyPr>
            <a:normAutofit fontScale="90000"/>
          </a:bodyPr>
          <a:lstStyle/>
          <a:p>
            <a:pPr algn="r">
              <a:defRPr/>
            </a:pPr>
            <a:br>
              <a:rPr lang="es-MX" b="1">
                <a:solidFill>
                  <a:schemeClr val="bg1"/>
                </a:solidFill>
                <a:latin typeface="Felix Titling" pitchFamily="82" charset="0"/>
              </a:rPr>
            </a:br>
            <a:r>
              <a:rPr lang="es-MX" sz="6100" b="1">
                <a:solidFill>
                  <a:schemeClr val="bg1"/>
                </a:solidFill>
                <a:latin typeface="Felix Titling" pitchFamily="82" charset="0"/>
              </a:rPr>
              <a:t>Mundo</a:t>
            </a:r>
            <a:r>
              <a:rPr lang="es-MX" b="1">
                <a:solidFill>
                  <a:schemeClr val="bg1"/>
                </a:solidFill>
                <a:latin typeface="Felix Titling" pitchFamily="82" charset="0"/>
              </a:rPr>
              <a:t> </a:t>
            </a:r>
            <a:r>
              <a:rPr lang="es-MX" sz="6100" b="1">
                <a:solidFill>
                  <a:schemeClr val="bg1"/>
                </a:solidFill>
                <a:latin typeface="Felix Titling" pitchFamily="82" charset="0"/>
              </a:rPr>
              <a:t>Hiperconectado</a:t>
            </a:r>
            <a:br>
              <a:rPr lang="es-MX" b="1">
                <a:solidFill>
                  <a:schemeClr val="bg1"/>
                </a:solidFill>
                <a:latin typeface="Felix Titling" pitchFamily="82" charset="0"/>
              </a:rPr>
            </a:br>
            <a:endParaRPr lang="es-CL" b="1">
              <a:solidFill>
                <a:schemeClr val="bg1"/>
              </a:solidFill>
              <a:latin typeface="Felix Titling" pitchFamily="82" charset="0"/>
            </a:endParaRPr>
          </a:p>
        </p:txBody>
      </p:sp>
      <p:pic>
        <p:nvPicPr>
          <p:cNvPr id="23556" name="Picture 2">
            <a:extLst>
              <a:ext uri="{FF2B5EF4-FFF2-40B4-BE49-F238E27FC236}">
                <a16:creationId xmlns:a16="http://schemas.microsoft.com/office/drawing/2014/main" id="{B72AA00A-AF58-4072-93AC-30BEA4E3DF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190" y="1989139"/>
            <a:ext cx="7993063" cy="4400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8 CuadroTexto">
            <a:extLst>
              <a:ext uri="{FF2B5EF4-FFF2-40B4-BE49-F238E27FC236}">
                <a16:creationId xmlns:a16="http://schemas.microsoft.com/office/drawing/2014/main" id="{0E961DAE-0D31-4714-A0BB-C59011BB188F}"/>
              </a:ext>
            </a:extLst>
          </p:cNvPr>
          <p:cNvSpPr txBox="1">
            <a:spLocks noChangeArrowheads="1"/>
          </p:cNvSpPr>
          <p:nvPr/>
        </p:nvSpPr>
        <p:spPr bwMode="auto">
          <a:xfrm>
            <a:off x="36067" y="4725147"/>
            <a:ext cx="1727623" cy="2077403"/>
          </a:xfrm>
          <a:prstGeom prst="ellipse">
            <a:avLst/>
          </a:prstGeom>
          <a:ln/>
        </p:spPr>
        <p:style>
          <a:lnRef idx="0">
            <a:schemeClr val="accent3"/>
          </a:lnRef>
          <a:fillRef idx="3">
            <a:schemeClr val="accent3"/>
          </a:fillRef>
          <a:effectRef idx="3">
            <a:schemeClr val="accent3"/>
          </a:effectRef>
          <a:fontRef idx="minor">
            <a:schemeClr val="lt1"/>
          </a:fontRef>
        </p:style>
        <p:txBody>
          <a:bodyPr>
            <a:spAutoFit/>
          </a:bodyPr>
          <a:lstStyle>
            <a:lvl1pPr eaLnBrk="0" hangingPunct="0">
              <a:defRPr sz="2400" b="1">
                <a:solidFill>
                  <a:schemeClr val="tx1"/>
                </a:solidFill>
                <a:latin typeface="Berlin Sans FB Demi" pitchFamily="34" charset="0"/>
                <a:cs typeface="Arial" charset="0"/>
              </a:defRPr>
            </a:lvl1pPr>
            <a:lvl2pPr marL="742950" indent="-285750" eaLnBrk="0" hangingPunct="0">
              <a:defRPr sz="2400" b="1">
                <a:solidFill>
                  <a:schemeClr val="tx1"/>
                </a:solidFill>
                <a:latin typeface="Berlin Sans FB Demi" pitchFamily="34" charset="0"/>
                <a:cs typeface="Arial" charset="0"/>
              </a:defRPr>
            </a:lvl2pPr>
            <a:lvl3pPr marL="1143000" indent="-228600" eaLnBrk="0" hangingPunct="0">
              <a:defRPr sz="2400" b="1">
                <a:solidFill>
                  <a:schemeClr val="tx1"/>
                </a:solidFill>
                <a:latin typeface="Berlin Sans FB Demi" pitchFamily="34" charset="0"/>
                <a:cs typeface="Arial" charset="0"/>
              </a:defRPr>
            </a:lvl3pPr>
            <a:lvl4pPr marL="1600200" indent="-228600" eaLnBrk="0" hangingPunct="0">
              <a:defRPr sz="2400" b="1">
                <a:solidFill>
                  <a:schemeClr val="tx1"/>
                </a:solidFill>
                <a:latin typeface="Berlin Sans FB Demi" pitchFamily="34" charset="0"/>
                <a:cs typeface="Arial" charset="0"/>
              </a:defRPr>
            </a:lvl4pPr>
            <a:lvl5pPr marL="2057400" indent="-228600" eaLnBrk="0" hangingPunct="0">
              <a:defRPr sz="2400" b="1">
                <a:solidFill>
                  <a:schemeClr val="tx1"/>
                </a:solidFill>
                <a:latin typeface="Berlin Sans FB Demi" pitchFamily="34" charset="0"/>
                <a:cs typeface="Arial" charset="0"/>
              </a:defRPr>
            </a:lvl5pPr>
            <a:lvl6pPr marL="2514600" indent="-228600" eaLnBrk="0" fontAlgn="base" hangingPunct="0">
              <a:spcBef>
                <a:spcPct val="0"/>
              </a:spcBef>
              <a:spcAft>
                <a:spcPct val="0"/>
              </a:spcAft>
              <a:defRPr sz="2400" b="1">
                <a:solidFill>
                  <a:schemeClr val="tx1"/>
                </a:solidFill>
                <a:latin typeface="Berlin Sans FB Demi" pitchFamily="34" charset="0"/>
                <a:cs typeface="Arial" charset="0"/>
              </a:defRPr>
            </a:lvl6pPr>
            <a:lvl7pPr marL="2971800" indent="-228600" eaLnBrk="0" fontAlgn="base" hangingPunct="0">
              <a:spcBef>
                <a:spcPct val="0"/>
              </a:spcBef>
              <a:spcAft>
                <a:spcPct val="0"/>
              </a:spcAft>
              <a:defRPr sz="2400" b="1">
                <a:solidFill>
                  <a:schemeClr val="tx1"/>
                </a:solidFill>
                <a:latin typeface="Berlin Sans FB Demi" pitchFamily="34" charset="0"/>
                <a:cs typeface="Arial" charset="0"/>
              </a:defRPr>
            </a:lvl7pPr>
            <a:lvl8pPr marL="3429000" indent="-228600" eaLnBrk="0" fontAlgn="base" hangingPunct="0">
              <a:spcBef>
                <a:spcPct val="0"/>
              </a:spcBef>
              <a:spcAft>
                <a:spcPct val="0"/>
              </a:spcAft>
              <a:defRPr sz="2400" b="1">
                <a:solidFill>
                  <a:schemeClr val="tx1"/>
                </a:solidFill>
                <a:latin typeface="Berlin Sans FB Demi" pitchFamily="34" charset="0"/>
                <a:cs typeface="Arial" charset="0"/>
              </a:defRPr>
            </a:lvl8pPr>
            <a:lvl9pPr marL="3886200" indent="-228600" eaLnBrk="0" fontAlgn="base" hangingPunct="0">
              <a:spcBef>
                <a:spcPct val="0"/>
              </a:spcBef>
              <a:spcAft>
                <a:spcPct val="0"/>
              </a:spcAft>
              <a:defRPr sz="2400" b="1">
                <a:solidFill>
                  <a:schemeClr val="tx1"/>
                </a:solidFill>
                <a:latin typeface="Berlin Sans FB Demi" pitchFamily="34" charset="0"/>
                <a:cs typeface="Arial" charset="0"/>
              </a:defRPr>
            </a:lvl9pPr>
          </a:lstStyle>
          <a:p>
            <a:pPr eaLnBrk="1" hangingPunct="1">
              <a:defRPr/>
            </a:pPr>
            <a:r>
              <a:rPr lang="es-MX" sz="9000" dirty="0"/>
              <a:t> 1</a:t>
            </a:r>
            <a:endParaRPr lang="es-CL" sz="3400" dirty="0"/>
          </a:p>
        </p:txBody>
      </p:sp>
    </p:spTree>
    <p:extLst>
      <p:ext uri="{BB962C8B-B14F-4D97-AF65-F5344CB8AC3E}">
        <p14:creationId xmlns:p14="http://schemas.microsoft.com/office/powerpoint/2010/main" val="2041511974"/>
      </p:ext>
    </p:extLst>
  </p:cSld>
  <p:clrMapOvr>
    <a:masterClrMapping/>
  </p:clrMapOvr>
  <p:transition spd="slow">
    <p:split orient="vert"/>
  </p:transition>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008071" y="2248085"/>
            <a:ext cx="4212001" cy="2189027"/>
          </a:xfrm>
          <a:prstGeom prst="rect">
            <a:avLst/>
          </a:prstGeom>
          <a:ln>
            <a:noFill/>
          </a:ln>
          <a:effectLst>
            <a:softEdge rad="112500"/>
          </a:effectLst>
        </p:spPr>
      </p:pic>
      <p:sp>
        <p:nvSpPr>
          <p:cNvPr id="4" name="CuadroTexto 3"/>
          <p:cNvSpPr txBox="1"/>
          <p:nvPr/>
        </p:nvSpPr>
        <p:spPr>
          <a:xfrm>
            <a:off x="323528" y="4293096"/>
            <a:ext cx="184731" cy="461665"/>
          </a:xfrm>
          <a:prstGeom prst="rect">
            <a:avLst/>
          </a:prstGeom>
          <a:noFill/>
        </p:spPr>
        <p:txBody>
          <a:bodyPr wrap="none" rtlCol="0">
            <a:spAutoFit/>
          </a:bodyPr>
          <a:lstStyle/>
          <a:p>
            <a:endParaRPr lang="es-CL"/>
          </a:p>
        </p:txBody>
      </p:sp>
      <p:sp>
        <p:nvSpPr>
          <p:cNvPr id="5" name="Título 4"/>
          <p:cNvSpPr>
            <a:spLocks noGrp="1"/>
          </p:cNvSpPr>
          <p:nvPr>
            <p:ph type="title"/>
          </p:nvPr>
        </p:nvSpPr>
        <p:spPr>
          <a:xfrm>
            <a:off x="0" y="274638"/>
            <a:ext cx="9144000" cy="1143000"/>
          </a:xfrm>
          <a:solidFill>
            <a:srgbClr val="FF0000"/>
          </a:solidFill>
        </p:spPr>
        <p:txBody>
          <a:bodyPr/>
          <a:lstStyle/>
          <a:p>
            <a:r>
              <a:rPr lang="es-CL" dirty="0">
                <a:latin typeface="Arial Black" panose="020B0A04020102020204" pitchFamily="34" charset="0"/>
              </a:rPr>
              <a:t>ARGUMENTOS</a:t>
            </a:r>
          </a:p>
        </p:txBody>
      </p:sp>
      <p:sp>
        <p:nvSpPr>
          <p:cNvPr id="6" name="CuadroTexto 5"/>
          <p:cNvSpPr txBox="1"/>
          <p:nvPr/>
        </p:nvSpPr>
        <p:spPr>
          <a:xfrm>
            <a:off x="1115616" y="4653136"/>
            <a:ext cx="1872208" cy="461665"/>
          </a:xfrm>
          <a:prstGeom prst="rect">
            <a:avLst/>
          </a:prstGeom>
          <a:noFill/>
        </p:spPr>
        <p:txBody>
          <a:bodyPr wrap="square" rtlCol="0">
            <a:spAutoFit/>
          </a:bodyPr>
          <a:lstStyle/>
          <a:p>
            <a:r>
              <a:rPr lang="es-CL" dirty="0"/>
              <a:t>CORAZÓN      </a:t>
            </a:r>
          </a:p>
        </p:txBody>
      </p:sp>
      <p:sp>
        <p:nvSpPr>
          <p:cNvPr id="10" name="CuadroTexto 9"/>
          <p:cNvSpPr txBox="1"/>
          <p:nvPr/>
        </p:nvSpPr>
        <p:spPr>
          <a:xfrm>
            <a:off x="3563888" y="4623519"/>
            <a:ext cx="1872208" cy="461665"/>
          </a:xfrm>
          <a:prstGeom prst="rect">
            <a:avLst/>
          </a:prstGeom>
          <a:noFill/>
        </p:spPr>
        <p:txBody>
          <a:bodyPr wrap="square" rtlCol="0">
            <a:spAutoFit/>
          </a:bodyPr>
          <a:lstStyle/>
          <a:p>
            <a:r>
              <a:rPr lang="es-CL" dirty="0"/>
              <a:t>RAZÓN      </a:t>
            </a:r>
          </a:p>
        </p:txBody>
      </p:sp>
      <p:pic>
        <p:nvPicPr>
          <p:cNvPr id="7" name="Imagen 6"/>
          <p:cNvPicPr>
            <a:picLocks noChangeAspect="1"/>
          </p:cNvPicPr>
          <p:nvPr/>
        </p:nvPicPr>
        <p:blipFill>
          <a:blip r:embed="rId3"/>
          <a:stretch>
            <a:fillRect/>
          </a:stretch>
        </p:blipFill>
        <p:spPr>
          <a:xfrm>
            <a:off x="5868144" y="2343847"/>
            <a:ext cx="2250951" cy="1877241"/>
          </a:xfrm>
          <a:prstGeom prst="rect">
            <a:avLst/>
          </a:prstGeom>
        </p:spPr>
      </p:pic>
      <p:sp>
        <p:nvSpPr>
          <p:cNvPr id="14" name="CuadroTexto 13"/>
          <p:cNvSpPr txBox="1"/>
          <p:nvPr/>
        </p:nvSpPr>
        <p:spPr>
          <a:xfrm>
            <a:off x="6156176" y="4551511"/>
            <a:ext cx="1872208" cy="461665"/>
          </a:xfrm>
          <a:prstGeom prst="rect">
            <a:avLst/>
          </a:prstGeom>
          <a:noFill/>
        </p:spPr>
        <p:txBody>
          <a:bodyPr wrap="square" rtlCol="0">
            <a:spAutoFit/>
          </a:bodyPr>
          <a:lstStyle/>
          <a:p>
            <a:r>
              <a:rPr lang="es-CL" dirty="0"/>
              <a:t>BOLSÓN      </a:t>
            </a:r>
          </a:p>
        </p:txBody>
      </p:sp>
      <p:sp>
        <p:nvSpPr>
          <p:cNvPr id="11" name="Rectángulo redondeado 10"/>
          <p:cNvSpPr/>
          <p:nvPr/>
        </p:nvSpPr>
        <p:spPr bwMode="auto">
          <a:xfrm>
            <a:off x="827584" y="2060848"/>
            <a:ext cx="7416824" cy="3168352"/>
          </a:xfrm>
          <a:prstGeom prst="roundRect">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CL" sz="2400" b="1" i="0" u="none" strike="noStrike" cap="none" normalizeH="0" baseline="0">
              <a:ln>
                <a:noFill/>
              </a:ln>
              <a:solidFill>
                <a:schemeClr val="tx1"/>
              </a:solidFill>
              <a:effectLst/>
              <a:latin typeface="Berlin Sans FB Demi" pitchFamily="34" charset="0"/>
              <a:cs typeface="Arial" charset="0"/>
            </a:endParaRPr>
          </a:p>
        </p:txBody>
      </p:sp>
    </p:spTree>
    <p:extLst>
      <p:ext uri="{BB962C8B-B14F-4D97-AF65-F5344CB8AC3E}">
        <p14:creationId xmlns:p14="http://schemas.microsoft.com/office/powerpoint/2010/main" val="2271174835"/>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38100" y="857250"/>
            <a:ext cx="9220200" cy="5143500"/>
          </a:xfrm>
          <a:prstGeom prst="rect">
            <a:avLst/>
          </a:prstGeom>
        </p:spPr>
      </p:pic>
    </p:spTree>
    <p:extLst>
      <p:ext uri="{BB962C8B-B14F-4D97-AF65-F5344CB8AC3E}">
        <p14:creationId xmlns:p14="http://schemas.microsoft.com/office/powerpoint/2010/main" val="183480124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51520" y="1196752"/>
            <a:ext cx="8746753" cy="4403838"/>
          </a:xfrm>
          <a:prstGeom prst="rect">
            <a:avLst/>
          </a:prstGeom>
        </p:spPr>
      </p:pic>
    </p:spTree>
    <p:extLst>
      <p:ext uri="{BB962C8B-B14F-4D97-AF65-F5344CB8AC3E}">
        <p14:creationId xmlns:p14="http://schemas.microsoft.com/office/powerpoint/2010/main" val="2229917144"/>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20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263" y="260350"/>
            <a:ext cx="3659187"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6531" name="Text Box 3"/>
          <p:cNvSpPr txBox="1">
            <a:spLocks noChangeArrowheads="1"/>
          </p:cNvSpPr>
          <p:nvPr/>
        </p:nvSpPr>
        <p:spPr bwMode="auto">
          <a:xfrm>
            <a:off x="395288" y="404813"/>
            <a:ext cx="3960812" cy="1465262"/>
          </a:xfrm>
          <a:prstGeom prst="rect">
            <a:avLst/>
          </a:prstGeom>
          <a:noFill/>
          <a:ln w="9525">
            <a:noFill/>
            <a:miter lim="800000"/>
            <a:headEnd/>
            <a:tailEnd/>
          </a:ln>
          <a:effectLst/>
        </p:spPr>
        <p:txBody>
          <a:bodyPr>
            <a:spAutoFit/>
          </a:bodyPr>
          <a:lstStyle/>
          <a:p>
            <a:pPr>
              <a:spcBef>
                <a:spcPct val="50000"/>
              </a:spcBef>
              <a:defRPr/>
            </a:pPr>
            <a:r>
              <a:rPr lang="es-CL" sz="3600" b="1">
                <a:solidFill>
                  <a:schemeClr val="bg2"/>
                </a:solidFill>
                <a:effectLst>
                  <a:outerShdw blurRad="38100" dist="38100" dir="2700000" algn="tl">
                    <a:srgbClr val="C0C0C0"/>
                  </a:outerShdw>
                </a:effectLst>
                <a:cs typeface="Arial" charset="0"/>
              </a:rPr>
              <a:t>CÓMO VENDER =</a:t>
            </a:r>
          </a:p>
          <a:p>
            <a:pPr>
              <a:spcBef>
                <a:spcPct val="50000"/>
              </a:spcBef>
              <a:defRPr/>
            </a:pPr>
            <a:r>
              <a:rPr lang="es-CL" sz="3600" b="1">
                <a:solidFill>
                  <a:srgbClr val="CC0000"/>
                </a:solidFill>
                <a:effectLst>
                  <a:outerShdw blurRad="38100" dist="38100" dir="2700000" algn="tl">
                    <a:srgbClr val="C0C0C0"/>
                  </a:outerShdw>
                </a:effectLst>
                <a:cs typeface="Arial" charset="0"/>
              </a:rPr>
              <a:t>PROMOCIÓN</a:t>
            </a:r>
            <a:endParaRPr lang="es-ES" sz="3600" b="1">
              <a:solidFill>
                <a:srgbClr val="CC0000"/>
              </a:solidFill>
              <a:effectLst>
                <a:outerShdw blurRad="38100" dist="38100" dir="2700000" algn="tl">
                  <a:srgbClr val="C0C0C0"/>
                </a:outerShdw>
              </a:effectLst>
              <a:cs typeface="Arial" charset="0"/>
            </a:endParaRPr>
          </a:p>
        </p:txBody>
      </p:sp>
      <p:sp>
        <p:nvSpPr>
          <p:cNvPr id="172036" name="Text Box 4"/>
          <p:cNvSpPr txBox="1">
            <a:spLocks noChangeArrowheads="1"/>
          </p:cNvSpPr>
          <p:nvPr/>
        </p:nvSpPr>
        <p:spPr bwMode="auto">
          <a:xfrm>
            <a:off x="468313" y="2133600"/>
            <a:ext cx="3959225" cy="3622675"/>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Berlin Sans FB Demi" panose="020E0802020502020306" pitchFamily="34" charset="0"/>
                <a:cs typeface="Arial" panose="020B0604020202020204" pitchFamily="34" charset="0"/>
              </a:defRPr>
            </a:lvl1pPr>
            <a:lvl2pPr marL="742950" indent="-285750" eaLnBrk="0" hangingPunct="0">
              <a:defRPr>
                <a:solidFill>
                  <a:schemeClr val="tx1"/>
                </a:solidFill>
                <a:latin typeface="Berlin Sans FB Demi" panose="020E0802020502020306" pitchFamily="34" charset="0"/>
                <a:cs typeface="Arial" panose="020B0604020202020204" pitchFamily="34" charset="0"/>
              </a:defRPr>
            </a:lvl2pPr>
            <a:lvl3pPr marL="1143000" indent="-228600" eaLnBrk="0" hangingPunct="0">
              <a:defRPr>
                <a:solidFill>
                  <a:schemeClr val="tx1"/>
                </a:solidFill>
                <a:latin typeface="Berlin Sans FB Demi" panose="020E0802020502020306" pitchFamily="34" charset="0"/>
                <a:cs typeface="Arial" panose="020B0604020202020204" pitchFamily="34" charset="0"/>
              </a:defRPr>
            </a:lvl3pPr>
            <a:lvl4pPr marL="1600200" indent="-228600" eaLnBrk="0" hangingPunct="0">
              <a:defRPr>
                <a:solidFill>
                  <a:schemeClr val="tx1"/>
                </a:solidFill>
                <a:latin typeface="Berlin Sans FB Demi" panose="020E0802020502020306" pitchFamily="34" charset="0"/>
                <a:cs typeface="Arial" panose="020B0604020202020204" pitchFamily="34" charset="0"/>
              </a:defRPr>
            </a:lvl4pPr>
            <a:lvl5pPr marL="2057400" indent="-228600" eaLnBrk="0" hangingPunct="0">
              <a:defRPr>
                <a:solidFill>
                  <a:schemeClr val="tx1"/>
                </a:solidFill>
                <a:latin typeface="Berlin Sans FB Demi" panose="020E0802020502020306"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9pPr>
          </a:lstStyle>
          <a:p>
            <a:pPr eaLnBrk="1" hangingPunct="1"/>
            <a:r>
              <a:rPr lang="es-CL" altLang="es-CL" sz="2400" b="1" i="1">
                <a:solidFill>
                  <a:schemeClr val="bg1"/>
                </a:solidFill>
              </a:rPr>
              <a:t>Combinación específica de herramientas de publicidad, promoción de ventas, relaciones públicas, ventas personales y marketing directo que la empresa utiliza para alcanzar sus objetivos de publicidad y marketing</a:t>
            </a:r>
            <a:r>
              <a:rPr lang="es-CL" altLang="es-CL" sz="2400" b="1">
                <a:solidFill>
                  <a:schemeClr val="bg1"/>
                </a:solidFill>
              </a:rPr>
              <a:t>. </a:t>
            </a:r>
          </a:p>
          <a:p>
            <a:pPr algn="r" eaLnBrk="1" hangingPunct="1"/>
            <a:r>
              <a:rPr lang="es-CL" altLang="es-CL" sz="1600" b="1">
                <a:solidFill>
                  <a:schemeClr val="bg1"/>
                </a:solidFill>
                <a:latin typeface="Arial" panose="020B0604020202020204" pitchFamily="34" charset="0"/>
              </a:rPr>
              <a:t>Philip Kotler - Gary Amstrong</a:t>
            </a:r>
            <a:r>
              <a:rPr lang="es-CL" altLang="es-CL" sz="1600">
                <a:latin typeface="Arial" panose="020B0604020202020204" pitchFamily="34" charset="0"/>
              </a:rPr>
              <a:t> </a:t>
            </a:r>
          </a:p>
        </p:txBody>
      </p:sp>
      <p:sp>
        <p:nvSpPr>
          <p:cNvPr id="172037" name="Rectangle 5"/>
          <p:cNvSpPr>
            <a:spLocks noChangeArrowheads="1"/>
          </p:cNvSpPr>
          <p:nvPr/>
        </p:nvSpPr>
        <p:spPr bwMode="auto">
          <a:xfrm>
            <a:off x="1476375" y="6021388"/>
            <a:ext cx="66278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Berlin Sans FB Demi" panose="020E0802020502020306" pitchFamily="34" charset="0"/>
                <a:cs typeface="Arial" panose="020B0604020202020204" pitchFamily="34" charset="0"/>
              </a:defRPr>
            </a:lvl1pPr>
            <a:lvl2pPr marL="742950" indent="-285750" eaLnBrk="0" hangingPunct="0">
              <a:defRPr>
                <a:solidFill>
                  <a:schemeClr val="tx1"/>
                </a:solidFill>
                <a:latin typeface="Berlin Sans FB Demi" panose="020E0802020502020306" pitchFamily="34" charset="0"/>
                <a:cs typeface="Arial" panose="020B0604020202020204" pitchFamily="34" charset="0"/>
              </a:defRPr>
            </a:lvl2pPr>
            <a:lvl3pPr marL="1143000" indent="-228600" eaLnBrk="0" hangingPunct="0">
              <a:defRPr>
                <a:solidFill>
                  <a:schemeClr val="tx1"/>
                </a:solidFill>
                <a:latin typeface="Berlin Sans FB Demi" panose="020E0802020502020306" pitchFamily="34" charset="0"/>
                <a:cs typeface="Arial" panose="020B0604020202020204" pitchFamily="34" charset="0"/>
              </a:defRPr>
            </a:lvl3pPr>
            <a:lvl4pPr marL="1600200" indent="-228600" eaLnBrk="0" hangingPunct="0">
              <a:defRPr>
                <a:solidFill>
                  <a:schemeClr val="tx1"/>
                </a:solidFill>
                <a:latin typeface="Berlin Sans FB Demi" panose="020E0802020502020306" pitchFamily="34" charset="0"/>
                <a:cs typeface="Arial" panose="020B0604020202020204" pitchFamily="34" charset="0"/>
              </a:defRPr>
            </a:lvl4pPr>
            <a:lvl5pPr marL="2057400" indent="-228600" eaLnBrk="0" hangingPunct="0">
              <a:defRPr>
                <a:solidFill>
                  <a:schemeClr val="tx1"/>
                </a:solidFill>
                <a:latin typeface="Berlin Sans FB Demi" panose="020E0802020502020306"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9pPr>
          </a:lstStyle>
          <a:p>
            <a:pPr eaLnBrk="1" hangingPunct="1"/>
            <a:r>
              <a:rPr lang="es-CL" altLang="es-CL" sz="3600"/>
              <a:t>Informar, recordar y persuadir. </a:t>
            </a:r>
          </a:p>
        </p:txBody>
      </p:sp>
    </p:spTree>
    <p:extLst>
      <p:ext uri="{BB962C8B-B14F-4D97-AF65-F5344CB8AC3E}">
        <p14:creationId xmlns:p14="http://schemas.microsoft.com/office/powerpoint/2010/main" val="2772934406"/>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a:xfrm>
            <a:off x="0" y="115888"/>
            <a:ext cx="9144000" cy="1143000"/>
          </a:xfrm>
          <a:solidFill>
            <a:srgbClr val="B5A467"/>
          </a:solidFill>
        </p:spPr>
        <p:txBody>
          <a:bodyPr/>
          <a:lstStyle/>
          <a:p>
            <a:pPr eaLnBrk="1" hangingPunct="1"/>
            <a:r>
              <a:rPr lang="es-CL" altLang="es-CL" sz="4000">
                <a:solidFill>
                  <a:schemeClr val="bg1"/>
                </a:solidFill>
                <a:latin typeface="Berlin Sans FB Demi" panose="020E0802020502020306" pitchFamily="34" charset="0"/>
              </a:rPr>
              <a:t>Publicidad</a:t>
            </a:r>
          </a:p>
        </p:txBody>
      </p:sp>
      <p:sp>
        <p:nvSpPr>
          <p:cNvPr id="173059" name="Rectangle 3"/>
          <p:cNvSpPr>
            <a:spLocks noChangeArrowheads="1"/>
          </p:cNvSpPr>
          <p:nvPr/>
        </p:nvSpPr>
        <p:spPr bwMode="auto">
          <a:xfrm>
            <a:off x="179388" y="1228725"/>
            <a:ext cx="8713787" cy="551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Berlin Sans FB Demi" panose="020E0802020502020306" pitchFamily="34" charset="0"/>
                <a:cs typeface="Arial" panose="020B0604020202020204" pitchFamily="34" charset="0"/>
              </a:defRPr>
            </a:lvl1pPr>
            <a:lvl2pPr marL="742950" indent="-285750" eaLnBrk="0" hangingPunct="0">
              <a:defRPr>
                <a:solidFill>
                  <a:schemeClr val="tx1"/>
                </a:solidFill>
                <a:latin typeface="Berlin Sans FB Demi" panose="020E0802020502020306" pitchFamily="34" charset="0"/>
                <a:cs typeface="Arial" panose="020B0604020202020204" pitchFamily="34" charset="0"/>
              </a:defRPr>
            </a:lvl2pPr>
            <a:lvl3pPr marL="1143000" indent="-228600" eaLnBrk="0" hangingPunct="0">
              <a:defRPr>
                <a:solidFill>
                  <a:schemeClr val="tx1"/>
                </a:solidFill>
                <a:latin typeface="Berlin Sans FB Demi" panose="020E0802020502020306" pitchFamily="34" charset="0"/>
                <a:cs typeface="Arial" panose="020B0604020202020204" pitchFamily="34" charset="0"/>
              </a:defRPr>
            </a:lvl3pPr>
            <a:lvl4pPr marL="1600200" indent="-228600" eaLnBrk="0" hangingPunct="0">
              <a:defRPr>
                <a:solidFill>
                  <a:schemeClr val="tx1"/>
                </a:solidFill>
                <a:latin typeface="Berlin Sans FB Demi" panose="020E0802020502020306" pitchFamily="34" charset="0"/>
                <a:cs typeface="Arial" panose="020B0604020202020204" pitchFamily="34" charset="0"/>
              </a:defRPr>
            </a:lvl4pPr>
            <a:lvl5pPr marL="2057400" indent="-228600" eaLnBrk="0" hangingPunct="0">
              <a:defRPr>
                <a:solidFill>
                  <a:schemeClr val="tx1"/>
                </a:solidFill>
                <a:latin typeface="Berlin Sans FB Demi" panose="020E0802020502020306"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9pPr>
          </a:lstStyle>
          <a:p>
            <a:pPr eaLnBrk="1" hangingPunct="1"/>
            <a:r>
              <a:rPr lang="es-CL" altLang="es-CL" sz="2800"/>
              <a:t>Es una forma de comunicación impersonal de largo alcance porque utiliza medios masivos de comunicación, como la televisión, la radio, los medios impresos, el internet, etc., y cuyas características son:</a:t>
            </a:r>
          </a:p>
          <a:p>
            <a:pPr eaLnBrk="1" hangingPunct="1"/>
            <a:endParaRPr lang="es-CL" altLang="es-CL" sz="2800"/>
          </a:p>
          <a:p>
            <a:pPr eaLnBrk="1" hangingPunct="1">
              <a:buFontTx/>
              <a:buChar char="•"/>
            </a:pPr>
            <a:r>
              <a:rPr lang="es-CL" altLang="es-CL" sz="2400" b="1"/>
              <a:t>necesita de un </a:t>
            </a:r>
          </a:p>
          <a:p>
            <a:pPr eaLnBrk="1" hangingPunct="1"/>
            <a:r>
              <a:rPr lang="es-CL" altLang="es-CL" sz="2400" b="1"/>
              <a:t>   patrocinador</a:t>
            </a:r>
          </a:p>
          <a:p>
            <a:pPr eaLnBrk="1" hangingPunct="1">
              <a:buFontTx/>
              <a:buChar char="•"/>
            </a:pPr>
            <a:r>
              <a:rPr lang="es-CL" altLang="es-CL" sz="2400" b="1"/>
              <a:t>tiene un costo</a:t>
            </a:r>
          </a:p>
          <a:p>
            <a:pPr eaLnBrk="1" hangingPunct="1">
              <a:buFontTx/>
              <a:buChar char="•"/>
            </a:pPr>
            <a:r>
              <a:rPr lang="es-CL" altLang="es-CL" sz="2400" b="1"/>
              <a:t>tiene un público </a:t>
            </a:r>
          </a:p>
          <a:p>
            <a:pPr eaLnBrk="1" hangingPunct="1"/>
            <a:r>
              <a:rPr lang="es-CL" altLang="es-CL" sz="2400" b="1"/>
              <a:t>   objetivo</a:t>
            </a:r>
          </a:p>
          <a:p>
            <a:pPr eaLnBrk="1" hangingPunct="1">
              <a:buFontTx/>
              <a:buChar char="•"/>
            </a:pPr>
            <a:r>
              <a:rPr lang="es-CL" altLang="es-CL" sz="2400" b="1"/>
              <a:t>tiene objetivos </a:t>
            </a:r>
          </a:p>
          <a:p>
            <a:pPr eaLnBrk="1" hangingPunct="1"/>
            <a:r>
              <a:rPr lang="es-CL" altLang="es-CL" sz="2400" b="1"/>
              <a:t>   que cumplir</a:t>
            </a:r>
          </a:p>
          <a:p>
            <a:pPr eaLnBrk="1" hangingPunct="1">
              <a:buFontTx/>
              <a:buChar char="•"/>
            </a:pPr>
            <a:r>
              <a:rPr lang="es-CL" altLang="es-CL" sz="2400" b="1"/>
              <a:t>utiliza medios </a:t>
            </a:r>
          </a:p>
          <a:p>
            <a:pPr eaLnBrk="1" hangingPunct="1"/>
            <a:r>
              <a:rPr lang="es-CL" altLang="es-CL" sz="2400" b="1"/>
              <a:t>  masivos de comunicación</a:t>
            </a:r>
            <a:r>
              <a:rPr lang="es-CL" altLang="es-CL" sz="2400"/>
              <a:t> </a:t>
            </a:r>
          </a:p>
        </p:txBody>
      </p:sp>
      <p:pic>
        <p:nvPicPr>
          <p:cNvPr id="17306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275" y="3068638"/>
            <a:ext cx="5292725" cy="344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306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54975" y="5803900"/>
            <a:ext cx="1054100"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12499596"/>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088" y="-33338"/>
            <a:ext cx="7489825" cy="689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19391792"/>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51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8675" y="115888"/>
            <a:ext cx="7343775" cy="660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7189677"/>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61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6013" y="115888"/>
            <a:ext cx="6985000" cy="659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15380263"/>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71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115888"/>
            <a:ext cx="8497887" cy="658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79914463"/>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a:xfrm>
            <a:off x="323850" y="404813"/>
            <a:ext cx="8604250" cy="1143000"/>
          </a:xfrm>
          <a:solidFill>
            <a:srgbClr val="CC9900"/>
          </a:solidFill>
        </p:spPr>
        <p:txBody>
          <a:bodyPr/>
          <a:lstStyle/>
          <a:p>
            <a:pPr eaLnBrk="1" hangingPunct="1"/>
            <a:r>
              <a:rPr lang="es-CL" altLang="es-CL">
                <a:solidFill>
                  <a:schemeClr val="tx1"/>
                </a:solidFill>
                <a:latin typeface="Berlin Sans FB Demi" panose="020E0802020502020306" pitchFamily="34" charset="0"/>
              </a:rPr>
              <a:t>Venta Personal</a:t>
            </a:r>
          </a:p>
        </p:txBody>
      </p:sp>
      <p:sp>
        <p:nvSpPr>
          <p:cNvPr id="178179" name="Rectangle 3"/>
          <p:cNvSpPr>
            <a:spLocks noGrp="1" noChangeArrowheads="1"/>
          </p:cNvSpPr>
          <p:nvPr>
            <p:ph type="body" idx="1"/>
          </p:nvPr>
        </p:nvSpPr>
        <p:spPr>
          <a:xfrm>
            <a:off x="0" y="1844675"/>
            <a:ext cx="4356100" cy="4525963"/>
          </a:xfrm>
          <a:solidFill>
            <a:srgbClr val="CC9900"/>
          </a:solidFill>
        </p:spPr>
        <p:txBody>
          <a:bodyPr/>
          <a:lstStyle/>
          <a:p>
            <a:pPr marL="0" indent="0" algn="r" eaLnBrk="1" hangingPunct="1">
              <a:buFontTx/>
              <a:buNone/>
            </a:pPr>
            <a:r>
              <a:rPr lang="es-CL" altLang="es-CL">
                <a:latin typeface="Berlin Sans FB Demi" panose="020E0802020502020306" pitchFamily="34" charset="0"/>
              </a:rPr>
              <a:t>En ella existe una relación directa entre comprador y vendedor. Es una herramienta efectiva para crear preferencias, convicciones y acciones en los compradores </a:t>
            </a:r>
          </a:p>
        </p:txBody>
      </p:sp>
      <p:pic>
        <p:nvPicPr>
          <p:cNvPr id="17818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538" y="2138363"/>
            <a:ext cx="4572000" cy="373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014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Imagen 3">
            <a:extLst>
              <a:ext uri="{FF2B5EF4-FFF2-40B4-BE49-F238E27FC236}">
                <a16:creationId xmlns:a16="http://schemas.microsoft.com/office/drawing/2014/main" id="{2B3F36D6-B905-4646-87AA-4C66DBE5774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5410" y="2"/>
            <a:ext cx="9277351" cy="677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CuadroTexto 4">
            <a:extLst>
              <a:ext uri="{FF2B5EF4-FFF2-40B4-BE49-F238E27FC236}">
                <a16:creationId xmlns:a16="http://schemas.microsoft.com/office/drawing/2014/main" id="{522A9B54-8A88-4A51-817F-D7D10E1FB0AF}"/>
              </a:ext>
            </a:extLst>
          </p:cNvPr>
          <p:cNvSpPr txBox="1">
            <a:spLocks noChangeArrowheads="1"/>
          </p:cNvSpPr>
          <p:nvPr/>
        </p:nvSpPr>
        <p:spPr bwMode="auto">
          <a:xfrm>
            <a:off x="6073776" y="1"/>
            <a:ext cx="3041651" cy="1415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es-CL" altLang="es-ES" sz="4300">
                <a:solidFill>
                  <a:schemeClr val="bg1"/>
                </a:solidFill>
                <a:latin typeface="Berlin Sans FB Demi" panose="020E0802020502020306" pitchFamily="34" charset="0"/>
              </a:rPr>
              <a:t>Territorio </a:t>
            </a:r>
          </a:p>
          <a:p>
            <a:pPr>
              <a:spcBef>
                <a:spcPct val="0"/>
              </a:spcBef>
              <a:buFontTx/>
              <a:buNone/>
            </a:pPr>
            <a:r>
              <a:rPr lang="es-CL" altLang="es-ES" sz="4300">
                <a:solidFill>
                  <a:schemeClr val="bg1"/>
                </a:solidFill>
                <a:latin typeface="Berlin Sans FB Demi" panose="020E0802020502020306" pitchFamily="34" charset="0"/>
              </a:rPr>
              <a:t>Digital !!!</a:t>
            </a:r>
            <a:endParaRPr lang="es-ES" altLang="es-ES" sz="4300">
              <a:solidFill>
                <a:schemeClr val="bg1"/>
              </a:solidFill>
              <a:latin typeface="Berlin Sans FB Demi" panose="020E0802020502020306" pitchFamily="34" charset="0"/>
            </a:endParaRPr>
          </a:p>
        </p:txBody>
      </p:sp>
      <p:sp>
        <p:nvSpPr>
          <p:cNvPr id="24580" name="CuadroTexto 6">
            <a:extLst>
              <a:ext uri="{FF2B5EF4-FFF2-40B4-BE49-F238E27FC236}">
                <a16:creationId xmlns:a16="http://schemas.microsoft.com/office/drawing/2014/main" id="{9C61C7D1-B51A-47E0-8829-22CAEAB3159A}"/>
              </a:ext>
            </a:extLst>
          </p:cNvPr>
          <p:cNvSpPr txBox="1">
            <a:spLocks noChangeArrowheads="1"/>
          </p:cNvSpPr>
          <p:nvPr/>
        </p:nvSpPr>
        <p:spPr bwMode="auto">
          <a:xfrm>
            <a:off x="-107947" y="-3175"/>
            <a:ext cx="3040063" cy="1415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es-CL" altLang="es-ES" sz="4300">
                <a:solidFill>
                  <a:schemeClr val="bg1"/>
                </a:solidFill>
                <a:latin typeface="Berlin Sans FB Demi" panose="020E0802020502020306" pitchFamily="34" charset="0"/>
              </a:rPr>
              <a:t>Territorio… </a:t>
            </a:r>
          </a:p>
          <a:p>
            <a:pPr>
              <a:spcBef>
                <a:spcPct val="0"/>
              </a:spcBef>
              <a:buFontTx/>
              <a:buNone/>
            </a:pPr>
            <a:endParaRPr lang="es-ES" altLang="es-ES" sz="4300">
              <a:latin typeface="Berlin Sans FB Demi" panose="020E0802020502020306" pitchFamily="34" charset="0"/>
            </a:endParaRPr>
          </a:p>
        </p:txBody>
      </p:sp>
    </p:spTree>
    <p:extLst>
      <p:ext uri="{BB962C8B-B14F-4D97-AF65-F5344CB8AC3E}">
        <p14:creationId xmlns:p14="http://schemas.microsoft.com/office/powerpoint/2010/main" val="3397485691"/>
      </p:ext>
    </p:extLst>
  </p:cSld>
  <p:clrMapOvr>
    <a:masterClrMapping/>
  </p:clrMapOvr>
  <p:transition spd="slow">
    <p:randomBar dir="vert"/>
  </p:transition>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ChangeArrowheads="1"/>
          </p:cNvSpPr>
          <p:nvPr/>
        </p:nvSpPr>
        <p:spPr bwMode="auto">
          <a:xfrm>
            <a:off x="0" y="0"/>
            <a:ext cx="9144000" cy="6858000"/>
          </a:xfrm>
          <a:prstGeom prst="rect">
            <a:avLst/>
          </a:prstGeom>
          <a:solidFill>
            <a:schemeClr val="tx1"/>
          </a:solidFill>
          <a:ln w="9525">
            <a:solidFill>
              <a:schemeClr val="tx1"/>
            </a:solidFill>
            <a:miter lim="800000"/>
            <a:headEnd/>
            <a:tailEnd/>
          </a:ln>
        </p:spPr>
        <p:txBody>
          <a:bodyPr wrap="none" anchor="ctr"/>
          <a:lstStyle>
            <a:lvl1pPr eaLnBrk="0" hangingPunct="0">
              <a:defRPr>
                <a:solidFill>
                  <a:schemeClr val="tx1"/>
                </a:solidFill>
                <a:latin typeface="Berlin Sans FB Demi" panose="020E0802020502020306" pitchFamily="34" charset="0"/>
                <a:cs typeface="Arial" panose="020B0604020202020204" pitchFamily="34" charset="0"/>
              </a:defRPr>
            </a:lvl1pPr>
            <a:lvl2pPr marL="742950" indent="-285750" eaLnBrk="0" hangingPunct="0">
              <a:defRPr>
                <a:solidFill>
                  <a:schemeClr val="tx1"/>
                </a:solidFill>
                <a:latin typeface="Berlin Sans FB Demi" panose="020E0802020502020306" pitchFamily="34" charset="0"/>
                <a:cs typeface="Arial" panose="020B0604020202020204" pitchFamily="34" charset="0"/>
              </a:defRPr>
            </a:lvl2pPr>
            <a:lvl3pPr marL="1143000" indent="-228600" eaLnBrk="0" hangingPunct="0">
              <a:defRPr>
                <a:solidFill>
                  <a:schemeClr val="tx1"/>
                </a:solidFill>
                <a:latin typeface="Berlin Sans FB Demi" panose="020E0802020502020306" pitchFamily="34" charset="0"/>
                <a:cs typeface="Arial" panose="020B0604020202020204" pitchFamily="34" charset="0"/>
              </a:defRPr>
            </a:lvl3pPr>
            <a:lvl4pPr marL="1600200" indent="-228600" eaLnBrk="0" hangingPunct="0">
              <a:defRPr>
                <a:solidFill>
                  <a:schemeClr val="tx1"/>
                </a:solidFill>
                <a:latin typeface="Berlin Sans FB Demi" panose="020E0802020502020306" pitchFamily="34" charset="0"/>
                <a:cs typeface="Arial" panose="020B0604020202020204" pitchFamily="34" charset="0"/>
              </a:defRPr>
            </a:lvl4pPr>
            <a:lvl5pPr marL="2057400" indent="-228600" eaLnBrk="0" hangingPunct="0">
              <a:defRPr>
                <a:solidFill>
                  <a:schemeClr val="tx1"/>
                </a:solidFill>
                <a:latin typeface="Berlin Sans FB Demi" panose="020E0802020502020306"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9pPr>
          </a:lstStyle>
          <a:p>
            <a:pPr eaLnBrk="1" hangingPunct="1"/>
            <a:endParaRPr lang="es-CL" altLang="es-CL"/>
          </a:p>
        </p:txBody>
      </p:sp>
      <p:sp>
        <p:nvSpPr>
          <p:cNvPr id="179203" name="Rectangle 3"/>
          <p:cNvSpPr>
            <a:spLocks noGrp="1" noChangeArrowheads="1"/>
          </p:cNvSpPr>
          <p:nvPr>
            <p:ph type="title"/>
          </p:nvPr>
        </p:nvSpPr>
        <p:spPr>
          <a:xfrm>
            <a:off x="3348038" y="404813"/>
            <a:ext cx="5545137" cy="782637"/>
          </a:xfrm>
          <a:solidFill>
            <a:schemeClr val="bg1"/>
          </a:solidFill>
        </p:spPr>
        <p:txBody>
          <a:bodyPr/>
          <a:lstStyle/>
          <a:p>
            <a:pPr algn="r" eaLnBrk="1" hangingPunct="1"/>
            <a:r>
              <a:rPr lang="es-CL" altLang="es-CL">
                <a:solidFill>
                  <a:schemeClr val="tx1"/>
                </a:solidFill>
                <a:latin typeface="Berlin Sans FB Demi" panose="020E0802020502020306" pitchFamily="34" charset="0"/>
              </a:rPr>
              <a:t>Promoción de Ventas</a:t>
            </a:r>
          </a:p>
        </p:txBody>
      </p:sp>
      <p:sp>
        <p:nvSpPr>
          <p:cNvPr id="179204" name="Text Box 4"/>
          <p:cNvSpPr txBox="1">
            <a:spLocks noChangeArrowheads="1"/>
          </p:cNvSpPr>
          <p:nvPr/>
        </p:nvSpPr>
        <p:spPr bwMode="auto">
          <a:xfrm>
            <a:off x="3276600" y="1268413"/>
            <a:ext cx="5616575" cy="308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Berlin Sans FB Demi" panose="020E0802020502020306" pitchFamily="34" charset="0"/>
                <a:cs typeface="Arial" panose="020B0604020202020204" pitchFamily="34" charset="0"/>
              </a:defRPr>
            </a:lvl1pPr>
            <a:lvl2pPr marL="742950" indent="-285750" eaLnBrk="0" hangingPunct="0">
              <a:defRPr>
                <a:solidFill>
                  <a:schemeClr val="tx1"/>
                </a:solidFill>
                <a:latin typeface="Berlin Sans FB Demi" panose="020E0802020502020306" pitchFamily="34" charset="0"/>
                <a:cs typeface="Arial" panose="020B0604020202020204" pitchFamily="34" charset="0"/>
              </a:defRPr>
            </a:lvl2pPr>
            <a:lvl3pPr marL="1143000" indent="-228600" eaLnBrk="0" hangingPunct="0">
              <a:defRPr>
                <a:solidFill>
                  <a:schemeClr val="tx1"/>
                </a:solidFill>
                <a:latin typeface="Berlin Sans FB Demi" panose="020E0802020502020306" pitchFamily="34" charset="0"/>
                <a:cs typeface="Arial" panose="020B0604020202020204" pitchFamily="34" charset="0"/>
              </a:defRPr>
            </a:lvl3pPr>
            <a:lvl4pPr marL="1600200" indent="-228600" eaLnBrk="0" hangingPunct="0">
              <a:defRPr>
                <a:solidFill>
                  <a:schemeClr val="tx1"/>
                </a:solidFill>
                <a:latin typeface="Berlin Sans FB Demi" panose="020E0802020502020306" pitchFamily="34" charset="0"/>
                <a:cs typeface="Arial" panose="020B0604020202020204" pitchFamily="34" charset="0"/>
              </a:defRPr>
            </a:lvl4pPr>
            <a:lvl5pPr marL="2057400" indent="-228600" eaLnBrk="0" hangingPunct="0">
              <a:defRPr>
                <a:solidFill>
                  <a:schemeClr val="tx1"/>
                </a:solidFill>
                <a:latin typeface="Berlin Sans FB Demi" panose="020E0802020502020306"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9pPr>
          </a:lstStyle>
          <a:p>
            <a:pPr eaLnBrk="1" hangingPunct="1">
              <a:spcBef>
                <a:spcPct val="50000"/>
              </a:spcBef>
            </a:pPr>
            <a:r>
              <a:rPr lang="es-CL" altLang="es-CL" sz="2800">
                <a:solidFill>
                  <a:schemeClr val="bg1"/>
                </a:solidFill>
              </a:rPr>
              <a:t>Consiste en incentivos a corto plazo que fomentan la compra o venta de un producto o servicio. Por ejemplo: Muestras gratuitas, cupones, paquetes de premios especiales, regalos, descuentos en el acto, bonificaciones, entre otros.</a:t>
            </a:r>
          </a:p>
        </p:txBody>
      </p:sp>
      <p:pic>
        <p:nvPicPr>
          <p:cNvPr id="17920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2636838"/>
            <a:ext cx="276225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920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625" y="4397375"/>
            <a:ext cx="2952750" cy="246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9207"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4437063"/>
            <a:ext cx="4427538" cy="2265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9208"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850" y="188913"/>
            <a:ext cx="2303463" cy="230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29748696"/>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ChangeArrowheads="1"/>
          </p:cNvSpPr>
          <p:nvPr/>
        </p:nvSpPr>
        <p:spPr bwMode="auto">
          <a:xfrm>
            <a:off x="0" y="0"/>
            <a:ext cx="9144000" cy="6858000"/>
          </a:xfrm>
          <a:prstGeom prst="rect">
            <a:avLst/>
          </a:prstGeom>
          <a:solidFill>
            <a:srgbClr val="CC0000"/>
          </a:solidFill>
          <a:ln w="9525">
            <a:solidFill>
              <a:schemeClr val="tx1"/>
            </a:solidFill>
            <a:miter lim="800000"/>
            <a:headEnd/>
            <a:tailEnd/>
          </a:ln>
        </p:spPr>
        <p:txBody>
          <a:bodyPr wrap="none" anchor="ctr"/>
          <a:lstStyle>
            <a:lvl1pPr eaLnBrk="0" hangingPunct="0">
              <a:defRPr>
                <a:solidFill>
                  <a:schemeClr val="tx1"/>
                </a:solidFill>
                <a:latin typeface="Berlin Sans FB Demi" panose="020E0802020502020306" pitchFamily="34" charset="0"/>
                <a:cs typeface="Arial" panose="020B0604020202020204" pitchFamily="34" charset="0"/>
              </a:defRPr>
            </a:lvl1pPr>
            <a:lvl2pPr marL="742950" indent="-285750" eaLnBrk="0" hangingPunct="0">
              <a:defRPr>
                <a:solidFill>
                  <a:schemeClr val="tx1"/>
                </a:solidFill>
                <a:latin typeface="Berlin Sans FB Demi" panose="020E0802020502020306" pitchFamily="34" charset="0"/>
                <a:cs typeface="Arial" panose="020B0604020202020204" pitchFamily="34" charset="0"/>
              </a:defRPr>
            </a:lvl2pPr>
            <a:lvl3pPr marL="1143000" indent="-228600" eaLnBrk="0" hangingPunct="0">
              <a:defRPr>
                <a:solidFill>
                  <a:schemeClr val="tx1"/>
                </a:solidFill>
                <a:latin typeface="Berlin Sans FB Demi" panose="020E0802020502020306" pitchFamily="34" charset="0"/>
                <a:cs typeface="Arial" panose="020B0604020202020204" pitchFamily="34" charset="0"/>
              </a:defRPr>
            </a:lvl3pPr>
            <a:lvl4pPr marL="1600200" indent="-228600" eaLnBrk="0" hangingPunct="0">
              <a:defRPr>
                <a:solidFill>
                  <a:schemeClr val="tx1"/>
                </a:solidFill>
                <a:latin typeface="Berlin Sans FB Demi" panose="020E0802020502020306" pitchFamily="34" charset="0"/>
                <a:cs typeface="Arial" panose="020B0604020202020204" pitchFamily="34" charset="0"/>
              </a:defRPr>
            </a:lvl4pPr>
            <a:lvl5pPr marL="2057400" indent="-228600" eaLnBrk="0" hangingPunct="0">
              <a:defRPr>
                <a:solidFill>
                  <a:schemeClr val="tx1"/>
                </a:solidFill>
                <a:latin typeface="Berlin Sans FB Demi" panose="020E0802020502020306"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9pPr>
          </a:lstStyle>
          <a:p>
            <a:pPr eaLnBrk="1" hangingPunct="1"/>
            <a:endParaRPr lang="es-CL" altLang="es-CL"/>
          </a:p>
        </p:txBody>
      </p:sp>
      <p:sp>
        <p:nvSpPr>
          <p:cNvPr id="414723" name="Rectangle 3"/>
          <p:cNvSpPr>
            <a:spLocks noGrp="1" noChangeArrowheads="1"/>
          </p:cNvSpPr>
          <p:nvPr>
            <p:ph type="title"/>
          </p:nvPr>
        </p:nvSpPr>
        <p:spPr>
          <a:xfrm>
            <a:off x="468313" y="0"/>
            <a:ext cx="8229600" cy="1143000"/>
          </a:xfrm>
        </p:spPr>
        <p:txBody>
          <a:bodyPr/>
          <a:lstStyle/>
          <a:p>
            <a:pPr eaLnBrk="1" hangingPunct="1">
              <a:defRPr/>
            </a:pPr>
            <a:r>
              <a:rPr lang="es-CL" dirty="0" err="1">
                <a:solidFill>
                  <a:schemeClr val="bg1"/>
                </a:solidFill>
                <a:effectLst>
                  <a:outerShdw blurRad="38100" dist="38100" dir="2700000" algn="tl">
                    <a:srgbClr val="C0C0C0"/>
                  </a:outerShdw>
                </a:effectLst>
                <a:latin typeface="Berlin Sans FB Demi" pitchFamily="34" charset="0"/>
              </a:rPr>
              <a:t>Merchandising</a:t>
            </a:r>
            <a:r>
              <a:rPr lang="es-CL" dirty="0">
                <a:solidFill>
                  <a:schemeClr val="bg1"/>
                </a:solidFill>
                <a:effectLst>
                  <a:outerShdw blurRad="38100" dist="38100" dir="2700000" algn="tl">
                    <a:srgbClr val="C0C0C0"/>
                  </a:outerShdw>
                </a:effectLst>
                <a:latin typeface="Berlin Sans FB Demi" pitchFamily="34" charset="0"/>
              </a:rPr>
              <a:t> </a:t>
            </a:r>
          </a:p>
        </p:txBody>
      </p:sp>
      <p:sp>
        <p:nvSpPr>
          <p:cNvPr id="414724" name="Rectangle 4"/>
          <p:cNvSpPr>
            <a:spLocks noGrp="1" noChangeArrowheads="1"/>
          </p:cNvSpPr>
          <p:nvPr>
            <p:ph type="body" idx="1"/>
          </p:nvPr>
        </p:nvSpPr>
        <p:spPr>
          <a:xfrm>
            <a:off x="539750" y="5676900"/>
            <a:ext cx="7859713" cy="1181100"/>
          </a:xfrm>
        </p:spPr>
        <p:txBody>
          <a:bodyPr/>
          <a:lstStyle/>
          <a:p>
            <a:pPr marL="0" indent="0" algn="ctr" eaLnBrk="1" hangingPunct="1">
              <a:buFontTx/>
              <a:buNone/>
              <a:defRPr/>
            </a:pPr>
            <a:r>
              <a:rPr lang="es-CL">
                <a:solidFill>
                  <a:schemeClr val="bg1"/>
                </a:solidFill>
                <a:effectLst>
                  <a:outerShdw blurRad="38100" dist="38100" dir="2700000" algn="tl">
                    <a:srgbClr val="C0C0C0"/>
                  </a:outerShdw>
                </a:effectLst>
                <a:latin typeface="Berlin Sans FB Demi" pitchFamily="34" charset="0"/>
              </a:rPr>
              <a:t>Es el conjunto de técnicas destinadas a gestionar el punto de venta</a:t>
            </a:r>
          </a:p>
        </p:txBody>
      </p:sp>
      <p:pic>
        <p:nvPicPr>
          <p:cNvPr id="1802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350" y="1196975"/>
            <a:ext cx="6048375"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45003639"/>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a:xfrm>
            <a:off x="611188" y="125413"/>
            <a:ext cx="4978400" cy="1143000"/>
          </a:xfrm>
          <a:solidFill>
            <a:srgbClr val="CCCC00"/>
          </a:solidFill>
        </p:spPr>
        <p:txBody>
          <a:bodyPr/>
          <a:lstStyle/>
          <a:p>
            <a:pPr eaLnBrk="1" hangingPunct="1"/>
            <a:r>
              <a:rPr lang="es-CL" altLang="es-CL">
                <a:latin typeface="Berlin Sans FB Demi" panose="020E0802020502020306" pitchFamily="34" charset="0"/>
              </a:rPr>
              <a:t>Merchandising.</a:t>
            </a:r>
          </a:p>
        </p:txBody>
      </p:sp>
      <p:sp>
        <p:nvSpPr>
          <p:cNvPr id="188419" name="Rectangle 3"/>
          <p:cNvSpPr>
            <a:spLocks noGrp="1" noChangeArrowheads="1"/>
          </p:cNvSpPr>
          <p:nvPr>
            <p:ph type="body" idx="1"/>
          </p:nvPr>
        </p:nvSpPr>
        <p:spPr>
          <a:xfrm>
            <a:off x="6228183" y="115889"/>
            <a:ext cx="2844379" cy="6046786"/>
          </a:xfrm>
          <a:solidFill>
            <a:srgbClr val="CCCC00"/>
          </a:solidFill>
        </p:spPr>
        <p:txBody>
          <a:bodyPr/>
          <a:lstStyle/>
          <a:p>
            <a:pPr marL="0" indent="0" eaLnBrk="1" hangingPunct="1">
              <a:buFontTx/>
              <a:buNone/>
            </a:pPr>
            <a:r>
              <a:rPr lang="es-CL" altLang="es-CL" sz="2800" dirty="0">
                <a:latin typeface="Berlin Sans FB Demi" panose="020E0802020502020306" pitchFamily="34" charset="0"/>
              </a:rPr>
              <a:t>Técnicas y acciones que se llevan a cabo en el punto de venta. Consiste en la disposición y la presentación del producto al establecimiento, así como de la publicidad y la promoción en el punto de venta.</a:t>
            </a:r>
          </a:p>
        </p:txBody>
      </p:sp>
      <p:pic>
        <p:nvPicPr>
          <p:cNvPr id="18842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54150"/>
            <a:ext cx="6011863"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8421" name="Text Box 5"/>
          <p:cNvSpPr txBox="1">
            <a:spLocks noChangeArrowheads="1"/>
          </p:cNvSpPr>
          <p:nvPr/>
        </p:nvSpPr>
        <p:spPr bwMode="auto">
          <a:xfrm>
            <a:off x="0" y="6279703"/>
            <a:ext cx="65882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Berlin Sans FB Demi" panose="020E0802020502020306" pitchFamily="34" charset="0"/>
                <a:cs typeface="Arial" panose="020B0604020202020204" pitchFamily="34" charset="0"/>
              </a:defRPr>
            </a:lvl1pPr>
            <a:lvl2pPr marL="742950" indent="-285750" eaLnBrk="0" hangingPunct="0">
              <a:defRPr>
                <a:solidFill>
                  <a:schemeClr val="tx1"/>
                </a:solidFill>
                <a:latin typeface="Berlin Sans FB Demi" panose="020E0802020502020306" pitchFamily="34" charset="0"/>
                <a:cs typeface="Arial" panose="020B0604020202020204" pitchFamily="34" charset="0"/>
              </a:defRPr>
            </a:lvl2pPr>
            <a:lvl3pPr marL="1143000" indent="-228600" eaLnBrk="0" hangingPunct="0">
              <a:defRPr>
                <a:solidFill>
                  <a:schemeClr val="tx1"/>
                </a:solidFill>
                <a:latin typeface="Berlin Sans FB Demi" panose="020E0802020502020306" pitchFamily="34" charset="0"/>
                <a:cs typeface="Arial" panose="020B0604020202020204" pitchFamily="34" charset="0"/>
              </a:defRPr>
            </a:lvl3pPr>
            <a:lvl4pPr marL="1600200" indent="-228600" eaLnBrk="0" hangingPunct="0">
              <a:defRPr>
                <a:solidFill>
                  <a:schemeClr val="tx1"/>
                </a:solidFill>
                <a:latin typeface="Berlin Sans FB Demi" panose="020E0802020502020306" pitchFamily="34" charset="0"/>
                <a:cs typeface="Arial" panose="020B0604020202020204" pitchFamily="34" charset="0"/>
              </a:defRPr>
            </a:lvl4pPr>
            <a:lvl5pPr marL="2057400" indent="-228600" eaLnBrk="0" hangingPunct="0">
              <a:defRPr>
                <a:solidFill>
                  <a:schemeClr val="tx1"/>
                </a:solidFill>
                <a:latin typeface="Berlin Sans FB Demi" panose="020E0802020502020306"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9pPr>
          </a:lstStyle>
          <a:p>
            <a:pPr eaLnBrk="1" hangingPunct="1">
              <a:spcBef>
                <a:spcPct val="50000"/>
              </a:spcBef>
            </a:pPr>
            <a:r>
              <a:rPr lang="es-CL" altLang="es-CL" dirty="0"/>
              <a:t>Aumenta la rentabilidad en el punto de venta</a:t>
            </a:r>
          </a:p>
        </p:txBody>
      </p:sp>
    </p:spTree>
    <p:extLst>
      <p:ext uri="{BB962C8B-B14F-4D97-AF65-F5344CB8AC3E}">
        <p14:creationId xmlns:p14="http://schemas.microsoft.com/office/powerpoint/2010/main" val="2044380622"/>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195736" y="57548"/>
            <a:ext cx="4752528" cy="6742903"/>
          </a:xfrm>
          <a:prstGeom prst="rect">
            <a:avLst/>
          </a:prstGeom>
        </p:spPr>
      </p:pic>
    </p:spTree>
    <p:extLst>
      <p:ext uri="{BB962C8B-B14F-4D97-AF65-F5344CB8AC3E}">
        <p14:creationId xmlns:p14="http://schemas.microsoft.com/office/powerpoint/2010/main" val="1532480789"/>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5"/>
          <p:cNvSpPr>
            <a:spLocks noChangeArrowheads="1"/>
          </p:cNvSpPr>
          <p:nvPr/>
        </p:nvSpPr>
        <p:spPr bwMode="auto">
          <a:xfrm>
            <a:off x="0" y="0"/>
            <a:ext cx="9144000" cy="6858000"/>
          </a:xfrm>
          <a:prstGeom prst="rect">
            <a:avLst/>
          </a:prstGeom>
          <a:solidFill>
            <a:srgbClr val="EFC3DF"/>
          </a:solidFill>
          <a:ln w="9525">
            <a:solidFill>
              <a:srgbClr val="E6C4DD"/>
            </a:solidFill>
            <a:miter lim="800000"/>
            <a:headEnd/>
            <a:tailEnd/>
          </a:ln>
        </p:spPr>
        <p:txBody>
          <a:bodyPr wrap="none" anchor="ctr"/>
          <a:lstStyle>
            <a:lvl1pPr eaLnBrk="0" hangingPunct="0">
              <a:defRPr>
                <a:solidFill>
                  <a:schemeClr val="tx1"/>
                </a:solidFill>
                <a:latin typeface="Berlin Sans FB Demi" panose="020E0802020502020306" pitchFamily="34" charset="0"/>
                <a:cs typeface="Arial" panose="020B0604020202020204" pitchFamily="34" charset="0"/>
              </a:defRPr>
            </a:lvl1pPr>
            <a:lvl2pPr marL="742950" indent="-285750" eaLnBrk="0" hangingPunct="0">
              <a:defRPr>
                <a:solidFill>
                  <a:schemeClr val="tx1"/>
                </a:solidFill>
                <a:latin typeface="Berlin Sans FB Demi" panose="020E0802020502020306" pitchFamily="34" charset="0"/>
                <a:cs typeface="Arial" panose="020B0604020202020204" pitchFamily="34" charset="0"/>
              </a:defRPr>
            </a:lvl2pPr>
            <a:lvl3pPr marL="1143000" indent="-228600" eaLnBrk="0" hangingPunct="0">
              <a:defRPr>
                <a:solidFill>
                  <a:schemeClr val="tx1"/>
                </a:solidFill>
                <a:latin typeface="Berlin Sans FB Demi" panose="020E0802020502020306" pitchFamily="34" charset="0"/>
                <a:cs typeface="Arial" panose="020B0604020202020204" pitchFamily="34" charset="0"/>
              </a:defRPr>
            </a:lvl3pPr>
            <a:lvl4pPr marL="1600200" indent="-228600" eaLnBrk="0" hangingPunct="0">
              <a:defRPr>
                <a:solidFill>
                  <a:schemeClr val="tx1"/>
                </a:solidFill>
                <a:latin typeface="Berlin Sans FB Demi" panose="020E0802020502020306" pitchFamily="34" charset="0"/>
                <a:cs typeface="Arial" panose="020B0604020202020204" pitchFamily="34" charset="0"/>
              </a:defRPr>
            </a:lvl4pPr>
            <a:lvl5pPr marL="2057400" indent="-228600" eaLnBrk="0" hangingPunct="0">
              <a:defRPr>
                <a:solidFill>
                  <a:schemeClr val="tx1"/>
                </a:solidFill>
                <a:latin typeface="Berlin Sans FB Demi" panose="020E0802020502020306"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9pPr>
          </a:lstStyle>
          <a:p>
            <a:pPr eaLnBrk="1" hangingPunct="1"/>
            <a:endParaRPr lang="es-CL" altLang="es-CL">
              <a:latin typeface="Arial" panose="020B0604020202020204" pitchFamily="34" charset="0"/>
            </a:endParaRPr>
          </a:p>
        </p:txBody>
      </p:sp>
      <p:pic>
        <p:nvPicPr>
          <p:cNvPr id="5427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1338" y="692150"/>
            <a:ext cx="5713412" cy="5734050"/>
          </a:xfrm>
          <a:prstGeom prst="rect">
            <a:avLst/>
          </a:prstGeom>
          <a:solidFill>
            <a:srgbClr val="FFCCCC"/>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54276" name="Line 6"/>
          <p:cNvSpPr>
            <a:spLocks noChangeShapeType="1"/>
          </p:cNvSpPr>
          <p:nvPr/>
        </p:nvSpPr>
        <p:spPr bwMode="auto">
          <a:xfrm>
            <a:off x="468313" y="260350"/>
            <a:ext cx="0" cy="6408738"/>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54277" name="Line 7"/>
          <p:cNvSpPr>
            <a:spLocks noChangeShapeType="1"/>
          </p:cNvSpPr>
          <p:nvPr/>
        </p:nvSpPr>
        <p:spPr bwMode="auto">
          <a:xfrm flipH="1">
            <a:off x="468313" y="6597650"/>
            <a:ext cx="8064500" cy="0"/>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54278" name="Line 8"/>
          <p:cNvSpPr>
            <a:spLocks noChangeShapeType="1"/>
          </p:cNvSpPr>
          <p:nvPr/>
        </p:nvSpPr>
        <p:spPr bwMode="auto">
          <a:xfrm flipH="1">
            <a:off x="395288" y="260350"/>
            <a:ext cx="8137525" cy="0"/>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54279" name="Line 9"/>
          <p:cNvSpPr>
            <a:spLocks noChangeShapeType="1"/>
          </p:cNvSpPr>
          <p:nvPr/>
        </p:nvSpPr>
        <p:spPr bwMode="auto">
          <a:xfrm>
            <a:off x="8532813" y="260350"/>
            <a:ext cx="0" cy="626427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a:lstStyle/>
          <a:p>
            <a:endParaRPr lang="es-CL"/>
          </a:p>
        </p:txBody>
      </p:sp>
    </p:spTree>
    <p:extLst>
      <p:ext uri="{BB962C8B-B14F-4D97-AF65-F5344CB8AC3E}">
        <p14:creationId xmlns:p14="http://schemas.microsoft.com/office/powerpoint/2010/main" val="53418035"/>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216580"/>
            <a:ext cx="9144000" cy="1143000"/>
          </a:xfrm>
          <a:solidFill>
            <a:srgbClr val="FF6600"/>
          </a:solidFill>
        </p:spPr>
        <p:txBody>
          <a:bodyPr/>
          <a:lstStyle/>
          <a:p>
            <a:r>
              <a:rPr lang="es-CL" sz="3400" b="1" dirty="0">
                <a:solidFill>
                  <a:schemeClr val="bg1"/>
                </a:solidFill>
              </a:rPr>
              <a:t>Herramientas Área Comercialización</a:t>
            </a:r>
          </a:p>
        </p:txBody>
      </p:sp>
      <p:pic>
        <p:nvPicPr>
          <p:cNvPr id="4" name="Imagen 3"/>
          <p:cNvPicPr>
            <a:picLocks noChangeAspect="1"/>
          </p:cNvPicPr>
          <p:nvPr/>
        </p:nvPicPr>
        <p:blipFill>
          <a:blip r:embed="rId2"/>
          <a:stretch>
            <a:fillRect/>
          </a:stretch>
        </p:blipFill>
        <p:spPr>
          <a:xfrm rot="21077824">
            <a:off x="4553908" y="4268147"/>
            <a:ext cx="3747222" cy="231970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Imagen 5"/>
          <p:cNvPicPr>
            <a:picLocks noChangeAspect="1"/>
          </p:cNvPicPr>
          <p:nvPr/>
        </p:nvPicPr>
        <p:blipFill>
          <a:blip r:embed="rId3"/>
          <a:stretch>
            <a:fillRect/>
          </a:stretch>
        </p:blipFill>
        <p:spPr>
          <a:xfrm rot="246698">
            <a:off x="4660020" y="1337423"/>
            <a:ext cx="4032448" cy="30243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Imagen 6"/>
          <p:cNvPicPr>
            <a:picLocks noChangeAspect="1"/>
          </p:cNvPicPr>
          <p:nvPr/>
        </p:nvPicPr>
        <p:blipFill>
          <a:blip r:embed="rId4"/>
          <a:stretch>
            <a:fillRect/>
          </a:stretch>
        </p:blipFill>
        <p:spPr>
          <a:xfrm>
            <a:off x="391265" y="1833348"/>
            <a:ext cx="3822429" cy="219531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CuadroTexto 7"/>
          <p:cNvSpPr txBox="1"/>
          <p:nvPr/>
        </p:nvSpPr>
        <p:spPr>
          <a:xfrm>
            <a:off x="505711" y="4502430"/>
            <a:ext cx="3702777" cy="1569660"/>
          </a:xfrm>
          <a:prstGeom prst="rect">
            <a:avLst/>
          </a:prstGeom>
          <a:noFill/>
        </p:spPr>
        <p:txBody>
          <a:bodyPr wrap="square" rtlCol="0">
            <a:spAutoFit/>
          </a:bodyPr>
          <a:lstStyle/>
          <a:p>
            <a:r>
              <a:rPr lang="es-CL" sz="2800" dirty="0">
                <a:solidFill>
                  <a:schemeClr val="tx1">
                    <a:lumMod val="85000"/>
                    <a:lumOff val="15000"/>
                  </a:schemeClr>
                </a:solidFill>
                <a:effectLst>
                  <a:outerShdw blurRad="38100" dist="38100" dir="2700000" algn="tl">
                    <a:srgbClr val="000000">
                      <a:alpha val="43137"/>
                    </a:srgbClr>
                  </a:outerShdw>
                </a:effectLst>
              </a:rPr>
              <a:t>DESARROLLO DE </a:t>
            </a:r>
          </a:p>
          <a:p>
            <a:r>
              <a:rPr lang="es-CL" sz="3400" dirty="0">
                <a:solidFill>
                  <a:srgbClr val="FF3300"/>
                </a:solidFill>
                <a:effectLst>
                  <a:outerShdw blurRad="38100" dist="38100" dir="2700000" algn="tl">
                    <a:srgbClr val="000000">
                      <a:alpha val="43137"/>
                    </a:srgbClr>
                  </a:outerShdw>
                </a:effectLst>
              </a:rPr>
              <a:t>IMAGEN CORPORATIVA</a:t>
            </a:r>
          </a:p>
        </p:txBody>
      </p:sp>
    </p:spTree>
    <p:extLst>
      <p:ext uri="{BB962C8B-B14F-4D97-AF65-F5344CB8AC3E}">
        <p14:creationId xmlns:p14="http://schemas.microsoft.com/office/powerpoint/2010/main" val="320866559"/>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476671"/>
            <a:ext cx="2536492" cy="2519743"/>
          </a:xfrm>
          <a:prstGeom prst="rect">
            <a:avLst/>
          </a:prstGeo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47864" y="404664"/>
            <a:ext cx="2680508" cy="2693949"/>
          </a:xfrm>
          <a:prstGeom prst="rect">
            <a:avLst/>
          </a:prstGeom>
        </p:spPr>
      </p:pic>
      <p:pic>
        <p:nvPicPr>
          <p:cNvPr id="6" name="Imagen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00192" y="404664"/>
            <a:ext cx="2716163" cy="2736509"/>
          </a:xfrm>
          <a:prstGeom prst="rect">
            <a:avLst/>
          </a:prstGeom>
        </p:spPr>
      </p:pic>
      <p:pic>
        <p:nvPicPr>
          <p:cNvPr id="7" name="Imagen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9552" y="3861048"/>
            <a:ext cx="2620498" cy="2609602"/>
          </a:xfrm>
          <a:prstGeom prst="rect">
            <a:avLst/>
          </a:prstGeom>
        </p:spPr>
      </p:pic>
      <p:pic>
        <p:nvPicPr>
          <p:cNvPr id="8" name="Imagen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491880" y="3785220"/>
            <a:ext cx="2672042" cy="2685430"/>
          </a:xfrm>
          <a:prstGeom prst="rect">
            <a:avLst/>
          </a:prstGeom>
        </p:spPr>
      </p:pic>
      <p:pic>
        <p:nvPicPr>
          <p:cNvPr id="9" name="Imagen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03679" y="3744382"/>
            <a:ext cx="2712676" cy="2726268"/>
          </a:xfrm>
          <a:prstGeom prst="rect">
            <a:avLst/>
          </a:prstGeom>
        </p:spPr>
      </p:pic>
    </p:spTree>
    <p:extLst>
      <p:ext uri="{BB962C8B-B14F-4D97-AF65-F5344CB8AC3E}">
        <p14:creationId xmlns:p14="http://schemas.microsoft.com/office/powerpoint/2010/main" val="2192652479"/>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284" y="4437112"/>
            <a:ext cx="9144000" cy="1644952"/>
          </a:xfrm>
          <a:prstGeom prst="rect">
            <a:avLst/>
          </a:prstGeom>
        </p:spPr>
      </p:pic>
      <p:sp>
        <p:nvSpPr>
          <p:cNvPr id="7" name="CuadroTexto 6"/>
          <p:cNvSpPr txBox="1"/>
          <p:nvPr/>
        </p:nvSpPr>
        <p:spPr>
          <a:xfrm>
            <a:off x="6660232" y="620688"/>
            <a:ext cx="2823524" cy="2185214"/>
          </a:xfrm>
          <a:prstGeom prst="rect">
            <a:avLst/>
          </a:prstGeom>
          <a:noFill/>
        </p:spPr>
        <p:txBody>
          <a:bodyPr wrap="square" rtlCol="0">
            <a:spAutoFit/>
          </a:bodyPr>
          <a:lstStyle/>
          <a:p>
            <a:r>
              <a:rPr lang="es-CL" sz="3400" dirty="0"/>
              <a:t>…y también desde el territorio digital !!!</a:t>
            </a:r>
          </a:p>
        </p:txBody>
      </p:sp>
      <p:sp>
        <p:nvSpPr>
          <p:cNvPr id="8" name="CuadroTexto 7"/>
          <p:cNvSpPr txBox="1"/>
          <p:nvPr/>
        </p:nvSpPr>
        <p:spPr>
          <a:xfrm>
            <a:off x="1242459" y="6111881"/>
            <a:ext cx="6618514" cy="1169551"/>
          </a:xfrm>
          <a:prstGeom prst="rect">
            <a:avLst/>
          </a:prstGeom>
          <a:noFill/>
        </p:spPr>
        <p:txBody>
          <a:bodyPr wrap="square" rtlCol="0">
            <a:spAutoFit/>
          </a:bodyPr>
          <a:lstStyle/>
          <a:p>
            <a:r>
              <a:rPr lang="es-CL" sz="5200" b="1" dirty="0">
                <a:latin typeface="Curlz MT" panose="04040404050702020202" pitchFamily="82" charset="0"/>
              </a:rPr>
              <a:t>EL EMPORIO  </a:t>
            </a:r>
            <a:r>
              <a:rPr lang="es-CL" dirty="0">
                <a:latin typeface="Arial Rounded MT Bold" panose="020F0704030504030204" pitchFamily="34" charset="0"/>
              </a:rPr>
              <a:t>Tarapacá Chile</a:t>
            </a:r>
          </a:p>
          <a:p>
            <a:endParaRPr lang="es-CL" dirty="0"/>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19497">
            <a:off x="260796" y="516749"/>
            <a:ext cx="5913738" cy="332485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440691303"/>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3 Rectángulo"/>
          <p:cNvSpPr>
            <a:spLocks noChangeArrowheads="1"/>
          </p:cNvSpPr>
          <p:nvPr/>
        </p:nvSpPr>
        <p:spPr bwMode="auto">
          <a:xfrm>
            <a:off x="0" y="2133600"/>
            <a:ext cx="9144000" cy="4724400"/>
          </a:xfrm>
          <a:prstGeom prst="rect">
            <a:avLst/>
          </a:prstGeom>
          <a:solidFill>
            <a:srgbClr val="E55F15"/>
          </a:solidFill>
          <a:ln w="9525" algn="ctr">
            <a:solidFill>
              <a:schemeClr val="tx1"/>
            </a:solidFill>
            <a:round/>
            <a:headEnd/>
            <a:tailEnd/>
          </a:ln>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CL" sz="2400">
              <a:latin typeface="Berlin Sans FB Demi" panose="020E0802020502020306" pitchFamily="34" charset="0"/>
            </a:endParaRPr>
          </a:p>
        </p:txBody>
      </p:sp>
      <p:sp>
        <p:nvSpPr>
          <p:cNvPr id="63491" name="2 Marcador de contenido"/>
          <p:cNvSpPr>
            <a:spLocks noGrp="1"/>
          </p:cNvSpPr>
          <p:nvPr>
            <p:ph idx="1"/>
          </p:nvPr>
        </p:nvSpPr>
        <p:spPr>
          <a:xfrm>
            <a:off x="0" y="2287588"/>
            <a:ext cx="9144000" cy="4525962"/>
          </a:xfrm>
        </p:spPr>
        <p:txBody>
          <a:bodyPr/>
          <a:lstStyle/>
          <a:p>
            <a:pPr marL="0" indent="0">
              <a:buFontTx/>
              <a:buNone/>
            </a:pPr>
            <a:r>
              <a:rPr lang="es-CL" altLang="es-CL" sz="2100" b="1" dirty="0"/>
              <a:t>Actualmente estamos viviendo un cambio de época que ha permitido espacios para que los grandes paradigmas se cuestionen y den paso a nuevas miradas. La preeminencia del racionalismo y los grandes modelos sociales y políticos que rigieron el siglo XX, sin duda ya no responden a las nuevas necesidades del mundo de hoy y están dando paso a la revalorización de las personas por sobre los sistemas. Vemos cómo la voz de las personas se levanta y presenciamos movimientos sociales alrededor del mundo dispuestos a poner de relieve sus aspiraciones y necesidades.</a:t>
            </a:r>
          </a:p>
          <a:p>
            <a:pPr marL="0" indent="0" algn="r">
              <a:buFontTx/>
              <a:buNone/>
            </a:pPr>
            <a:r>
              <a:rPr lang="es-CL" altLang="es-CL" sz="2100" b="1" dirty="0"/>
              <a:t>En la actualidad todos tienen opinión y se manifiestan a través de los más diversos canales. Así, afloran con la fuerza del magma volcánico los grandes temas de la vida personal: el amor, la felicidad, el dolor, la ilusión, entre otros.                             </a:t>
            </a:r>
            <a:r>
              <a:rPr lang="es-MX" altLang="es-CL" sz="2100" b="1" dirty="0"/>
              <a:t>                                      </a:t>
            </a:r>
          </a:p>
          <a:p>
            <a:pPr marL="0" indent="0" algn="r">
              <a:buFontTx/>
              <a:buNone/>
            </a:pPr>
            <a:endParaRPr lang="es-MX" altLang="es-CL" sz="2100" b="1" dirty="0"/>
          </a:p>
          <a:p>
            <a:pPr marL="0" indent="0" algn="r">
              <a:buFontTx/>
              <a:buNone/>
            </a:pPr>
            <a:r>
              <a:rPr lang="es-CL" altLang="es-CL" sz="1200" b="1" dirty="0"/>
              <a:t>Carolina </a:t>
            </a:r>
            <a:r>
              <a:rPr lang="es-CL" altLang="es-CL" sz="1200" b="1" dirty="0" err="1"/>
              <a:t>Dell’Oro</a:t>
            </a:r>
            <a:r>
              <a:rPr lang="es-CL" altLang="es-CL" sz="1200" b="1" dirty="0"/>
              <a:t>                F</a:t>
            </a:r>
            <a:r>
              <a:rPr lang="es-CL" altLang="es-CL" sz="1200" dirty="0"/>
              <a:t>ilósofa de la Pontificia Universidad Católica de Chile </a:t>
            </a:r>
            <a:endParaRPr lang="es-CL" altLang="es-CL" sz="1200" b="1" dirty="0"/>
          </a:p>
        </p:txBody>
      </p:sp>
      <p:pic>
        <p:nvPicPr>
          <p:cNvPr id="6349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613" y="52388"/>
            <a:ext cx="5665787" cy="2081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7195307"/>
      </p:ext>
    </p:extLst>
  </p:cSld>
  <p:clrMapOvr>
    <a:masterClrMapping/>
  </p:clrMapOvr>
  <p:transition spd="med">
    <p:fade/>
  </p:transition>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20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87424"/>
            <a:ext cx="4818088" cy="610823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4515" name="3 Rectángulo"/>
          <p:cNvSpPr>
            <a:spLocks noChangeArrowheads="1"/>
          </p:cNvSpPr>
          <p:nvPr/>
        </p:nvSpPr>
        <p:spPr bwMode="auto">
          <a:xfrm>
            <a:off x="5724525" y="0"/>
            <a:ext cx="3419475" cy="6858000"/>
          </a:xfrm>
          <a:prstGeom prst="rect">
            <a:avLst/>
          </a:prstGeom>
          <a:solidFill>
            <a:srgbClr val="E55F15"/>
          </a:solidFill>
          <a:ln w="9525" algn="ctr">
            <a:solidFill>
              <a:schemeClr val="tx1"/>
            </a:solidFill>
            <a:round/>
            <a:headEnd/>
            <a:tailEnd/>
          </a:ln>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CL" sz="2400">
              <a:latin typeface="Berlin Sans FB Demi" panose="020E0802020502020306" pitchFamily="34" charset="0"/>
            </a:endParaRPr>
          </a:p>
        </p:txBody>
      </p:sp>
      <p:sp>
        <p:nvSpPr>
          <p:cNvPr id="64516" name="4 CuadroTexto"/>
          <p:cNvSpPr txBox="1">
            <a:spLocks noChangeArrowheads="1"/>
          </p:cNvSpPr>
          <p:nvPr/>
        </p:nvSpPr>
        <p:spPr bwMode="auto">
          <a:xfrm>
            <a:off x="5867400" y="1125538"/>
            <a:ext cx="3168650" cy="5630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r" eaLnBrk="1" hangingPunct="1">
              <a:spcBef>
                <a:spcPct val="0"/>
              </a:spcBef>
              <a:buFontTx/>
              <a:buNone/>
            </a:pPr>
            <a:r>
              <a:rPr lang="es-CL" altLang="es-CL" sz="1800" b="0">
                <a:latin typeface="Berlin Sans FB Demi" panose="020E0802020502020306" pitchFamily="34" charset="0"/>
              </a:rPr>
              <a:t>Estamos seguros de que “Familia y felicidad, una gran</a:t>
            </a:r>
          </a:p>
          <a:p>
            <a:pPr algn="r" eaLnBrk="1" hangingPunct="1">
              <a:spcBef>
                <a:spcPct val="0"/>
              </a:spcBef>
              <a:buFontTx/>
              <a:buNone/>
            </a:pPr>
            <a:r>
              <a:rPr lang="es-CL" altLang="es-CL" sz="1800" b="0">
                <a:latin typeface="Berlin Sans FB Demi" panose="020E0802020502020306" pitchFamily="34" charset="0"/>
              </a:rPr>
              <a:t>travesía” será un aporte para todos aquellos que buscan</a:t>
            </a:r>
          </a:p>
          <a:p>
            <a:pPr algn="r" eaLnBrk="1" hangingPunct="1">
              <a:spcBef>
                <a:spcPct val="0"/>
              </a:spcBef>
              <a:buFontTx/>
              <a:buNone/>
            </a:pPr>
            <a:r>
              <a:rPr lang="es-CL" altLang="es-CL" sz="1800" b="0">
                <a:latin typeface="Berlin Sans FB Demi" panose="020E0802020502020306" pitchFamily="34" charset="0"/>
              </a:rPr>
              <a:t>hacer de los entornos laborales, campos de oportunidades</a:t>
            </a:r>
          </a:p>
          <a:p>
            <a:pPr algn="r" eaLnBrk="1" hangingPunct="1">
              <a:spcBef>
                <a:spcPct val="0"/>
              </a:spcBef>
              <a:buFontTx/>
              <a:buNone/>
            </a:pPr>
            <a:r>
              <a:rPr lang="es-CL" altLang="es-CL" sz="1800" b="0">
                <a:latin typeface="Berlin Sans FB Demi" panose="020E0802020502020306" pitchFamily="34" charset="0"/>
              </a:rPr>
              <a:t>para el desarrollo integral de los seres humanos. Porque</a:t>
            </a:r>
          </a:p>
          <a:p>
            <a:pPr algn="r" eaLnBrk="1" hangingPunct="1">
              <a:spcBef>
                <a:spcPct val="0"/>
              </a:spcBef>
              <a:buFontTx/>
              <a:buNone/>
            </a:pPr>
            <a:r>
              <a:rPr lang="es-CL" altLang="es-CL" sz="1800" b="0">
                <a:latin typeface="Berlin Sans FB Demi" panose="020E0802020502020306" pitchFamily="34" charset="0"/>
              </a:rPr>
              <a:t>ese desarrollo no sólo depende de las organizaciones,</a:t>
            </a:r>
          </a:p>
          <a:p>
            <a:pPr algn="r" eaLnBrk="1" hangingPunct="1">
              <a:spcBef>
                <a:spcPct val="0"/>
              </a:spcBef>
              <a:buFontTx/>
              <a:buNone/>
            </a:pPr>
            <a:r>
              <a:rPr lang="es-CL" altLang="es-CL" sz="1800" b="0">
                <a:latin typeface="Berlin Sans FB Demi" panose="020E0802020502020306" pitchFamily="34" charset="0"/>
              </a:rPr>
              <a:t>sino también de las familias y su capacidad para contener</a:t>
            </a:r>
          </a:p>
          <a:p>
            <a:pPr algn="r" eaLnBrk="1" hangingPunct="1">
              <a:spcBef>
                <a:spcPct val="0"/>
              </a:spcBef>
              <a:buFontTx/>
              <a:buNone/>
            </a:pPr>
            <a:r>
              <a:rPr lang="es-CL" altLang="es-CL" sz="1800" b="0">
                <a:latin typeface="Berlin Sans FB Demi" panose="020E0802020502020306" pitchFamily="34" charset="0"/>
              </a:rPr>
              <a:t>y apoyar a cada individuo en su dimensión personal y</a:t>
            </a:r>
          </a:p>
          <a:p>
            <a:pPr algn="r" eaLnBrk="1" hangingPunct="1">
              <a:spcBef>
                <a:spcPct val="0"/>
              </a:spcBef>
              <a:buFontTx/>
              <a:buNone/>
            </a:pPr>
            <a:r>
              <a:rPr lang="es-CL" altLang="es-CL" sz="1800" b="0">
                <a:latin typeface="Berlin Sans FB Demi" panose="020E0802020502020306" pitchFamily="34" charset="0"/>
              </a:rPr>
              <a:t>profesional.</a:t>
            </a:r>
          </a:p>
        </p:txBody>
      </p:sp>
      <p:sp>
        <p:nvSpPr>
          <p:cNvPr id="64517" name="5 CuadroTexto"/>
          <p:cNvSpPr txBox="1">
            <a:spLocks noChangeArrowheads="1"/>
          </p:cNvSpPr>
          <p:nvPr/>
        </p:nvSpPr>
        <p:spPr bwMode="auto">
          <a:xfrm>
            <a:off x="5435600" y="188913"/>
            <a:ext cx="3529013"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r" eaLnBrk="1" hangingPunct="1">
              <a:spcBef>
                <a:spcPct val="0"/>
              </a:spcBef>
              <a:buFontTx/>
              <a:buNone/>
            </a:pPr>
            <a:r>
              <a:rPr lang="es-CL" altLang="es-CL" sz="2400">
                <a:latin typeface="Berlin Sans FB Demi" panose="020E0802020502020306" pitchFamily="34" charset="0"/>
              </a:rPr>
              <a:t>UN APORTE PARA EL CHILE DE HOY</a:t>
            </a:r>
          </a:p>
          <a:p>
            <a:pPr algn="r" eaLnBrk="1" hangingPunct="1">
              <a:spcBef>
                <a:spcPct val="0"/>
              </a:spcBef>
              <a:buFontTx/>
              <a:buNone/>
            </a:pPr>
            <a:endParaRPr lang="es-CL" altLang="es-CL" sz="2400">
              <a:latin typeface="Berlin Sans FB Demi" panose="020E0802020502020306" pitchFamily="34" charset="0"/>
            </a:endParaRPr>
          </a:p>
          <a:p>
            <a:pPr algn="r" eaLnBrk="1" hangingPunct="1">
              <a:spcBef>
                <a:spcPct val="0"/>
              </a:spcBef>
              <a:buFontTx/>
              <a:buNone/>
            </a:pPr>
            <a:endParaRPr lang="es-CL" altLang="es-CL" sz="2400">
              <a:latin typeface="Berlin Sans FB Demi" panose="020E0802020502020306" pitchFamily="34" charset="0"/>
            </a:endParaRPr>
          </a:p>
        </p:txBody>
      </p:sp>
      <p:sp>
        <p:nvSpPr>
          <p:cNvPr id="64518" name="6 Rectángulo"/>
          <p:cNvSpPr>
            <a:spLocks noChangeArrowheads="1"/>
          </p:cNvSpPr>
          <p:nvPr/>
        </p:nvSpPr>
        <p:spPr bwMode="auto">
          <a:xfrm>
            <a:off x="936625" y="5910263"/>
            <a:ext cx="45720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r" eaLnBrk="1" hangingPunct="1">
              <a:spcBef>
                <a:spcPct val="0"/>
              </a:spcBef>
              <a:buFontTx/>
              <a:buNone/>
            </a:pPr>
            <a:r>
              <a:rPr lang="es-CL" altLang="es-CL" sz="1600" dirty="0">
                <a:latin typeface="Berlin Sans FB Demi" panose="020E0802020502020306" pitchFamily="34" charset="0"/>
              </a:rPr>
              <a:t>Gonzalo Iglesias</a:t>
            </a:r>
          </a:p>
          <a:p>
            <a:pPr algn="r" eaLnBrk="1" hangingPunct="1">
              <a:spcBef>
                <a:spcPct val="0"/>
              </a:spcBef>
              <a:buFontTx/>
              <a:buNone/>
            </a:pPr>
            <a:r>
              <a:rPr lang="es-CL" altLang="es-CL" sz="1600" b="0" dirty="0">
                <a:latin typeface="Berlin Sans FB Demi" panose="020E0802020502020306" pitchFamily="34" charset="0"/>
              </a:rPr>
              <a:t>Gerente General</a:t>
            </a:r>
          </a:p>
          <a:p>
            <a:pPr algn="r" eaLnBrk="1" hangingPunct="1">
              <a:spcBef>
                <a:spcPct val="0"/>
              </a:spcBef>
              <a:buFontTx/>
              <a:buNone/>
            </a:pPr>
            <a:r>
              <a:rPr lang="es-CL" altLang="es-CL" sz="1600" b="0" dirty="0">
                <a:latin typeface="Berlin Sans FB Demi" panose="020E0802020502020306" pitchFamily="34" charset="0"/>
              </a:rPr>
              <a:t>Coca-Cola de Chile</a:t>
            </a:r>
            <a:endParaRPr lang="es-CL" altLang="es-CL" sz="1600" dirty="0">
              <a:latin typeface="Berlin Sans FB Demi" panose="020E0802020502020306" pitchFamily="34" charset="0"/>
            </a:endParaRPr>
          </a:p>
        </p:txBody>
      </p:sp>
    </p:spTree>
    <p:extLst>
      <p:ext uri="{BB962C8B-B14F-4D97-AF65-F5344CB8AC3E}">
        <p14:creationId xmlns:p14="http://schemas.microsoft.com/office/powerpoint/2010/main" val="2160374696"/>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10395516-5ACE-45D4-A40E-48E40CB31E68}"/>
              </a:ext>
            </a:extLst>
          </p:cNvPr>
          <p:cNvPicPr>
            <a:picLocks noChangeAspect="1"/>
          </p:cNvPicPr>
          <p:nvPr/>
        </p:nvPicPr>
        <p:blipFill>
          <a:blip r:embed="rId2"/>
          <a:stretch>
            <a:fillRect/>
          </a:stretch>
        </p:blipFill>
        <p:spPr>
          <a:xfrm>
            <a:off x="0" y="350029"/>
            <a:ext cx="9144000" cy="6157941"/>
          </a:xfrm>
          <a:prstGeom prst="rect">
            <a:avLst/>
          </a:prstGeom>
        </p:spPr>
      </p:pic>
    </p:spTree>
    <p:extLst>
      <p:ext uri="{BB962C8B-B14F-4D97-AF65-F5344CB8AC3E}">
        <p14:creationId xmlns:p14="http://schemas.microsoft.com/office/powerpoint/2010/main" val="4189171731"/>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1 Título"/>
          <p:cNvSpPr>
            <a:spLocks noGrp="1"/>
          </p:cNvSpPr>
          <p:nvPr>
            <p:ph type="title"/>
          </p:nvPr>
        </p:nvSpPr>
        <p:spPr>
          <a:solidFill>
            <a:srgbClr val="F1C400"/>
          </a:solidFill>
        </p:spPr>
        <p:txBody>
          <a:bodyPr/>
          <a:lstStyle/>
          <a:p>
            <a:pPr algn="r"/>
            <a:r>
              <a:rPr lang="es-MX" altLang="es-CL" dirty="0">
                <a:latin typeface="Berlin Sans FB Demi" panose="020E0802020502020306" pitchFamily="34" charset="0"/>
              </a:rPr>
              <a:t>PROPUESTA DE VALOR</a:t>
            </a:r>
            <a:endParaRPr lang="es-CL" altLang="es-CL" dirty="0">
              <a:latin typeface="Berlin Sans FB Demi" panose="020E0802020502020306" pitchFamily="34" charset="0"/>
            </a:endParaRPr>
          </a:p>
        </p:txBody>
      </p:sp>
      <p:sp>
        <p:nvSpPr>
          <p:cNvPr id="67587" name="2 Marcador de contenido"/>
          <p:cNvSpPr>
            <a:spLocks noGrp="1"/>
          </p:cNvSpPr>
          <p:nvPr>
            <p:ph idx="1"/>
          </p:nvPr>
        </p:nvSpPr>
        <p:spPr>
          <a:xfrm>
            <a:off x="179512" y="1600348"/>
            <a:ext cx="8604448" cy="4852988"/>
          </a:xfrm>
          <a:solidFill>
            <a:srgbClr val="6699FF"/>
          </a:solidFill>
        </p:spPr>
        <p:txBody>
          <a:bodyPr/>
          <a:lstStyle/>
          <a:p>
            <a:pPr marL="0" indent="0" algn="r">
              <a:buFontTx/>
              <a:buNone/>
            </a:pPr>
            <a:r>
              <a:rPr lang="es-CL" altLang="es-CL" dirty="0">
                <a:latin typeface="Berlin Sans FB Demi" panose="020E0802020502020306" pitchFamily="34" charset="0"/>
              </a:rPr>
              <a:t>    Corresponde al </a:t>
            </a:r>
          </a:p>
          <a:p>
            <a:pPr marL="0" indent="0" algn="r">
              <a:buFontTx/>
              <a:buNone/>
            </a:pPr>
            <a:r>
              <a:rPr lang="es-CL" altLang="es-CL" dirty="0">
                <a:latin typeface="Berlin Sans FB Demi" panose="020E0802020502020306" pitchFamily="34" charset="0"/>
              </a:rPr>
              <a:t>valor entregado a través de productos o servicios especialmente creados para satisfacer las necesidades de distintos segmentos de clientes. </a:t>
            </a:r>
          </a:p>
          <a:p>
            <a:pPr marL="0" indent="0" algn="r">
              <a:buFontTx/>
              <a:buNone/>
            </a:pPr>
            <a:r>
              <a:rPr lang="es-CL" altLang="es-CL" dirty="0">
                <a:latin typeface="Berlin Sans FB Demi" panose="020E0802020502020306" pitchFamily="34" charset="0"/>
              </a:rPr>
              <a:t>Es la esencia del modelo de negocio. </a:t>
            </a:r>
          </a:p>
          <a:p>
            <a:pPr marL="0" indent="0" algn="r">
              <a:buFontTx/>
              <a:buNone/>
            </a:pPr>
            <a:r>
              <a:rPr lang="es-CL" altLang="es-CL" dirty="0">
                <a:latin typeface="Berlin Sans FB Demi" panose="020E0802020502020306" pitchFamily="34" charset="0"/>
              </a:rPr>
              <a:t>En él convergen los distintos análisis e interactúan para finalmente dar valor y contenido al modelo de negocio.</a:t>
            </a:r>
          </a:p>
          <a:p>
            <a:pPr marL="0" indent="0" algn="r">
              <a:buFontTx/>
              <a:buNone/>
            </a:pPr>
            <a:endParaRPr lang="es-CL" altLang="es-CL" dirty="0">
              <a:latin typeface="Berlin Sans FB Demi" panose="020E0802020502020306" pitchFamily="34" charset="0"/>
            </a:endParaRPr>
          </a:p>
        </p:txBody>
      </p:sp>
      <p:pic>
        <p:nvPicPr>
          <p:cNvPr id="41992" name="Picture 8" descr="http://www.buho21.com/img/regalos/gifts_256.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48" y="-13398"/>
            <a:ext cx="2438400" cy="243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6807060"/>
      </p:ext>
    </p:extLst>
  </p:cSld>
  <p:clrMapOvr>
    <a:masterClrMapping/>
  </p:clrMapOvr>
  <p:transition spd="slow">
    <p:randomBar dir="vert"/>
  </p:transition>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68580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CL"/>
          </a:p>
        </p:txBody>
      </p:sp>
      <p:pic>
        <p:nvPicPr>
          <p:cNvPr id="68611" name="Picture 2" descr="http://advenio.es/wp-content/uploads/2010/11/Propuestadevalor1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3975" y="981075"/>
            <a:ext cx="6496050" cy="568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12" name="4 CuadroTexto"/>
          <p:cNvSpPr txBox="1">
            <a:spLocks noChangeArrowheads="1"/>
          </p:cNvSpPr>
          <p:nvPr/>
        </p:nvSpPr>
        <p:spPr bwMode="auto">
          <a:xfrm>
            <a:off x="539750" y="312738"/>
            <a:ext cx="81359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es-MX" altLang="es-CL" sz="2800">
                <a:latin typeface="Berlin Sans FB Demi" panose="020E0802020502020306" pitchFamily="34" charset="0"/>
              </a:rPr>
              <a:t>FACTORES QUE AYUDAN A LA FORMULACIÓN</a:t>
            </a:r>
            <a:endParaRPr lang="es-CL" altLang="es-CL" sz="2800">
              <a:latin typeface="Berlin Sans FB Demi" panose="020E0802020502020306" pitchFamily="34" charset="0"/>
            </a:endParaRPr>
          </a:p>
        </p:txBody>
      </p:sp>
    </p:spTree>
    <p:extLst>
      <p:ext uri="{BB962C8B-B14F-4D97-AF65-F5344CB8AC3E}">
        <p14:creationId xmlns:p14="http://schemas.microsoft.com/office/powerpoint/2010/main" val="39727798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7950" y="-26988"/>
            <a:ext cx="6572250" cy="4525963"/>
          </a:xfrm>
        </p:spPr>
        <p:txBody>
          <a:bodyPr/>
          <a:lstStyle/>
          <a:p>
            <a:pPr algn="r">
              <a:defRPr/>
            </a:pPr>
            <a:endParaRPr lang="es-CL" sz="1600" dirty="0"/>
          </a:p>
          <a:p>
            <a:pPr marL="0" indent="0" algn="r">
              <a:buFontTx/>
              <a:buNone/>
              <a:defRPr/>
            </a:pPr>
            <a:r>
              <a:rPr lang="es-CL" sz="2100" dirty="0">
                <a:latin typeface="Berlin Sans FB Demi" pitchFamily="34" charset="0"/>
              </a:rPr>
              <a:t>Precio: Ofrecer el mismo valor por un precio menor para alcanzar clientes sensibles al precio.</a:t>
            </a:r>
          </a:p>
          <a:p>
            <a:pPr marL="0" indent="0" algn="r">
              <a:buFontTx/>
              <a:buNone/>
              <a:defRPr/>
            </a:pPr>
            <a:endParaRPr lang="es-CL" sz="2100" dirty="0">
              <a:latin typeface="Berlin Sans FB Demi" pitchFamily="34" charset="0"/>
            </a:endParaRPr>
          </a:p>
          <a:p>
            <a:pPr marL="0" indent="0" algn="r">
              <a:buFontTx/>
              <a:buNone/>
              <a:defRPr/>
            </a:pPr>
            <a:r>
              <a:rPr lang="es-CL" sz="2100" dirty="0">
                <a:latin typeface="Berlin Sans FB Demi" pitchFamily="34" charset="0"/>
              </a:rPr>
              <a:t>Novedad: PV que crean nuevos mercados al satisfacer necesidades que los clientes no tenían identificadas explícitamente.</a:t>
            </a:r>
          </a:p>
          <a:p>
            <a:pPr marL="0" indent="0" algn="r">
              <a:buFontTx/>
              <a:buNone/>
              <a:defRPr/>
            </a:pPr>
            <a:endParaRPr lang="es-CL" sz="2100" dirty="0">
              <a:latin typeface="Berlin Sans FB Demi" pitchFamily="34" charset="0"/>
            </a:endParaRPr>
          </a:p>
          <a:p>
            <a:pPr marL="0" indent="0" algn="r">
              <a:buFontTx/>
              <a:buNone/>
              <a:defRPr/>
            </a:pPr>
            <a:r>
              <a:rPr lang="es-CL" sz="2100" dirty="0">
                <a:latin typeface="Berlin Sans FB Demi" pitchFamily="34" charset="0"/>
              </a:rPr>
              <a:t>Calidad: Orientado a entregar un nivel de calidad superior a de los competidores, por los recursos o materiales utilizados en la producción del producto o entrega de servicio.</a:t>
            </a:r>
          </a:p>
          <a:p>
            <a:pPr marL="0" indent="0" algn="r">
              <a:buFontTx/>
              <a:buNone/>
              <a:defRPr/>
            </a:pPr>
            <a:endParaRPr lang="es-CL" sz="2100" dirty="0">
              <a:latin typeface="Berlin Sans FB Demi" pitchFamily="34" charset="0"/>
            </a:endParaRPr>
          </a:p>
          <a:p>
            <a:pPr marL="0" indent="0" algn="r">
              <a:buFontTx/>
              <a:buNone/>
              <a:defRPr/>
            </a:pPr>
            <a:r>
              <a:rPr lang="es-CL" sz="2100" dirty="0">
                <a:latin typeface="Berlin Sans FB Demi" pitchFamily="34" charset="0"/>
              </a:rPr>
              <a:t>Conveniencia: Enfoque en “facilitar la vida” al cliente, optimizando su tiempo y esfuerzo.</a:t>
            </a:r>
          </a:p>
          <a:p>
            <a:pPr marL="0" indent="0" algn="r">
              <a:buFontTx/>
              <a:buNone/>
              <a:defRPr/>
            </a:pPr>
            <a:endParaRPr lang="es-CL" sz="2100" dirty="0">
              <a:latin typeface="Berlin Sans FB Demi" pitchFamily="34" charset="0"/>
            </a:endParaRPr>
          </a:p>
          <a:p>
            <a:pPr marL="0" indent="0" algn="r">
              <a:buFontTx/>
              <a:buNone/>
              <a:defRPr/>
            </a:pPr>
            <a:r>
              <a:rPr lang="es-CL" sz="2100" dirty="0">
                <a:latin typeface="Berlin Sans FB Demi" pitchFamily="34" charset="0"/>
              </a:rPr>
              <a:t>Marca / Status: Productos asociados a la pertenencia a un cierto grupo social, moda o tendencia.</a:t>
            </a:r>
          </a:p>
          <a:p>
            <a:pPr marL="0" indent="0" algn="r">
              <a:buFontTx/>
              <a:buNone/>
              <a:defRPr/>
            </a:pPr>
            <a:endParaRPr lang="es-CL" sz="2100" dirty="0">
              <a:latin typeface="Berlin Sans FB Demi" pitchFamily="34" charset="0"/>
            </a:endParaRPr>
          </a:p>
        </p:txBody>
      </p:sp>
      <p:sp>
        <p:nvSpPr>
          <p:cNvPr id="5" name="4 Rectángulo"/>
          <p:cNvSpPr/>
          <p:nvPr/>
        </p:nvSpPr>
        <p:spPr>
          <a:xfrm>
            <a:off x="6804025" y="0"/>
            <a:ext cx="2339975" cy="68580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CL"/>
          </a:p>
        </p:txBody>
      </p:sp>
      <p:pic>
        <p:nvPicPr>
          <p:cNvPr id="69636" name="Picture 2" descr="http://advenio.es/wp-content/uploads/2010/11/Propuestadevalor1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05638" y="404813"/>
            <a:ext cx="1887537"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46813994"/>
      </p:ext>
    </p:extLst>
  </p:cSld>
  <p:clrMapOvr>
    <a:masterClrMapping/>
  </p:clrMapOvr>
  <p:transition spd="slow">
    <p:randomBar dir="vert"/>
  </p:transition>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contenido"/>
          <p:cNvSpPr>
            <a:spLocks noGrp="1"/>
          </p:cNvSpPr>
          <p:nvPr>
            <p:ph idx="1"/>
          </p:nvPr>
        </p:nvSpPr>
        <p:spPr>
          <a:xfrm>
            <a:off x="250825" y="692150"/>
            <a:ext cx="6419850" cy="4525963"/>
          </a:xfrm>
        </p:spPr>
        <p:txBody>
          <a:bodyPr/>
          <a:lstStyle/>
          <a:p>
            <a:pPr marL="0" indent="0" algn="r">
              <a:buFontTx/>
              <a:buNone/>
              <a:defRPr/>
            </a:pPr>
            <a:r>
              <a:rPr lang="es-CL" sz="2100" dirty="0">
                <a:latin typeface="Berlin Sans FB Demi" pitchFamily="34" charset="0"/>
              </a:rPr>
              <a:t>Desempeño: Garantizar desempeño superior a los productos de los competidores.</a:t>
            </a:r>
          </a:p>
          <a:p>
            <a:pPr marL="0" indent="0" algn="r">
              <a:buFontTx/>
              <a:buNone/>
              <a:defRPr/>
            </a:pPr>
            <a:endParaRPr lang="es-CL" sz="2100" dirty="0">
              <a:latin typeface="Berlin Sans FB Demi" pitchFamily="34" charset="0"/>
            </a:endParaRPr>
          </a:p>
          <a:p>
            <a:pPr marL="0" indent="0" algn="r">
              <a:buFontTx/>
              <a:buNone/>
              <a:defRPr/>
            </a:pPr>
            <a:r>
              <a:rPr lang="es-CL" sz="2100" dirty="0">
                <a:latin typeface="Berlin Sans FB Demi" pitchFamily="34" charset="0"/>
              </a:rPr>
              <a:t>Reducción de riesgos: Enfoque en minimizar el riesgo que el cliente incurre al comprar el producto o servicio.</a:t>
            </a:r>
          </a:p>
          <a:p>
            <a:pPr marL="0" indent="0" algn="r">
              <a:buFontTx/>
              <a:buNone/>
              <a:defRPr/>
            </a:pPr>
            <a:endParaRPr lang="es-CL" sz="2100" dirty="0">
              <a:latin typeface="Berlin Sans FB Demi" pitchFamily="34" charset="0"/>
            </a:endParaRPr>
          </a:p>
          <a:p>
            <a:pPr marL="0" indent="0" algn="r">
              <a:buFontTx/>
              <a:buNone/>
              <a:defRPr/>
            </a:pPr>
            <a:r>
              <a:rPr lang="es-CL" sz="2100" dirty="0">
                <a:latin typeface="Berlin Sans FB Demi" pitchFamily="34" charset="0"/>
              </a:rPr>
              <a:t>Reducción de costes: PV  que busca ayudar a los clientes a minimizar los costos.</a:t>
            </a:r>
          </a:p>
          <a:p>
            <a:pPr marL="0" indent="0" algn="r">
              <a:buFontTx/>
              <a:buNone/>
              <a:defRPr/>
            </a:pPr>
            <a:endParaRPr lang="es-CL" sz="2100" dirty="0">
              <a:latin typeface="Berlin Sans FB Demi" pitchFamily="34" charset="0"/>
            </a:endParaRPr>
          </a:p>
          <a:p>
            <a:pPr marL="0" indent="0" algn="r">
              <a:buFontTx/>
              <a:buNone/>
              <a:defRPr/>
            </a:pPr>
            <a:r>
              <a:rPr lang="es-CL" sz="2100" dirty="0">
                <a:latin typeface="Berlin Sans FB Demi" pitchFamily="34" charset="0"/>
              </a:rPr>
              <a:t>Diseño: Enfatizar el diseño cómo elemento diferenciador de la oferta de la empresa.</a:t>
            </a:r>
          </a:p>
          <a:p>
            <a:pPr marL="0" indent="0" algn="r">
              <a:buFontTx/>
              <a:buNone/>
              <a:defRPr/>
            </a:pPr>
            <a:endParaRPr lang="es-CL" sz="2100" dirty="0">
              <a:latin typeface="Berlin Sans FB Demi" pitchFamily="34" charset="0"/>
            </a:endParaRPr>
          </a:p>
          <a:p>
            <a:pPr marL="0" indent="0" algn="r">
              <a:buFontTx/>
              <a:buNone/>
              <a:defRPr/>
            </a:pPr>
            <a:r>
              <a:rPr lang="es-CL" sz="2100" dirty="0" err="1">
                <a:latin typeface="Berlin Sans FB Demi" pitchFamily="34" charset="0"/>
              </a:rPr>
              <a:t>Customización</a:t>
            </a:r>
            <a:r>
              <a:rPr lang="es-CL" sz="2100" dirty="0">
                <a:latin typeface="Berlin Sans FB Demi" pitchFamily="34" charset="0"/>
              </a:rPr>
              <a:t>: Permitir la adaptación de la oferta a las necesidades y gustos de cada cliente o grupo de clientes.</a:t>
            </a:r>
          </a:p>
          <a:p>
            <a:pPr algn="r">
              <a:defRPr/>
            </a:pPr>
            <a:endParaRPr lang="es-CL" sz="2100" dirty="0">
              <a:latin typeface="Berlin Sans FB Demi" pitchFamily="34" charset="0"/>
            </a:endParaRPr>
          </a:p>
        </p:txBody>
      </p:sp>
      <p:sp>
        <p:nvSpPr>
          <p:cNvPr id="6" name="5 Rectángulo"/>
          <p:cNvSpPr/>
          <p:nvPr/>
        </p:nvSpPr>
        <p:spPr>
          <a:xfrm>
            <a:off x="6804025" y="0"/>
            <a:ext cx="2339975" cy="68580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CL"/>
          </a:p>
        </p:txBody>
      </p:sp>
      <p:pic>
        <p:nvPicPr>
          <p:cNvPr id="70660" name="Picture 2" descr="http://advenio.es/wp-content/uploads/2010/11/Propuestadevalor1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05638" y="404813"/>
            <a:ext cx="1887537"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40848650"/>
      </p:ext>
    </p:extLst>
  </p:cSld>
  <p:clrMapOvr>
    <a:masterClrMapping/>
  </p:clrMapOvr>
  <p:transition spd="slow">
    <p:randomBar dir="vert"/>
  </p:transition>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28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19" y="216496"/>
            <a:ext cx="2543175" cy="38100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28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832" y="295214"/>
            <a:ext cx="2543175" cy="38100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68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0425" y="419100"/>
            <a:ext cx="2376488" cy="3562350"/>
          </a:xfrm>
          <a:prstGeom prst="rect">
            <a:avLst/>
          </a:prstGeom>
          <a:noFill/>
          <a:ln>
            <a:noFill/>
          </a:ln>
          <a:effectLst>
            <a:prstShdw prst="shdw13" dist="53882" dir="13500000">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1685" name="3 CuadroTexto"/>
          <p:cNvSpPr txBox="1">
            <a:spLocks noChangeArrowheads="1"/>
          </p:cNvSpPr>
          <p:nvPr/>
        </p:nvSpPr>
        <p:spPr bwMode="auto">
          <a:xfrm>
            <a:off x="900113" y="4478338"/>
            <a:ext cx="554355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s-MX" altLang="es-CL" sz="1800">
                <a:latin typeface="Berlin Sans FB Demi" panose="020E0802020502020306" pitchFamily="34" charset="0"/>
              </a:rPr>
              <a:t>UNA PROPUESTA DE VALOR</a:t>
            </a:r>
          </a:p>
          <a:p>
            <a:pPr eaLnBrk="1" hangingPunct="1">
              <a:spcBef>
                <a:spcPct val="0"/>
              </a:spcBef>
              <a:buFontTx/>
              <a:buNone/>
            </a:pPr>
            <a:endParaRPr lang="es-MX" altLang="es-CL" sz="1800">
              <a:latin typeface="Berlin Sans FB Demi" panose="020E0802020502020306" pitchFamily="34" charset="0"/>
            </a:endParaRPr>
          </a:p>
          <a:p>
            <a:pPr eaLnBrk="1" hangingPunct="1">
              <a:spcBef>
                <a:spcPct val="0"/>
              </a:spcBef>
              <a:buFontTx/>
              <a:buNone/>
            </a:pPr>
            <a:r>
              <a:rPr lang="es-MX" altLang="es-CL" sz="1800">
                <a:latin typeface="Berlin Sans FB Demi" panose="020E0802020502020306" pitchFamily="34" charset="0"/>
              </a:rPr>
              <a:t>JUANADÍAZ</a:t>
            </a:r>
            <a:endParaRPr lang="es-CL" altLang="es-CL" sz="1800">
              <a:latin typeface="Berlin Sans FB Demi" panose="020E0802020502020306" pitchFamily="34" charset="0"/>
            </a:endParaRPr>
          </a:p>
        </p:txBody>
      </p:sp>
      <p:pic>
        <p:nvPicPr>
          <p:cNvPr id="71686"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03800" y="4292600"/>
            <a:ext cx="3324225" cy="2216150"/>
          </a:xfrm>
          <a:prstGeom prst="rect">
            <a:avLst/>
          </a:prstGeom>
          <a:noFill/>
          <a:ln>
            <a:noFill/>
          </a:ln>
          <a:effectLst>
            <a:prstShdw prst="shdw13" dist="53882" dir="13500000">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20334994"/>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A841D9A1-4359-4EED-891B-67177E5BEB63}"/>
              </a:ext>
            </a:extLst>
          </p:cNvPr>
          <p:cNvPicPr>
            <a:picLocks noChangeAspect="1"/>
          </p:cNvPicPr>
          <p:nvPr/>
        </p:nvPicPr>
        <p:blipFill>
          <a:blip r:embed="rId2"/>
          <a:stretch>
            <a:fillRect/>
          </a:stretch>
        </p:blipFill>
        <p:spPr>
          <a:xfrm>
            <a:off x="0" y="1085503"/>
            <a:ext cx="9144000" cy="4686994"/>
          </a:xfrm>
          <a:prstGeom prst="rect">
            <a:avLst/>
          </a:prstGeom>
        </p:spPr>
      </p:pic>
    </p:spTree>
    <p:extLst>
      <p:ext uri="{BB962C8B-B14F-4D97-AF65-F5344CB8AC3E}">
        <p14:creationId xmlns:p14="http://schemas.microsoft.com/office/powerpoint/2010/main" val="3468098048"/>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04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8538" y="620713"/>
            <a:ext cx="5041900" cy="500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0467" name="Rectangle 3"/>
          <p:cNvSpPr>
            <a:spLocks noGrp="1" noChangeArrowheads="1"/>
          </p:cNvSpPr>
          <p:nvPr>
            <p:ph type="title"/>
          </p:nvPr>
        </p:nvSpPr>
        <p:spPr>
          <a:xfrm>
            <a:off x="1403350" y="3716338"/>
            <a:ext cx="5986463" cy="1143000"/>
          </a:xfrm>
          <a:noFill/>
          <a:ln/>
          <a:extLst>
            <a:ext uri="{91240B29-F687-4F45-9708-019B960494DF}">
              <a14:hiddenLine xmlns:a14="http://schemas.microsoft.com/office/drawing/2010/main" w="9525">
                <a:solidFill>
                  <a:schemeClr val="bg2"/>
                </a:solidFill>
                <a:miter lim="800000"/>
                <a:headEnd/>
                <a:tailEnd/>
              </a14:hiddenLine>
            </a:ext>
          </a:extLst>
        </p:spPr>
        <p:txBody>
          <a:bodyPr/>
          <a:lstStyle/>
          <a:p>
            <a:r>
              <a:rPr lang="es-CL" altLang="es-CL" sz="3200" b="1">
                <a:solidFill>
                  <a:srgbClr val="990000"/>
                </a:solidFill>
                <a:effectLst>
                  <a:outerShdw blurRad="38100" dist="38100" dir="2700000" algn="tl">
                    <a:srgbClr val="C0C0C0"/>
                  </a:outerShdw>
                </a:effectLst>
                <a:latin typeface="Eras Bold ITC" panose="020B0907030504020204" pitchFamily="34" charset="0"/>
              </a:rPr>
              <a:t>Ejercicio</a:t>
            </a:r>
            <a:br>
              <a:rPr lang="es-CL" altLang="es-CL" sz="3200" b="1">
                <a:solidFill>
                  <a:srgbClr val="990000"/>
                </a:solidFill>
                <a:effectLst>
                  <a:outerShdw blurRad="38100" dist="38100" dir="2700000" algn="tl">
                    <a:srgbClr val="C0C0C0"/>
                  </a:outerShdw>
                </a:effectLst>
                <a:latin typeface="Eras Bold ITC" panose="020B0907030504020204" pitchFamily="34" charset="0"/>
              </a:rPr>
            </a:br>
            <a:endParaRPr lang="es-ES" altLang="es-CL" sz="3200" b="1">
              <a:solidFill>
                <a:srgbClr val="990000"/>
              </a:solidFill>
              <a:effectLst>
                <a:outerShdw blurRad="38100" dist="38100" dir="2700000" algn="tl">
                  <a:srgbClr val="C0C0C0"/>
                </a:outerShdw>
              </a:effectLst>
              <a:latin typeface="Eras Bold ITC" panose="020B0907030504020204" pitchFamily="34" charset="0"/>
            </a:endParaRPr>
          </a:p>
        </p:txBody>
      </p:sp>
      <p:sp>
        <p:nvSpPr>
          <p:cNvPr id="190468" name="Text Box 4"/>
          <p:cNvSpPr txBox="1">
            <a:spLocks noChangeArrowheads="1"/>
          </p:cNvSpPr>
          <p:nvPr/>
        </p:nvSpPr>
        <p:spPr bwMode="auto">
          <a:xfrm>
            <a:off x="7092950" y="5516563"/>
            <a:ext cx="13684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s-ES" altLang="es-CL"/>
          </a:p>
        </p:txBody>
      </p:sp>
    </p:spTree>
    <p:extLst>
      <p:ext uri="{BB962C8B-B14F-4D97-AF65-F5344CB8AC3E}">
        <p14:creationId xmlns:p14="http://schemas.microsoft.com/office/powerpoint/2010/main" val="1878392192"/>
      </p:ext>
    </p:extLst>
  </p:cSld>
  <p:clrMapOvr>
    <a:masterClrMapping/>
  </p:clrMapOvr>
  <p:transition/>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rgbClr val="92D050"/>
              </a:solidFill>
            </a:endParaRPr>
          </a:p>
        </p:txBody>
      </p:sp>
      <p:sp>
        <p:nvSpPr>
          <p:cNvPr id="3" name="2 Título"/>
          <p:cNvSpPr>
            <a:spLocks noGrp="1"/>
          </p:cNvSpPr>
          <p:nvPr>
            <p:ph type="title"/>
          </p:nvPr>
        </p:nvSpPr>
        <p:spPr>
          <a:xfrm>
            <a:off x="25400" y="311150"/>
            <a:ext cx="9118600" cy="1143000"/>
          </a:xfrm>
          <a:solidFill>
            <a:schemeClr val="tx1"/>
          </a:solidFill>
        </p:spPr>
        <p:txBody>
          <a:bodyPr/>
          <a:lstStyle/>
          <a:p>
            <a:pPr>
              <a:defRPr/>
            </a:pPr>
            <a:r>
              <a:rPr lang="es-MX" sz="4300" dirty="0">
                <a:solidFill>
                  <a:srgbClr val="FFFF00"/>
                </a:solidFill>
                <a:effectLst>
                  <a:outerShdw blurRad="38100" dist="38100" dir="2700000" algn="tl">
                    <a:srgbClr val="000000">
                      <a:alpha val="43137"/>
                    </a:srgbClr>
                  </a:outerShdw>
                </a:effectLst>
                <a:latin typeface="Berlin Sans FB Demi" pitchFamily="34" charset="0"/>
              </a:rPr>
              <a:t>LA ESENCIA DE MI NEGOCIO</a:t>
            </a:r>
            <a:endParaRPr lang="es-CL" sz="4300" dirty="0">
              <a:solidFill>
                <a:srgbClr val="FFFF00"/>
              </a:solidFill>
              <a:effectLst>
                <a:outerShdw blurRad="38100" dist="38100" dir="2700000" algn="tl">
                  <a:srgbClr val="000000">
                    <a:alpha val="43137"/>
                  </a:srgbClr>
                </a:outerShdw>
              </a:effectLst>
              <a:latin typeface="Berlin Sans FB Demi" pitchFamily="34" charset="0"/>
            </a:endParaRPr>
          </a:p>
        </p:txBody>
      </p:sp>
      <p:pic>
        <p:nvPicPr>
          <p:cNvPr id="141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526481"/>
            <a:ext cx="5886063" cy="3990751"/>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92366460"/>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ext Box 3"/>
          <p:cNvSpPr txBox="1">
            <a:spLocks noChangeArrowheads="1"/>
          </p:cNvSpPr>
          <p:nvPr/>
        </p:nvSpPr>
        <p:spPr bwMode="auto">
          <a:xfrm>
            <a:off x="462607" y="4745756"/>
            <a:ext cx="8388424" cy="1923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1">
              <a:spcBef>
                <a:spcPct val="50000"/>
              </a:spcBef>
              <a:defRPr/>
            </a:pPr>
            <a:r>
              <a:rPr lang="es-ES_tradnl" altLang="es-CL" sz="3400" i="1" dirty="0">
                <a:solidFill>
                  <a:srgbClr val="FF0000"/>
                </a:solidFill>
                <a:effectLst>
                  <a:outerShdw blurRad="38100" dist="38100" dir="2700000" algn="tl">
                    <a:srgbClr val="FFFFFF"/>
                  </a:outerShdw>
                </a:effectLst>
                <a:latin typeface="Kristen ITC" panose="03050502040202030202" pitchFamily="66" charset="0"/>
              </a:rPr>
              <a:t>P</a:t>
            </a:r>
            <a:r>
              <a:rPr lang="es-ES_tradnl" altLang="es-CL" sz="3400" b="1" i="1" dirty="0">
                <a:solidFill>
                  <a:srgbClr val="FF0000"/>
                </a:solidFill>
                <a:effectLst>
                  <a:outerShdw blurRad="38100" dist="38100" dir="2700000" algn="tl">
                    <a:srgbClr val="FFFFFF"/>
                  </a:outerShdw>
                </a:effectLst>
                <a:latin typeface="Kristen ITC" panose="03050502040202030202" pitchFamily="66" charset="0"/>
              </a:rPr>
              <a:t>orqué su empresa será la elección N° 1 para el Consumidor.</a:t>
            </a:r>
          </a:p>
          <a:p>
            <a:pPr>
              <a:spcBef>
                <a:spcPct val="50000"/>
              </a:spcBef>
              <a:defRPr/>
            </a:pPr>
            <a:endParaRPr lang="es-ES_tradnl" altLang="es-CL" sz="3400" dirty="0">
              <a:solidFill>
                <a:srgbClr val="FF0000"/>
              </a:solidFill>
              <a:effectLst>
                <a:outerShdw blurRad="38100" dist="38100" dir="2700000" algn="tl">
                  <a:srgbClr val="FFFFFF"/>
                </a:outerShdw>
              </a:effectLst>
              <a:latin typeface="Kristen ITC" panose="03050502040202030202" pitchFamily="66" charset="0"/>
            </a:endParaRPr>
          </a:p>
        </p:txBody>
      </p:sp>
      <p:pic>
        <p:nvPicPr>
          <p:cNvPr id="5" name="Picture 2" descr="https://ampacirculo.files.wordpress.com/2014/10/regaloparat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062593">
            <a:off x="1124332" y="756878"/>
            <a:ext cx="5967631" cy="3354436"/>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39718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2150" y="43606"/>
            <a:ext cx="7912100" cy="468153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1 Título"/>
          <p:cNvSpPr>
            <a:spLocks noGrp="1"/>
          </p:cNvSpPr>
          <p:nvPr>
            <p:ph type="title"/>
          </p:nvPr>
        </p:nvSpPr>
        <p:spPr>
          <a:xfrm>
            <a:off x="35496" y="4581128"/>
            <a:ext cx="9073008" cy="1143000"/>
          </a:xfrm>
        </p:spPr>
        <p:txBody>
          <a:bodyPr>
            <a:normAutofit fontScale="90000"/>
          </a:bodyPr>
          <a:lstStyle/>
          <a:p>
            <a:pPr algn="l">
              <a:defRPr/>
            </a:pPr>
            <a:br>
              <a:rPr lang="es-MX" sz="3400" b="1" dirty="0">
                <a:ln>
                  <a:solidFill>
                    <a:schemeClr val="bg1"/>
                  </a:solidFill>
                </a:ln>
                <a:solidFill>
                  <a:srgbClr val="00B050"/>
                </a:solidFill>
                <a:effectLst>
                  <a:outerShdw blurRad="38100" dist="38100" dir="2700000" algn="tl">
                    <a:srgbClr val="000000">
                      <a:alpha val="43137"/>
                    </a:srgbClr>
                  </a:outerShdw>
                </a:effectLst>
                <a:latin typeface="Narkisim" panose="020E0502050101010101" pitchFamily="34" charset="-79"/>
                <a:cs typeface="Narkisim" panose="020E0502050101010101" pitchFamily="34" charset="-79"/>
              </a:rPr>
            </a:br>
            <a:br>
              <a:rPr lang="es-MX" sz="3400" b="1" dirty="0">
                <a:ln>
                  <a:solidFill>
                    <a:schemeClr val="bg1"/>
                  </a:solidFill>
                </a:ln>
                <a:solidFill>
                  <a:srgbClr val="00B050"/>
                </a:solidFill>
                <a:effectLst>
                  <a:outerShdw blurRad="38100" dist="38100" dir="2700000" algn="tl">
                    <a:srgbClr val="000000">
                      <a:alpha val="43137"/>
                    </a:srgbClr>
                  </a:outerShdw>
                </a:effectLst>
                <a:latin typeface="Narkisim" panose="020E0502050101010101" pitchFamily="34" charset="-79"/>
                <a:cs typeface="Narkisim" panose="020E0502050101010101" pitchFamily="34" charset="-79"/>
              </a:rPr>
            </a:br>
            <a:r>
              <a:rPr lang="es-MX" sz="3400" b="1" dirty="0">
                <a:ln>
                  <a:solidFill>
                    <a:schemeClr val="bg1"/>
                  </a:solidFill>
                </a:ln>
                <a:solidFill>
                  <a:srgbClr val="00B050"/>
                </a:solidFill>
                <a:effectLst>
                  <a:outerShdw blurRad="38100" dist="38100" dir="2700000" algn="tl">
                    <a:srgbClr val="000000">
                      <a:alpha val="43137"/>
                    </a:srgbClr>
                  </a:outerShdw>
                </a:effectLst>
                <a:latin typeface="Narkisim" panose="020E0502050101010101" pitchFamily="34" charset="-79"/>
                <a:cs typeface="Narkisim" panose="020E0502050101010101" pitchFamily="34" charset="-79"/>
              </a:rPr>
              <a:t>La telefonía inteligente, internet, las redes sociales….han cambiado el campo de juego</a:t>
            </a:r>
            <a:endParaRPr lang="es-CL" sz="3400" b="1" dirty="0">
              <a:solidFill>
                <a:srgbClr val="00B050"/>
              </a:solidFill>
              <a:effectLst>
                <a:outerShdw blurRad="38100" dist="38100" dir="2700000" algn="tl">
                  <a:srgbClr val="000000">
                    <a:alpha val="43137"/>
                  </a:srgbClr>
                </a:outerShdw>
              </a:effectLst>
              <a:latin typeface="Narkisim" panose="020E0502050101010101" pitchFamily="34" charset="-79"/>
              <a:cs typeface="Narkisim" panose="020E0502050101010101" pitchFamily="34" charset="-79"/>
            </a:endParaRPr>
          </a:p>
        </p:txBody>
      </p:sp>
      <p:pic>
        <p:nvPicPr>
          <p:cNvPr id="5" name="Picture 2" descr="Pictu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9299" y="980728"/>
            <a:ext cx="3918885" cy="208823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316283"/>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25" y="2703513"/>
            <a:ext cx="4537075" cy="40909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747" name="1 Rectángulo"/>
          <p:cNvSpPr>
            <a:spLocks noChangeArrowheads="1"/>
          </p:cNvSpPr>
          <p:nvPr/>
        </p:nvSpPr>
        <p:spPr bwMode="auto">
          <a:xfrm>
            <a:off x="0" y="0"/>
            <a:ext cx="9144000" cy="3213100"/>
          </a:xfrm>
          <a:prstGeom prst="rect">
            <a:avLst/>
          </a:prstGeom>
          <a:solidFill>
            <a:schemeClr val="tx1"/>
          </a:solidFill>
          <a:ln w="9525" algn="ctr">
            <a:solidFill>
              <a:schemeClr val="tx1"/>
            </a:solidFill>
            <a:round/>
            <a:headEnd/>
            <a:tailEnd/>
          </a:ln>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CL" sz="2400">
              <a:latin typeface="Berlin Sans FB Demi" panose="020E0802020502020306" pitchFamily="34" charset="0"/>
            </a:endParaRPr>
          </a:p>
        </p:txBody>
      </p:sp>
      <p:grpSp>
        <p:nvGrpSpPr>
          <p:cNvPr id="31748" name="5 Grupo"/>
          <p:cNvGrpSpPr>
            <a:grpSpLocks/>
          </p:cNvGrpSpPr>
          <p:nvPr/>
        </p:nvGrpSpPr>
        <p:grpSpPr bwMode="auto">
          <a:xfrm>
            <a:off x="5219700" y="214313"/>
            <a:ext cx="3924300" cy="2952750"/>
            <a:chOff x="118626" y="142727"/>
            <a:chExt cx="3619045" cy="2659908"/>
          </a:xfrm>
        </p:grpSpPr>
        <p:pic>
          <p:nvPicPr>
            <p:cNvPr id="3175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42727"/>
              <a:ext cx="3486150" cy="1957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118626" y="2066155"/>
              <a:ext cx="3619045" cy="736480"/>
            </a:xfrm>
            <a:prstGeom prst="roundRect">
              <a:avLst/>
            </a:prstGeom>
            <a:solidFill>
              <a:schemeClr val="tx1"/>
            </a:solidFill>
            <a:ln>
              <a:noFill/>
            </a:ln>
          </p:spPr>
          <p:style>
            <a:lnRef idx="2">
              <a:schemeClr val="accent2"/>
            </a:lnRef>
            <a:fillRef idx="1">
              <a:schemeClr val="lt1"/>
            </a:fillRef>
            <a:effectRef idx="0">
              <a:schemeClr val="accent2"/>
            </a:effectRef>
            <a:fontRef idx="minor">
              <a:schemeClr val="dk1"/>
            </a:fontRef>
          </p:style>
          <p:txBody>
            <a:bodyPr>
              <a:spAutoFit/>
            </a:bodyPr>
            <a:lstStyle/>
            <a:p>
              <a:pPr eaLnBrk="1" hangingPunct="1">
                <a:defRPr/>
              </a:pPr>
              <a:r>
                <a:rPr lang="es-MX" sz="2100" dirty="0">
                  <a:solidFill>
                    <a:schemeClr val="bg1"/>
                  </a:solidFill>
                </a:rPr>
                <a:t>Maite de la Arena</a:t>
              </a:r>
            </a:p>
            <a:p>
              <a:pPr eaLnBrk="1" hangingPunct="1">
                <a:defRPr/>
              </a:pPr>
              <a:r>
                <a:rPr lang="es-MX" sz="2100" dirty="0" err="1">
                  <a:solidFill>
                    <a:schemeClr val="bg1"/>
                  </a:solidFill>
                </a:rPr>
                <a:t>Gerenta</a:t>
              </a:r>
              <a:r>
                <a:rPr lang="es-MX" sz="2100" dirty="0">
                  <a:solidFill>
                    <a:schemeClr val="bg1"/>
                  </a:solidFill>
                </a:rPr>
                <a:t> General  P&amp;G Chile</a:t>
              </a:r>
              <a:endParaRPr lang="es-CL" sz="2100" dirty="0">
                <a:solidFill>
                  <a:schemeClr val="bg1"/>
                </a:solidFill>
              </a:endParaRPr>
            </a:p>
          </p:txBody>
        </p:sp>
      </p:grpSp>
      <p:sp>
        <p:nvSpPr>
          <p:cNvPr id="40965" name="6 CuadroTexto"/>
          <p:cNvSpPr txBox="1">
            <a:spLocks noChangeArrowheads="1"/>
          </p:cNvSpPr>
          <p:nvPr/>
        </p:nvSpPr>
        <p:spPr bwMode="auto">
          <a:xfrm rot="20885390">
            <a:off x="971550" y="765175"/>
            <a:ext cx="3311525" cy="1595438"/>
          </a:xfrm>
          <a:prstGeom prst="horizontalScroll">
            <a:avLst/>
          </a:prstGeom>
          <a:noFill/>
          <a:ln w="19050">
            <a:solidFill>
              <a:schemeClr val="accent6">
                <a:lumMod val="40000"/>
                <a:lumOff val="60000"/>
              </a:schemeClr>
            </a:solidFill>
          </a:ln>
        </p:spPr>
        <p:style>
          <a:lnRef idx="2">
            <a:schemeClr val="dk1"/>
          </a:lnRef>
          <a:fillRef idx="1">
            <a:schemeClr val="lt1"/>
          </a:fillRef>
          <a:effectRef idx="0">
            <a:schemeClr val="dk1"/>
          </a:effectRef>
          <a:fontRef idx="minor">
            <a:schemeClr val="dk1"/>
          </a:fontRef>
        </p:style>
        <p:txBody>
          <a:bodyPr>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eaLnBrk="1" hangingPunct="1">
              <a:spcBef>
                <a:spcPct val="0"/>
              </a:spcBef>
              <a:buFontTx/>
              <a:buNone/>
              <a:defRPr/>
            </a:pPr>
            <a:r>
              <a:rPr lang="es-MX" altLang="es-CL" sz="2400" dirty="0">
                <a:solidFill>
                  <a:schemeClr val="bg1"/>
                </a:solidFill>
                <a:latin typeface="Berlin Sans FB Demi" pitchFamily="34" charset="0"/>
              </a:rPr>
              <a:t>Misión: tocar y mejorar la vida de las personas</a:t>
            </a:r>
            <a:endParaRPr lang="es-CL" altLang="es-CL" sz="2400" dirty="0">
              <a:solidFill>
                <a:schemeClr val="bg1"/>
              </a:solidFill>
              <a:latin typeface="Berlin Sans FB Demi" pitchFamily="34" charset="0"/>
            </a:endParaRPr>
          </a:p>
        </p:txBody>
      </p:sp>
      <p:pic>
        <p:nvPicPr>
          <p:cNvPr id="317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3933825"/>
            <a:ext cx="4267200" cy="256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70682015"/>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4472" y="332656"/>
            <a:ext cx="9010650" cy="5105400"/>
          </a:xfrm>
          <a:prstGeom prst="rect">
            <a:avLst/>
          </a:prstGeom>
          <a:ln>
            <a:noFill/>
          </a:ln>
          <a:effectLst>
            <a:outerShdw blurRad="292100" dist="139700" dir="2700000" algn="tl" rotWithShape="0">
              <a:srgbClr val="333333">
                <a:alpha val="65000"/>
              </a:srgbClr>
            </a:outerShdw>
          </a:effectLst>
        </p:spPr>
      </p:pic>
      <p:pic>
        <p:nvPicPr>
          <p:cNvPr id="5" name="Imagen 4"/>
          <p:cNvPicPr>
            <a:picLocks noChangeAspect="1"/>
          </p:cNvPicPr>
          <p:nvPr/>
        </p:nvPicPr>
        <p:blipFill>
          <a:blip r:embed="rId3"/>
          <a:stretch>
            <a:fillRect/>
          </a:stretch>
        </p:blipFill>
        <p:spPr>
          <a:xfrm>
            <a:off x="24472" y="5805264"/>
            <a:ext cx="9182100" cy="63817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1003835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0" y="0"/>
            <a:ext cx="9144000" cy="6858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CL" altLang="es-CL"/>
          </a:p>
        </p:txBody>
      </p:sp>
      <p:sp>
        <p:nvSpPr>
          <p:cNvPr id="76803" name="Text Box 3"/>
          <p:cNvSpPr txBox="1">
            <a:spLocks noChangeArrowheads="1"/>
          </p:cNvSpPr>
          <p:nvPr/>
        </p:nvSpPr>
        <p:spPr bwMode="auto">
          <a:xfrm>
            <a:off x="142875" y="3587750"/>
            <a:ext cx="8893175" cy="2693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defRPr/>
            </a:pPr>
            <a:r>
              <a:rPr lang="es-ES" altLang="es-CL" sz="2800" b="1" dirty="0">
                <a:effectLst>
                  <a:outerShdw blurRad="38100" dist="38100" dir="2700000" algn="tl">
                    <a:srgbClr val="C0C0C0"/>
                  </a:outerShdw>
                </a:effectLst>
                <a:latin typeface="Berlin Sans FB Demi" panose="020E0802020502020306" pitchFamily="34" charset="0"/>
                <a:cs typeface="Arial" panose="020B0604020202020204" pitchFamily="34" charset="0"/>
              </a:rPr>
              <a:t>puede contárselo a su propia comunidad de lectores a través de su Facebook, blog, o mejor colgar el video (que grabó desde su celular) en el portal </a:t>
            </a:r>
            <a:r>
              <a:rPr lang="es-ES" altLang="es-CL" sz="2800" b="1" dirty="0" err="1">
                <a:effectLst>
                  <a:outerShdw blurRad="38100" dist="38100" dir="2700000" algn="tl">
                    <a:srgbClr val="C0C0C0"/>
                  </a:outerShdw>
                </a:effectLst>
                <a:latin typeface="Berlin Sans FB Demi" panose="020E0802020502020306" pitchFamily="34" charset="0"/>
                <a:cs typeface="Arial" panose="020B0604020202020204" pitchFamily="34" charset="0"/>
              </a:rPr>
              <a:t>youtube</a:t>
            </a:r>
            <a:r>
              <a:rPr lang="es-ES" altLang="es-CL" sz="2800" b="1" dirty="0">
                <a:effectLst>
                  <a:outerShdw blurRad="38100" dist="38100" dir="2700000" algn="tl">
                    <a:srgbClr val="C0C0C0"/>
                  </a:outerShdw>
                </a:effectLst>
                <a:latin typeface="Berlin Sans FB Demi" panose="020E0802020502020306" pitchFamily="34" charset="0"/>
                <a:cs typeface="Arial" panose="020B0604020202020204" pitchFamily="34" charset="0"/>
              </a:rPr>
              <a:t> </a:t>
            </a:r>
          </a:p>
          <a:p>
            <a:pPr algn="ctr" eaLnBrk="1" hangingPunct="1">
              <a:spcBef>
                <a:spcPct val="50000"/>
              </a:spcBef>
              <a:defRPr/>
            </a:pPr>
            <a:r>
              <a:rPr lang="es-ES" altLang="es-CL" sz="3400" b="1" dirty="0">
                <a:solidFill>
                  <a:srgbClr val="C00000"/>
                </a:solidFill>
                <a:effectLst>
                  <a:outerShdw blurRad="38100" dist="38100" dir="2700000" algn="tl">
                    <a:srgbClr val="C0C0C0"/>
                  </a:outerShdw>
                </a:effectLst>
                <a:latin typeface="Berlin Sans FB Demi" panose="020E0802020502020306" pitchFamily="34" charset="0"/>
                <a:cs typeface="Arial" panose="020B0604020202020204" pitchFamily="34" charset="0"/>
              </a:rPr>
              <a:t>En este escenario nuevas guías de acción se hacen urgentes</a:t>
            </a:r>
          </a:p>
        </p:txBody>
      </p:sp>
      <p:pic>
        <p:nvPicPr>
          <p:cNvPr id="19460" name="Picture 4" descr="image002"/>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148263" y="0"/>
            <a:ext cx="3995737" cy="375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6805" name="Text Box 5"/>
          <p:cNvSpPr txBox="1">
            <a:spLocks noChangeArrowheads="1"/>
          </p:cNvSpPr>
          <p:nvPr/>
        </p:nvSpPr>
        <p:spPr bwMode="auto">
          <a:xfrm>
            <a:off x="323850" y="404813"/>
            <a:ext cx="4608513" cy="3081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defRPr/>
            </a:pPr>
            <a:r>
              <a:rPr lang="es-ES" altLang="es-CL" sz="2800" b="1" dirty="0">
                <a:effectLst>
                  <a:outerShdw blurRad="38100" dist="38100" dir="2700000" algn="tl">
                    <a:srgbClr val="C0C0C0"/>
                  </a:outerShdw>
                </a:effectLst>
                <a:latin typeface="Berlin Sans FB Demi" panose="020E0802020502020306" pitchFamily="34" charset="0"/>
                <a:cs typeface="Arial" panose="020B0604020202020204" pitchFamily="34" charset="0"/>
              </a:rPr>
              <a:t>Un mundo en red, en donde el ciudadano común ya no tiene que esperar que le publiquen una carta al director de algún diario para quejarse por un mal servicio…</a:t>
            </a:r>
          </a:p>
        </p:txBody>
      </p:sp>
    </p:spTree>
    <p:extLst>
      <p:ext uri="{BB962C8B-B14F-4D97-AF65-F5344CB8AC3E}">
        <p14:creationId xmlns:p14="http://schemas.microsoft.com/office/powerpoint/2010/main" val="2745378323"/>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5 Rectángulo">
            <a:extLst>
              <a:ext uri="{FF2B5EF4-FFF2-40B4-BE49-F238E27FC236}">
                <a16:creationId xmlns:a16="http://schemas.microsoft.com/office/drawing/2014/main" id="{4BB494DF-6600-45BC-9320-0D0DE1A3594E}"/>
              </a:ext>
            </a:extLst>
          </p:cNvPr>
          <p:cNvSpPr>
            <a:spLocks noChangeArrowheads="1"/>
          </p:cNvSpPr>
          <p:nvPr/>
        </p:nvSpPr>
        <p:spPr bwMode="auto">
          <a:xfrm>
            <a:off x="0" y="0"/>
            <a:ext cx="9144000" cy="6858000"/>
          </a:xfrm>
          <a:prstGeom prst="rect">
            <a:avLst/>
          </a:prstGeom>
          <a:solidFill>
            <a:schemeClr val="tx1"/>
          </a:solidFill>
          <a:ln w="9525" algn="ctr">
            <a:solidFill>
              <a:schemeClr val="tx1"/>
            </a:solidFill>
            <a:round/>
            <a:headEnd/>
            <a:tailEnd/>
          </a:ln>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CL" sz="2400">
              <a:latin typeface="Berlin Sans FB Demi" panose="020E0802020502020306" pitchFamily="34" charset="0"/>
            </a:endParaRPr>
          </a:p>
        </p:txBody>
      </p:sp>
      <p:sp>
        <p:nvSpPr>
          <p:cNvPr id="2" name="1 Título">
            <a:extLst>
              <a:ext uri="{FF2B5EF4-FFF2-40B4-BE49-F238E27FC236}">
                <a16:creationId xmlns:a16="http://schemas.microsoft.com/office/drawing/2014/main" id="{0C7AB28D-B646-4CC3-B878-5EF809224CE9}"/>
              </a:ext>
            </a:extLst>
          </p:cNvPr>
          <p:cNvSpPr>
            <a:spLocks noGrp="1"/>
          </p:cNvSpPr>
          <p:nvPr>
            <p:ph type="title"/>
          </p:nvPr>
        </p:nvSpPr>
        <p:spPr>
          <a:xfrm>
            <a:off x="323854" y="557213"/>
            <a:ext cx="7343775" cy="1143000"/>
          </a:xfrm>
        </p:spPr>
        <p:txBody>
          <a:bodyPr>
            <a:normAutofit fontScale="90000"/>
          </a:bodyPr>
          <a:lstStyle/>
          <a:p>
            <a:pPr>
              <a:lnSpc>
                <a:spcPts val="10800"/>
              </a:lnSpc>
              <a:spcBef>
                <a:spcPts val="0"/>
              </a:spcBef>
              <a:defRPr/>
            </a:pPr>
            <a:r>
              <a:rPr lang="es-MX" sz="9000" dirty="0">
                <a:solidFill>
                  <a:srgbClr val="FF6600"/>
                </a:solidFill>
                <a:effectLst>
                  <a:outerShdw blurRad="38100" dist="38100" dir="2700000" algn="tl">
                    <a:srgbClr val="000000">
                      <a:alpha val="43137"/>
                    </a:srgbClr>
                  </a:outerShdw>
                </a:effectLst>
                <a:latin typeface="Arial Black" pitchFamily="34" charset="0"/>
              </a:rPr>
              <a:t>c</a:t>
            </a:r>
            <a:r>
              <a:rPr lang="es-MX" dirty="0">
                <a:solidFill>
                  <a:srgbClr val="FF6600"/>
                </a:solidFill>
                <a:effectLst>
                  <a:outerShdw blurRad="38100" dist="38100" dir="2700000" algn="tl">
                    <a:srgbClr val="000000">
                      <a:alpha val="43137"/>
                    </a:srgbClr>
                  </a:outerShdw>
                </a:effectLst>
                <a:latin typeface="Arial Black" pitchFamily="34" charset="0"/>
              </a:rPr>
              <a:t>onocimiento </a:t>
            </a:r>
            <a:br>
              <a:rPr lang="es-MX" dirty="0">
                <a:solidFill>
                  <a:srgbClr val="FF6600"/>
                </a:solidFill>
                <a:effectLst>
                  <a:outerShdw blurRad="38100" dist="38100" dir="2700000" algn="tl">
                    <a:srgbClr val="000000">
                      <a:alpha val="43137"/>
                    </a:srgbClr>
                  </a:outerShdw>
                </a:effectLst>
                <a:latin typeface="Arial Black" pitchFamily="34" charset="0"/>
              </a:rPr>
            </a:br>
            <a:r>
              <a:rPr lang="es-MX" dirty="0">
                <a:solidFill>
                  <a:srgbClr val="FF6600"/>
                </a:solidFill>
                <a:effectLst>
                  <a:outerShdw blurRad="38100" dist="38100" dir="2700000" algn="tl">
                    <a:srgbClr val="000000">
                      <a:alpha val="43137"/>
                    </a:srgbClr>
                  </a:outerShdw>
                </a:effectLst>
                <a:latin typeface="Arial Black" pitchFamily="34" charset="0"/>
              </a:rPr>
              <a:t>   </a:t>
            </a:r>
            <a:r>
              <a:rPr lang="es-MX" sz="9000" dirty="0">
                <a:solidFill>
                  <a:srgbClr val="FF0000"/>
                </a:solidFill>
                <a:effectLst>
                  <a:outerShdw blurRad="38100" dist="38100" dir="2700000" algn="tl">
                    <a:srgbClr val="000000">
                      <a:alpha val="43137"/>
                    </a:srgbClr>
                  </a:outerShdw>
                </a:effectLst>
                <a:latin typeface="Arial Black" pitchFamily="34" charset="0"/>
              </a:rPr>
              <a:t>A</a:t>
            </a:r>
            <a:r>
              <a:rPr lang="es-MX" dirty="0">
                <a:solidFill>
                  <a:srgbClr val="FF0000"/>
                </a:solidFill>
                <a:effectLst>
                  <a:outerShdw blurRad="38100" dist="38100" dir="2700000" algn="tl">
                    <a:srgbClr val="000000">
                      <a:alpha val="43137"/>
                    </a:srgbClr>
                  </a:outerShdw>
                </a:effectLst>
                <a:latin typeface="Arial Black" pitchFamily="34" charset="0"/>
              </a:rPr>
              <a:t>prendizaje</a:t>
            </a:r>
            <a:endParaRPr lang="es-CL" dirty="0">
              <a:solidFill>
                <a:srgbClr val="FF0000"/>
              </a:solidFill>
              <a:effectLst>
                <a:outerShdw blurRad="38100" dist="38100" dir="2700000" algn="tl">
                  <a:srgbClr val="000000">
                    <a:alpha val="43137"/>
                  </a:srgbClr>
                </a:outerShdw>
              </a:effectLst>
              <a:latin typeface="Arial Black" pitchFamily="34" charset="0"/>
            </a:endParaRPr>
          </a:p>
        </p:txBody>
      </p:sp>
      <p:sp>
        <p:nvSpPr>
          <p:cNvPr id="4" name="1 Título">
            <a:extLst>
              <a:ext uri="{FF2B5EF4-FFF2-40B4-BE49-F238E27FC236}">
                <a16:creationId xmlns:a16="http://schemas.microsoft.com/office/drawing/2014/main" id="{0E82AE1C-DCC0-4C2F-B61C-A603C71E155E}"/>
              </a:ext>
            </a:extLst>
          </p:cNvPr>
          <p:cNvSpPr txBox="1">
            <a:spLocks/>
          </p:cNvSpPr>
          <p:nvPr/>
        </p:nvSpPr>
        <p:spPr bwMode="auto">
          <a:xfrm rot="5400000">
            <a:off x="4431508" y="3217069"/>
            <a:ext cx="7345363"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lgn="l">
              <a:defRPr/>
            </a:pPr>
            <a:r>
              <a:rPr lang="es-MX" sz="9000" dirty="0">
                <a:solidFill>
                  <a:srgbClr val="00FF00"/>
                </a:solidFill>
                <a:effectLst>
                  <a:outerShdw blurRad="38100" dist="38100" dir="2700000" algn="tl">
                    <a:srgbClr val="000000">
                      <a:alpha val="43137"/>
                    </a:srgbClr>
                  </a:outerShdw>
                </a:effectLst>
                <a:latin typeface="Arial Black" pitchFamily="34" charset="0"/>
              </a:rPr>
              <a:t>c</a:t>
            </a:r>
            <a:r>
              <a:rPr lang="es-MX" dirty="0">
                <a:solidFill>
                  <a:srgbClr val="00FF00"/>
                </a:solidFill>
                <a:effectLst>
                  <a:outerShdw blurRad="38100" dist="38100" dir="2700000" algn="tl">
                    <a:srgbClr val="000000">
                      <a:alpha val="43137"/>
                    </a:srgbClr>
                  </a:outerShdw>
                </a:effectLst>
                <a:latin typeface="Arial Black" pitchFamily="34" charset="0"/>
              </a:rPr>
              <a:t>onocimiento</a:t>
            </a:r>
            <a:r>
              <a:rPr lang="es-MX" dirty="0">
                <a:solidFill>
                  <a:srgbClr val="FFFF00"/>
                </a:solidFill>
                <a:effectLst>
                  <a:outerShdw blurRad="38100" dist="38100" dir="2700000" algn="tl">
                    <a:srgbClr val="000000">
                      <a:alpha val="43137"/>
                    </a:srgbClr>
                  </a:outerShdw>
                </a:effectLst>
                <a:latin typeface="Arial Black" pitchFamily="34" charset="0"/>
              </a:rPr>
              <a:t> </a:t>
            </a:r>
            <a:br>
              <a:rPr lang="es-MX" dirty="0">
                <a:solidFill>
                  <a:srgbClr val="FFFF00"/>
                </a:solidFill>
                <a:effectLst>
                  <a:outerShdw blurRad="38100" dist="38100" dir="2700000" algn="tl">
                    <a:srgbClr val="000000">
                      <a:alpha val="43137"/>
                    </a:srgbClr>
                  </a:outerShdw>
                </a:effectLst>
                <a:latin typeface="Arial Black" pitchFamily="34" charset="0"/>
              </a:rPr>
            </a:br>
            <a:r>
              <a:rPr lang="es-MX" dirty="0">
                <a:solidFill>
                  <a:srgbClr val="FFFF00"/>
                </a:solidFill>
                <a:effectLst>
                  <a:outerShdw blurRad="38100" dist="38100" dir="2700000" algn="tl">
                    <a:srgbClr val="000000">
                      <a:alpha val="43137"/>
                    </a:srgbClr>
                  </a:outerShdw>
                </a:effectLst>
                <a:latin typeface="Arial Black" pitchFamily="34" charset="0"/>
              </a:rPr>
              <a:t>   </a:t>
            </a:r>
            <a:r>
              <a:rPr lang="es-MX" sz="9000" dirty="0">
                <a:solidFill>
                  <a:srgbClr val="FFFF00"/>
                </a:solidFill>
                <a:effectLst>
                  <a:outerShdw blurRad="38100" dist="38100" dir="2700000" algn="tl">
                    <a:srgbClr val="000000">
                      <a:alpha val="43137"/>
                    </a:srgbClr>
                  </a:outerShdw>
                </a:effectLst>
                <a:latin typeface="Arial Black" pitchFamily="34" charset="0"/>
              </a:rPr>
              <a:t>A</a:t>
            </a:r>
            <a:r>
              <a:rPr lang="es-MX" dirty="0">
                <a:solidFill>
                  <a:srgbClr val="FFFF00"/>
                </a:solidFill>
                <a:effectLst>
                  <a:outerShdw blurRad="38100" dist="38100" dir="2700000" algn="tl">
                    <a:srgbClr val="000000">
                      <a:alpha val="43137"/>
                    </a:srgbClr>
                  </a:outerShdw>
                </a:effectLst>
                <a:latin typeface="Arial Black" pitchFamily="34" charset="0"/>
              </a:rPr>
              <a:t>prendizaje</a:t>
            </a:r>
            <a:endParaRPr lang="es-CL" dirty="0">
              <a:solidFill>
                <a:srgbClr val="FFFF00"/>
              </a:solidFill>
              <a:effectLst>
                <a:outerShdw blurRad="38100" dist="38100" dir="2700000" algn="tl">
                  <a:srgbClr val="000000">
                    <a:alpha val="43137"/>
                  </a:srgbClr>
                </a:outerShdw>
              </a:effectLst>
              <a:latin typeface="Arial Black" pitchFamily="34" charset="0"/>
            </a:endParaRPr>
          </a:p>
        </p:txBody>
      </p:sp>
      <p:sp>
        <p:nvSpPr>
          <p:cNvPr id="39941" name="6 CuadroTexto">
            <a:extLst>
              <a:ext uri="{FF2B5EF4-FFF2-40B4-BE49-F238E27FC236}">
                <a16:creationId xmlns:a16="http://schemas.microsoft.com/office/drawing/2014/main" id="{D3E7D4AD-7363-4E2E-B63D-E095676CB519}"/>
              </a:ext>
            </a:extLst>
          </p:cNvPr>
          <p:cNvSpPr txBox="1">
            <a:spLocks noChangeArrowheads="1"/>
          </p:cNvSpPr>
          <p:nvPr/>
        </p:nvSpPr>
        <p:spPr bwMode="auto">
          <a:xfrm rot="5400000">
            <a:off x="6337300" y="2170234"/>
            <a:ext cx="3240088"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s-MX" altLang="es-CL" sz="2500">
                <a:solidFill>
                  <a:srgbClr val="FF0000"/>
                </a:solidFill>
                <a:latin typeface="Berlin Sans FB Demi" panose="020E0802020502020306" pitchFamily="34" charset="0"/>
              </a:rPr>
              <a:t>Conocimiento</a:t>
            </a:r>
          </a:p>
          <a:p>
            <a:pPr eaLnBrk="1" hangingPunct="1">
              <a:spcBef>
                <a:spcPct val="0"/>
              </a:spcBef>
              <a:buFontTx/>
              <a:buNone/>
            </a:pPr>
            <a:r>
              <a:rPr lang="es-MX" altLang="es-CL" sz="2500">
                <a:solidFill>
                  <a:srgbClr val="00B0F0"/>
                </a:solidFill>
                <a:latin typeface="Berlin Sans FB Demi" panose="020E0802020502020306" pitchFamily="34" charset="0"/>
              </a:rPr>
              <a:t>       Aprendizaje</a:t>
            </a:r>
            <a:endParaRPr lang="es-CL" altLang="es-CL" sz="2500">
              <a:solidFill>
                <a:srgbClr val="00B0F0"/>
              </a:solidFill>
              <a:latin typeface="Berlin Sans FB Demi" panose="020E0802020502020306" pitchFamily="34" charset="0"/>
            </a:endParaRPr>
          </a:p>
        </p:txBody>
      </p:sp>
      <p:sp>
        <p:nvSpPr>
          <p:cNvPr id="39942" name="7 CuadroTexto">
            <a:extLst>
              <a:ext uri="{FF2B5EF4-FFF2-40B4-BE49-F238E27FC236}">
                <a16:creationId xmlns:a16="http://schemas.microsoft.com/office/drawing/2014/main" id="{BB463A5D-7CE1-486C-8FE5-044B7F4F9D93}"/>
              </a:ext>
            </a:extLst>
          </p:cNvPr>
          <p:cNvSpPr txBox="1">
            <a:spLocks noChangeArrowheads="1"/>
          </p:cNvSpPr>
          <p:nvPr/>
        </p:nvSpPr>
        <p:spPr bwMode="auto">
          <a:xfrm>
            <a:off x="1835150" y="911225"/>
            <a:ext cx="2736851"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s-MX" altLang="es-CL" sz="2500">
                <a:solidFill>
                  <a:srgbClr val="0070C0"/>
                </a:solidFill>
                <a:latin typeface="Berlin Sans FB Demi" panose="020E0802020502020306" pitchFamily="34" charset="0"/>
              </a:rPr>
              <a:t>Conocimiento</a:t>
            </a:r>
          </a:p>
          <a:p>
            <a:pPr eaLnBrk="1" hangingPunct="1">
              <a:spcBef>
                <a:spcPct val="0"/>
              </a:spcBef>
              <a:buFontTx/>
              <a:buNone/>
            </a:pPr>
            <a:r>
              <a:rPr lang="es-MX" altLang="es-CL" sz="2500">
                <a:solidFill>
                  <a:srgbClr val="00FF00"/>
                </a:solidFill>
                <a:latin typeface="Berlin Sans FB Demi" panose="020E0802020502020306" pitchFamily="34" charset="0"/>
              </a:rPr>
              <a:t>       Aprendizaje</a:t>
            </a:r>
            <a:endParaRPr lang="es-CL" altLang="es-CL" sz="2500">
              <a:solidFill>
                <a:srgbClr val="00FF00"/>
              </a:solidFill>
              <a:latin typeface="Berlin Sans FB Demi" panose="020E0802020502020306" pitchFamily="34" charset="0"/>
            </a:endParaRPr>
          </a:p>
        </p:txBody>
      </p:sp>
      <p:sp>
        <p:nvSpPr>
          <p:cNvPr id="23560" name="8 CuadroTexto">
            <a:extLst>
              <a:ext uri="{FF2B5EF4-FFF2-40B4-BE49-F238E27FC236}">
                <a16:creationId xmlns:a16="http://schemas.microsoft.com/office/drawing/2014/main" id="{38A95FD6-DA84-4888-8A8E-1CA0C5C9C0EB}"/>
              </a:ext>
            </a:extLst>
          </p:cNvPr>
          <p:cNvSpPr txBox="1">
            <a:spLocks noChangeArrowheads="1"/>
          </p:cNvSpPr>
          <p:nvPr/>
        </p:nvSpPr>
        <p:spPr bwMode="auto">
          <a:xfrm>
            <a:off x="36067" y="4725147"/>
            <a:ext cx="1727623" cy="2077403"/>
          </a:xfrm>
          <a:prstGeom prst="ellipse">
            <a:avLst/>
          </a:prstGeom>
          <a:ln/>
        </p:spPr>
        <p:style>
          <a:lnRef idx="0">
            <a:schemeClr val="accent3"/>
          </a:lnRef>
          <a:fillRef idx="3">
            <a:schemeClr val="accent3"/>
          </a:fillRef>
          <a:effectRef idx="3">
            <a:schemeClr val="accent3"/>
          </a:effectRef>
          <a:fontRef idx="minor">
            <a:schemeClr val="lt1"/>
          </a:fontRef>
        </p:style>
        <p:txBody>
          <a:bodyPr>
            <a:spAutoFit/>
          </a:bodyPr>
          <a:lstStyle>
            <a:lvl1pPr eaLnBrk="0" hangingPunct="0">
              <a:defRPr sz="2400" b="1">
                <a:solidFill>
                  <a:schemeClr val="tx1"/>
                </a:solidFill>
                <a:latin typeface="Berlin Sans FB Demi" pitchFamily="34" charset="0"/>
                <a:cs typeface="Arial" charset="0"/>
              </a:defRPr>
            </a:lvl1pPr>
            <a:lvl2pPr marL="742950" indent="-285750" eaLnBrk="0" hangingPunct="0">
              <a:defRPr sz="2400" b="1">
                <a:solidFill>
                  <a:schemeClr val="tx1"/>
                </a:solidFill>
                <a:latin typeface="Berlin Sans FB Demi" pitchFamily="34" charset="0"/>
                <a:cs typeface="Arial" charset="0"/>
              </a:defRPr>
            </a:lvl2pPr>
            <a:lvl3pPr marL="1143000" indent="-228600" eaLnBrk="0" hangingPunct="0">
              <a:defRPr sz="2400" b="1">
                <a:solidFill>
                  <a:schemeClr val="tx1"/>
                </a:solidFill>
                <a:latin typeface="Berlin Sans FB Demi" pitchFamily="34" charset="0"/>
                <a:cs typeface="Arial" charset="0"/>
              </a:defRPr>
            </a:lvl3pPr>
            <a:lvl4pPr marL="1600200" indent="-228600" eaLnBrk="0" hangingPunct="0">
              <a:defRPr sz="2400" b="1">
                <a:solidFill>
                  <a:schemeClr val="tx1"/>
                </a:solidFill>
                <a:latin typeface="Berlin Sans FB Demi" pitchFamily="34" charset="0"/>
                <a:cs typeface="Arial" charset="0"/>
              </a:defRPr>
            </a:lvl4pPr>
            <a:lvl5pPr marL="2057400" indent="-228600" eaLnBrk="0" hangingPunct="0">
              <a:defRPr sz="2400" b="1">
                <a:solidFill>
                  <a:schemeClr val="tx1"/>
                </a:solidFill>
                <a:latin typeface="Berlin Sans FB Demi" pitchFamily="34" charset="0"/>
                <a:cs typeface="Arial" charset="0"/>
              </a:defRPr>
            </a:lvl5pPr>
            <a:lvl6pPr marL="2514600" indent="-228600" eaLnBrk="0" fontAlgn="base" hangingPunct="0">
              <a:spcBef>
                <a:spcPct val="0"/>
              </a:spcBef>
              <a:spcAft>
                <a:spcPct val="0"/>
              </a:spcAft>
              <a:defRPr sz="2400" b="1">
                <a:solidFill>
                  <a:schemeClr val="tx1"/>
                </a:solidFill>
                <a:latin typeface="Berlin Sans FB Demi" pitchFamily="34" charset="0"/>
                <a:cs typeface="Arial" charset="0"/>
              </a:defRPr>
            </a:lvl6pPr>
            <a:lvl7pPr marL="2971800" indent="-228600" eaLnBrk="0" fontAlgn="base" hangingPunct="0">
              <a:spcBef>
                <a:spcPct val="0"/>
              </a:spcBef>
              <a:spcAft>
                <a:spcPct val="0"/>
              </a:spcAft>
              <a:defRPr sz="2400" b="1">
                <a:solidFill>
                  <a:schemeClr val="tx1"/>
                </a:solidFill>
                <a:latin typeface="Berlin Sans FB Demi" pitchFamily="34" charset="0"/>
                <a:cs typeface="Arial" charset="0"/>
              </a:defRPr>
            </a:lvl7pPr>
            <a:lvl8pPr marL="3429000" indent="-228600" eaLnBrk="0" fontAlgn="base" hangingPunct="0">
              <a:spcBef>
                <a:spcPct val="0"/>
              </a:spcBef>
              <a:spcAft>
                <a:spcPct val="0"/>
              </a:spcAft>
              <a:defRPr sz="2400" b="1">
                <a:solidFill>
                  <a:schemeClr val="tx1"/>
                </a:solidFill>
                <a:latin typeface="Berlin Sans FB Demi" pitchFamily="34" charset="0"/>
                <a:cs typeface="Arial" charset="0"/>
              </a:defRPr>
            </a:lvl8pPr>
            <a:lvl9pPr marL="3886200" indent="-228600" eaLnBrk="0" fontAlgn="base" hangingPunct="0">
              <a:spcBef>
                <a:spcPct val="0"/>
              </a:spcBef>
              <a:spcAft>
                <a:spcPct val="0"/>
              </a:spcAft>
              <a:defRPr sz="2400" b="1">
                <a:solidFill>
                  <a:schemeClr val="tx1"/>
                </a:solidFill>
                <a:latin typeface="Berlin Sans FB Demi" pitchFamily="34" charset="0"/>
                <a:cs typeface="Arial" charset="0"/>
              </a:defRPr>
            </a:lvl9pPr>
          </a:lstStyle>
          <a:p>
            <a:pPr eaLnBrk="1" hangingPunct="1">
              <a:defRPr/>
            </a:pPr>
            <a:r>
              <a:rPr lang="es-MX" sz="9000" dirty="0"/>
              <a:t> 2</a:t>
            </a:r>
            <a:endParaRPr lang="es-CL" sz="3400" dirty="0"/>
          </a:p>
        </p:txBody>
      </p:sp>
      <p:pic>
        <p:nvPicPr>
          <p:cNvPr id="23561" name="Picture 9">
            <a:extLst>
              <a:ext uri="{FF2B5EF4-FFF2-40B4-BE49-F238E27FC236}">
                <a16:creationId xmlns:a16="http://schemas.microsoft.com/office/drawing/2014/main" id="{47A66915-CF7C-4EDD-A03E-A531E21388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2160" y="2852937"/>
            <a:ext cx="3810000" cy="306705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59160355"/>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0" y="0"/>
            <a:ext cx="925252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2" name="Imagen 1"/>
          <p:cNvPicPr>
            <a:picLocks noChangeAspect="1"/>
          </p:cNvPicPr>
          <p:nvPr/>
        </p:nvPicPr>
        <p:blipFill>
          <a:blip r:embed="rId2"/>
          <a:stretch>
            <a:fillRect/>
          </a:stretch>
        </p:blipFill>
        <p:spPr>
          <a:xfrm>
            <a:off x="11832" y="437555"/>
            <a:ext cx="9240688" cy="5583735"/>
          </a:xfrm>
          <a:prstGeom prst="rect">
            <a:avLst/>
          </a:prstGeom>
        </p:spPr>
      </p:pic>
      <p:sp>
        <p:nvSpPr>
          <p:cNvPr id="4" name="CuadroTexto 3"/>
          <p:cNvSpPr txBox="1"/>
          <p:nvPr/>
        </p:nvSpPr>
        <p:spPr>
          <a:xfrm>
            <a:off x="5796136" y="6151068"/>
            <a:ext cx="9468544" cy="615553"/>
          </a:xfrm>
          <a:prstGeom prst="rect">
            <a:avLst/>
          </a:prstGeom>
          <a:noFill/>
        </p:spPr>
        <p:txBody>
          <a:bodyPr wrap="square" rtlCol="0">
            <a:spAutoFit/>
          </a:bodyPr>
          <a:lstStyle/>
          <a:p>
            <a:r>
              <a:rPr lang="es-CL" sz="3400" b="1" dirty="0">
                <a:solidFill>
                  <a:schemeClr val="bg1"/>
                </a:solidFill>
              </a:rPr>
              <a:t>…COMENCEMOS</a:t>
            </a:r>
            <a:endParaRPr lang="es-ES" sz="3400" b="1" dirty="0">
              <a:solidFill>
                <a:schemeClr val="bg1"/>
              </a:solidFill>
            </a:endParaRPr>
          </a:p>
        </p:txBody>
      </p:sp>
    </p:spTree>
    <p:extLst>
      <p:ext uri="{BB962C8B-B14F-4D97-AF65-F5344CB8AC3E}">
        <p14:creationId xmlns:p14="http://schemas.microsoft.com/office/powerpoint/2010/main" val="77047844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0" y="-228599"/>
            <a:ext cx="9144000" cy="181808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pic>
        <p:nvPicPr>
          <p:cNvPr id="9218" name="Picture 2" descr="C:\ALLAN\DESIGNTHINKING\IMAGENESjpg\kenrobinsonschoo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57165"/>
            <a:ext cx="9144000" cy="5328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Rectangle 4"/>
          <p:cNvSpPr>
            <a:spLocks/>
          </p:cNvSpPr>
          <p:nvPr/>
        </p:nvSpPr>
        <p:spPr bwMode="auto">
          <a:xfrm>
            <a:off x="7726523" y="1249018"/>
            <a:ext cx="1309974" cy="307777"/>
          </a:xfrm>
          <a:prstGeom prst="rect">
            <a:avLst/>
          </a:prstGeom>
          <a:noFill/>
          <a:ln>
            <a:noFill/>
          </a:ln>
          <a:effectLst/>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700"/>
              </a:spcBef>
              <a:buSzPct val="100000"/>
              <a:buFont typeface="Times New Roman" panose="02020603050405020304" pitchFamily="18" charset="0"/>
              <a:buChar char="•"/>
              <a:defRPr sz="3200">
                <a:solidFill>
                  <a:schemeClr val="tx1"/>
                </a:solidFill>
                <a:latin typeface="Times New Roman" panose="02020603050405020304" pitchFamily="18" charset="0"/>
                <a:ea typeface="MS PGothic" panose="020B0600070205080204" pitchFamily="34" charset="-128"/>
                <a:sym typeface="Times New Roman" panose="02020603050405020304" pitchFamily="18" charset="0"/>
              </a:defRPr>
            </a:lvl1pPr>
            <a:lvl2pPr marL="742950" indent="-285750">
              <a:spcBef>
                <a:spcPts val="600"/>
              </a:spcBef>
              <a:buSzPct val="100000"/>
              <a:buFont typeface="Times New Roman" panose="02020603050405020304" pitchFamily="18" charset="0"/>
              <a:buChar char="–"/>
              <a:defRPr sz="2800">
                <a:solidFill>
                  <a:schemeClr val="tx1"/>
                </a:solidFill>
                <a:latin typeface="Times New Roman" panose="02020603050405020304" pitchFamily="18" charset="0"/>
                <a:ea typeface="MS PGothic" panose="020B0600070205080204" pitchFamily="34" charset="-128"/>
                <a:sym typeface="Times New Roman" panose="02020603050405020304" pitchFamily="18" charset="0"/>
              </a:defRPr>
            </a:lvl2pPr>
            <a:lvl3pPr marL="1143000" indent="-228600">
              <a:spcBef>
                <a:spcPts val="500"/>
              </a:spcBef>
              <a:buSzPct val="100000"/>
              <a:buFont typeface="Times New Roman" panose="02020603050405020304" pitchFamily="18" charset="0"/>
              <a:buChar char="•"/>
              <a:defRPr sz="2400">
                <a:solidFill>
                  <a:schemeClr val="tx1"/>
                </a:solidFill>
                <a:latin typeface="Times New Roman" panose="02020603050405020304" pitchFamily="18" charset="0"/>
                <a:ea typeface="MS PGothic" panose="020B0600070205080204" pitchFamily="34" charset="-128"/>
                <a:sym typeface="Times New Roman" panose="02020603050405020304" pitchFamily="18" charset="0"/>
              </a:defRPr>
            </a:lvl3pPr>
            <a:lvl4pPr marL="1600200" indent="-228600">
              <a:spcBef>
                <a:spcPts val="500"/>
              </a:spcBef>
              <a:buSzPct val="100000"/>
              <a:buFont typeface="Times New Roman" panose="02020603050405020304" pitchFamily="18" charset="0"/>
              <a:buChar char="–"/>
              <a:defRPr sz="2000">
                <a:solidFill>
                  <a:schemeClr val="tx1"/>
                </a:solidFill>
                <a:latin typeface="Times New Roman" panose="02020603050405020304" pitchFamily="18" charset="0"/>
                <a:ea typeface="MS PGothic" panose="020B0600070205080204" pitchFamily="34" charset="-128"/>
                <a:sym typeface="Times New Roman" panose="02020603050405020304" pitchFamily="18" charset="0"/>
              </a:defRPr>
            </a:lvl4pPr>
            <a:lvl5pPr marL="2057400" indent="-228600">
              <a:spcBef>
                <a:spcPts val="500"/>
              </a:spcBef>
              <a:buSzPct val="100000"/>
              <a:buFont typeface="Times New Roman" panose="02020603050405020304" pitchFamily="18" charset="0"/>
              <a:buChar char="»"/>
              <a:defRPr sz="2000">
                <a:solidFill>
                  <a:schemeClr val="tx1"/>
                </a:solidFill>
                <a:latin typeface="Times New Roman" panose="02020603050405020304" pitchFamily="18" charset="0"/>
                <a:ea typeface="MS PGothic" panose="020B0600070205080204" pitchFamily="34" charset="-128"/>
                <a:sym typeface="Times New Roman" panose="02020603050405020304" pitchFamily="18" charset="0"/>
              </a:defRPr>
            </a:lvl5pPr>
            <a:lvl6pPr marL="2514600" indent="-228600" eaLnBrk="0" fontAlgn="base" hangingPunct="0">
              <a:spcBef>
                <a:spcPts val="500"/>
              </a:spcBef>
              <a:spcAft>
                <a:spcPct val="0"/>
              </a:spcAft>
              <a:buSzPct val="100000"/>
              <a:buFont typeface="Times New Roman" panose="02020603050405020304" pitchFamily="18" charset="0"/>
              <a:buChar char="»"/>
              <a:defRPr sz="2000">
                <a:solidFill>
                  <a:schemeClr val="tx1"/>
                </a:solidFill>
                <a:latin typeface="Times New Roman" panose="02020603050405020304" pitchFamily="18" charset="0"/>
                <a:ea typeface="MS PGothic" panose="020B0600070205080204" pitchFamily="34" charset="-128"/>
                <a:sym typeface="Times New Roman" panose="02020603050405020304" pitchFamily="18" charset="0"/>
              </a:defRPr>
            </a:lvl6pPr>
            <a:lvl7pPr marL="2971800" indent="-228600" eaLnBrk="0" fontAlgn="base" hangingPunct="0">
              <a:spcBef>
                <a:spcPts val="500"/>
              </a:spcBef>
              <a:spcAft>
                <a:spcPct val="0"/>
              </a:spcAft>
              <a:buSzPct val="100000"/>
              <a:buFont typeface="Times New Roman" panose="02020603050405020304" pitchFamily="18" charset="0"/>
              <a:buChar char="»"/>
              <a:defRPr sz="2000">
                <a:solidFill>
                  <a:schemeClr val="tx1"/>
                </a:solidFill>
                <a:latin typeface="Times New Roman" panose="02020603050405020304" pitchFamily="18" charset="0"/>
                <a:ea typeface="MS PGothic" panose="020B0600070205080204" pitchFamily="34" charset="-128"/>
                <a:sym typeface="Times New Roman" panose="02020603050405020304" pitchFamily="18" charset="0"/>
              </a:defRPr>
            </a:lvl7pPr>
            <a:lvl8pPr marL="3429000" indent="-228600" eaLnBrk="0" fontAlgn="base" hangingPunct="0">
              <a:spcBef>
                <a:spcPts val="500"/>
              </a:spcBef>
              <a:spcAft>
                <a:spcPct val="0"/>
              </a:spcAft>
              <a:buSzPct val="100000"/>
              <a:buFont typeface="Times New Roman" panose="02020603050405020304" pitchFamily="18" charset="0"/>
              <a:buChar char="»"/>
              <a:defRPr sz="2000">
                <a:solidFill>
                  <a:schemeClr val="tx1"/>
                </a:solidFill>
                <a:latin typeface="Times New Roman" panose="02020603050405020304" pitchFamily="18" charset="0"/>
                <a:ea typeface="MS PGothic" panose="020B0600070205080204" pitchFamily="34" charset="-128"/>
                <a:sym typeface="Times New Roman" panose="02020603050405020304" pitchFamily="18" charset="0"/>
              </a:defRPr>
            </a:lvl8pPr>
            <a:lvl9pPr marL="3886200" indent="-228600" eaLnBrk="0" fontAlgn="base" hangingPunct="0">
              <a:spcBef>
                <a:spcPts val="500"/>
              </a:spcBef>
              <a:spcAft>
                <a:spcPct val="0"/>
              </a:spcAft>
              <a:buSzPct val="100000"/>
              <a:buFont typeface="Times New Roman" panose="02020603050405020304" pitchFamily="18" charset="0"/>
              <a:buChar char="»"/>
              <a:defRPr sz="2000">
                <a:solidFill>
                  <a:schemeClr val="tx1"/>
                </a:solidFill>
                <a:latin typeface="Times New Roman" panose="02020603050405020304" pitchFamily="18" charset="0"/>
                <a:ea typeface="MS PGothic" panose="020B0600070205080204" pitchFamily="34" charset="-128"/>
                <a:sym typeface="Times New Roman" panose="02020603050405020304" pitchFamily="18" charset="0"/>
              </a:defRPr>
            </a:lvl9pPr>
          </a:lstStyle>
          <a:p>
            <a:pPr eaLnBrk="1" hangingPunct="1">
              <a:spcBef>
                <a:spcPct val="0"/>
              </a:spcBef>
              <a:buSzTx/>
              <a:buFontTx/>
              <a:buNone/>
            </a:pPr>
            <a:r>
              <a:rPr lang="es-CL" altLang="es-CL" sz="1400" dirty="0">
                <a:solidFill>
                  <a:schemeClr val="bg1"/>
                </a:solidFill>
                <a:latin typeface="Arial" panose="020B0604020202020204" pitchFamily="34" charset="0"/>
                <a:ea typeface="ヒラギノ明朝 ProN W3" pitchFamily="-65" charset="-128"/>
              </a:rPr>
              <a:t>Ken Robinson</a:t>
            </a:r>
            <a:endParaRPr lang="es-ES" altLang="es-CL" sz="1400" dirty="0">
              <a:solidFill>
                <a:schemeClr val="bg1"/>
              </a:solidFill>
              <a:latin typeface="Arial" panose="020B0604020202020204" pitchFamily="34" charset="0"/>
              <a:ea typeface="ヒラギノ明朝 ProN W3" pitchFamily="-65" charset="-128"/>
            </a:endParaRPr>
          </a:p>
        </p:txBody>
      </p:sp>
      <p:sp>
        <p:nvSpPr>
          <p:cNvPr id="2" name="Rectángulo 1"/>
          <p:cNvSpPr/>
          <p:nvPr/>
        </p:nvSpPr>
        <p:spPr>
          <a:xfrm>
            <a:off x="144016" y="116634"/>
            <a:ext cx="8964488" cy="1246495"/>
          </a:xfrm>
          <a:prstGeom prst="rect">
            <a:avLst/>
          </a:prstGeom>
        </p:spPr>
        <p:txBody>
          <a:bodyPr wrap="square">
            <a:spAutoFit/>
          </a:bodyPr>
          <a:lstStyle/>
          <a:p>
            <a:r>
              <a:rPr lang="es-CL" sz="2500" b="1" dirty="0">
                <a:solidFill>
                  <a:schemeClr val="bg1"/>
                </a:solidFill>
                <a:latin typeface="Calibri" panose="020F0502020204030204" pitchFamily="34" charset="0"/>
                <a:ea typeface="Times New Roman" panose="02020603050405020304" pitchFamily="18" charset="0"/>
                <a:cs typeface="Arial Narrow" panose="020B0606020202030204" pitchFamily="34" charset="0"/>
              </a:rPr>
              <a:t>El Sistema Formativo  actual ha derivado de las demandas de la Sociedad Industrial, en que la Escuela se estructura en relación  a la forma en que ha evolucionado el sistema productivo económico</a:t>
            </a:r>
            <a:endParaRPr lang="es-CL" sz="2500" b="1" dirty="0">
              <a:solidFill>
                <a:schemeClr val="bg1"/>
              </a:solidFill>
            </a:endParaRPr>
          </a:p>
        </p:txBody>
      </p:sp>
    </p:spTree>
    <p:extLst>
      <p:ext uri="{BB962C8B-B14F-4D97-AF65-F5344CB8AC3E}">
        <p14:creationId xmlns:p14="http://schemas.microsoft.com/office/powerpoint/2010/main" val="1549869067"/>
      </p:ext>
    </p:extLst>
  </p:cSld>
  <p:clrMapOvr>
    <a:masterClrMapping/>
  </p:clrMapOvr>
  <p:transition spd="slow">
    <p:randomBar dir="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475656" y="1484784"/>
            <a:ext cx="7543800" cy="5048250"/>
          </a:xfrm>
          <a:prstGeom prst="rect">
            <a:avLst/>
          </a:prstGeom>
          <a:ln>
            <a:noFill/>
          </a:ln>
          <a:effectLst>
            <a:outerShdw blurRad="292100" dist="139700" dir="2700000" algn="tl" rotWithShape="0">
              <a:srgbClr val="333333">
                <a:alpha val="65000"/>
              </a:srgbClr>
            </a:outerShdw>
          </a:effectLst>
        </p:spPr>
      </p:pic>
      <p:pic>
        <p:nvPicPr>
          <p:cNvPr id="5" name="Imagen 4"/>
          <p:cNvPicPr>
            <a:picLocks noChangeAspect="1"/>
          </p:cNvPicPr>
          <p:nvPr/>
        </p:nvPicPr>
        <p:blipFill>
          <a:blip r:embed="rId3"/>
          <a:stretch>
            <a:fillRect/>
          </a:stretch>
        </p:blipFill>
        <p:spPr>
          <a:xfrm>
            <a:off x="323528" y="404664"/>
            <a:ext cx="3650855" cy="2805311"/>
          </a:xfrm>
          <a:prstGeom prst="rect">
            <a:avLst/>
          </a:prstGeom>
          <a:ln>
            <a:noFill/>
          </a:ln>
          <a:effectLst>
            <a:outerShdw blurRad="292100" dist="139700" dir="2700000" algn="tl" rotWithShape="0">
              <a:srgbClr val="333333">
                <a:alpha val="65000"/>
              </a:srgbClr>
            </a:outerShdw>
          </a:effectLst>
        </p:spPr>
      </p:pic>
      <p:sp>
        <p:nvSpPr>
          <p:cNvPr id="6" name="CuadroTexto 5"/>
          <p:cNvSpPr txBox="1"/>
          <p:nvPr/>
        </p:nvSpPr>
        <p:spPr>
          <a:xfrm>
            <a:off x="4499992" y="370691"/>
            <a:ext cx="4644008" cy="892552"/>
          </a:xfrm>
          <a:prstGeom prst="rect">
            <a:avLst/>
          </a:prstGeom>
          <a:noFill/>
        </p:spPr>
        <p:txBody>
          <a:bodyPr wrap="square" rtlCol="0">
            <a:spAutoFit/>
          </a:bodyPr>
          <a:lstStyle/>
          <a:p>
            <a:r>
              <a:rPr lang="es-CL" sz="5200" dirty="0">
                <a:solidFill>
                  <a:srgbClr val="FF0000"/>
                </a:solidFill>
                <a:effectLst>
                  <a:outerShdw blurRad="38100" dist="38100" dir="2700000" algn="tl">
                    <a:srgbClr val="000000">
                      <a:alpha val="43137"/>
                    </a:srgbClr>
                  </a:outerShdw>
                </a:effectLst>
                <a:latin typeface="Chiller" panose="04020404031007020602" pitchFamily="82" charset="0"/>
                <a:ea typeface="Arial Unicode MS" panose="020B0604020202020204" pitchFamily="34" charset="-128"/>
                <a:cs typeface="Arial Unicode MS" panose="020B0604020202020204" pitchFamily="34" charset="-128"/>
              </a:rPr>
              <a:t>La escuela en la nube</a:t>
            </a:r>
          </a:p>
        </p:txBody>
      </p:sp>
    </p:spTree>
    <p:extLst>
      <p:ext uri="{BB962C8B-B14F-4D97-AF65-F5344CB8AC3E}">
        <p14:creationId xmlns:p14="http://schemas.microsoft.com/office/powerpoint/2010/main" val="18606831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3 Rectángulo">
            <a:extLst>
              <a:ext uri="{FF2B5EF4-FFF2-40B4-BE49-F238E27FC236}">
                <a16:creationId xmlns:a16="http://schemas.microsoft.com/office/drawing/2014/main" id="{29AAC697-0E9E-4D79-88B0-E695F97833E8}"/>
              </a:ext>
            </a:extLst>
          </p:cNvPr>
          <p:cNvSpPr>
            <a:spLocks noChangeArrowheads="1"/>
          </p:cNvSpPr>
          <p:nvPr/>
        </p:nvSpPr>
        <p:spPr bwMode="auto">
          <a:xfrm>
            <a:off x="0" y="0"/>
            <a:ext cx="9144000" cy="6858000"/>
          </a:xfrm>
          <a:prstGeom prst="rect">
            <a:avLst/>
          </a:prstGeom>
          <a:solidFill>
            <a:schemeClr val="tx1"/>
          </a:solidFill>
          <a:ln w="9525" algn="ctr">
            <a:solidFill>
              <a:schemeClr val="tx1"/>
            </a:solidFill>
            <a:round/>
            <a:headEnd/>
            <a:tailEnd/>
          </a:ln>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s-MX" altLang="es-CL" sz="2400">
                <a:latin typeface="Berlin Sans FB Demi" panose="020E0802020502020306" pitchFamily="34" charset="0"/>
              </a:rPr>
              <a:t>1</a:t>
            </a:r>
            <a:endParaRPr lang="es-CL" altLang="es-CL" sz="2400">
              <a:latin typeface="Berlin Sans FB Demi" panose="020E0802020502020306" pitchFamily="34" charset="0"/>
            </a:endParaRPr>
          </a:p>
        </p:txBody>
      </p:sp>
      <p:sp>
        <p:nvSpPr>
          <p:cNvPr id="3" name="2 Marcador de contenido">
            <a:extLst>
              <a:ext uri="{FF2B5EF4-FFF2-40B4-BE49-F238E27FC236}">
                <a16:creationId xmlns:a16="http://schemas.microsoft.com/office/drawing/2014/main" id="{317A68B0-3C66-4A6A-9763-F13065FAA3CA}"/>
              </a:ext>
            </a:extLst>
          </p:cNvPr>
          <p:cNvSpPr>
            <a:spLocks noGrp="1"/>
          </p:cNvSpPr>
          <p:nvPr>
            <p:ph idx="1"/>
          </p:nvPr>
        </p:nvSpPr>
        <p:spPr>
          <a:xfrm>
            <a:off x="0" y="703264"/>
            <a:ext cx="4572000" cy="4525963"/>
          </a:xfrm>
        </p:spPr>
        <p:txBody>
          <a:bodyPr>
            <a:normAutofit fontScale="92500" lnSpcReduction="20000"/>
          </a:bodyPr>
          <a:lstStyle/>
          <a:p>
            <a:pPr marL="0" indent="0" algn="r">
              <a:buNone/>
              <a:defRPr/>
            </a:pPr>
            <a:r>
              <a:rPr lang="es-CL" sz="3400" b="1" dirty="0">
                <a:solidFill>
                  <a:schemeClr val="bg1"/>
                </a:solidFill>
                <a:effectLst>
                  <a:outerShdw blurRad="38100" dist="38100" dir="2700000" algn="tl">
                    <a:srgbClr val="000000">
                      <a:alpha val="43137"/>
                    </a:srgbClr>
                  </a:outerShdw>
                </a:effectLst>
                <a:latin typeface="Calibri" pitchFamily="34" charset="0"/>
                <a:cs typeface="Lucida Sans Unicode" pitchFamily="34" charset="0"/>
              </a:rPr>
              <a:t>Considerado en conjunto, </a:t>
            </a:r>
          </a:p>
          <a:p>
            <a:pPr marL="0" indent="0" algn="r">
              <a:buNone/>
              <a:defRPr/>
            </a:pPr>
            <a:r>
              <a:rPr lang="es-CL" sz="3400" b="1" dirty="0">
                <a:solidFill>
                  <a:schemeClr val="bg1"/>
                </a:solidFill>
                <a:effectLst>
                  <a:outerShdw blurRad="38100" dist="38100" dir="2700000" algn="tl">
                    <a:srgbClr val="000000">
                      <a:alpha val="43137"/>
                    </a:srgbClr>
                  </a:outerShdw>
                </a:effectLst>
                <a:latin typeface="Calibri" pitchFamily="34" charset="0"/>
                <a:cs typeface="Lucida Sans Unicode" pitchFamily="34" charset="0"/>
              </a:rPr>
              <a:t>se calcula que el conocimiento </a:t>
            </a:r>
          </a:p>
          <a:p>
            <a:pPr marL="0" indent="0" algn="r">
              <a:buNone/>
              <a:defRPr/>
            </a:pPr>
            <a:r>
              <a:rPr lang="es-CL" sz="3400" b="1" dirty="0">
                <a:solidFill>
                  <a:srgbClr val="FFFF00"/>
                </a:solidFill>
                <a:effectLst>
                  <a:outerShdw blurRad="38100" dist="38100" dir="2700000" algn="tl">
                    <a:srgbClr val="000000">
                      <a:alpha val="43137"/>
                    </a:srgbClr>
                  </a:outerShdw>
                </a:effectLst>
                <a:latin typeface="Calibri" pitchFamily="34" charset="0"/>
                <a:cs typeface="Lucida Sans Unicode" pitchFamily="34" charset="0"/>
              </a:rPr>
              <a:t>(de base  disciplinaria, publicado y registrado internacionalmente) </a:t>
            </a:r>
            <a:r>
              <a:rPr lang="es-CL" sz="3400" b="1" dirty="0">
                <a:solidFill>
                  <a:schemeClr val="bg1"/>
                </a:solidFill>
                <a:effectLst>
                  <a:outerShdw blurRad="38100" dist="38100" dir="2700000" algn="tl">
                    <a:srgbClr val="000000">
                      <a:alpha val="43137"/>
                    </a:srgbClr>
                  </a:outerShdw>
                </a:effectLst>
                <a:latin typeface="Calibri" pitchFamily="34" charset="0"/>
                <a:cs typeface="Lucida Sans Unicode" pitchFamily="34" charset="0"/>
              </a:rPr>
              <a:t>habría demorado </a:t>
            </a:r>
            <a:r>
              <a:rPr lang="es-CL" sz="3400" b="1" dirty="0">
                <a:solidFill>
                  <a:srgbClr val="FF0000"/>
                </a:solidFill>
                <a:effectLst>
                  <a:outerShdw blurRad="38100" dist="38100" dir="2700000" algn="tl">
                    <a:srgbClr val="000000">
                      <a:alpha val="43137"/>
                    </a:srgbClr>
                  </a:outerShdw>
                </a:effectLst>
                <a:latin typeface="Calibri" pitchFamily="34" charset="0"/>
                <a:cs typeface="Lucida Sans Unicode" pitchFamily="34" charset="0"/>
              </a:rPr>
              <a:t>1.750</a:t>
            </a:r>
            <a:r>
              <a:rPr lang="es-CL" sz="3400" b="1" dirty="0">
                <a:solidFill>
                  <a:schemeClr val="bg1"/>
                </a:solidFill>
                <a:effectLst>
                  <a:outerShdw blurRad="38100" dist="38100" dir="2700000" algn="tl">
                    <a:srgbClr val="000000">
                      <a:alpha val="43137"/>
                    </a:srgbClr>
                  </a:outerShdw>
                </a:effectLst>
                <a:latin typeface="Calibri" pitchFamily="34" charset="0"/>
                <a:cs typeface="Lucida Sans Unicode" pitchFamily="34" charset="0"/>
              </a:rPr>
              <a:t> años en duplicarse por primera vez contado desde el comienzo de la era cristiana…</a:t>
            </a:r>
          </a:p>
        </p:txBody>
      </p:sp>
      <p:graphicFrame>
        <p:nvGraphicFramePr>
          <p:cNvPr id="45060" name="4 Objeto">
            <a:extLst>
              <a:ext uri="{FF2B5EF4-FFF2-40B4-BE49-F238E27FC236}">
                <a16:creationId xmlns:a16="http://schemas.microsoft.com/office/drawing/2014/main" id="{BE02528C-EB14-4EAD-B3A2-D37ADE261A46}"/>
              </a:ext>
            </a:extLst>
          </p:cNvPr>
          <p:cNvGraphicFramePr>
            <a:graphicFrameLocks noChangeAspect="1"/>
          </p:cNvGraphicFramePr>
          <p:nvPr/>
        </p:nvGraphicFramePr>
        <p:xfrm>
          <a:off x="4932366" y="1655766"/>
          <a:ext cx="3963987" cy="4725987"/>
        </p:xfrm>
        <a:graphic>
          <a:graphicData uri="http://schemas.openxmlformats.org/presentationml/2006/ole">
            <mc:AlternateContent xmlns:mc="http://schemas.openxmlformats.org/markup-compatibility/2006">
              <mc:Choice xmlns:v="urn:schemas-microsoft-com:vml" Requires="v">
                <p:oleObj name="Imagen de mapa de bits" r:id="rId2" imgW="2276793" imgH="2715004" progId="PBrush">
                  <p:embed/>
                </p:oleObj>
              </mc:Choice>
              <mc:Fallback>
                <p:oleObj name="Imagen de mapa de bits" r:id="rId2" imgW="2276793" imgH="2715004" progId="PBrush">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366" y="1655766"/>
                        <a:ext cx="3963987" cy="472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5061" name="5 CuadroTexto">
            <a:extLst>
              <a:ext uri="{FF2B5EF4-FFF2-40B4-BE49-F238E27FC236}">
                <a16:creationId xmlns:a16="http://schemas.microsoft.com/office/drawing/2014/main" id="{D514ADCD-41D7-4935-8ACC-A9FEFDA0E657}"/>
              </a:ext>
            </a:extLst>
          </p:cNvPr>
          <p:cNvSpPr txBox="1">
            <a:spLocks noChangeArrowheads="1"/>
          </p:cNvSpPr>
          <p:nvPr/>
        </p:nvSpPr>
        <p:spPr bwMode="auto">
          <a:xfrm>
            <a:off x="4859339" y="765178"/>
            <a:ext cx="41767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s-MX" altLang="es-CL" sz="2400">
                <a:solidFill>
                  <a:srgbClr val="FF0000"/>
                </a:solidFill>
                <a:latin typeface="Berlin Sans FB Demi" panose="020E0802020502020306" pitchFamily="34" charset="0"/>
              </a:rPr>
              <a:t>Año 0                                 1750</a:t>
            </a:r>
            <a:endParaRPr lang="es-CL" altLang="es-CL" sz="2400">
              <a:solidFill>
                <a:srgbClr val="FF0000"/>
              </a:solidFill>
              <a:latin typeface="Berlin Sans FB Demi" panose="020E0802020502020306" pitchFamily="34" charset="0"/>
            </a:endParaRPr>
          </a:p>
        </p:txBody>
      </p:sp>
      <p:cxnSp>
        <p:nvCxnSpPr>
          <p:cNvPr id="45062" name="7 Conector recto de flecha">
            <a:extLst>
              <a:ext uri="{FF2B5EF4-FFF2-40B4-BE49-F238E27FC236}">
                <a16:creationId xmlns:a16="http://schemas.microsoft.com/office/drawing/2014/main" id="{E399BA37-3D0E-48E1-BACB-3952B0676DCF}"/>
              </a:ext>
            </a:extLst>
          </p:cNvPr>
          <p:cNvCxnSpPr>
            <a:cxnSpLocks noChangeShapeType="1"/>
          </p:cNvCxnSpPr>
          <p:nvPr/>
        </p:nvCxnSpPr>
        <p:spPr bwMode="auto">
          <a:xfrm>
            <a:off x="6203951" y="977900"/>
            <a:ext cx="1403351" cy="0"/>
          </a:xfrm>
          <a:prstGeom prst="straightConnector1">
            <a:avLst/>
          </a:prstGeom>
          <a:noFill/>
          <a:ln w="38100" algn="ctr">
            <a:solidFill>
              <a:srgbClr val="FF00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134245509"/>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5 Rectángulo">
            <a:extLst>
              <a:ext uri="{FF2B5EF4-FFF2-40B4-BE49-F238E27FC236}">
                <a16:creationId xmlns:a16="http://schemas.microsoft.com/office/drawing/2014/main" id="{F8940752-342E-4A0E-81DA-6B0DAEF32EAD}"/>
              </a:ext>
            </a:extLst>
          </p:cNvPr>
          <p:cNvSpPr>
            <a:spLocks noChangeArrowheads="1"/>
          </p:cNvSpPr>
          <p:nvPr/>
        </p:nvSpPr>
        <p:spPr bwMode="auto">
          <a:xfrm>
            <a:off x="0" y="0"/>
            <a:ext cx="9144000" cy="6858000"/>
          </a:xfrm>
          <a:prstGeom prst="rect">
            <a:avLst/>
          </a:prstGeom>
          <a:solidFill>
            <a:schemeClr val="tx1"/>
          </a:solidFill>
          <a:ln w="9525" algn="ctr">
            <a:solidFill>
              <a:schemeClr val="tx1"/>
            </a:solidFill>
            <a:round/>
            <a:headEnd/>
            <a:tailEnd/>
          </a:ln>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CL" sz="2400">
              <a:latin typeface="Berlin Sans FB Demi" panose="020E0802020502020306" pitchFamily="34" charset="0"/>
            </a:endParaRPr>
          </a:p>
        </p:txBody>
      </p:sp>
      <p:sp>
        <p:nvSpPr>
          <p:cNvPr id="4" name="2 Marcador de contenido">
            <a:extLst>
              <a:ext uri="{FF2B5EF4-FFF2-40B4-BE49-F238E27FC236}">
                <a16:creationId xmlns:a16="http://schemas.microsoft.com/office/drawing/2014/main" id="{706051B7-5F65-4D1B-8353-D2553DEBEC2A}"/>
              </a:ext>
            </a:extLst>
          </p:cNvPr>
          <p:cNvSpPr>
            <a:spLocks noGrp="1"/>
          </p:cNvSpPr>
          <p:nvPr>
            <p:ph idx="1"/>
          </p:nvPr>
        </p:nvSpPr>
        <p:spPr>
          <a:xfrm>
            <a:off x="4716464" y="260353"/>
            <a:ext cx="4032251" cy="4525963"/>
          </a:xfrm>
        </p:spPr>
        <p:txBody>
          <a:bodyPr/>
          <a:lstStyle/>
          <a:p>
            <a:pPr marL="0" indent="0" algn="r">
              <a:buNone/>
              <a:defRPr/>
            </a:pPr>
            <a:r>
              <a:rPr lang="es-CL" b="1" dirty="0">
                <a:solidFill>
                  <a:schemeClr val="bg1">
                    <a:lumMod val="85000"/>
                  </a:schemeClr>
                </a:solidFill>
                <a:latin typeface="Calibri" pitchFamily="34" charset="0"/>
              </a:rPr>
              <a:t>Para luego volver a doblar su volumen, sucesivamente, en 150 años, 50 años y ahora cada 5 años…</a:t>
            </a:r>
          </a:p>
        </p:txBody>
      </p:sp>
      <p:graphicFrame>
        <p:nvGraphicFramePr>
          <p:cNvPr id="46084" name="6 Objeto">
            <a:extLst>
              <a:ext uri="{FF2B5EF4-FFF2-40B4-BE49-F238E27FC236}">
                <a16:creationId xmlns:a16="http://schemas.microsoft.com/office/drawing/2014/main" id="{1EA06953-0D1A-439A-BD94-5F9FEA0F8A76}"/>
              </a:ext>
            </a:extLst>
          </p:cNvPr>
          <p:cNvGraphicFramePr>
            <a:graphicFrameLocks noChangeAspect="1"/>
          </p:cNvGraphicFramePr>
          <p:nvPr/>
        </p:nvGraphicFramePr>
        <p:xfrm>
          <a:off x="179389" y="333377"/>
          <a:ext cx="3097212" cy="2320925"/>
        </p:xfrm>
        <a:graphic>
          <a:graphicData uri="http://schemas.openxmlformats.org/presentationml/2006/ole">
            <mc:AlternateContent xmlns:mc="http://schemas.openxmlformats.org/markup-compatibility/2006">
              <mc:Choice xmlns:v="urn:schemas-microsoft-com:vml" Requires="v">
                <p:oleObj name="Imagen de mapa de bits" r:id="rId2" imgW="2742857" imgH="1895238" progId="PBrush">
                  <p:embed/>
                </p:oleObj>
              </mc:Choice>
              <mc:Fallback>
                <p:oleObj name="Imagen de mapa de bits" r:id="rId2" imgW="2742857" imgH="1895238" progId="PBrush">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89" y="333377"/>
                        <a:ext cx="3097212" cy="232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46085" name="Picture 4">
            <a:extLst>
              <a:ext uri="{FF2B5EF4-FFF2-40B4-BE49-F238E27FC236}">
                <a16:creationId xmlns:a16="http://schemas.microsoft.com/office/drawing/2014/main" id="{90F5BC1A-16B1-4ACE-83AB-8F1BB748E98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1863" y="3933826"/>
            <a:ext cx="2881312" cy="2649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6086" name="7 Objeto">
            <a:extLst>
              <a:ext uri="{FF2B5EF4-FFF2-40B4-BE49-F238E27FC236}">
                <a16:creationId xmlns:a16="http://schemas.microsoft.com/office/drawing/2014/main" id="{88287ABC-BAD2-4727-895D-B0FB4DAA6F86}"/>
              </a:ext>
            </a:extLst>
          </p:cNvPr>
          <p:cNvGraphicFramePr>
            <a:graphicFrameLocks noChangeAspect="1"/>
          </p:cNvGraphicFramePr>
          <p:nvPr/>
        </p:nvGraphicFramePr>
        <p:xfrm>
          <a:off x="1295400" y="3478217"/>
          <a:ext cx="3276600" cy="2471737"/>
        </p:xfrm>
        <a:graphic>
          <a:graphicData uri="http://schemas.openxmlformats.org/presentationml/2006/ole">
            <mc:AlternateContent xmlns:mc="http://schemas.openxmlformats.org/markup-compatibility/2006">
              <mc:Choice xmlns:v="urn:schemas-microsoft-com:vml" Requires="v">
                <p:oleObj name="Imagen de mapa de bits" r:id="rId5" imgW="2657846" imgH="1971950" progId="PBrush">
                  <p:embed/>
                </p:oleObj>
              </mc:Choice>
              <mc:Fallback>
                <p:oleObj name="Imagen de mapa de bits" r:id="rId5" imgW="2657846" imgH="1971950" progId="PBrush">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5400" y="3478217"/>
                        <a:ext cx="3276600" cy="2471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46087" name="Picture 9">
            <a:extLst>
              <a:ext uri="{FF2B5EF4-FFF2-40B4-BE49-F238E27FC236}">
                <a16:creationId xmlns:a16="http://schemas.microsoft.com/office/drawing/2014/main" id="{7B947862-0583-44C6-89E3-253EA4DBA1A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32142" y="1773242"/>
            <a:ext cx="1571625" cy="1400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6088" name="Picture 13">
            <a:extLst>
              <a:ext uri="{FF2B5EF4-FFF2-40B4-BE49-F238E27FC236}">
                <a16:creationId xmlns:a16="http://schemas.microsoft.com/office/drawing/2014/main" id="{CE81388E-0458-4B57-ADC0-4B3105FAF56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7395198">
            <a:off x="4835528" y="3976691"/>
            <a:ext cx="1000125" cy="117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6089" name="12 CuadroTexto">
            <a:extLst>
              <a:ext uri="{FF2B5EF4-FFF2-40B4-BE49-F238E27FC236}">
                <a16:creationId xmlns:a16="http://schemas.microsoft.com/office/drawing/2014/main" id="{0938076C-86A4-4EED-90CE-3769F9F1F854}"/>
              </a:ext>
            </a:extLst>
          </p:cNvPr>
          <p:cNvSpPr txBox="1">
            <a:spLocks noChangeArrowheads="1"/>
          </p:cNvSpPr>
          <p:nvPr/>
        </p:nvSpPr>
        <p:spPr bwMode="auto">
          <a:xfrm>
            <a:off x="107951" y="2781303"/>
            <a:ext cx="9350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s-MX" altLang="es-CL" sz="2400">
                <a:solidFill>
                  <a:srgbClr val="FFFF00"/>
                </a:solidFill>
                <a:latin typeface="Berlin Sans FB Demi" panose="020E0802020502020306" pitchFamily="34" charset="0"/>
              </a:rPr>
              <a:t>1900</a:t>
            </a:r>
            <a:endParaRPr lang="es-CL" altLang="es-CL" sz="2400">
              <a:solidFill>
                <a:srgbClr val="FFFF00"/>
              </a:solidFill>
              <a:latin typeface="Berlin Sans FB Demi" panose="020E0802020502020306" pitchFamily="34" charset="0"/>
            </a:endParaRPr>
          </a:p>
        </p:txBody>
      </p:sp>
      <p:sp>
        <p:nvSpPr>
          <p:cNvPr id="46090" name="17 CuadroTexto">
            <a:extLst>
              <a:ext uri="{FF2B5EF4-FFF2-40B4-BE49-F238E27FC236}">
                <a16:creationId xmlns:a16="http://schemas.microsoft.com/office/drawing/2014/main" id="{95D1C693-47EF-4EA3-B2D8-1384FDDD1BEF}"/>
              </a:ext>
            </a:extLst>
          </p:cNvPr>
          <p:cNvSpPr txBox="1">
            <a:spLocks noChangeArrowheads="1"/>
          </p:cNvSpPr>
          <p:nvPr/>
        </p:nvSpPr>
        <p:spPr bwMode="auto">
          <a:xfrm>
            <a:off x="1258891" y="6107115"/>
            <a:ext cx="9366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s-MX" altLang="es-CL" sz="2400">
                <a:solidFill>
                  <a:srgbClr val="FFFF00"/>
                </a:solidFill>
                <a:latin typeface="Berlin Sans FB Demi" panose="020E0802020502020306" pitchFamily="34" charset="0"/>
              </a:rPr>
              <a:t>1950</a:t>
            </a:r>
            <a:endParaRPr lang="es-CL" altLang="es-CL" sz="2400">
              <a:solidFill>
                <a:srgbClr val="FFFF00"/>
              </a:solidFill>
              <a:latin typeface="Berlin Sans FB Demi" panose="020E0802020502020306" pitchFamily="34" charset="0"/>
            </a:endParaRPr>
          </a:p>
        </p:txBody>
      </p:sp>
      <p:sp>
        <p:nvSpPr>
          <p:cNvPr id="46091" name="18 CuadroTexto">
            <a:extLst>
              <a:ext uri="{FF2B5EF4-FFF2-40B4-BE49-F238E27FC236}">
                <a16:creationId xmlns:a16="http://schemas.microsoft.com/office/drawing/2014/main" id="{F03DE50E-484C-49D0-8CB5-033188BA78A6}"/>
              </a:ext>
            </a:extLst>
          </p:cNvPr>
          <p:cNvSpPr txBox="1">
            <a:spLocks noChangeArrowheads="1"/>
          </p:cNvSpPr>
          <p:nvPr/>
        </p:nvSpPr>
        <p:spPr bwMode="auto">
          <a:xfrm>
            <a:off x="7740651" y="3468691"/>
            <a:ext cx="9350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s-MX" altLang="es-CL" sz="2400">
                <a:solidFill>
                  <a:srgbClr val="FFFF00"/>
                </a:solidFill>
                <a:latin typeface="Berlin Sans FB Demi" panose="020E0802020502020306" pitchFamily="34" charset="0"/>
              </a:rPr>
              <a:t>HOY</a:t>
            </a:r>
            <a:endParaRPr lang="es-CL" altLang="es-CL" sz="2400">
              <a:solidFill>
                <a:srgbClr val="FFFF00"/>
              </a:solidFill>
              <a:latin typeface="Berlin Sans FB Demi" panose="020E0802020502020306" pitchFamily="34" charset="0"/>
            </a:endParaRPr>
          </a:p>
        </p:txBody>
      </p:sp>
    </p:spTree>
    <p:extLst>
      <p:ext uri="{BB962C8B-B14F-4D97-AF65-F5344CB8AC3E}">
        <p14:creationId xmlns:p14="http://schemas.microsoft.com/office/powerpoint/2010/main" val="3900118629"/>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a:extLst>
              <a:ext uri="{FF2B5EF4-FFF2-40B4-BE49-F238E27FC236}">
                <a16:creationId xmlns:a16="http://schemas.microsoft.com/office/drawing/2014/main" id="{7250BEF8-4FCD-4D1A-8243-69574E707F9E}"/>
              </a:ext>
            </a:extLst>
          </p:cNvPr>
          <p:cNvSpPr/>
          <p:nvPr/>
        </p:nvSpPr>
        <p:spPr bwMode="auto">
          <a:xfrm>
            <a:off x="3" y="-26987"/>
            <a:ext cx="9167813" cy="6884988"/>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a:lstStyle/>
          <a:p>
            <a:pPr eaLnBrk="1" hangingPunct="1">
              <a:defRPr/>
            </a:pPr>
            <a:endParaRPr lang="es-CL" sz="3400" dirty="0">
              <a:solidFill>
                <a:schemeClr val="bg1">
                  <a:lumMod val="85000"/>
                </a:schemeClr>
              </a:solidFill>
              <a:cs typeface="Arial" charset="0"/>
            </a:endParaRPr>
          </a:p>
          <a:p>
            <a:pPr eaLnBrk="1" hangingPunct="1">
              <a:defRPr/>
            </a:pPr>
            <a:r>
              <a:rPr lang="es-CL" sz="3400" dirty="0">
                <a:solidFill>
                  <a:schemeClr val="bg1">
                    <a:lumMod val="85000"/>
                  </a:schemeClr>
                </a:solidFill>
                <a:cs typeface="Arial" charset="0"/>
              </a:rPr>
              <a:t>estimándose que</a:t>
            </a:r>
          </a:p>
          <a:p>
            <a:pPr eaLnBrk="1" hangingPunct="1">
              <a:defRPr/>
            </a:pPr>
            <a:r>
              <a:rPr lang="es-CL" sz="3400" dirty="0">
                <a:solidFill>
                  <a:schemeClr val="bg1">
                    <a:lumMod val="85000"/>
                  </a:schemeClr>
                </a:solidFill>
                <a:cs typeface="Arial" charset="0"/>
              </a:rPr>
              <a:t>hacia el año 2020 se duplicará cada </a:t>
            </a:r>
            <a:r>
              <a:rPr lang="es-CL" sz="3400" dirty="0">
                <a:solidFill>
                  <a:srgbClr val="FFFF00"/>
                </a:solidFill>
                <a:cs typeface="Arial" charset="0"/>
              </a:rPr>
              <a:t>73 días</a:t>
            </a:r>
          </a:p>
        </p:txBody>
      </p:sp>
      <p:pic>
        <p:nvPicPr>
          <p:cNvPr id="8" name="Picture 3">
            <a:extLst>
              <a:ext uri="{FF2B5EF4-FFF2-40B4-BE49-F238E27FC236}">
                <a16:creationId xmlns:a16="http://schemas.microsoft.com/office/drawing/2014/main" id="{815C66FF-267F-4FCA-A1CB-6956310819F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1698" y="1819397"/>
            <a:ext cx="4324561" cy="463394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0166319"/>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261760"/>
            <a:ext cx="9144000" cy="1143000"/>
          </a:xfrm>
          <a:solidFill>
            <a:srgbClr val="00CC00"/>
          </a:solidFill>
        </p:spPr>
        <p:txBody>
          <a:bodyPr>
            <a:normAutofit fontScale="90000"/>
          </a:bodyPr>
          <a:lstStyle/>
          <a:p>
            <a:r>
              <a:rPr lang="es-CL" sz="7000" b="1">
                <a:solidFill>
                  <a:schemeClr val="bg1"/>
                </a:solidFill>
              </a:rPr>
              <a:t>MOOC</a:t>
            </a:r>
            <a:endParaRPr lang="es-CL" sz="7000" b="1" dirty="0">
              <a:solidFill>
                <a:schemeClr val="bg1"/>
              </a:solidFill>
            </a:endParaRPr>
          </a:p>
        </p:txBody>
      </p:sp>
      <p:sp>
        <p:nvSpPr>
          <p:cNvPr id="3" name="Marcador de contenido 2"/>
          <p:cNvSpPr>
            <a:spLocks noGrp="1"/>
          </p:cNvSpPr>
          <p:nvPr>
            <p:ph idx="1"/>
          </p:nvPr>
        </p:nvSpPr>
        <p:spPr>
          <a:xfrm>
            <a:off x="193962" y="1700932"/>
            <a:ext cx="8894619" cy="4852267"/>
          </a:xfrm>
        </p:spPr>
        <p:txBody>
          <a:bodyPr>
            <a:normAutofit fontScale="55000" lnSpcReduction="20000"/>
          </a:bodyPr>
          <a:lstStyle/>
          <a:p>
            <a:pPr marL="0" indent="0">
              <a:buNone/>
            </a:pPr>
            <a:r>
              <a:rPr lang="es-CL" dirty="0"/>
              <a:t>(</a:t>
            </a:r>
            <a:r>
              <a:rPr lang="es-CL" dirty="0" err="1"/>
              <a:t>Massive</a:t>
            </a:r>
            <a:r>
              <a:rPr lang="es-CL" dirty="0"/>
              <a:t> Online Open </a:t>
            </a:r>
            <a:r>
              <a:rPr lang="es-CL" dirty="0" err="1"/>
              <a:t>Courses</a:t>
            </a:r>
            <a:r>
              <a:rPr lang="es-CL" dirty="0"/>
              <a:t> /Cursos online masivos y abiertos, término acuñado por Dave </a:t>
            </a:r>
            <a:r>
              <a:rPr lang="es-CL" dirty="0" err="1"/>
              <a:t>Cormier</a:t>
            </a:r>
            <a:r>
              <a:rPr lang="es-CL" dirty="0"/>
              <a:t> y Bryan Alexander)</a:t>
            </a:r>
            <a:br>
              <a:rPr lang="es-CL" dirty="0"/>
            </a:br>
            <a:br>
              <a:rPr lang="es-CL" sz="3600" dirty="0"/>
            </a:br>
            <a:r>
              <a:rPr lang="es-CL" sz="4000" b="1" dirty="0"/>
              <a:t>Curso en línea destinado a la participación abierto a través de la web. Los </a:t>
            </a:r>
            <a:r>
              <a:rPr lang="es-CL" sz="4000" b="1" dirty="0" err="1"/>
              <a:t>MOOCs</a:t>
            </a:r>
            <a:r>
              <a:rPr lang="es-CL" sz="4000" b="1" dirty="0"/>
              <a:t> utilizan videos elaborados especialmente para un curso en línea y no presencial, aprovechando los medios audiovisuales que ofrece esta vía. </a:t>
            </a:r>
          </a:p>
          <a:p>
            <a:pPr marL="0" indent="0">
              <a:buNone/>
            </a:pPr>
            <a:r>
              <a:rPr lang="es-CL" sz="4000" b="1" dirty="0"/>
              <a:t>Las clases se complementan con foros y grupos de estudio online, donde los alumnos forman una comunidad interesada en el tema. Existen evaluaciones para verificar que el alumno haya adquirido los conocimientos esperados, pero éstas en general no son necesarias para seguir el curso completo. De esta manera, el alumno es quién decide cuánto, cuándo y dónde participa en el curso.</a:t>
            </a:r>
          </a:p>
        </p:txBody>
      </p:sp>
    </p:spTree>
    <p:extLst>
      <p:ext uri="{BB962C8B-B14F-4D97-AF65-F5344CB8AC3E}">
        <p14:creationId xmlns:p14="http://schemas.microsoft.com/office/powerpoint/2010/main" val="11717303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323528" y="1128386"/>
            <a:ext cx="8607698" cy="408617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337738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2 Rectángulo"/>
          <p:cNvSpPr>
            <a:spLocks noChangeArrowheads="1"/>
          </p:cNvSpPr>
          <p:nvPr/>
        </p:nvSpPr>
        <p:spPr bwMode="auto">
          <a:xfrm>
            <a:off x="13301" y="367"/>
            <a:ext cx="9180513" cy="6884988"/>
          </a:xfrm>
          <a:prstGeom prst="rect">
            <a:avLst/>
          </a:prstGeom>
          <a:solidFill>
            <a:schemeClr val="tx1"/>
          </a:solidFill>
          <a:ln w="9525" algn="ctr">
            <a:solidFill>
              <a:schemeClr val="tx1"/>
            </a:solidFill>
            <a:round/>
            <a:headEnd/>
            <a:tailEnd/>
          </a:ln>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CL" sz="2400">
              <a:latin typeface="Berlin Sans FB Demi" panose="020E0802020502020306" pitchFamily="34" charset="0"/>
            </a:endParaRPr>
          </a:p>
        </p:txBody>
      </p:sp>
      <p:sp>
        <p:nvSpPr>
          <p:cNvPr id="26626" name="2 Marcador de contenido"/>
          <p:cNvSpPr>
            <a:spLocks noGrp="1"/>
          </p:cNvSpPr>
          <p:nvPr>
            <p:ph idx="1"/>
          </p:nvPr>
        </p:nvSpPr>
        <p:spPr>
          <a:xfrm>
            <a:off x="323528" y="3789040"/>
            <a:ext cx="8493447" cy="3432088"/>
          </a:xfrm>
        </p:spPr>
        <p:txBody>
          <a:bodyPr>
            <a:normAutofit/>
          </a:bodyPr>
          <a:lstStyle/>
          <a:p>
            <a:pPr marL="0" indent="0">
              <a:buFontTx/>
              <a:buNone/>
              <a:defRPr/>
            </a:pPr>
            <a:r>
              <a:rPr lang="es-CL" sz="2500" b="1" dirty="0">
                <a:solidFill>
                  <a:schemeClr val="bg1"/>
                </a:solidFill>
                <a:latin typeface="Calibri" pitchFamily="34" charset="0"/>
              </a:rPr>
              <a:t>En este escenario de incertidumbre y preguntas, la sustentabilidad de una organización, es decir su posibilidad de perdurar exitosamente a través del tiempo, se asienta no sólo en los aspectos económicos, sino que de igual forma depende de la sustentabilidad humana: la permanencia, con satisfacción, del conjunto de personas que, con diferentes roles y tareas, contribuyen al logro de los objetivos de la organización.</a:t>
            </a:r>
          </a:p>
          <a:p>
            <a:pPr algn="r">
              <a:defRPr/>
            </a:pPr>
            <a:endParaRPr lang="es-CL" sz="2500" b="1" dirty="0">
              <a:solidFill>
                <a:schemeClr val="bg1"/>
              </a:solidFill>
              <a:latin typeface="Calibri" pitchFamily="34" charset="0"/>
            </a:endParaRPr>
          </a:p>
        </p:txBody>
      </p:sp>
      <p:sp>
        <p:nvSpPr>
          <p:cNvPr id="33795" name="1 CuadroTexto"/>
          <p:cNvSpPr txBox="1">
            <a:spLocks noChangeArrowheads="1"/>
          </p:cNvSpPr>
          <p:nvPr/>
        </p:nvSpPr>
        <p:spPr bwMode="auto">
          <a:xfrm>
            <a:off x="66679" y="146911"/>
            <a:ext cx="8766858" cy="1138773"/>
          </a:xfrm>
          <a:prstGeom prst="rect">
            <a:avLst/>
          </a:prstGeom>
          <a:noFill/>
          <a:ln>
            <a:noFill/>
          </a:ln>
        </p:spPr>
        <p:txBody>
          <a:bodyPr wrap="square">
            <a:spAutoFit/>
          </a:bodyPr>
          <a:lstStyle>
            <a:lvl1pPr eaLnBrk="0" hangingPunct="0">
              <a:defRPr sz="2400" b="1">
                <a:solidFill>
                  <a:schemeClr val="tx1"/>
                </a:solidFill>
                <a:latin typeface="Berlin Sans FB Demi" pitchFamily="34" charset="0"/>
                <a:cs typeface="Arial" charset="0"/>
              </a:defRPr>
            </a:lvl1pPr>
            <a:lvl2pPr marL="742950" indent="-285750" eaLnBrk="0" hangingPunct="0">
              <a:defRPr sz="2400" b="1">
                <a:solidFill>
                  <a:schemeClr val="tx1"/>
                </a:solidFill>
                <a:latin typeface="Berlin Sans FB Demi" pitchFamily="34" charset="0"/>
                <a:cs typeface="Arial" charset="0"/>
              </a:defRPr>
            </a:lvl2pPr>
            <a:lvl3pPr marL="1143000" indent="-228600" eaLnBrk="0" hangingPunct="0">
              <a:defRPr sz="2400" b="1">
                <a:solidFill>
                  <a:schemeClr val="tx1"/>
                </a:solidFill>
                <a:latin typeface="Berlin Sans FB Demi" pitchFamily="34" charset="0"/>
                <a:cs typeface="Arial" charset="0"/>
              </a:defRPr>
            </a:lvl3pPr>
            <a:lvl4pPr marL="1600200" indent="-228600" eaLnBrk="0" hangingPunct="0">
              <a:defRPr sz="2400" b="1">
                <a:solidFill>
                  <a:schemeClr val="tx1"/>
                </a:solidFill>
                <a:latin typeface="Berlin Sans FB Demi" pitchFamily="34" charset="0"/>
                <a:cs typeface="Arial" charset="0"/>
              </a:defRPr>
            </a:lvl4pPr>
            <a:lvl5pPr marL="2057400" indent="-228600" eaLnBrk="0" hangingPunct="0">
              <a:defRPr sz="2400" b="1">
                <a:solidFill>
                  <a:schemeClr val="tx1"/>
                </a:solidFill>
                <a:latin typeface="Berlin Sans FB Demi" pitchFamily="34" charset="0"/>
                <a:cs typeface="Arial" charset="0"/>
              </a:defRPr>
            </a:lvl5pPr>
            <a:lvl6pPr marL="2514600" indent="-228600" eaLnBrk="0" fontAlgn="base" hangingPunct="0">
              <a:spcBef>
                <a:spcPct val="0"/>
              </a:spcBef>
              <a:spcAft>
                <a:spcPct val="0"/>
              </a:spcAft>
              <a:defRPr sz="2400" b="1">
                <a:solidFill>
                  <a:schemeClr val="tx1"/>
                </a:solidFill>
                <a:latin typeface="Berlin Sans FB Demi" pitchFamily="34" charset="0"/>
                <a:cs typeface="Arial" charset="0"/>
              </a:defRPr>
            </a:lvl6pPr>
            <a:lvl7pPr marL="2971800" indent="-228600" eaLnBrk="0" fontAlgn="base" hangingPunct="0">
              <a:spcBef>
                <a:spcPct val="0"/>
              </a:spcBef>
              <a:spcAft>
                <a:spcPct val="0"/>
              </a:spcAft>
              <a:defRPr sz="2400" b="1">
                <a:solidFill>
                  <a:schemeClr val="tx1"/>
                </a:solidFill>
                <a:latin typeface="Berlin Sans FB Demi" pitchFamily="34" charset="0"/>
                <a:cs typeface="Arial" charset="0"/>
              </a:defRPr>
            </a:lvl7pPr>
            <a:lvl8pPr marL="3429000" indent="-228600" eaLnBrk="0" fontAlgn="base" hangingPunct="0">
              <a:spcBef>
                <a:spcPct val="0"/>
              </a:spcBef>
              <a:spcAft>
                <a:spcPct val="0"/>
              </a:spcAft>
              <a:defRPr sz="2400" b="1">
                <a:solidFill>
                  <a:schemeClr val="tx1"/>
                </a:solidFill>
                <a:latin typeface="Berlin Sans FB Demi" pitchFamily="34" charset="0"/>
                <a:cs typeface="Arial" charset="0"/>
              </a:defRPr>
            </a:lvl8pPr>
            <a:lvl9pPr marL="3886200" indent="-228600" eaLnBrk="0" fontAlgn="base" hangingPunct="0">
              <a:spcBef>
                <a:spcPct val="0"/>
              </a:spcBef>
              <a:spcAft>
                <a:spcPct val="0"/>
              </a:spcAft>
              <a:defRPr sz="2400" b="1">
                <a:solidFill>
                  <a:schemeClr val="tx1"/>
                </a:solidFill>
                <a:latin typeface="Berlin Sans FB Demi" pitchFamily="34" charset="0"/>
                <a:cs typeface="Arial" charset="0"/>
              </a:defRPr>
            </a:lvl9pPr>
          </a:lstStyle>
          <a:p>
            <a:pPr eaLnBrk="1" hangingPunct="1">
              <a:defRPr/>
            </a:pPr>
            <a:r>
              <a:rPr lang="es-MX" sz="3400" dirty="0">
                <a:solidFill>
                  <a:srgbClr val="C00000"/>
                </a:solidFill>
                <a:effectLst>
                  <a:outerShdw blurRad="38100" dist="38100" dir="2700000" algn="tl">
                    <a:srgbClr val="000000">
                      <a:alpha val="43137"/>
                    </a:srgbClr>
                  </a:outerShdw>
                </a:effectLst>
                <a:latin typeface="Arial Black" pitchFamily="34" charset="0"/>
              </a:rPr>
              <a:t>ORGANIZACIONES HUMANAMENTE SUSTENTABLES</a:t>
            </a:r>
            <a:endParaRPr lang="es-CL" sz="3400" dirty="0">
              <a:solidFill>
                <a:srgbClr val="C00000"/>
              </a:solidFill>
              <a:effectLst>
                <a:outerShdw blurRad="38100" dist="38100" dir="2700000" algn="tl">
                  <a:srgbClr val="000000">
                    <a:alpha val="43137"/>
                  </a:srgbClr>
                </a:outerShdw>
              </a:effectLst>
              <a:latin typeface="Arial Black" pitchFamily="34" charset="0"/>
            </a:endParaRPr>
          </a:p>
        </p:txBody>
      </p:sp>
      <p:sp>
        <p:nvSpPr>
          <p:cNvPr id="7" name="8 CuadroTexto"/>
          <p:cNvSpPr txBox="1">
            <a:spLocks noChangeArrowheads="1"/>
          </p:cNvSpPr>
          <p:nvPr/>
        </p:nvSpPr>
        <p:spPr bwMode="auto">
          <a:xfrm>
            <a:off x="6040583" y="1470156"/>
            <a:ext cx="1727622" cy="2077403"/>
          </a:xfrm>
          <a:prstGeom prst="ellipse">
            <a:avLst/>
          </a:prstGeom>
          <a:ln/>
        </p:spPr>
        <p:style>
          <a:lnRef idx="0">
            <a:schemeClr val="accent3"/>
          </a:lnRef>
          <a:fillRef idx="3">
            <a:schemeClr val="accent3"/>
          </a:fillRef>
          <a:effectRef idx="3">
            <a:schemeClr val="accent3"/>
          </a:effectRef>
          <a:fontRef idx="minor">
            <a:schemeClr val="lt1"/>
          </a:fontRef>
        </p:style>
        <p:txBody>
          <a:bodyPr>
            <a:spAutoFit/>
          </a:bodyPr>
          <a:lstStyle>
            <a:lvl1pPr eaLnBrk="0" hangingPunct="0">
              <a:defRPr sz="2400" b="1">
                <a:solidFill>
                  <a:schemeClr val="tx1"/>
                </a:solidFill>
                <a:latin typeface="Berlin Sans FB Demi" pitchFamily="34" charset="0"/>
                <a:cs typeface="Arial" charset="0"/>
              </a:defRPr>
            </a:lvl1pPr>
            <a:lvl2pPr marL="742950" indent="-285750" eaLnBrk="0" hangingPunct="0">
              <a:defRPr sz="2400" b="1">
                <a:solidFill>
                  <a:schemeClr val="tx1"/>
                </a:solidFill>
                <a:latin typeface="Berlin Sans FB Demi" pitchFamily="34" charset="0"/>
                <a:cs typeface="Arial" charset="0"/>
              </a:defRPr>
            </a:lvl2pPr>
            <a:lvl3pPr marL="1143000" indent="-228600" eaLnBrk="0" hangingPunct="0">
              <a:defRPr sz="2400" b="1">
                <a:solidFill>
                  <a:schemeClr val="tx1"/>
                </a:solidFill>
                <a:latin typeface="Berlin Sans FB Demi" pitchFamily="34" charset="0"/>
                <a:cs typeface="Arial" charset="0"/>
              </a:defRPr>
            </a:lvl3pPr>
            <a:lvl4pPr marL="1600200" indent="-228600" eaLnBrk="0" hangingPunct="0">
              <a:defRPr sz="2400" b="1">
                <a:solidFill>
                  <a:schemeClr val="tx1"/>
                </a:solidFill>
                <a:latin typeface="Berlin Sans FB Demi" pitchFamily="34" charset="0"/>
                <a:cs typeface="Arial" charset="0"/>
              </a:defRPr>
            </a:lvl4pPr>
            <a:lvl5pPr marL="2057400" indent="-228600" eaLnBrk="0" hangingPunct="0">
              <a:defRPr sz="2400" b="1">
                <a:solidFill>
                  <a:schemeClr val="tx1"/>
                </a:solidFill>
                <a:latin typeface="Berlin Sans FB Demi" pitchFamily="34" charset="0"/>
                <a:cs typeface="Arial" charset="0"/>
              </a:defRPr>
            </a:lvl5pPr>
            <a:lvl6pPr marL="2514600" indent="-228600" eaLnBrk="0" fontAlgn="base" hangingPunct="0">
              <a:spcBef>
                <a:spcPct val="0"/>
              </a:spcBef>
              <a:spcAft>
                <a:spcPct val="0"/>
              </a:spcAft>
              <a:defRPr sz="2400" b="1">
                <a:solidFill>
                  <a:schemeClr val="tx1"/>
                </a:solidFill>
                <a:latin typeface="Berlin Sans FB Demi" pitchFamily="34" charset="0"/>
                <a:cs typeface="Arial" charset="0"/>
              </a:defRPr>
            </a:lvl6pPr>
            <a:lvl7pPr marL="2971800" indent="-228600" eaLnBrk="0" fontAlgn="base" hangingPunct="0">
              <a:spcBef>
                <a:spcPct val="0"/>
              </a:spcBef>
              <a:spcAft>
                <a:spcPct val="0"/>
              </a:spcAft>
              <a:defRPr sz="2400" b="1">
                <a:solidFill>
                  <a:schemeClr val="tx1"/>
                </a:solidFill>
                <a:latin typeface="Berlin Sans FB Demi" pitchFamily="34" charset="0"/>
                <a:cs typeface="Arial" charset="0"/>
              </a:defRPr>
            </a:lvl7pPr>
            <a:lvl8pPr marL="3429000" indent="-228600" eaLnBrk="0" fontAlgn="base" hangingPunct="0">
              <a:spcBef>
                <a:spcPct val="0"/>
              </a:spcBef>
              <a:spcAft>
                <a:spcPct val="0"/>
              </a:spcAft>
              <a:defRPr sz="2400" b="1">
                <a:solidFill>
                  <a:schemeClr val="tx1"/>
                </a:solidFill>
                <a:latin typeface="Berlin Sans FB Demi" pitchFamily="34" charset="0"/>
                <a:cs typeface="Arial" charset="0"/>
              </a:defRPr>
            </a:lvl8pPr>
            <a:lvl9pPr marL="3886200" indent="-228600" eaLnBrk="0" fontAlgn="base" hangingPunct="0">
              <a:spcBef>
                <a:spcPct val="0"/>
              </a:spcBef>
              <a:spcAft>
                <a:spcPct val="0"/>
              </a:spcAft>
              <a:defRPr sz="2400" b="1">
                <a:solidFill>
                  <a:schemeClr val="tx1"/>
                </a:solidFill>
                <a:latin typeface="Berlin Sans FB Demi" pitchFamily="34" charset="0"/>
                <a:cs typeface="Arial" charset="0"/>
              </a:defRPr>
            </a:lvl9pPr>
          </a:lstStyle>
          <a:p>
            <a:pPr eaLnBrk="1" hangingPunct="1">
              <a:defRPr/>
            </a:pPr>
            <a:r>
              <a:rPr lang="es-MX" sz="9000" dirty="0"/>
              <a:t> 3</a:t>
            </a:r>
            <a:endParaRPr lang="es-CL" sz="3400" dirty="0"/>
          </a:p>
        </p:txBody>
      </p:sp>
      <p:pic>
        <p:nvPicPr>
          <p:cNvPr id="8" name="Picture 4" descr="Everlasti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2305" y="1508025"/>
            <a:ext cx="3677803" cy="20321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55747935"/>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a:extLst>
              <a:ext uri="{FF2B5EF4-FFF2-40B4-BE49-F238E27FC236}">
                <a16:creationId xmlns:a16="http://schemas.microsoft.com/office/drawing/2014/main" id="{BD493CC7-F89F-4024-B1CF-C720F11E0CA5}"/>
              </a:ext>
            </a:extLst>
          </p:cNvPr>
          <p:cNvSpPr>
            <a:spLocks noChangeArrowheads="1"/>
          </p:cNvSpPr>
          <p:nvPr/>
        </p:nvSpPr>
        <p:spPr bwMode="auto">
          <a:xfrm>
            <a:off x="0" y="0"/>
            <a:ext cx="9144000" cy="68580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CL" sz="2400">
              <a:latin typeface="Berlin Sans FB Demi" panose="020E0802020502020306" pitchFamily="34" charset="0"/>
            </a:endParaRPr>
          </a:p>
        </p:txBody>
      </p:sp>
      <p:sp>
        <p:nvSpPr>
          <p:cNvPr id="58371" name="Rectangle 3">
            <a:extLst>
              <a:ext uri="{FF2B5EF4-FFF2-40B4-BE49-F238E27FC236}">
                <a16:creationId xmlns:a16="http://schemas.microsoft.com/office/drawing/2014/main" id="{30E469ED-E34A-4219-935F-EBEBE528CD48}"/>
              </a:ext>
            </a:extLst>
          </p:cNvPr>
          <p:cNvSpPr>
            <a:spLocks noGrp="1" noChangeArrowheads="1"/>
          </p:cNvSpPr>
          <p:nvPr>
            <p:ph type="title"/>
          </p:nvPr>
        </p:nvSpPr>
        <p:spPr>
          <a:xfrm>
            <a:off x="0" y="142879"/>
            <a:ext cx="9144000" cy="765175"/>
          </a:xfrm>
          <a:solidFill>
            <a:srgbClr val="FFFF00"/>
          </a:solidFill>
        </p:spPr>
        <p:txBody>
          <a:bodyPr/>
          <a:lstStyle/>
          <a:p>
            <a:pPr eaLnBrk="1" hangingPunct="1"/>
            <a:r>
              <a:rPr lang="es-ES" altLang="es-CL" sz="3600">
                <a:latin typeface="Berlin Sans FB Demi" panose="020E0802020502020306" pitchFamily="34" charset="0"/>
              </a:rPr>
              <a:t>Esto requiere reconocer que…</a:t>
            </a:r>
          </a:p>
        </p:txBody>
      </p:sp>
      <p:sp>
        <p:nvSpPr>
          <p:cNvPr id="58372" name="Rectangle 4">
            <a:extLst>
              <a:ext uri="{FF2B5EF4-FFF2-40B4-BE49-F238E27FC236}">
                <a16:creationId xmlns:a16="http://schemas.microsoft.com/office/drawing/2014/main" id="{6155D6D3-638B-4D3B-ACC7-D734A450183D}"/>
              </a:ext>
            </a:extLst>
          </p:cNvPr>
          <p:cNvSpPr>
            <a:spLocks noGrp="1" noChangeArrowheads="1"/>
          </p:cNvSpPr>
          <p:nvPr>
            <p:ph idx="1"/>
          </p:nvPr>
        </p:nvSpPr>
        <p:spPr>
          <a:xfrm>
            <a:off x="180975" y="980728"/>
            <a:ext cx="4103688" cy="3529012"/>
          </a:xfrm>
        </p:spPr>
        <p:txBody>
          <a:bodyPr/>
          <a:lstStyle/>
          <a:p>
            <a:pPr eaLnBrk="1" hangingPunct="1"/>
            <a:r>
              <a:rPr lang="es-ES" altLang="es-CL" dirty="0">
                <a:solidFill>
                  <a:srgbClr val="FF9933"/>
                </a:solidFill>
                <a:latin typeface="Berlin Sans FB Demi" panose="020E0802020502020306" pitchFamily="34" charset="0"/>
              </a:rPr>
              <a:t>No existen personas promedio</a:t>
            </a:r>
          </a:p>
          <a:p>
            <a:pPr eaLnBrk="1" hangingPunct="1"/>
            <a:r>
              <a:rPr lang="es-ES" altLang="es-CL" dirty="0">
                <a:solidFill>
                  <a:srgbClr val="FF9933"/>
                </a:solidFill>
                <a:latin typeface="Berlin Sans FB Demi" panose="020E0802020502020306" pitchFamily="34" charset="0"/>
              </a:rPr>
              <a:t>Es necesario Atraer colaboradores</a:t>
            </a:r>
          </a:p>
          <a:p>
            <a:pPr eaLnBrk="1" hangingPunct="1"/>
            <a:r>
              <a:rPr lang="es-ES" altLang="es-CL" dirty="0">
                <a:solidFill>
                  <a:srgbClr val="FF9933"/>
                </a:solidFill>
                <a:latin typeface="Berlin Sans FB Demi" panose="020E0802020502020306" pitchFamily="34" charset="0"/>
              </a:rPr>
              <a:t>Somos seres, estamos vivos, somos humanos… pensamos</a:t>
            </a:r>
          </a:p>
        </p:txBody>
      </p:sp>
      <p:sp>
        <p:nvSpPr>
          <p:cNvPr id="58373" name="Rectangle 5">
            <a:extLst>
              <a:ext uri="{FF2B5EF4-FFF2-40B4-BE49-F238E27FC236}">
                <a16:creationId xmlns:a16="http://schemas.microsoft.com/office/drawing/2014/main" id="{5CC3E8D3-E470-4CBA-92D2-5924226663B0}"/>
              </a:ext>
            </a:extLst>
          </p:cNvPr>
          <p:cNvSpPr>
            <a:spLocks noChangeArrowheads="1"/>
          </p:cNvSpPr>
          <p:nvPr/>
        </p:nvSpPr>
        <p:spPr bwMode="auto">
          <a:xfrm>
            <a:off x="179389" y="5085531"/>
            <a:ext cx="8964612" cy="2447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lnSpc>
                <a:spcPct val="90000"/>
              </a:lnSpc>
            </a:pPr>
            <a:r>
              <a:rPr lang="es-ES" altLang="es-CL" sz="2800" dirty="0">
                <a:solidFill>
                  <a:srgbClr val="0099FF"/>
                </a:solidFill>
                <a:latin typeface="Berlin Sans FB Demi" panose="020E0802020502020306" pitchFamily="34" charset="0"/>
              </a:rPr>
              <a:t>Se necesita otro lenguaje: creer (en otros), respetar, empoderar, inspirar, confiar…</a:t>
            </a:r>
          </a:p>
          <a:p>
            <a:pPr eaLnBrk="1" hangingPunct="1">
              <a:lnSpc>
                <a:spcPct val="90000"/>
              </a:lnSpc>
            </a:pPr>
            <a:r>
              <a:rPr lang="es-ES" altLang="es-CL" sz="2800" dirty="0">
                <a:solidFill>
                  <a:srgbClr val="0099FF"/>
                </a:solidFill>
                <a:latin typeface="Berlin Sans FB Demi" panose="020E0802020502020306" pitchFamily="34" charset="0"/>
              </a:rPr>
              <a:t>Se trabaja bajo valores sólidos como valor social, valor de confianza…</a:t>
            </a:r>
          </a:p>
        </p:txBody>
      </p:sp>
      <p:pic>
        <p:nvPicPr>
          <p:cNvPr id="58374" name="Picture 6">
            <a:extLst>
              <a:ext uri="{FF2B5EF4-FFF2-40B4-BE49-F238E27FC236}">
                <a16:creationId xmlns:a16="http://schemas.microsoft.com/office/drawing/2014/main" id="{4C9282AC-8FE5-4D3D-8511-35F7E01A36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8016" y="1044577"/>
            <a:ext cx="4618037" cy="346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1512520"/>
      </p:ext>
    </p:extLst>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89188E9D-A138-410E-B749-028892B71B88}"/>
              </a:ext>
            </a:extLst>
          </p:cNvPr>
          <p:cNvSpPr>
            <a:spLocks noChangeArrowheads="1"/>
          </p:cNvSpPr>
          <p:nvPr/>
        </p:nvSpPr>
        <p:spPr bwMode="auto">
          <a:xfrm>
            <a:off x="0" y="0"/>
            <a:ext cx="9144000" cy="68580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CL" sz="2400">
              <a:latin typeface="Berlin Sans FB Demi" panose="020E0802020502020306" pitchFamily="34" charset="0"/>
            </a:endParaRPr>
          </a:p>
        </p:txBody>
      </p:sp>
      <p:sp>
        <p:nvSpPr>
          <p:cNvPr id="61443" name="Rectangle 3">
            <a:extLst>
              <a:ext uri="{FF2B5EF4-FFF2-40B4-BE49-F238E27FC236}">
                <a16:creationId xmlns:a16="http://schemas.microsoft.com/office/drawing/2014/main" id="{9067E6FC-070C-494E-BD13-859D8C8FB9F6}"/>
              </a:ext>
            </a:extLst>
          </p:cNvPr>
          <p:cNvSpPr>
            <a:spLocks noGrp="1" noChangeArrowheads="1"/>
          </p:cNvSpPr>
          <p:nvPr>
            <p:ph type="title"/>
          </p:nvPr>
        </p:nvSpPr>
        <p:spPr>
          <a:xfrm>
            <a:off x="-107948" y="485775"/>
            <a:ext cx="4392613" cy="1143000"/>
          </a:xfrm>
        </p:spPr>
        <p:txBody>
          <a:bodyPr>
            <a:noAutofit/>
          </a:bodyPr>
          <a:lstStyle/>
          <a:p>
            <a:pPr algn="r" eaLnBrk="1" hangingPunct="1">
              <a:lnSpc>
                <a:spcPct val="70000"/>
              </a:lnSpc>
            </a:pPr>
            <a:r>
              <a:rPr lang="es-CL" altLang="es-CL" sz="7000" b="1" dirty="0">
                <a:solidFill>
                  <a:srgbClr val="FF6600"/>
                </a:solidFill>
                <a:latin typeface="Agency FB" panose="020B0503020202020204" pitchFamily="34" charset="0"/>
              </a:rPr>
              <a:t>… las personas?</a:t>
            </a:r>
          </a:p>
        </p:txBody>
      </p:sp>
      <p:sp>
        <p:nvSpPr>
          <p:cNvPr id="19460" name="Text Box 4">
            <a:extLst>
              <a:ext uri="{FF2B5EF4-FFF2-40B4-BE49-F238E27FC236}">
                <a16:creationId xmlns:a16="http://schemas.microsoft.com/office/drawing/2014/main" id="{48C6C228-09F7-454D-BABB-5D32750D7FA3}"/>
              </a:ext>
            </a:extLst>
          </p:cNvPr>
          <p:cNvSpPr txBox="1">
            <a:spLocks noChangeArrowheads="1"/>
          </p:cNvSpPr>
          <p:nvPr/>
        </p:nvSpPr>
        <p:spPr bwMode="auto">
          <a:xfrm>
            <a:off x="4645026" y="4075114"/>
            <a:ext cx="4464051" cy="2192908"/>
          </a:xfrm>
          <a:prstGeom prst="rect">
            <a:avLst/>
          </a:prstGeom>
          <a:solidFill>
            <a:schemeClr val="tx1"/>
          </a:solidFill>
          <a:ln>
            <a:noFill/>
          </a:ln>
          <a:effectLst/>
        </p:spPr>
        <p:txBody>
          <a:bodyPr>
            <a:spAutoFit/>
          </a:bodyPr>
          <a:lstStyle>
            <a:lvl1pPr eaLnBrk="0" hangingPunct="0">
              <a:defRPr sz="2400" b="1">
                <a:solidFill>
                  <a:schemeClr val="tx1"/>
                </a:solidFill>
                <a:latin typeface="Berlin Sans FB Demi" pitchFamily="34" charset="0"/>
                <a:cs typeface="Arial" charset="0"/>
              </a:defRPr>
            </a:lvl1pPr>
            <a:lvl2pPr marL="742950" indent="-285750" eaLnBrk="0" hangingPunct="0">
              <a:defRPr sz="2400" b="1">
                <a:solidFill>
                  <a:schemeClr val="tx1"/>
                </a:solidFill>
                <a:latin typeface="Berlin Sans FB Demi" pitchFamily="34" charset="0"/>
                <a:cs typeface="Arial" charset="0"/>
              </a:defRPr>
            </a:lvl2pPr>
            <a:lvl3pPr marL="1143000" indent="-228600" eaLnBrk="0" hangingPunct="0">
              <a:defRPr sz="2400" b="1">
                <a:solidFill>
                  <a:schemeClr val="tx1"/>
                </a:solidFill>
                <a:latin typeface="Berlin Sans FB Demi" pitchFamily="34" charset="0"/>
                <a:cs typeface="Arial" charset="0"/>
              </a:defRPr>
            </a:lvl3pPr>
            <a:lvl4pPr marL="1600200" indent="-228600" eaLnBrk="0" hangingPunct="0">
              <a:defRPr sz="2400" b="1">
                <a:solidFill>
                  <a:schemeClr val="tx1"/>
                </a:solidFill>
                <a:latin typeface="Berlin Sans FB Demi" pitchFamily="34" charset="0"/>
                <a:cs typeface="Arial" charset="0"/>
              </a:defRPr>
            </a:lvl4pPr>
            <a:lvl5pPr marL="2057400" indent="-228600" eaLnBrk="0" hangingPunct="0">
              <a:defRPr sz="2400" b="1">
                <a:solidFill>
                  <a:schemeClr val="tx1"/>
                </a:solidFill>
                <a:latin typeface="Berlin Sans FB Demi" pitchFamily="34" charset="0"/>
                <a:cs typeface="Arial" charset="0"/>
              </a:defRPr>
            </a:lvl5pPr>
            <a:lvl6pPr marL="2514600" indent="-228600" eaLnBrk="0" fontAlgn="base" hangingPunct="0">
              <a:spcBef>
                <a:spcPct val="0"/>
              </a:spcBef>
              <a:spcAft>
                <a:spcPct val="0"/>
              </a:spcAft>
              <a:defRPr sz="2400" b="1">
                <a:solidFill>
                  <a:schemeClr val="tx1"/>
                </a:solidFill>
                <a:latin typeface="Berlin Sans FB Demi" pitchFamily="34" charset="0"/>
                <a:cs typeface="Arial" charset="0"/>
              </a:defRPr>
            </a:lvl6pPr>
            <a:lvl7pPr marL="2971800" indent="-228600" eaLnBrk="0" fontAlgn="base" hangingPunct="0">
              <a:spcBef>
                <a:spcPct val="0"/>
              </a:spcBef>
              <a:spcAft>
                <a:spcPct val="0"/>
              </a:spcAft>
              <a:defRPr sz="2400" b="1">
                <a:solidFill>
                  <a:schemeClr val="tx1"/>
                </a:solidFill>
                <a:latin typeface="Berlin Sans FB Demi" pitchFamily="34" charset="0"/>
                <a:cs typeface="Arial" charset="0"/>
              </a:defRPr>
            </a:lvl7pPr>
            <a:lvl8pPr marL="3429000" indent="-228600" eaLnBrk="0" fontAlgn="base" hangingPunct="0">
              <a:spcBef>
                <a:spcPct val="0"/>
              </a:spcBef>
              <a:spcAft>
                <a:spcPct val="0"/>
              </a:spcAft>
              <a:defRPr sz="2400" b="1">
                <a:solidFill>
                  <a:schemeClr val="tx1"/>
                </a:solidFill>
                <a:latin typeface="Berlin Sans FB Demi" pitchFamily="34" charset="0"/>
                <a:cs typeface="Arial" charset="0"/>
              </a:defRPr>
            </a:lvl8pPr>
            <a:lvl9pPr marL="3886200" indent="-228600" eaLnBrk="0" fontAlgn="base" hangingPunct="0">
              <a:spcBef>
                <a:spcPct val="0"/>
              </a:spcBef>
              <a:spcAft>
                <a:spcPct val="0"/>
              </a:spcAft>
              <a:defRPr sz="2400" b="1">
                <a:solidFill>
                  <a:schemeClr val="tx1"/>
                </a:solidFill>
                <a:latin typeface="Berlin Sans FB Demi" pitchFamily="34" charset="0"/>
                <a:cs typeface="Arial" charset="0"/>
              </a:defRPr>
            </a:lvl9pPr>
          </a:lstStyle>
          <a:p>
            <a:pPr eaLnBrk="1" hangingPunct="1">
              <a:spcBef>
                <a:spcPct val="50000"/>
              </a:spcBef>
              <a:defRPr/>
            </a:pPr>
            <a:r>
              <a:rPr lang="es-ES" sz="2100" b="0" dirty="0">
                <a:solidFill>
                  <a:srgbClr val="FF0000"/>
                </a:solidFill>
              </a:rPr>
              <a:t>Se rompen las viejas reglas</a:t>
            </a:r>
          </a:p>
          <a:p>
            <a:pPr marL="273044" indent="-273044" eaLnBrk="1" hangingPunct="1">
              <a:spcBef>
                <a:spcPct val="50000"/>
              </a:spcBef>
              <a:buFont typeface="Wingdings" pitchFamily="2" charset="2"/>
              <a:buChar char="§"/>
              <a:defRPr/>
            </a:pPr>
            <a:r>
              <a:rPr lang="es-ES" sz="2100" b="0" dirty="0">
                <a:solidFill>
                  <a:srgbClr val="FFFF00"/>
                </a:solidFill>
              </a:rPr>
              <a:t>Trabajo para toda la vida</a:t>
            </a:r>
          </a:p>
          <a:p>
            <a:pPr marL="273044" indent="-273044" eaLnBrk="1" hangingPunct="1">
              <a:spcBef>
                <a:spcPct val="50000"/>
              </a:spcBef>
              <a:buFont typeface="Wingdings" pitchFamily="2" charset="2"/>
              <a:buChar char="§"/>
              <a:defRPr/>
            </a:pPr>
            <a:r>
              <a:rPr lang="es-ES" sz="2100" b="0" dirty="0">
                <a:solidFill>
                  <a:srgbClr val="FFFF00"/>
                </a:solidFill>
              </a:rPr>
              <a:t>Un propósito de éxito</a:t>
            </a:r>
          </a:p>
          <a:p>
            <a:pPr marL="273044" indent="-273044" eaLnBrk="1" hangingPunct="1">
              <a:spcBef>
                <a:spcPct val="50000"/>
              </a:spcBef>
              <a:buFont typeface="Wingdings" pitchFamily="2" charset="2"/>
              <a:buChar char="§"/>
              <a:defRPr/>
            </a:pPr>
            <a:r>
              <a:rPr lang="es-ES" sz="2100" b="0" dirty="0">
                <a:solidFill>
                  <a:srgbClr val="FFFF00"/>
                </a:solidFill>
              </a:rPr>
              <a:t>Con esfuerzos se alcanza buenos propósitos</a:t>
            </a:r>
          </a:p>
        </p:txBody>
      </p:sp>
      <p:sp>
        <p:nvSpPr>
          <p:cNvPr id="19461" name="Text Box 5">
            <a:extLst>
              <a:ext uri="{FF2B5EF4-FFF2-40B4-BE49-F238E27FC236}">
                <a16:creationId xmlns:a16="http://schemas.microsoft.com/office/drawing/2014/main" id="{32A35378-6864-4A58-B10C-BBE2CD9AF45A}"/>
              </a:ext>
            </a:extLst>
          </p:cNvPr>
          <p:cNvSpPr txBox="1">
            <a:spLocks noChangeArrowheads="1"/>
          </p:cNvSpPr>
          <p:nvPr/>
        </p:nvSpPr>
        <p:spPr bwMode="auto">
          <a:xfrm>
            <a:off x="125416" y="1911351"/>
            <a:ext cx="4230687" cy="3939540"/>
          </a:xfrm>
          <a:prstGeom prst="rect">
            <a:avLst/>
          </a:prstGeom>
          <a:solidFill>
            <a:schemeClr val="tx1"/>
          </a:solidFill>
          <a:ln>
            <a:noFill/>
          </a:ln>
          <a:effectLst/>
        </p:spPr>
        <p:txBody>
          <a:bodyPr>
            <a:spAutoFit/>
          </a:bodyPr>
          <a:lstStyle>
            <a:lvl1pPr eaLnBrk="0" hangingPunct="0">
              <a:defRPr sz="2400" b="1">
                <a:solidFill>
                  <a:schemeClr val="tx1"/>
                </a:solidFill>
                <a:latin typeface="Berlin Sans FB Demi" pitchFamily="34" charset="0"/>
                <a:cs typeface="Arial" charset="0"/>
              </a:defRPr>
            </a:lvl1pPr>
            <a:lvl2pPr marL="742950" indent="-285750" eaLnBrk="0" hangingPunct="0">
              <a:defRPr sz="2400" b="1">
                <a:solidFill>
                  <a:schemeClr val="tx1"/>
                </a:solidFill>
                <a:latin typeface="Berlin Sans FB Demi" pitchFamily="34" charset="0"/>
                <a:cs typeface="Arial" charset="0"/>
              </a:defRPr>
            </a:lvl2pPr>
            <a:lvl3pPr marL="1143000" indent="-228600" eaLnBrk="0" hangingPunct="0">
              <a:defRPr sz="2400" b="1">
                <a:solidFill>
                  <a:schemeClr val="tx1"/>
                </a:solidFill>
                <a:latin typeface="Berlin Sans FB Demi" pitchFamily="34" charset="0"/>
                <a:cs typeface="Arial" charset="0"/>
              </a:defRPr>
            </a:lvl3pPr>
            <a:lvl4pPr marL="1600200" indent="-228600" eaLnBrk="0" hangingPunct="0">
              <a:defRPr sz="2400" b="1">
                <a:solidFill>
                  <a:schemeClr val="tx1"/>
                </a:solidFill>
                <a:latin typeface="Berlin Sans FB Demi" pitchFamily="34" charset="0"/>
                <a:cs typeface="Arial" charset="0"/>
              </a:defRPr>
            </a:lvl4pPr>
            <a:lvl5pPr marL="2057400" indent="-228600" eaLnBrk="0" hangingPunct="0">
              <a:defRPr sz="2400" b="1">
                <a:solidFill>
                  <a:schemeClr val="tx1"/>
                </a:solidFill>
                <a:latin typeface="Berlin Sans FB Demi" pitchFamily="34" charset="0"/>
                <a:cs typeface="Arial" charset="0"/>
              </a:defRPr>
            </a:lvl5pPr>
            <a:lvl6pPr marL="2514600" indent="-228600" eaLnBrk="0" fontAlgn="base" hangingPunct="0">
              <a:spcBef>
                <a:spcPct val="0"/>
              </a:spcBef>
              <a:spcAft>
                <a:spcPct val="0"/>
              </a:spcAft>
              <a:defRPr sz="2400" b="1">
                <a:solidFill>
                  <a:schemeClr val="tx1"/>
                </a:solidFill>
                <a:latin typeface="Berlin Sans FB Demi" pitchFamily="34" charset="0"/>
                <a:cs typeface="Arial" charset="0"/>
              </a:defRPr>
            </a:lvl6pPr>
            <a:lvl7pPr marL="2971800" indent="-228600" eaLnBrk="0" fontAlgn="base" hangingPunct="0">
              <a:spcBef>
                <a:spcPct val="0"/>
              </a:spcBef>
              <a:spcAft>
                <a:spcPct val="0"/>
              </a:spcAft>
              <a:defRPr sz="2400" b="1">
                <a:solidFill>
                  <a:schemeClr val="tx1"/>
                </a:solidFill>
                <a:latin typeface="Berlin Sans FB Demi" pitchFamily="34" charset="0"/>
                <a:cs typeface="Arial" charset="0"/>
              </a:defRPr>
            </a:lvl7pPr>
            <a:lvl8pPr marL="3429000" indent="-228600" eaLnBrk="0" fontAlgn="base" hangingPunct="0">
              <a:spcBef>
                <a:spcPct val="0"/>
              </a:spcBef>
              <a:spcAft>
                <a:spcPct val="0"/>
              </a:spcAft>
              <a:defRPr sz="2400" b="1">
                <a:solidFill>
                  <a:schemeClr val="tx1"/>
                </a:solidFill>
                <a:latin typeface="Berlin Sans FB Demi" pitchFamily="34" charset="0"/>
                <a:cs typeface="Arial" charset="0"/>
              </a:defRPr>
            </a:lvl8pPr>
            <a:lvl9pPr marL="3886200" indent="-228600" eaLnBrk="0" fontAlgn="base" hangingPunct="0">
              <a:spcBef>
                <a:spcPct val="0"/>
              </a:spcBef>
              <a:spcAft>
                <a:spcPct val="0"/>
              </a:spcAft>
              <a:defRPr sz="2400" b="1">
                <a:solidFill>
                  <a:schemeClr val="tx1"/>
                </a:solidFill>
                <a:latin typeface="Berlin Sans FB Demi" pitchFamily="34" charset="0"/>
                <a:cs typeface="Arial" charset="0"/>
              </a:defRPr>
            </a:lvl9pPr>
          </a:lstStyle>
          <a:p>
            <a:pPr eaLnBrk="1" hangingPunct="1">
              <a:spcBef>
                <a:spcPct val="50000"/>
              </a:spcBef>
              <a:defRPr/>
            </a:pPr>
            <a:r>
              <a:rPr lang="es-ES" sz="2500" b="0" dirty="0">
                <a:solidFill>
                  <a:srgbClr val="00FF00"/>
                </a:solidFill>
              </a:rPr>
              <a:t>Aparecen nuevas reglas </a:t>
            </a:r>
          </a:p>
          <a:p>
            <a:pPr marL="273044" indent="-273044" eaLnBrk="1" hangingPunct="1">
              <a:spcBef>
                <a:spcPct val="50000"/>
              </a:spcBef>
              <a:buFont typeface="Wingdings" pitchFamily="2" charset="2"/>
              <a:buChar char="§"/>
              <a:defRPr/>
            </a:pPr>
            <a:r>
              <a:rPr lang="es-ES" sz="2500" b="0" dirty="0">
                <a:solidFill>
                  <a:srgbClr val="00B0F0"/>
                </a:solidFill>
              </a:rPr>
              <a:t>Conceptos de libertad</a:t>
            </a:r>
          </a:p>
          <a:p>
            <a:pPr marL="273044" indent="-273044" eaLnBrk="1" hangingPunct="1">
              <a:spcBef>
                <a:spcPct val="50000"/>
              </a:spcBef>
              <a:buFont typeface="Wingdings" pitchFamily="2" charset="2"/>
              <a:buChar char="§"/>
              <a:defRPr/>
            </a:pPr>
            <a:r>
              <a:rPr lang="es-ES" sz="2500" b="0" dirty="0">
                <a:solidFill>
                  <a:srgbClr val="00B0F0"/>
                </a:solidFill>
              </a:rPr>
              <a:t>Un propósito de vida</a:t>
            </a:r>
          </a:p>
          <a:p>
            <a:pPr marL="273044" indent="-273044" eaLnBrk="1" hangingPunct="1">
              <a:spcBef>
                <a:spcPct val="50000"/>
              </a:spcBef>
              <a:buFont typeface="Wingdings" pitchFamily="2" charset="2"/>
              <a:buChar char="§"/>
              <a:defRPr/>
            </a:pPr>
            <a:r>
              <a:rPr lang="es-ES" sz="2500" b="0" dirty="0">
                <a:solidFill>
                  <a:srgbClr val="00B0F0"/>
                </a:solidFill>
              </a:rPr>
              <a:t>Con esfuerzo le doy sentido a mi vida</a:t>
            </a:r>
          </a:p>
          <a:p>
            <a:pPr marL="273044" indent="-273044" eaLnBrk="1" hangingPunct="1">
              <a:spcBef>
                <a:spcPct val="50000"/>
              </a:spcBef>
              <a:buFont typeface="Wingdings" pitchFamily="2" charset="2"/>
              <a:buChar char="§"/>
              <a:defRPr/>
            </a:pPr>
            <a:r>
              <a:rPr lang="es-ES" sz="2500" b="0" dirty="0">
                <a:solidFill>
                  <a:srgbClr val="00B0F0"/>
                </a:solidFill>
              </a:rPr>
              <a:t>Nuestra vida la llenamos con solidaridad, amistad y colaboración</a:t>
            </a:r>
          </a:p>
        </p:txBody>
      </p:sp>
      <p:grpSp>
        <p:nvGrpSpPr>
          <p:cNvPr id="61446" name="2 Grupo">
            <a:extLst>
              <a:ext uri="{FF2B5EF4-FFF2-40B4-BE49-F238E27FC236}">
                <a16:creationId xmlns:a16="http://schemas.microsoft.com/office/drawing/2014/main" id="{CA5A0290-B780-475F-9F2E-9B2734194E68}"/>
              </a:ext>
            </a:extLst>
          </p:cNvPr>
          <p:cNvGrpSpPr>
            <a:grpSpLocks/>
          </p:cNvGrpSpPr>
          <p:nvPr/>
        </p:nvGrpSpPr>
        <p:grpSpPr bwMode="auto">
          <a:xfrm>
            <a:off x="4046539" y="495301"/>
            <a:ext cx="4989512" cy="3365500"/>
            <a:chOff x="4046690" y="495321"/>
            <a:chExt cx="4928841" cy="3396372"/>
          </a:xfrm>
        </p:grpSpPr>
        <p:pic>
          <p:nvPicPr>
            <p:cNvPr id="19463" name="Picture 7">
              <a:extLst>
                <a:ext uri="{FF2B5EF4-FFF2-40B4-BE49-F238E27FC236}">
                  <a16:creationId xmlns:a16="http://schemas.microsoft.com/office/drawing/2014/main" id="{117837D7-0755-467F-B9F8-6A4528BBDE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100995">
              <a:off x="4046690" y="499336"/>
              <a:ext cx="4928841" cy="3392357"/>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61448" name="Rectangle 8">
              <a:extLst>
                <a:ext uri="{FF2B5EF4-FFF2-40B4-BE49-F238E27FC236}">
                  <a16:creationId xmlns:a16="http://schemas.microsoft.com/office/drawing/2014/main" id="{C111A7A0-6EDC-41F9-914D-324BAF011B57}"/>
                </a:ext>
              </a:extLst>
            </p:cNvPr>
            <p:cNvSpPr>
              <a:spLocks noChangeArrowheads="1"/>
            </p:cNvSpPr>
            <p:nvPr/>
          </p:nvSpPr>
          <p:spPr bwMode="auto">
            <a:xfrm rot="-499005">
              <a:off x="6895567" y="783353"/>
              <a:ext cx="278736" cy="287273"/>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CL" sz="2400">
                <a:latin typeface="Berlin Sans FB Demi" panose="020E0802020502020306" pitchFamily="34" charset="0"/>
              </a:endParaRPr>
            </a:p>
          </p:txBody>
        </p:sp>
        <p:sp>
          <p:nvSpPr>
            <p:cNvPr id="61449" name="Rectangle 9">
              <a:extLst>
                <a:ext uri="{FF2B5EF4-FFF2-40B4-BE49-F238E27FC236}">
                  <a16:creationId xmlns:a16="http://schemas.microsoft.com/office/drawing/2014/main" id="{B9AFB161-2909-4758-9C11-5F33605CD7D0}"/>
                </a:ext>
              </a:extLst>
            </p:cNvPr>
            <p:cNvSpPr>
              <a:spLocks noChangeArrowheads="1"/>
            </p:cNvSpPr>
            <p:nvPr/>
          </p:nvSpPr>
          <p:spPr bwMode="auto">
            <a:xfrm rot="-499005">
              <a:off x="7399623" y="2330990"/>
              <a:ext cx="278736" cy="287273"/>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CL" sz="2400">
                <a:latin typeface="Berlin Sans FB Demi" panose="020E0802020502020306" pitchFamily="34" charset="0"/>
              </a:endParaRPr>
            </a:p>
          </p:txBody>
        </p:sp>
        <p:sp>
          <p:nvSpPr>
            <p:cNvPr id="61450" name="Rectangle 10">
              <a:extLst>
                <a:ext uri="{FF2B5EF4-FFF2-40B4-BE49-F238E27FC236}">
                  <a16:creationId xmlns:a16="http://schemas.microsoft.com/office/drawing/2014/main" id="{CE2E0FF9-5635-4210-B8F2-9C2E88FAF9B3}"/>
                </a:ext>
              </a:extLst>
            </p:cNvPr>
            <p:cNvSpPr>
              <a:spLocks noChangeArrowheads="1"/>
            </p:cNvSpPr>
            <p:nvPr/>
          </p:nvSpPr>
          <p:spPr bwMode="auto">
            <a:xfrm rot="-499005">
              <a:off x="6218169" y="2162961"/>
              <a:ext cx="278736" cy="287273"/>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CL" sz="2400">
                <a:latin typeface="Berlin Sans FB Demi" panose="020E0802020502020306" pitchFamily="34" charset="0"/>
              </a:endParaRPr>
            </a:p>
          </p:txBody>
        </p:sp>
        <p:sp>
          <p:nvSpPr>
            <p:cNvPr id="61451" name="Rectangle 11">
              <a:extLst>
                <a:ext uri="{FF2B5EF4-FFF2-40B4-BE49-F238E27FC236}">
                  <a16:creationId xmlns:a16="http://schemas.microsoft.com/office/drawing/2014/main" id="{3F5DA715-DCFF-4E73-93AB-AB0617D75B74}"/>
                </a:ext>
              </a:extLst>
            </p:cNvPr>
            <p:cNvSpPr>
              <a:spLocks noChangeArrowheads="1"/>
            </p:cNvSpPr>
            <p:nvPr/>
          </p:nvSpPr>
          <p:spPr bwMode="auto">
            <a:xfrm rot="-499005">
              <a:off x="4735327" y="1359417"/>
              <a:ext cx="278736" cy="287273"/>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CL" sz="2400">
                <a:latin typeface="Berlin Sans FB Demi" panose="020E0802020502020306" pitchFamily="34" charset="0"/>
              </a:endParaRPr>
            </a:p>
          </p:txBody>
        </p:sp>
        <p:sp>
          <p:nvSpPr>
            <p:cNvPr id="61452" name="Rectangle 12">
              <a:extLst>
                <a:ext uri="{FF2B5EF4-FFF2-40B4-BE49-F238E27FC236}">
                  <a16:creationId xmlns:a16="http://schemas.microsoft.com/office/drawing/2014/main" id="{D7C1AB2B-F8FF-4FAA-A129-448C221C3421}"/>
                </a:ext>
              </a:extLst>
            </p:cNvPr>
            <p:cNvSpPr>
              <a:spLocks noChangeArrowheads="1"/>
            </p:cNvSpPr>
            <p:nvPr/>
          </p:nvSpPr>
          <p:spPr bwMode="auto">
            <a:xfrm rot="-499005">
              <a:off x="4807335" y="2655561"/>
              <a:ext cx="278736" cy="287273"/>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CL" sz="2400">
                <a:latin typeface="Berlin Sans FB Demi" panose="020E0802020502020306" pitchFamily="34" charset="0"/>
              </a:endParaRPr>
            </a:p>
          </p:txBody>
        </p:sp>
        <p:sp>
          <p:nvSpPr>
            <p:cNvPr id="61453" name="Rectangle 13">
              <a:extLst>
                <a:ext uri="{FF2B5EF4-FFF2-40B4-BE49-F238E27FC236}">
                  <a16:creationId xmlns:a16="http://schemas.microsoft.com/office/drawing/2014/main" id="{BD0483DF-6B0B-4AE2-8A16-76B7C1F849DE}"/>
                </a:ext>
              </a:extLst>
            </p:cNvPr>
            <p:cNvSpPr>
              <a:spLocks noChangeArrowheads="1"/>
            </p:cNvSpPr>
            <p:nvPr/>
          </p:nvSpPr>
          <p:spPr bwMode="auto">
            <a:xfrm rot="-499005">
              <a:off x="5217330" y="1269139"/>
              <a:ext cx="278736" cy="287273"/>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CL" sz="2400">
                <a:latin typeface="Berlin Sans FB Demi" panose="020E0802020502020306" pitchFamily="34" charset="0"/>
              </a:endParaRPr>
            </a:p>
          </p:txBody>
        </p:sp>
        <p:sp>
          <p:nvSpPr>
            <p:cNvPr id="61454" name="Rectangle 14">
              <a:extLst>
                <a:ext uri="{FF2B5EF4-FFF2-40B4-BE49-F238E27FC236}">
                  <a16:creationId xmlns:a16="http://schemas.microsoft.com/office/drawing/2014/main" id="{84C9272E-21DE-42AE-B479-CCB750386275}"/>
                </a:ext>
              </a:extLst>
            </p:cNvPr>
            <p:cNvSpPr>
              <a:spLocks noChangeArrowheads="1"/>
            </p:cNvSpPr>
            <p:nvPr/>
          </p:nvSpPr>
          <p:spPr bwMode="auto">
            <a:xfrm rot="-499005">
              <a:off x="7831671" y="495321"/>
              <a:ext cx="278736" cy="287273"/>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CL" sz="2400">
                <a:latin typeface="Berlin Sans FB Demi" panose="020E0802020502020306" pitchFamily="34" charset="0"/>
              </a:endParaRPr>
            </a:p>
          </p:txBody>
        </p:sp>
        <p:sp>
          <p:nvSpPr>
            <p:cNvPr id="61455" name="Rectangle 15">
              <a:extLst>
                <a:ext uri="{FF2B5EF4-FFF2-40B4-BE49-F238E27FC236}">
                  <a16:creationId xmlns:a16="http://schemas.microsoft.com/office/drawing/2014/main" id="{40D77AE9-88A0-45C8-A5CF-AE89EBAC00B9}"/>
                </a:ext>
              </a:extLst>
            </p:cNvPr>
            <p:cNvSpPr>
              <a:spLocks noChangeArrowheads="1"/>
            </p:cNvSpPr>
            <p:nvPr/>
          </p:nvSpPr>
          <p:spPr bwMode="auto">
            <a:xfrm rot="-499005">
              <a:off x="7903679" y="1071385"/>
              <a:ext cx="278736" cy="287273"/>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CL" sz="2400">
                <a:latin typeface="Berlin Sans FB Demi" panose="020E0802020502020306" pitchFamily="34" charset="0"/>
              </a:endParaRPr>
            </a:p>
          </p:txBody>
        </p:sp>
        <p:sp>
          <p:nvSpPr>
            <p:cNvPr id="61456" name="Rectangle 16">
              <a:extLst>
                <a:ext uri="{FF2B5EF4-FFF2-40B4-BE49-F238E27FC236}">
                  <a16:creationId xmlns:a16="http://schemas.microsoft.com/office/drawing/2014/main" id="{E4AADDBB-298A-4096-8D12-8491C5BF44C9}"/>
                </a:ext>
              </a:extLst>
            </p:cNvPr>
            <p:cNvSpPr>
              <a:spLocks noChangeArrowheads="1"/>
            </p:cNvSpPr>
            <p:nvPr/>
          </p:nvSpPr>
          <p:spPr bwMode="auto">
            <a:xfrm rot="-499005">
              <a:off x="7171315" y="2947589"/>
              <a:ext cx="333992" cy="287273"/>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CL" sz="2400">
                <a:latin typeface="Berlin Sans FB Demi" panose="020E0802020502020306" pitchFamily="34" charset="0"/>
              </a:endParaRPr>
            </a:p>
          </p:txBody>
        </p:sp>
        <p:sp>
          <p:nvSpPr>
            <p:cNvPr id="61457" name="Rectangle 17">
              <a:extLst>
                <a:ext uri="{FF2B5EF4-FFF2-40B4-BE49-F238E27FC236}">
                  <a16:creationId xmlns:a16="http://schemas.microsoft.com/office/drawing/2014/main" id="{555490BB-D49D-4189-91A1-0D8079656101}"/>
                </a:ext>
              </a:extLst>
            </p:cNvPr>
            <p:cNvSpPr>
              <a:spLocks noChangeArrowheads="1"/>
            </p:cNvSpPr>
            <p:nvPr/>
          </p:nvSpPr>
          <p:spPr bwMode="auto">
            <a:xfrm rot="-499005">
              <a:off x="6866241" y="2655561"/>
              <a:ext cx="278736" cy="287273"/>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CL" sz="2400">
                <a:latin typeface="Berlin Sans FB Demi" panose="020E0802020502020306" pitchFamily="34" charset="0"/>
              </a:endParaRPr>
            </a:p>
          </p:txBody>
        </p:sp>
        <p:sp>
          <p:nvSpPr>
            <p:cNvPr id="61458" name="Rectangle 18">
              <a:extLst>
                <a:ext uri="{FF2B5EF4-FFF2-40B4-BE49-F238E27FC236}">
                  <a16:creationId xmlns:a16="http://schemas.microsoft.com/office/drawing/2014/main" id="{E140B245-B767-4E14-8D6F-C6EEBDC4E002}"/>
                </a:ext>
              </a:extLst>
            </p:cNvPr>
            <p:cNvSpPr>
              <a:spLocks noChangeArrowheads="1"/>
            </p:cNvSpPr>
            <p:nvPr/>
          </p:nvSpPr>
          <p:spPr bwMode="auto">
            <a:xfrm rot="-499005">
              <a:off x="6945477" y="3247423"/>
              <a:ext cx="333992" cy="287273"/>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CL" sz="2400">
                <a:latin typeface="Berlin Sans FB Demi" panose="020E0802020502020306" pitchFamily="34" charset="0"/>
              </a:endParaRPr>
            </a:p>
          </p:txBody>
        </p:sp>
        <p:sp>
          <p:nvSpPr>
            <p:cNvPr id="61459" name="Rectangle 19">
              <a:extLst>
                <a:ext uri="{FF2B5EF4-FFF2-40B4-BE49-F238E27FC236}">
                  <a16:creationId xmlns:a16="http://schemas.microsoft.com/office/drawing/2014/main" id="{73D66C63-DACB-4BFC-93F8-40FDF1324665}"/>
                </a:ext>
              </a:extLst>
            </p:cNvPr>
            <p:cNvSpPr>
              <a:spLocks noChangeArrowheads="1"/>
            </p:cNvSpPr>
            <p:nvPr/>
          </p:nvSpPr>
          <p:spPr bwMode="auto">
            <a:xfrm rot="-499005">
              <a:off x="4922025" y="3375641"/>
              <a:ext cx="278736" cy="287273"/>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CL" sz="2400">
                <a:latin typeface="Berlin Sans FB Demi" panose="020E0802020502020306" pitchFamily="34" charset="0"/>
              </a:endParaRPr>
            </a:p>
          </p:txBody>
        </p:sp>
        <p:sp>
          <p:nvSpPr>
            <p:cNvPr id="61460" name="Rectangle 20">
              <a:extLst>
                <a:ext uri="{FF2B5EF4-FFF2-40B4-BE49-F238E27FC236}">
                  <a16:creationId xmlns:a16="http://schemas.microsoft.com/office/drawing/2014/main" id="{235727FC-89E8-42E8-AE83-D2E4E9124A83}"/>
                </a:ext>
              </a:extLst>
            </p:cNvPr>
            <p:cNvSpPr>
              <a:spLocks noChangeArrowheads="1"/>
            </p:cNvSpPr>
            <p:nvPr/>
          </p:nvSpPr>
          <p:spPr bwMode="auto">
            <a:xfrm rot="-499005">
              <a:off x="7543639" y="3267094"/>
              <a:ext cx="278736" cy="287273"/>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CL" sz="2400">
                <a:latin typeface="Berlin Sans FB Demi" panose="020E0802020502020306" pitchFamily="34" charset="0"/>
              </a:endParaRPr>
            </a:p>
          </p:txBody>
        </p:sp>
      </p:grpSp>
    </p:spTree>
    <p:extLst>
      <p:ext uri="{BB962C8B-B14F-4D97-AF65-F5344CB8AC3E}">
        <p14:creationId xmlns:p14="http://schemas.microsoft.com/office/powerpoint/2010/main" val="2662956217"/>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3 Rectángulo">
            <a:extLst>
              <a:ext uri="{FF2B5EF4-FFF2-40B4-BE49-F238E27FC236}">
                <a16:creationId xmlns:a16="http://schemas.microsoft.com/office/drawing/2014/main" id="{960F7B9B-DE96-4C01-9E7D-CE58B64A9184}"/>
              </a:ext>
            </a:extLst>
          </p:cNvPr>
          <p:cNvSpPr>
            <a:spLocks noChangeArrowheads="1"/>
          </p:cNvSpPr>
          <p:nvPr/>
        </p:nvSpPr>
        <p:spPr bwMode="auto">
          <a:xfrm>
            <a:off x="0" y="0"/>
            <a:ext cx="9144000" cy="7100888"/>
          </a:xfrm>
          <a:prstGeom prst="rect">
            <a:avLst/>
          </a:prstGeom>
          <a:solidFill>
            <a:schemeClr val="tx1"/>
          </a:solidFill>
          <a:ln w="9525" algn="ctr">
            <a:solidFill>
              <a:schemeClr val="tx1"/>
            </a:solidFill>
            <a:round/>
            <a:headEnd/>
            <a:tailEnd/>
          </a:ln>
        </p:spPr>
        <p:txBody>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CL" sz="2400">
              <a:latin typeface="Berlin Sans FB Demi" panose="020E0802020502020306" pitchFamily="34" charset="0"/>
            </a:endParaRPr>
          </a:p>
        </p:txBody>
      </p:sp>
      <p:pic>
        <p:nvPicPr>
          <p:cNvPr id="15363" name="Picture 2">
            <a:extLst>
              <a:ext uri="{FF2B5EF4-FFF2-40B4-BE49-F238E27FC236}">
                <a16:creationId xmlns:a16="http://schemas.microsoft.com/office/drawing/2014/main" id="{1B6326F1-124E-4953-845D-632BBCEAC5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0550" y="100013"/>
            <a:ext cx="8589963"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6" name="1 Título">
            <a:extLst>
              <a:ext uri="{FF2B5EF4-FFF2-40B4-BE49-F238E27FC236}">
                <a16:creationId xmlns:a16="http://schemas.microsoft.com/office/drawing/2014/main" id="{2FF619B5-90FC-4A5C-9E63-07AA8E0B59BD}"/>
              </a:ext>
            </a:extLst>
          </p:cNvPr>
          <p:cNvSpPr>
            <a:spLocks noGrp="1"/>
          </p:cNvSpPr>
          <p:nvPr>
            <p:ph type="title"/>
          </p:nvPr>
        </p:nvSpPr>
        <p:spPr>
          <a:xfrm>
            <a:off x="34925" y="4878388"/>
            <a:ext cx="3457575" cy="1143000"/>
          </a:xfrm>
        </p:spPr>
        <p:txBody>
          <a:bodyPr>
            <a:normAutofit fontScale="90000"/>
          </a:bodyPr>
          <a:lstStyle/>
          <a:p>
            <a:pPr algn="l">
              <a:defRPr/>
            </a:pPr>
            <a:br>
              <a:rPr lang="es-MX" sz="5200">
                <a:solidFill>
                  <a:srgbClr val="FF9933"/>
                </a:solidFill>
                <a:latin typeface="Berlin Sans FB" pitchFamily="34" charset="0"/>
              </a:rPr>
            </a:br>
            <a:r>
              <a:rPr lang="es-MX" sz="6100">
                <a:solidFill>
                  <a:srgbClr val="FF9933"/>
                </a:solidFill>
                <a:latin typeface="Berlin Sans FB" pitchFamily="34" charset="0"/>
              </a:rPr>
              <a:t>E</a:t>
            </a:r>
            <a:r>
              <a:rPr lang="es-MX" sz="5200">
                <a:solidFill>
                  <a:srgbClr val="FF9933"/>
                </a:solidFill>
                <a:latin typeface="Berlin Sans FB" pitchFamily="34" charset="0"/>
              </a:rPr>
              <a:t>ntorno y </a:t>
            </a:r>
            <a:r>
              <a:rPr lang="es-MX" sz="6100">
                <a:solidFill>
                  <a:srgbClr val="FF9933"/>
                </a:solidFill>
                <a:latin typeface="Berlin Sans FB" pitchFamily="34" charset="0"/>
              </a:rPr>
              <a:t>S</a:t>
            </a:r>
            <a:r>
              <a:rPr lang="es-MX" sz="5200">
                <a:solidFill>
                  <a:srgbClr val="FF9933"/>
                </a:solidFill>
                <a:latin typeface="Berlin Sans FB" pitchFamily="34" charset="0"/>
              </a:rPr>
              <a:t>ociedad</a:t>
            </a:r>
            <a:endParaRPr lang="es-CL" sz="5200">
              <a:solidFill>
                <a:srgbClr val="FF9933"/>
              </a:solidFill>
              <a:latin typeface="Berlin Sans FB" pitchFamily="34" charset="0"/>
            </a:endParaRPr>
          </a:p>
        </p:txBody>
      </p:sp>
    </p:spTree>
    <p:extLst>
      <p:ext uri="{BB962C8B-B14F-4D97-AF65-F5344CB8AC3E}">
        <p14:creationId xmlns:p14="http://schemas.microsoft.com/office/powerpoint/2010/main" val="16382284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4 Rectángulo">
            <a:extLst>
              <a:ext uri="{FF2B5EF4-FFF2-40B4-BE49-F238E27FC236}">
                <a16:creationId xmlns:a16="http://schemas.microsoft.com/office/drawing/2014/main" id="{10B351D8-4467-4E54-864F-D56E2F2906C5}"/>
              </a:ext>
            </a:extLst>
          </p:cNvPr>
          <p:cNvSpPr>
            <a:spLocks noChangeArrowheads="1"/>
          </p:cNvSpPr>
          <p:nvPr/>
        </p:nvSpPr>
        <p:spPr bwMode="auto">
          <a:xfrm>
            <a:off x="3419872" y="0"/>
            <a:ext cx="5832648" cy="6858000"/>
          </a:xfrm>
          <a:prstGeom prst="rect">
            <a:avLst/>
          </a:prstGeom>
          <a:solidFill>
            <a:srgbClr val="FFC000"/>
          </a:solidFill>
          <a:ln w="9525" algn="ctr">
            <a:solidFill>
              <a:schemeClr val="tx1"/>
            </a:solidFill>
            <a:round/>
            <a:headEnd/>
            <a:tailEnd/>
          </a:ln>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CL" sz="2400" dirty="0">
              <a:latin typeface="Berlin Sans FB Demi" panose="020E0802020502020306" pitchFamily="34" charset="0"/>
            </a:endParaRPr>
          </a:p>
          <a:p>
            <a:pPr eaLnBrk="1" hangingPunct="1">
              <a:spcBef>
                <a:spcPct val="0"/>
              </a:spcBef>
              <a:buFontTx/>
              <a:buNone/>
            </a:pPr>
            <a:endParaRPr lang="es-CL" altLang="es-CL" sz="2400" dirty="0">
              <a:latin typeface="Berlin Sans FB Demi" panose="020E0802020502020306" pitchFamily="34" charset="0"/>
            </a:endParaRPr>
          </a:p>
          <a:p>
            <a:pPr eaLnBrk="1" hangingPunct="1">
              <a:spcBef>
                <a:spcPct val="0"/>
              </a:spcBef>
              <a:buFontTx/>
              <a:buNone/>
            </a:pPr>
            <a:endParaRPr lang="es-CL" altLang="es-CL" sz="2400" dirty="0">
              <a:latin typeface="Berlin Sans FB Demi" panose="020E0802020502020306" pitchFamily="34" charset="0"/>
            </a:endParaRPr>
          </a:p>
          <a:p>
            <a:pPr algn="r" eaLnBrk="1" hangingPunct="1">
              <a:spcBef>
                <a:spcPct val="0"/>
              </a:spcBef>
              <a:buFontTx/>
              <a:buNone/>
            </a:pPr>
            <a:endParaRPr lang="es-CL" altLang="es-CL" sz="2400" dirty="0">
              <a:latin typeface="Berlin Sans FB Demi" panose="020E0802020502020306" pitchFamily="34" charset="0"/>
            </a:endParaRPr>
          </a:p>
          <a:p>
            <a:pPr algn="r" eaLnBrk="1" hangingPunct="1">
              <a:spcBef>
                <a:spcPct val="0"/>
              </a:spcBef>
              <a:buFontTx/>
              <a:buNone/>
            </a:pPr>
            <a:endParaRPr lang="es-CL" altLang="es-CL" sz="2800" dirty="0">
              <a:latin typeface="Calibri" panose="020F0502020204030204" pitchFamily="34" charset="0"/>
            </a:endParaRPr>
          </a:p>
          <a:p>
            <a:pPr algn="r" eaLnBrk="1" hangingPunct="1">
              <a:spcBef>
                <a:spcPct val="0"/>
              </a:spcBef>
              <a:buFontTx/>
              <a:buNone/>
            </a:pPr>
            <a:endParaRPr lang="es-CL" altLang="es-CL" sz="2500" b="1" dirty="0">
              <a:latin typeface="Calibri" panose="020F0502020204030204" pitchFamily="34" charset="0"/>
            </a:endParaRPr>
          </a:p>
          <a:p>
            <a:pPr algn="r" eaLnBrk="1" hangingPunct="1">
              <a:spcBef>
                <a:spcPct val="0"/>
              </a:spcBef>
              <a:buFontTx/>
              <a:buNone/>
            </a:pPr>
            <a:endParaRPr lang="es-CL" altLang="es-CL" sz="2500" dirty="0">
              <a:latin typeface="Calibri" panose="020F0502020204030204" pitchFamily="34" charset="0"/>
            </a:endParaRPr>
          </a:p>
          <a:p>
            <a:pPr algn="r" eaLnBrk="1" hangingPunct="1">
              <a:spcBef>
                <a:spcPct val="0"/>
              </a:spcBef>
              <a:buFontTx/>
              <a:buNone/>
            </a:pPr>
            <a:r>
              <a:rPr lang="es-CL" altLang="es-CL" sz="2500" b="1" dirty="0">
                <a:latin typeface="Calibri" panose="020F0502020204030204" pitchFamily="34" charset="0"/>
              </a:rPr>
              <a:t>Pensadas con una lógica muy distinta al clásico modelo de emprender sólo para ganar dinero, las denominadas Empresas B, están cambiando la forma en que se entienden las compañías, pues ponen el foco y misión en generar beneficios sociales y ambientales y cuentan con una certificación que garantiza el cumplimiento de dichos estándares. Una revolución que comienza a ganar terreno</a:t>
            </a:r>
            <a:r>
              <a:rPr lang="es-CL" altLang="es-CL" sz="2400" dirty="0">
                <a:latin typeface="Berlin Sans FB Demi" panose="020E0802020502020306" pitchFamily="34" charset="0"/>
              </a:rPr>
              <a:t>.</a:t>
            </a:r>
          </a:p>
        </p:txBody>
      </p:sp>
      <p:pic>
        <p:nvPicPr>
          <p:cNvPr id="64516" name="Picture 2">
            <a:extLst>
              <a:ext uri="{FF2B5EF4-FFF2-40B4-BE49-F238E27FC236}">
                <a16:creationId xmlns:a16="http://schemas.microsoft.com/office/drawing/2014/main" id="{9B606BF3-1532-454D-AA35-1416BEB798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332656"/>
            <a:ext cx="5453063" cy="233838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ángulo 3"/>
          <p:cNvSpPr/>
          <p:nvPr/>
        </p:nvSpPr>
        <p:spPr>
          <a:xfrm>
            <a:off x="-1332656" y="3933056"/>
            <a:ext cx="4572000" cy="2739211"/>
          </a:xfrm>
          <a:prstGeom prst="rect">
            <a:avLst/>
          </a:prstGeom>
        </p:spPr>
        <p:txBody>
          <a:bodyPr>
            <a:spAutoFit/>
          </a:bodyPr>
          <a:lstStyle/>
          <a:p>
            <a:pPr algn="r" eaLnBrk="1" hangingPunct="1"/>
            <a:r>
              <a:rPr lang="es-CL" altLang="es-CL" sz="4300" dirty="0"/>
              <a:t>Las nuevas empresas </a:t>
            </a:r>
          </a:p>
          <a:p>
            <a:pPr algn="r" eaLnBrk="1" hangingPunct="1"/>
            <a:r>
              <a:rPr lang="es-CL" altLang="es-CL" sz="4300" dirty="0"/>
              <a:t>del siglo XXI</a:t>
            </a:r>
          </a:p>
          <a:p>
            <a:pPr eaLnBrk="1" hangingPunct="1"/>
            <a:endParaRPr lang="es-CL" altLang="es-CL" sz="4300" dirty="0"/>
          </a:p>
        </p:txBody>
      </p:sp>
    </p:spTree>
    <p:extLst>
      <p:ext uri="{BB962C8B-B14F-4D97-AF65-F5344CB8AC3E}">
        <p14:creationId xmlns:p14="http://schemas.microsoft.com/office/powerpoint/2010/main" val="1236221209"/>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151502"/>
            <a:ext cx="9144000" cy="6706498"/>
          </a:xfrm>
          <a:prstGeom prst="rect">
            <a:avLst/>
          </a:prstGeom>
        </p:spPr>
      </p:pic>
    </p:spTree>
    <p:extLst>
      <p:ext uri="{BB962C8B-B14F-4D97-AF65-F5344CB8AC3E}">
        <p14:creationId xmlns:p14="http://schemas.microsoft.com/office/powerpoint/2010/main" val="14174730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51520" y="2492896"/>
            <a:ext cx="8712968" cy="4008713"/>
          </a:xfrm>
          <a:prstGeom prst="rect">
            <a:avLst/>
          </a:prstGeom>
          <a:ln>
            <a:noFill/>
          </a:ln>
          <a:effectLst>
            <a:outerShdw blurRad="292100" dist="139700" dir="2700000" algn="tl" rotWithShape="0">
              <a:srgbClr val="333333">
                <a:alpha val="65000"/>
              </a:srgbClr>
            </a:outerShdw>
          </a:effectLst>
        </p:spPr>
      </p:pic>
      <p:pic>
        <p:nvPicPr>
          <p:cNvPr id="5" name="Imagen 4"/>
          <p:cNvPicPr>
            <a:picLocks noChangeAspect="1"/>
          </p:cNvPicPr>
          <p:nvPr/>
        </p:nvPicPr>
        <p:blipFill>
          <a:blip r:embed="rId3"/>
          <a:stretch>
            <a:fillRect/>
          </a:stretch>
        </p:blipFill>
        <p:spPr>
          <a:xfrm>
            <a:off x="1547664" y="0"/>
            <a:ext cx="6512024" cy="322152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7909025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51520" y="2492896"/>
            <a:ext cx="8712968" cy="4008713"/>
          </a:xfrm>
          <a:prstGeom prst="rect">
            <a:avLst/>
          </a:prstGeom>
          <a:ln>
            <a:noFill/>
          </a:ln>
          <a:effectLst>
            <a:outerShdw blurRad="292100" dist="139700" dir="2700000" algn="tl" rotWithShape="0">
              <a:srgbClr val="333333">
                <a:alpha val="65000"/>
              </a:srgbClr>
            </a:outerShdw>
          </a:effectLst>
        </p:spPr>
      </p:pic>
      <p:pic>
        <p:nvPicPr>
          <p:cNvPr id="5" name="Imagen 4"/>
          <p:cNvPicPr>
            <a:picLocks noChangeAspect="1"/>
          </p:cNvPicPr>
          <p:nvPr/>
        </p:nvPicPr>
        <p:blipFill>
          <a:blip r:embed="rId3"/>
          <a:stretch>
            <a:fillRect/>
          </a:stretch>
        </p:blipFill>
        <p:spPr>
          <a:xfrm>
            <a:off x="1547664" y="0"/>
            <a:ext cx="6512024" cy="3221520"/>
          </a:xfrm>
          <a:prstGeom prst="rect">
            <a:avLst/>
          </a:prstGeom>
          <a:ln>
            <a:noFill/>
          </a:ln>
          <a:effectLst>
            <a:outerShdw blurRad="292100" dist="139700" dir="2700000" algn="tl" rotWithShape="0">
              <a:srgbClr val="333333">
                <a:alpha val="65000"/>
              </a:srgbClr>
            </a:outerShdw>
          </a:effectLst>
        </p:spPr>
      </p:pic>
      <p:pic>
        <p:nvPicPr>
          <p:cNvPr id="6" name="Imagen 5"/>
          <p:cNvPicPr>
            <a:picLocks noChangeAspect="1"/>
          </p:cNvPicPr>
          <p:nvPr/>
        </p:nvPicPr>
        <p:blipFill>
          <a:blip r:embed="rId4"/>
          <a:stretch>
            <a:fillRect/>
          </a:stretch>
        </p:blipFill>
        <p:spPr>
          <a:xfrm>
            <a:off x="0" y="2873857"/>
            <a:ext cx="9058275" cy="6953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8617429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51520" y="116632"/>
            <a:ext cx="8712968" cy="3480677"/>
          </a:xfrm>
          <a:prstGeom prst="rect">
            <a:avLst/>
          </a:prstGeom>
        </p:spPr>
      </p:pic>
      <p:pic>
        <p:nvPicPr>
          <p:cNvPr id="5" name="Imagen 4"/>
          <p:cNvPicPr>
            <a:picLocks noChangeAspect="1"/>
          </p:cNvPicPr>
          <p:nvPr/>
        </p:nvPicPr>
        <p:blipFill>
          <a:blip r:embed="rId3"/>
          <a:stretch>
            <a:fillRect/>
          </a:stretch>
        </p:blipFill>
        <p:spPr>
          <a:xfrm>
            <a:off x="1907704" y="2924944"/>
            <a:ext cx="5931118" cy="3788658"/>
          </a:xfrm>
          <a:prstGeom prst="rect">
            <a:avLst/>
          </a:prstGeom>
        </p:spPr>
      </p:pic>
    </p:spTree>
    <p:extLst>
      <p:ext uri="{BB962C8B-B14F-4D97-AF65-F5344CB8AC3E}">
        <p14:creationId xmlns:p14="http://schemas.microsoft.com/office/powerpoint/2010/main" val="1187993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07504" y="2348880"/>
            <a:ext cx="8934450" cy="4171950"/>
          </a:xfrm>
          <a:prstGeom prst="rect">
            <a:avLst/>
          </a:prstGeom>
          <a:ln>
            <a:noFill/>
          </a:ln>
          <a:effectLst>
            <a:outerShdw blurRad="292100" dist="139700" dir="2700000" algn="tl" rotWithShape="0">
              <a:srgbClr val="333333">
                <a:alpha val="65000"/>
              </a:srgbClr>
            </a:outerShdw>
          </a:effectLst>
        </p:spPr>
      </p:pic>
      <p:pic>
        <p:nvPicPr>
          <p:cNvPr id="5" name="Imagen 4"/>
          <p:cNvPicPr>
            <a:picLocks noChangeAspect="1"/>
          </p:cNvPicPr>
          <p:nvPr/>
        </p:nvPicPr>
        <p:blipFill>
          <a:blip r:embed="rId3"/>
          <a:stretch>
            <a:fillRect/>
          </a:stretch>
        </p:blipFill>
        <p:spPr>
          <a:xfrm>
            <a:off x="477120" y="116632"/>
            <a:ext cx="8340824" cy="330995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2275883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07504" y="2348880"/>
            <a:ext cx="8934450" cy="4171950"/>
          </a:xfrm>
          <a:prstGeom prst="rect">
            <a:avLst/>
          </a:prstGeom>
          <a:ln>
            <a:noFill/>
          </a:ln>
          <a:effectLst>
            <a:outerShdw blurRad="292100" dist="139700" dir="2700000" algn="tl" rotWithShape="0">
              <a:srgbClr val="333333">
                <a:alpha val="65000"/>
              </a:srgbClr>
            </a:outerShdw>
          </a:effectLst>
        </p:spPr>
      </p:pic>
      <p:pic>
        <p:nvPicPr>
          <p:cNvPr id="5" name="Imagen 4"/>
          <p:cNvPicPr>
            <a:picLocks noChangeAspect="1"/>
          </p:cNvPicPr>
          <p:nvPr/>
        </p:nvPicPr>
        <p:blipFill>
          <a:blip r:embed="rId3"/>
          <a:stretch>
            <a:fillRect/>
          </a:stretch>
        </p:blipFill>
        <p:spPr>
          <a:xfrm>
            <a:off x="477120" y="116632"/>
            <a:ext cx="8340824" cy="3309950"/>
          </a:xfrm>
          <a:prstGeom prst="rect">
            <a:avLst/>
          </a:prstGeom>
          <a:ln>
            <a:noFill/>
          </a:ln>
          <a:effectLst>
            <a:outerShdw blurRad="292100" dist="139700" dir="2700000" algn="tl" rotWithShape="0">
              <a:srgbClr val="333333">
                <a:alpha val="65000"/>
              </a:srgbClr>
            </a:outerShdw>
          </a:effectLst>
        </p:spPr>
      </p:pic>
      <p:pic>
        <p:nvPicPr>
          <p:cNvPr id="7" name="Picture 2" descr="Resultado de imagen para flechas"/>
          <p:cNvPicPr>
            <a:picLocks noGrp="1" noChangeAspect="1" noChangeArrowheads="1"/>
          </p:cNvPicPr>
          <p:nvPr>
            <p:ph idx="1"/>
          </p:nvPr>
        </p:nvPicPr>
        <p:blipFill>
          <a:blip r:embed="rId4" cstate="print">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rot="3176282">
            <a:off x="2469435" y="2910611"/>
            <a:ext cx="2804012" cy="28040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72967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25" y="260350"/>
            <a:ext cx="9034463" cy="5976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22909232"/>
      </p:ext>
    </p:extLst>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4">
            <a:extLst>
              <a:ext uri="{FF2B5EF4-FFF2-40B4-BE49-F238E27FC236}">
                <a16:creationId xmlns:a16="http://schemas.microsoft.com/office/drawing/2014/main" id="{41107624-D6CA-4FEF-8E62-756F40790248}"/>
              </a:ext>
            </a:extLst>
          </p:cNvPr>
          <p:cNvSpPr>
            <a:spLocks noChangeArrowheads="1"/>
          </p:cNvSpPr>
          <p:nvPr/>
        </p:nvSpPr>
        <p:spPr bwMode="auto">
          <a:xfrm>
            <a:off x="0" y="0"/>
            <a:ext cx="9144000" cy="68580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endParaRPr lang="es-CL" altLang="es-CL" sz="2400">
              <a:latin typeface="Berlin Sans FB Demi" panose="020E0802020502020306" pitchFamily="34" charset="0"/>
            </a:endParaRPr>
          </a:p>
        </p:txBody>
      </p:sp>
      <p:graphicFrame>
        <p:nvGraphicFramePr>
          <p:cNvPr id="36867" name="Object 2">
            <a:extLst>
              <a:ext uri="{FF2B5EF4-FFF2-40B4-BE49-F238E27FC236}">
                <a16:creationId xmlns:a16="http://schemas.microsoft.com/office/drawing/2014/main" id="{49925F43-D4B2-4E3C-8C04-B92C45C2371F}"/>
              </a:ext>
            </a:extLst>
          </p:cNvPr>
          <p:cNvGraphicFramePr>
            <a:graphicFrameLocks noChangeAspect="1"/>
          </p:cNvGraphicFramePr>
          <p:nvPr/>
        </p:nvGraphicFramePr>
        <p:xfrm>
          <a:off x="395288" y="1628775"/>
          <a:ext cx="8604250" cy="4672013"/>
        </p:xfrm>
        <a:graphic>
          <a:graphicData uri="http://schemas.openxmlformats.org/presentationml/2006/ole">
            <mc:AlternateContent xmlns:mc="http://schemas.openxmlformats.org/markup-compatibility/2006">
              <mc:Choice xmlns:v="urn:schemas-microsoft-com:vml" Requires="v">
                <p:oleObj name="Imagen de mapa de bits" r:id="rId2" imgW="2715004" imgH="1828571" progId="Paint.Picture">
                  <p:embed/>
                </p:oleObj>
              </mc:Choice>
              <mc:Fallback>
                <p:oleObj name="Imagen de mapa de bits" r:id="rId2" imgW="2715004" imgH="1828571" progId="Paint.Picture">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1628775"/>
                        <a:ext cx="8604250" cy="4672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6739" name="Text Box 3">
            <a:extLst>
              <a:ext uri="{FF2B5EF4-FFF2-40B4-BE49-F238E27FC236}">
                <a16:creationId xmlns:a16="http://schemas.microsoft.com/office/drawing/2014/main" id="{F6824650-F20B-40A6-9CB3-6ACB583B1FB1}"/>
              </a:ext>
            </a:extLst>
          </p:cNvPr>
          <p:cNvSpPr txBox="1">
            <a:spLocks noChangeArrowheads="1"/>
          </p:cNvSpPr>
          <p:nvPr/>
        </p:nvSpPr>
        <p:spPr bwMode="auto">
          <a:xfrm>
            <a:off x="395288" y="0"/>
            <a:ext cx="8748712"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es-CL" sz="5400" dirty="0">
                <a:solidFill>
                  <a:srgbClr val="CC0066"/>
                </a:solidFill>
                <a:effectLst>
                  <a:outerShdw blurRad="38100" dist="38100" dir="2700000" algn="tl">
                    <a:srgbClr val="C0C0C0"/>
                  </a:outerShdw>
                </a:effectLst>
              </a:rPr>
              <a:t>Hay que Mirar …no sólo ver</a:t>
            </a:r>
            <a:endParaRPr lang="es-ES" sz="5400" dirty="0">
              <a:solidFill>
                <a:srgbClr val="CC0066"/>
              </a:solidFill>
              <a:effectLst>
                <a:outerShdw blurRad="38100" dist="38100" dir="2700000" algn="tl">
                  <a:srgbClr val="C0C0C0"/>
                </a:outerShdw>
              </a:effectLst>
            </a:endParaRPr>
          </a:p>
        </p:txBody>
      </p:sp>
    </p:spTree>
    <p:extLst>
      <p:ext uri="{BB962C8B-B14F-4D97-AF65-F5344CB8AC3E}">
        <p14:creationId xmlns:p14="http://schemas.microsoft.com/office/powerpoint/2010/main" val="300440947"/>
      </p:ext>
    </p:extLst>
  </p:cSld>
  <p:clrMapOvr>
    <a:masterClrMapping/>
  </p:clrMapOvr>
  <p:transition spd="slow">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4">
            <a:extLst>
              <a:ext uri="{FF2B5EF4-FFF2-40B4-BE49-F238E27FC236}">
                <a16:creationId xmlns:a16="http://schemas.microsoft.com/office/drawing/2014/main" id="{2DB6241F-020E-4108-9335-360540F885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238" y="-26988"/>
            <a:ext cx="8101012" cy="689451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7701" name="Text Box 5">
            <a:extLst>
              <a:ext uri="{FF2B5EF4-FFF2-40B4-BE49-F238E27FC236}">
                <a16:creationId xmlns:a16="http://schemas.microsoft.com/office/drawing/2014/main" id="{1836BD6C-9C60-4B19-8144-18956475BA9A}"/>
              </a:ext>
            </a:extLst>
          </p:cNvPr>
          <p:cNvSpPr txBox="1">
            <a:spLocks noChangeArrowheads="1"/>
          </p:cNvSpPr>
          <p:nvPr/>
        </p:nvSpPr>
        <p:spPr bwMode="auto">
          <a:xfrm>
            <a:off x="4067175" y="5589588"/>
            <a:ext cx="4716463" cy="1189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es-CL" sz="7200" dirty="0">
                <a:solidFill>
                  <a:srgbClr val="FFFF00"/>
                </a:solidFill>
                <a:effectLst>
                  <a:outerShdw blurRad="38100" dist="38100" dir="2700000" algn="tl">
                    <a:srgbClr val="C0C0C0"/>
                  </a:outerShdw>
                </a:effectLst>
              </a:rPr>
              <a:t>¡DIFÍCIL…!</a:t>
            </a:r>
            <a:endParaRPr lang="es-ES" sz="7200" dirty="0">
              <a:solidFill>
                <a:srgbClr val="FFFF00"/>
              </a:solidFill>
              <a:effectLst>
                <a:outerShdw blurRad="38100" dist="38100" dir="2700000" algn="tl">
                  <a:srgbClr val="C0C0C0"/>
                </a:outerShdw>
              </a:effectLst>
            </a:endParaRPr>
          </a:p>
        </p:txBody>
      </p:sp>
    </p:spTree>
    <p:extLst>
      <p:ext uri="{BB962C8B-B14F-4D97-AF65-F5344CB8AC3E}">
        <p14:creationId xmlns:p14="http://schemas.microsoft.com/office/powerpoint/2010/main" val="1550806151"/>
      </p:ext>
    </p:extLst>
  </p:cSld>
  <p:clrMapOvr>
    <a:masterClrMapping/>
  </p:clrMapOvr>
  <p:transition spd="slow">
    <p:blinds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0834" name="Group 4"/>
          <p:cNvGrpSpPr>
            <a:grpSpLocks/>
          </p:cNvGrpSpPr>
          <p:nvPr/>
        </p:nvGrpSpPr>
        <p:grpSpPr bwMode="auto">
          <a:xfrm>
            <a:off x="1403350" y="333375"/>
            <a:ext cx="6481763" cy="6429375"/>
            <a:chOff x="884" y="0"/>
            <a:chExt cx="4083" cy="4050"/>
          </a:xfrm>
        </p:grpSpPr>
        <p:pic>
          <p:nvPicPr>
            <p:cNvPr id="12083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4" y="0"/>
              <a:ext cx="4083" cy="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2" name="Rectangle 6"/>
            <p:cNvSpPr>
              <a:spLocks noChangeArrowheads="1"/>
            </p:cNvSpPr>
            <p:nvPr/>
          </p:nvSpPr>
          <p:spPr bwMode="auto">
            <a:xfrm>
              <a:off x="884" y="2341"/>
              <a:ext cx="3771" cy="720"/>
            </a:xfrm>
            <a:prstGeom prst="rect">
              <a:avLst/>
            </a:prstGeom>
            <a:noFill/>
            <a:ln w="9525">
              <a:noFill/>
              <a:miter lim="800000"/>
              <a:headEnd/>
              <a:tailEnd/>
            </a:ln>
          </p:spPr>
          <p:txBody>
            <a:bodyPr/>
            <a:lstStyle/>
            <a:p>
              <a:pPr algn="ctr" eaLnBrk="1" hangingPunct="1">
                <a:defRPr/>
              </a:pPr>
              <a:r>
                <a:rPr lang="es-CL" sz="3600">
                  <a:solidFill>
                    <a:srgbClr val="990000"/>
                  </a:solidFill>
                  <a:effectLst>
                    <a:outerShdw blurRad="38100" dist="38100" dir="2700000" algn="tl">
                      <a:srgbClr val="C0C0C0"/>
                    </a:outerShdw>
                  </a:effectLst>
                  <a:latin typeface="Eras Bold ITC" pitchFamily="34" charset="0"/>
                </a:rPr>
                <a:t>Ejercicio</a:t>
              </a:r>
              <a:br>
                <a:rPr lang="es-CL" sz="3600">
                  <a:solidFill>
                    <a:srgbClr val="990000"/>
                  </a:solidFill>
                  <a:effectLst>
                    <a:outerShdw blurRad="38100" dist="38100" dir="2700000" algn="tl">
                      <a:srgbClr val="C0C0C0"/>
                    </a:outerShdw>
                  </a:effectLst>
                  <a:latin typeface="Eras Bold ITC" pitchFamily="34" charset="0"/>
                </a:rPr>
              </a:br>
              <a:endParaRPr lang="es-ES" sz="3600">
                <a:solidFill>
                  <a:srgbClr val="990000"/>
                </a:solidFill>
                <a:effectLst>
                  <a:outerShdw blurRad="38100" dist="38100" dir="2700000" algn="tl">
                    <a:srgbClr val="C0C0C0"/>
                  </a:outerShdw>
                </a:effectLst>
                <a:latin typeface="Eras Bold ITC" pitchFamily="34" charset="0"/>
              </a:endParaRPr>
            </a:p>
          </p:txBody>
        </p:sp>
      </p:grpSp>
    </p:spTree>
    <p:extLst>
      <p:ext uri="{BB962C8B-B14F-4D97-AF65-F5344CB8AC3E}">
        <p14:creationId xmlns:p14="http://schemas.microsoft.com/office/powerpoint/2010/main" val="388516418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130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2988" y="0"/>
            <a:ext cx="6913562" cy="616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1301" name="Text Box 5"/>
          <p:cNvSpPr txBox="1">
            <a:spLocks noChangeArrowheads="1"/>
          </p:cNvSpPr>
          <p:nvPr/>
        </p:nvSpPr>
        <p:spPr bwMode="auto">
          <a:xfrm>
            <a:off x="2555875" y="6308725"/>
            <a:ext cx="540067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CL" sz="3200" b="1">
                <a:latin typeface="Berlin Sans FB Demi" panose="020E0802020502020306" pitchFamily="34" charset="0"/>
              </a:rPr>
              <a:t>EMPRESA-ENTORNO</a:t>
            </a:r>
          </a:p>
        </p:txBody>
      </p:sp>
    </p:spTree>
    <p:extLst>
      <p:ext uri="{BB962C8B-B14F-4D97-AF65-F5344CB8AC3E}">
        <p14:creationId xmlns:p14="http://schemas.microsoft.com/office/powerpoint/2010/main" val="9923812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La sostenibilidad en la empresa por medio de la Responsabilidad Social Corporativ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88" y="593864"/>
            <a:ext cx="9095412" cy="5002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628607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hana clou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88640"/>
            <a:ext cx="6398146" cy="320738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0180" name="Picture 4" descr="Resultado de imagen para cabras de la pampa del tamarug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168606">
            <a:off x="611448" y="3558865"/>
            <a:ext cx="5694189" cy="26572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0182" name="Picture 6" descr="Image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0192" y="4437112"/>
            <a:ext cx="2524125" cy="2524126"/>
          </a:xfrm>
          <a:prstGeom prst="ellipse">
            <a:avLst/>
          </a:prstGeom>
          <a:ln w="63500" cap="rnd">
            <a:solidFill>
              <a:srgbClr val="FF99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50190" name="Picture 14" descr="Imagen relacionad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6911324">
            <a:off x="6357098" y="1649738"/>
            <a:ext cx="2964841" cy="2964841"/>
          </a:xfrm>
          <a:prstGeom prst="rect">
            <a:avLst/>
          </a:prstGeom>
          <a:noFill/>
          <a:extLst>
            <a:ext uri="{909E8E84-426E-40DD-AFC4-6F175D3DCCD1}">
              <a14:hiddenFill xmlns:a14="http://schemas.microsoft.com/office/drawing/2010/main">
                <a:solidFill>
                  <a:srgbClr val="FFFFFF"/>
                </a:solidFill>
              </a14:hiddenFill>
            </a:ext>
          </a:extLst>
        </p:spPr>
      </p:pic>
      <p:pic>
        <p:nvPicPr>
          <p:cNvPr id="50194" name="Picture 18" descr="Resultado de imagen para flecha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8919606">
            <a:off x="6087463" y="3094611"/>
            <a:ext cx="1988504" cy="19885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725117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1BDECF38-77CD-4BD1-8E79-AAB22458AEB7}"/>
              </a:ext>
            </a:extLst>
          </p:cNvPr>
          <p:cNvSpPr>
            <a:spLocks noGrp="1" noChangeArrowheads="1"/>
          </p:cNvSpPr>
          <p:nvPr>
            <p:ph type="title"/>
          </p:nvPr>
        </p:nvSpPr>
        <p:spPr>
          <a:xfrm>
            <a:off x="457200" y="116632"/>
            <a:ext cx="8229600" cy="850900"/>
          </a:xfrm>
          <a:solidFill>
            <a:schemeClr val="folHlink"/>
          </a:solidFill>
        </p:spPr>
        <p:txBody>
          <a:bodyPr/>
          <a:lstStyle/>
          <a:p>
            <a:r>
              <a:rPr lang="es-ES" altLang="es-ES" dirty="0">
                <a:latin typeface="Berlin Sans FB Demi" panose="020E0802020502020306" pitchFamily="34" charset="0"/>
              </a:rPr>
              <a:t>Palabras claves</a:t>
            </a:r>
          </a:p>
        </p:txBody>
      </p:sp>
      <p:sp>
        <p:nvSpPr>
          <p:cNvPr id="32771" name="Rectangle 3">
            <a:extLst>
              <a:ext uri="{FF2B5EF4-FFF2-40B4-BE49-F238E27FC236}">
                <a16:creationId xmlns:a16="http://schemas.microsoft.com/office/drawing/2014/main" id="{F99B6576-98A2-431F-B0A1-DD4D312A9448}"/>
              </a:ext>
            </a:extLst>
          </p:cNvPr>
          <p:cNvSpPr>
            <a:spLocks noGrp="1" noChangeArrowheads="1"/>
          </p:cNvSpPr>
          <p:nvPr>
            <p:ph type="body" idx="1"/>
          </p:nvPr>
        </p:nvSpPr>
        <p:spPr>
          <a:xfrm rot="1602694">
            <a:off x="6739512" y="637335"/>
            <a:ext cx="2243138" cy="677863"/>
          </a:xfrm>
          <a:solidFill>
            <a:srgbClr val="33CCFF"/>
          </a:solidFill>
        </p:spPr>
        <p:txBody>
          <a:bodyPr/>
          <a:lstStyle/>
          <a:p>
            <a:pPr>
              <a:buFontTx/>
              <a:buNone/>
            </a:pPr>
            <a:r>
              <a:rPr lang="es-ES" altLang="es-ES" sz="2800" dirty="0">
                <a:latin typeface="Berlin Sans FB Demi" panose="020E0802020502020306" pitchFamily="34" charset="0"/>
              </a:rPr>
              <a:t> CONTEXTO</a:t>
            </a:r>
          </a:p>
          <a:p>
            <a:pPr>
              <a:buFontTx/>
              <a:buNone/>
            </a:pPr>
            <a:endParaRPr lang="es-ES" altLang="es-ES" sz="2800" dirty="0">
              <a:latin typeface="Berlin Sans FB Demi" panose="020E0802020502020306" pitchFamily="34" charset="0"/>
            </a:endParaRPr>
          </a:p>
          <a:p>
            <a:pPr>
              <a:buFontTx/>
              <a:buNone/>
            </a:pPr>
            <a:endParaRPr lang="es-ES" altLang="es-ES" sz="2800" dirty="0">
              <a:latin typeface="Berlin Sans FB Demi" panose="020E0802020502020306" pitchFamily="34" charset="0"/>
            </a:endParaRPr>
          </a:p>
        </p:txBody>
      </p:sp>
      <p:sp>
        <p:nvSpPr>
          <p:cNvPr id="32772" name="Rectangle 4">
            <a:extLst>
              <a:ext uri="{FF2B5EF4-FFF2-40B4-BE49-F238E27FC236}">
                <a16:creationId xmlns:a16="http://schemas.microsoft.com/office/drawing/2014/main" id="{45692445-CCB4-444A-AB22-30A412AA2324}"/>
              </a:ext>
            </a:extLst>
          </p:cNvPr>
          <p:cNvSpPr>
            <a:spLocks noChangeArrowheads="1"/>
          </p:cNvSpPr>
          <p:nvPr/>
        </p:nvSpPr>
        <p:spPr bwMode="auto">
          <a:xfrm>
            <a:off x="3323212" y="2443444"/>
            <a:ext cx="3167062" cy="533400"/>
          </a:xfrm>
          <a:prstGeom prst="rect">
            <a:avLst/>
          </a:prstGeom>
          <a:solidFill>
            <a:srgbClr val="FF66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buFontTx/>
              <a:buNone/>
            </a:pPr>
            <a:r>
              <a:rPr lang="es-ES" altLang="es-ES" sz="2800">
                <a:latin typeface="Berlin Sans FB Demi" panose="020E0802020502020306" pitchFamily="34" charset="0"/>
              </a:rPr>
              <a:t>  ORGANIZACIÓN</a:t>
            </a:r>
          </a:p>
        </p:txBody>
      </p:sp>
      <p:sp>
        <p:nvSpPr>
          <p:cNvPr id="32773" name="Rectangle 5">
            <a:extLst>
              <a:ext uri="{FF2B5EF4-FFF2-40B4-BE49-F238E27FC236}">
                <a16:creationId xmlns:a16="http://schemas.microsoft.com/office/drawing/2014/main" id="{4B8D7AE9-B40D-44B4-AFCB-00CD632E0605}"/>
              </a:ext>
            </a:extLst>
          </p:cNvPr>
          <p:cNvSpPr>
            <a:spLocks noChangeArrowheads="1"/>
          </p:cNvSpPr>
          <p:nvPr/>
        </p:nvSpPr>
        <p:spPr bwMode="auto">
          <a:xfrm>
            <a:off x="8730" y="2069112"/>
            <a:ext cx="3276600" cy="1152525"/>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buFontTx/>
              <a:buNone/>
            </a:pPr>
            <a:r>
              <a:rPr lang="es-ES" altLang="es-ES" sz="2400" dirty="0">
                <a:latin typeface="Berlin Sans FB Demi" panose="020E0802020502020306" pitchFamily="34" charset="0"/>
              </a:rPr>
              <a:t>RECURSOS</a:t>
            </a:r>
          </a:p>
          <a:p>
            <a:pPr algn="ctr">
              <a:buFontTx/>
              <a:buNone/>
            </a:pPr>
            <a:r>
              <a:rPr lang="es-ES" altLang="es-ES" sz="2400" dirty="0">
                <a:latin typeface="Berlin Sans FB Demi" panose="020E0802020502020306" pitchFamily="34" charset="0"/>
              </a:rPr>
              <a:t>ORGANIZACIONALES</a:t>
            </a:r>
          </a:p>
          <a:p>
            <a:pPr algn="ctr">
              <a:buFontTx/>
              <a:buNone/>
            </a:pPr>
            <a:endParaRPr lang="es-ES" altLang="es-ES" sz="2400" dirty="0">
              <a:latin typeface="Berlin Sans FB Demi" panose="020E0802020502020306" pitchFamily="34" charset="0"/>
            </a:endParaRPr>
          </a:p>
          <a:p>
            <a:pPr algn="ctr">
              <a:buFontTx/>
              <a:buNone/>
            </a:pPr>
            <a:endParaRPr lang="es-ES" altLang="es-ES" sz="2400" dirty="0">
              <a:latin typeface="Berlin Sans FB Demi" panose="020E0802020502020306" pitchFamily="34" charset="0"/>
            </a:endParaRPr>
          </a:p>
        </p:txBody>
      </p:sp>
      <p:sp>
        <p:nvSpPr>
          <p:cNvPr id="32774" name="AutoShape 6">
            <a:extLst>
              <a:ext uri="{FF2B5EF4-FFF2-40B4-BE49-F238E27FC236}">
                <a16:creationId xmlns:a16="http://schemas.microsoft.com/office/drawing/2014/main" id="{2DDDFFCD-2074-4159-B38B-A6A504554EFF}"/>
              </a:ext>
            </a:extLst>
          </p:cNvPr>
          <p:cNvSpPr>
            <a:spLocks noChangeArrowheads="1"/>
          </p:cNvSpPr>
          <p:nvPr/>
        </p:nvSpPr>
        <p:spPr bwMode="auto">
          <a:xfrm rot="1377938">
            <a:off x="2242125" y="1565017"/>
            <a:ext cx="2016125" cy="576262"/>
          </a:xfrm>
          <a:prstGeom prst="curvedDownArrow">
            <a:avLst>
              <a:gd name="adj1" fmla="val 69973"/>
              <a:gd name="adj2" fmla="val 139945"/>
              <a:gd name="adj3" fmla="val 41752"/>
            </a:avLst>
          </a:prstGeom>
          <a:solidFill>
            <a:srgbClr val="FFFF00"/>
          </a:solidFill>
          <a:ln w="9525">
            <a:solidFill>
              <a:schemeClr val="tx1"/>
            </a:solidFill>
            <a:miter lim="800000"/>
            <a:headEnd/>
            <a:tailEnd/>
          </a:ln>
          <a:effectLst>
            <a:prstShdw prst="shdw13" dist="53882" dir="13500000">
              <a:schemeClr val="bg2">
                <a:alpha val="50000"/>
              </a:schemeClr>
            </a:prstShdw>
          </a:effec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ES" sz="1800">
              <a:latin typeface="Berlin Sans FB Demi" panose="020E0802020502020306" pitchFamily="34" charset="0"/>
            </a:endParaRPr>
          </a:p>
        </p:txBody>
      </p:sp>
      <p:sp>
        <p:nvSpPr>
          <p:cNvPr id="32775" name="Rectangle 7">
            <a:extLst>
              <a:ext uri="{FF2B5EF4-FFF2-40B4-BE49-F238E27FC236}">
                <a16:creationId xmlns:a16="http://schemas.microsoft.com/office/drawing/2014/main" id="{A24E61E1-0A0E-4DAE-B8D9-C293BD7071EA}"/>
              </a:ext>
            </a:extLst>
          </p:cNvPr>
          <p:cNvSpPr>
            <a:spLocks noChangeArrowheads="1"/>
          </p:cNvSpPr>
          <p:nvPr/>
        </p:nvSpPr>
        <p:spPr bwMode="auto">
          <a:xfrm>
            <a:off x="3442661" y="3047102"/>
            <a:ext cx="3024188" cy="1943100"/>
          </a:xfrm>
          <a:prstGeom prst="rect">
            <a:avLst/>
          </a:prstGeom>
          <a:solidFill>
            <a:srgbClr val="33C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buFontTx/>
              <a:buNone/>
            </a:pPr>
            <a:r>
              <a:rPr lang="es-ES" altLang="es-ES" sz="2000" dirty="0">
                <a:latin typeface="Berlin Sans FB Demi" panose="020E0802020502020306" pitchFamily="34" charset="0"/>
              </a:rPr>
              <a:t>AREAS FUNCIONALES</a:t>
            </a:r>
          </a:p>
          <a:p>
            <a:pPr>
              <a:buFont typeface="Wingdings" panose="05000000000000000000" pitchFamily="2" charset="2"/>
              <a:buChar char="§"/>
            </a:pPr>
            <a:r>
              <a:rPr lang="es-ES" altLang="es-ES" sz="2000" dirty="0">
                <a:latin typeface="Berlin Sans FB Demi" panose="020E0802020502020306" pitchFamily="34" charset="0"/>
              </a:rPr>
              <a:t>FINANZAS</a:t>
            </a:r>
          </a:p>
          <a:p>
            <a:pPr>
              <a:buFont typeface="Wingdings" panose="05000000000000000000" pitchFamily="2" charset="2"/>
              <a:buChar char="§"/>
            </a:pPr>
            <a:r>
              <a:rPr lang="es-ES" altLang="es-ES" sz="2000" dirty="0">
                <a:latin typeface="Berlin Sans FB Demi" panose="020E0802020502020306" pitchFamily="34" charset="0"/>
              </a:rPr>
              <a:t>MARKETING</a:t>
            </a:r>
          </a:p>
          <a:p>
            <a:pPr>
              <a:buFont typeface="Wingdings" panose="05000000000000000000" pitchFamily="2" charset="2"/>
              <a:buChar char="§"/>
            </a:pPr>
            <a:r>
              <a:rPr lang="es-ES" altLang="es-ES" sz="2000" dirty="0">
                <a:latin typeface="Berlin Sans FB Demi" panose="020E0802020502020306" pitchFamily="34" charset="0"/>
              </a:rPr>
              <a:t>PRODUCCIÓN</a:t>
            </a:r>
          </a:p>
          <a:p>
            <a:pPr>
              <a:buFont typeface="Wingdings" panose="05000000000000000000" pitchFamily="2" charset="2"/>
              <a:buChar char="§"/>
            </a:pPr>
            <a:r>
              <a:rPr lang="es-ES" altLang="es-ES" sz="2000" dirty="0">
                <a:latin typeface="Berlin Sans FB Demi" panose="020E0802020502020306" pitchFamily="34" charset="0"/>
              </a:rPr>
              <a:t>PERSONAL</a:t>
            </a:r>
          </a:p>
        </p:txBody>
      </p:sp>
      <p:sp>
        <p:nvSpPr>
          <p:cNvPr id="32776" name="AutoShape 9">
            <a:extLst>
              <a:ext uri="{FF2B5EF4-FFF2-40B4-BE49-F238E27FC236}">
                <a16:creationId xmlns:a16="http://schemas.microsoft.com/office/drawing/2014/main" id="{B514274C-34FF-406D-8506-D60075E6C423}"/>
              </a:ext>
            </a:extLst>
          </p:cNvPr>
          <p:cNvSpPr>
            <a:spLocks noChangeArrowheads="1"/>
          </p:cNvSpPr>
          <p:nvPr/>
        </p:nvSpPr>
        <p:spPr bwMode="auto">
          <a:xfrm rot="20625864">
            <a:off x="5982829" y="1562065"/>
            <a:ext cx="2016125" cy="576263"/>
          </a:xfrm>
          <a:prstGeom prst="curvedDownArrow">
            <a:avLst>
              <a:gd name="adj1" fmla="val 69972"/>
              <a:gd name="adj2" fmla="val 139945"/>
              <a:gd name="adj3" fmla="val 33333"/>
            </a:avLst>
          </a:prstGeom>
          <a:solidFill>
            <a:srgbClr val="FFFF00"/>
          </a:solidFill>
          <a:ln w="9525">
            <a:solidFill>
              <a:schemeClr val="tx1"/>
            </a:solidFill>
            <a:miter lim="800000"/>
            <a:headEnd/>
            <a:tailEnd/>
          </a:ln>
          <a:effectLst>
            <a:prstShdw prst="shdw13" dist="53882" dir="13500000">
              <a:schemeClr val="bg2">
                <a:alpha val="50000"/>
              </a:schemeClr>
            </a:prstShdw>
          </a:effec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ES" sz="1800">
              <a:latin typeface="Berlin Sans FB Demi" panose="020E0802020502020306" pitchFamily="34" charset="0"/>
            </a:endParaRPr>
          </a:p>
        </p:txBody>
      </p:sp>
      <p:sp>
        <p:nvSpPr>
          <p:cNvPr id="32777" name="Rectangle 10">
            <a:extLst>
              <a:ext uri="{FF2B5EF4-FFF2-40B4-BE49-F238E27FC236}">
                <a16:creationId xmlns:a16="http://schemas.microsoft.com/office/drawing/2014/main" id="{549E631B-1FAA-4E5A-9220-B9B390047CE4}"/>
              </a:ext>
            </a:extLst>
          </p:cNvPr>
          <p:cNvSpPr>
            <a:spLocks noChangeArrowheads="1"/>
          </p:cNvSpPr>
          <p:nvPr/>
        </p:nvSpPr>
        <p:spPr bwMode="auto">
          <a:xfrm>
            <a:off x="1403648" y="5110610"/>
            <a:ext cx="6769497" cy="850900"/>
          </a:xfrm>
          <a:prstGeom prst="rect">
            <a:avLst/>
          </a:prstGeom>
          <a:solidFill>
            <a:srgbClr val="CCFF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es-ES" altLang="es-ES" sz="2800" dirty="0">
                <a:solidFill>
                  <a:schemeClr val="tx2"/>
                </a:solidFill>
                <a:latin typeface="Berlin Sans FB Demi" panose="020E0802020502020306" pitchFamily="34" charset="0"/>
              </a:rPr>
              <a:t>Proceso Gestión </a:t>
            </a:r>
            <a:br>
              <a:rPr lang="es-ES" altLang="es-ES" sz="2800" dirty="0">
                <a:solidFill>
                  <a:schemeClr val="tx2"/>
                </a:solidFill>
                <a:latin typeface="Berlin Sans FB Demi" panose="020E0802020502020306" pitchFamily="34" charset="0"/>
              </a:rPr>
            </a:br>
            <a:r>
              <a:rPr lang="es-ES" altLang="es-ES" sz="2800" dirty="0">
                <a:solidFill>
                  <a:schemeClr val="tx2"/>
                </a:solidFill>
                <a:latin typeface="Berlin Sans FB Demi" panose="020E0802020502020306" pitchFamily="34" charset="0"/>
              </a:rPr>
              <a:t>planificar-organizar-dirigir-controlar</a:t>
            </a:r>
          </a:p>
        </p:txBody>
      </p:sp>
      <p:grpSp>
        <p:nvGrpSpPr>
          <p:cNvPr id="32778" name="Group 14">
            <a:extLst>
              <a:ext uri="{FF2B5EF4-FFF2-40B4-BE49-F238E27FC236}">
                <a16:creationId xmlns:a16="http://schemas.microsoft.com/office/drawing/2014/main" id="{EE9CC09D-3FE3-4456-8A36-BE5E5E73B11A}"/>
              </a:ext>
            </a:extLst>
          </p:cNvPr>
          <p:cNvGrpSpPr>
            <a:grpSpLocks/>
          </p:cNvGrpSpPr>
          <p:nvPr/>
        </p:nvGrpSpPr>
        <p:grpSpPr bwMode="auto">
          <a:xfrm>
            <a:off x="6490274" y="2119262"/>
            <a:ext cx="2305050" cy="1152525"/>
            <a:chOff x="4150" y="1933"/>
            <a:chExt cx="1452" cy="726"/>
          </a:xfrm>
        </p:grpSpPr>
        <p:pic>
          <p:nvPicPr>
            <p:cNvPr id="32781" name="Picture 8">
              <a:extLst>
                <a:ext uri="{FF2B5EF4-FFF2-40B4-BE49-F238E27FC236}">
                  <a16:creationId xmlns:a16="http://schemas.microsoft.com/office/drawing/2014/main" id="{3D54FEE6-3CA0-4B40-B347-5E03130724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5" y="1933"/>
              <a:ext cx="1361" cy="726"/>
            </a:xfrm>
            <a:prstGeom prst="rect">
              <a:avLst/>
            </a:prstGeom>
            <a:noFill/>
            <a:ln w="38100">
              <a:solidFill>
                <a:srgbClr val="66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53882" dir="13500000" algn="ctr" rotWithShape="0">
                      <a:schemeClr val="bg2">
                        <a:alpha val="50000"/>
                      </a:schemeClr>
                    </a:outerShdw>
                  </a:effectLst>
                </a14:hiddenEffects>
              </a:ext>
            </a:extLst>
          </p:spPr>
        </p:pic>
        <p:sp>
          <p:nvSpPr>
            <p:cNvPr id="32782" name="Text Box 11">
              <a:extLst>
                <a:ext uri="{FF2B5EF4-FFF2-40B4-BE49-F238E27FC236}">
                  <a16:creationId xmlns:a16="http://schemas.microsoft.com/office/drawing/2014/main" id="{2CB4508C-AD97-4A27-AD02-3EF33C7225CB}"/>
                </a:ext>
              </a:extLst>
            </p:cNvPr>
            <p:cNvSpPr txBox="1">
              <a:spLocks noChangeArrowheads="1"/>
            </p:cNvSpPr>
            <p:nvPr/>
          </p:nvSpPr>
          <p:spPr bwMode="auto">
            <a:xfrm>
              <a:off x="4150" y="1933"/>
              <a:ext cx="1452" cy="233"/>
            </a:xfrm>
            <a:prstGeom prst="rect">
              <a:avLst/>
            </a:prstGeom>
            <a:noFill/>
            <a:ln>
              <a:noFill/>
            </a:ln>
            <a:effectLst>
              <a:prstShdw prst="shdw13" dist="53882" dir="13500000">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s-ES" altLang="es-ES" sz="1800" dirty="0">
                  <a:latin typeface="Berlin Sans FB Demi" panose="020E0802020502020306" pitchFamily="34" charset="0"/>
                </a:rPr>
                <a:t>Clientes/usuarios(as)</a:t>
              </a:r>
            </a:p>
          </p:txBody>
        </p:sp>
      </p:grpSp>
      <p:sp>
        <p:nvSpPr>
          <p:cNvPr id="32779" name="AutoShape 12">
            <a:extLst>
              <a:ext uri="{FF2B5EF4-FFF2-40B4-BE49-F238E27FC236}">
                <a16:creationId xmlns:a16="http://schemas.microsoft.com/office/drawing/2014/main" id="{070EBB47-BA36-4E62-B22F-B5C0C566D3F5}"/>
              </a:ext>
            </a:extLst>
          </p:cNvPr>
          <p:cNvSpPr>
            <a:spLocks noChangeArrowheads="1"/>
          </p:cNvSpPr>
          <p:nvPr/>
        </p:nvSpPr>
        <p:spPr bwMode="auto">
          <a:xfrm>
            <a:off x="7124897" y="3761290"/>
            <a:ext cx="733425" cy="1214438"/>
          </a:xfrm>
          <a:prstGeom prst="curvedLeftArrow">
            <a:avLst>
              <a:gd name="adj1" fmla="val 33117"/>
              <a:gd name="adj2" fmla="val 66234"/>
              <a:gd name="adj3" fmla="val 33333"/>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ES" sz="1800">
              <a:latin typeface="Berlin Sans FB Demi" panose="020E0802020502020306" pitchFamily="34" charset="0"/>
            </a:endParaRPr>
          </a:p>
        </p:txBody>
      </p:sp>
      <p:sp>
        <p:nvSpPr>
          <p:cNvPr id="32780" name="AutoShape 13">
            <a:extLst>
              <a:ext uri="{FF2B5EF4-FFF2-40B4-BE49-F238E27FC236}">
                <a16:creationId xmlns:a16="http://schemas.microsoft.com/office/drawing/2014/main" id="{4D4A32F6-E13E-4140-B627-5B65CC103FB5}"/>
              </a:ext>
            </a:extLst>
          </p:cNvPr>
          <p:cNvSpPr>
            <a:spLocks noChangeArrowheads="1"/>
          </p:cNvSpPr>
          <p:nvPr/>
        </p:nvSpPr>
        <p:spPr bwMode="auto">
          <a:xfrm rot="10800000" flipH="1">
            <a:off x="1762955" y="3743371"/>
            <a:ext cx="792163" cy="1214437"/>
          </a:xfrm>
          <a:prstGeom prst="curvedRightArrow">
            <a:avLst>
              <a:gd name="adj1" fmla="val 30661"/>
              <a:gd name="adj2" fmla="val 61323"/>
              <a:gd name="adj3" fmla="val 33333"/>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ES" sz="1800">
              <a:latin typeface="Berlin Sans FB Demi" panose="020E0802020502020306" pitchFamily="34" charset="0"/>
            </a:endParaRPr>
          </a:p>
        </p:txBody>
      </p:sp>
    </p:spTree>
    <p:extLst>
      <p:ext uri="{BB962C8B-B14F-4D97-AF65-F5344CB8AC3E}">
        <p14:creationId xmlns:p14="http://schemas.microsoft.com/office/powerpoint/2010/main" val="1453969468"/>
      </p:ext>
    </p:extLst>
  </p:cSld>
  <p:clrMapOvr>
    <a:masterClrMapping/>
  </p:clrMapOvr>
  <p:transition spd="slow">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612882" y="0"/>
            <a:ext cx="8107326" cy="6858000"/>
          </a:xfrm>
          <a:prstGeom prst="rect">
            <a:avLst/>
          </a:prstGeom>
        </p:spPr>
      </p:pic>
    </p:spTree>
    <p:extLst>
      <p:ext uri="{BB962C8B-B14F-4D97-AF65-F5344CB8AC3E}">
        <p14:creationId xmlns:p14="http://schemas.microsoft.com/office/powerpoint/2010/main" val="9277886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ángulo 19"/>
          <p:cNvSpPr/>
          <p:nvPr/>
        </p:nvSpPr>
        <p:spPr bwMode="auto">
          <a:xfrm>
            <a:off x="0" y="0"/>
            <a:ext cx="9144000" cy="6858000"/>
          </a:xfrm>
          <a:prstGeom prst="rect">
            <a:avLst/>
          </a:prstGeom>
          <a:solidFill>
            <a:srgbClr val="FF99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CL" sz="2400" b="1" i="0" u="none" strike="noStrike" cap="none" normalizeH="0" baseline="0">
              <a:ln>
                <a:noFill/>
              </a:ln>
              <a:solidFill>
                <a:schemeClr val="tx1"/>
              </a:solidFill>
              <a:effectLst/>
              <a:latin typeface="Berlin Sans FB Demi" pitchFamily="34" charset="0"/>
              <a:cs typeface="Arial" charset="0"/>
            </a:endParaRPr>
          </a:p>
        </p:txBody>
      </p:sp>
      <p:sp>
        <p:nvSpPr>
          <p:cNvPr id="2" name="Título 1"/>
          <p:cNvSpPr>
            <a:spLocks noGrp="1"/>
          </p:cNvSpPr>
          <p:nvPr>
            <p:ph type="title"/>
          </p:nvPr>
        </p:nvSpPr>
        <p:spPr>
          <a:xfrm>
            <a:off x="0" y="228143"/>
            <a:ext cx="9144000" cy="1143000"/>
          </a:xfrm>
          <a:solidFill>
            <a:srgbClr val="FF9933"/>
          </a:solidFill>
        </p:spPr>
        <p:txBody>
          <a:bodyPr/>
          <a:lstStyle/>
          <a:p>
            <a:pPr algn="r"/>
            <a:r>
              <a:rPr lang="es-CL" sz="4300" dirty="0">
                <a:latin typeface="Berlin Sans FB Demi" panose="020E0802020502020306" pitchFamily="34" charset="0"/>
              </a:rPr>
              <a:t>Qué hace el área de Producción</a:t>
            </a:r>
          </a:p>
        </p:txBody>
      </p:sp>
      <p:pic>
        <p:nvPicPr>
          <p:cNvPr id="17" name="Imagen 16"/>
          <p:cNvPicPr>
            <a:picLocks noChangeAspect="1"/>
          </p:cNvPicPr>
          <p:nvPr/>
        </p:nvPicPr>
        <p:blipFill>
          <a:blip r:embed="rId2"/>
          <a:stretch>
            <a:fillRect/>
          </a:stretch>
        </p:blipFill>
        <p:spPr>
          <a:xfrm>
            <a:off x="5724128" y="1371143"/>
            <a:ext cx="1914525" cy="11049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9" name="Imagen 18"/>
          <p:cNvPicPr>
            <a:picLocks noChangeAspect="1"/>
          </p:cNvPicPr>
          <p:nvPr/>
        </p:nvPicPr>
        <p:blipFill>
          <a:blip r:embed="rId3"/>
          <a:stretch>
            <a:fillRect/>
          </a:stretch>
        </p:blipFill>
        <p:spPr>
          <a:xfrm>
            <a:off x="1542256" y="1923593"/>
            <a:ext cx="5353050" cy="463867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405110141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188640"/>
            <a:ext cx="9144000" cy="1143000"/>
          </a:xfrm>
          <a:solidFill>
            <a:srgbClr val="9966FF"/>
          </a:solidFill>
        </p:spPr>
        <p:txBody>
          <a:bodyPr/>
          <a:lstStyle/>
          <a:p>
            <a:r>
              <a:rPr lang="es-CL" b="1" dirty="0">
                <a:effectLst>
                  <a:outerShdw blurRad="38100" dist="38100" dir="2700000" algn="tl">
                    <a:srgbClr val="000000">
                      <a:alpha val="43137"/>
                    </a:srgbClr>
                  </a:outerShdw>
                </a:effectLst>
                <a:latin typeface="Berlin Sans FB Demi" panose="020E0802020502020306" pitchFamily="34" charset="0"/>
              </a:rPr>
              <a:t>Área de Personas</a:t>
            </a:r>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1480988"/>
            <a:ext cx="4032448" cy="5373799"/>
          </a:xfrm>
          <a:prstGeom prst="rect">
            <a:avLst/>
          </a:prstGeom>
          <a:noFill/>
          <a:ln>
            <a:noFill/>
          </a:ln>
          <a:effectLst/>
          <a:extLst>
            <a:ext uri="{909E8E84-426E-40DD-AFC4-6F175D3DCCD1}">
              <a14:hiddenFill xmlns:a14="http://schemas.microsoft.com/office/drawing/2010/main">
                <a:solidFill>
                  <a:srgbClr val="336699"/>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45791" dir="2021404" algn="ctr" rotWithShape="0">
                    <a:srgbClr val="C0C0C0"/>
                  </a:outerShdw>
                </a:effectLst>
              </a14:hiddenEffects>
            </a:ext>
          </a:extLst>
        </p:spPr>
      </p:pic>
    </p:spTree>
    <p:extLst>
      <p:ext uri="{BB962C8B-B14F-4D97-AF65-F5344CB8AC3E}">
        <p14:creationId xmlns:p14="http://schemas.microsoft.com/office/powerpoint/2010/main" val="244195906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166150"/>
            <a:ext cx="9144000" cy="1143000"/>
          </a:xfrm>
          <a:solidFill>
            <a:srgbClr val="FFFF00"/>
          </a:solidFill>
        </p:spPr>
        <p:txBody>
          <a:bodyPr/>
          <a:lstStyle/>
          <a:p>
            <a:r>
              <a:rPr lang="es-CL" sz="4300" dirty="0">
                <a:effectLst>
                  <a:outerShdw blurRad="38100" dist="38100" dir="2700000" algn="tl">
                    <a:srgbClr val="000000">
                      <a:alpha val="43137"/>
                    </a:srgbClr>
                  </a:outerShdw>
                </a:effectLst>
                <a:latin typeface="Aharoni" panose="02010803020104030203" pitchFamily="2" charset="-79"/>
                <a:cs typeface="Aharoni" panose="02010803020104030203" pitchFamily="2" charset="-79"/>
              </a:rPr>
              <a:t>Qué implica el área de Finanzas</a:t>
            </a:r>
          </a:p>
        </p:txBody>
      </p:sp>
      <p:pic>
        <p:nvPicPr>
          <p:cNvPr id="37890" name="Picture 2" descr="http://www.soyconta.mx/wp-content/uploads/2013/10/decisione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413" y="1433136"/>
            <a:ext cx="8949083" cy="4732168"/>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bwMode="auto">
          <a:xfrm>
            <a:off x="0" y="1700808"/>
            <a:ext cx="9144000" cy="216024"/>
          </a:xfrm>
          <a:prstGeom prst="rect">
            <a:avLst/>
          </a:prstGeom>
          <a:solidFill>
            <a:srgbClr val="FFFF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CL" sz="2400" b="1" i="0" u="none" strike="noStrike" cap="none" normalizeH="0" baseline="0">
              <a:ln>
                <a:noFill/>
              </a:ln>
              <a:solidFill>
                <a:schemeClr val="tx1"/>
              </a:solidFill>
              <a:effectLst/>
              <a:latin typeface="Berlin Sans FB Demi" pitchFamily="34" charset="0"/>
              <a:cs typeface="Arial" charset="0"/>
            </a:endParaRPr>
          </a:p>
        </p:txBody>
      </p:sp>
      <p:sp>
        <p:nvSpPr>
          <p:cNvPr id="6" name="Rectángulo 5"/>
          <p:cNvSpPr/>
          <p:nvPr/>
        </p:nvSpPr>
        <p:spPr bwMode="auto">
          <a:xfrm>
            <a:off x="36512" y="3717032"/>
            <a:ext cx="9144000" cy="216024"/>
          </a:xfrm>
          <a:prstGeom prst="rect">
            <a:avLst/>
          </a:prstGeom>
          <a:solidFill>
            <a:srgbClr val="FFFF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CL" sz="2400" b="1" i="0" u="none" strike="noStrike" cap="none" normalizeH="0" baseline="0">
              <a:ln>
                <a:noFill/>
              </a:ln>
              <a:solidFill>
                <a:schemeClr val="tx1"/>
              </a:solidFill>
              <a:effectLst/>
              <a:latin typeface="Berlin Sans FB Demi" pitchFamily="34" charset="0"/>
              <a:cs typeface="Arial" charset="0"/>
            </a:endParaRPr>
          </a:p>
        </p:txBody>
      </p:sp>
      <p:sp>
        <p:nvSpPr>
          <p:cNvPr id="7" name="Rectángulo 6"/>
          <p:cNvSpPr/>
          <p:nvPr/>
        </p:nvSpPr>
        <p:spPr bwMode="auto">
          <a:xfrm>
            <a:off x="1619672" y="5661248"/>
            <a:ext cx="5904656" cy="288032"/>
          </a:xfrm>
          <a:prstGeom prst="rect">
            <a:avLst/>
          </a:prstGeom>
          <a:solidFill>
            <a:srgbClr val="FFFF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CL" sz="2400" b="1" i="0" u="none" strike="noStrike" cap="none" normalizeH="0" baseline="0">
              <a:ln>
                <a:noFill/>
              </a:ln>
              <a:solidFill>
                <a:schemeClr val="tx1"/>
              </a:solidFill>
              <a:effectLst/>
              <a:latin typeface="Berlin Sans FB Demi" pitchFamily="34" charset="0"/>
              <a:cs typeface="Arial" charset="0"/>
            </a:endParaRPr>
          </a:p>
        </p:txBody>
      </p:sp>
    </p:spTree>
    <p:extLst>
      <p:ext uri="{BB962C8B-B14F-4D97-AF65-F5344CB8AC3E}">
        <p14:creationId xmlns:p14="http://schemas.microsoft.com/office/powerpoint/2010/main" val="256279816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0" y="0"/>
            <a:ext cx="9144000" cy="6858000"/>
          </a:xfrm>
          <a:prstGeom prst="rect">
            <a:avLst/>
          </a:prstGeom>
          <a:solidFill>
            <a:srgbClr val="CC0000"/>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CL" sz="1800">
              <a:latin typeface="Berlin Sans FB Demi" panose="020E0802020502020306" pitchFamily="34" charset="0"/>
            </a:endParaRPr>
          </a:p>
        </p:txBody>
      </p:sp>
      <p:pic>
        <p:nvPicPr>
          <p:cNvPr id="266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175" y="1628775"/>
            <a:ext cx="4775200" cy="489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4261" name="Rectangle 5"/>
          <p:cNvSpPr>
            <a:spLocks noChangeArrowheads="1"/>
          </p:cNvSpPr>
          <p:nvPr/>
        </p:nvSpPr>
        <p:spPr bwMode="auto">
          <a:xfrm>
            <a:off x="3216621" y="500063"/>
            <a:ext cx="5676554" cy="769441"/>
          </a:xfrm>
          <a:prstGeom prst="rect">
            <a:avLst/>
          </a:prstGeom>
          <a:noFill/>
          <a:ln w="9525">
            <a:noFill/>
            <a:miter lim="800000"/>
            <a:headEnd/>
            <a:tailEnd/>
          </a:ln>
          <a:effectLst/>
        </p:spPr>
        <p:txBody>
          <a:bodyPr wrap="none">
            <a:spAutoFit/>
          </a:bodyPr>
          <a:lstStyle/>
          <a:p>
            <a:pPr algn="r" eaLnBrk="1" hangingPunct="1">
              <a:defRPr/>
            </a:pPr>
            <a:r>
              <a:rPr lang="es-ES" sz="4400" b="1" dirty="0">
                <a:solidFill>
                  <a:schemeClr val="bg1"/>
                </a:solidFill>
                <a:effectLst>
                  <a:outerShdw blurRad="38100" dist="38100" dir="2700000" algn="tl">
                    <a:srgbClr val="C0C0C0"/>
                  </a:outerShdw>
                </a:effectLst>
                <a:cs typeface="Arial" charset="0"/>
              </a:rPr>
              <a:t>¿Qué es el Marketing?</a:t>
            </a:r>
          </a:p>
        </p:txBody>
      </p:sp>
      <p:sp>
        <p:nvSpPr>
          <p:cNvPr id="6" name="Rectangle 3"/>
          <p:cNvSpPr>
            <a:spLocks noChangeArrowheads="1"/>
          </p:cNvSpPr>
          <p:nvPr/>
        </p:nvSpPr>
        <p:spPr bwMode="auto">
          <a:xfrm>
            <a:off x="-252413" y="2708920"/>
            <a:ext cx="4213226" cy="4031873"/>
          </a:xfrm>
          <a:prstGeom prst="rect">
            <a:avLst/>
          </a:prstGeom>
          <a:noFill/>
          <a:ln w="9525">
            <a:noFill/>
            <a:miter lim="800000"/>
            <a:headEnd/>
            <a:tailEnd/>
          </a:ln>
          <a:effectLst/>
        </p:spPr>
        <p:txBody>
          <a:bodyPr>
            <a:spAutoFit/>
          </a:bodyPr>
          <a:lstStyle/>
          <a:p>
            <a:pPr algn="r" eaLnBrk="1" hangingPunct="1">
              <a:defRPr/>
            </a:pPr>
            <a:endParaRPr lang="es-ES" sz="3200" b="1" dirty="0">
              <a:solidFill>
                <a:schemeClr val="bg1"/>
              </a:solidFill>
              <a:effectLst>
                <a:outerShdw blurRad="38100" dist="38100" dir="2700000" algn="tl">
                  <a:srgbClr val="C0C0C0"/>
                </a:outerShdw>
              </a:effectLst>
              <a:cs typeface="Arial" charset="0"/>
            </a:endParaRPr>
          </a:p>
          <a:p>
            <a:pPr algn="r" eaLnBrk="1" hangingPunct="1">
              <a:defRPr/>
            </a:pPr>
            <a:r>
              <a:rPr lang="es-ES" sz="3200" b="1" dirty="0">
                <a:solidFill>
                  <a:schemeClr val="bg1"/>
                </a:solidFill>
                <a:effectLst>
                  <a:outerShdw blurRad="38100" dist="38100" dir="2700000" algn="tl">
                    <a:srgbClr val="C0C0C0"/>
                  </a:outerShdw>
                </a:effectLst>
                <a:cs typeface="Arial" charset="0"/>
              </a:rPr>
              <a:t>Es todo lo que se emprende para</a:t>
            </a:r>
          </a:p>
          <a:p>
            <a:pPr algn="r" eaLnBrk="1" hangingPunct="1">
              <a:defRPr/>
            </a:pPr>
            <a:r>
              <a:rPr lang="es-ES" sz="3200" b="1" dirty="0">
                <a:solidFill>
                  <a:schemeClr val="bg1"/>
                </a:solidFill>
                <a:effectLst>
                  <a:outerShdw blurRad="38100" dist="38100" dir="2700000" algn="tl">
                    <a:srgbClr val="C0C0C0"/>
                  </a:outerShdw>
                </a:effectLst>
                <a:cs typeface="Arial" charset="0"/>
              </a:rPr>
              <a:t>satisfacer las necesidades de los</a:t>
            </a:r>
          </a:p>
          <a:p>
            <a:pPr algn="r" eaLnBrk="1" hangingPunct="1">
              <a:defRPr/>
            </a:pPr>
            <a:r>
              <a:rPr lang="es-ES" sz="3200" b="1" dirty="0">
                <a:solidFill>
                  <a:schemeClr val="bg1"/>
                </a:solidFill>
                <a:effectLst>
                  <a:outerShdw blurRad="38100" dist="38100" dir="2700000" algn="tl">
                    <a:srgbClr val="C0C0C0"/>
                  </a:outerShdw>
                </a:effectLst>
                <a:cs typeface="Arial" charset="0"/>
              </a:rPr>
              <a:t>clientes, dados los objetivos </a:t>
            </a:r>
            <a:r>
              <a:rPr lang="es-ES" sz="3200" b="1" dirty="0" err="1">
                <a:solidFill>
                  <a:schemeClr val="bg1"/>
                </a:solidFill>
                <a:effectLst>
                  <a:outerShdw blurRad="38100" dist="38100" dir="2700000" algn="tl">
                    <a:srgbClr val="C0C0C0"/>
                  </a:outerShdw>
                </a:effectLst>
                <a:cs typeface="Arial" charset="0"/>
              </a:rPr>
              <a:t>organizacionaales</a:t>
            </a:r>
            <a:endParaRPr lang="es-ES" sz="3200" b="1" dirty="0">
              <a:solidFill>
                <a:schemeClr val="bg1"/>
              </a:solidFill>
              <a:effectLst>
                <a:outerShdw blurRad="38100" dist="38100" dir="2700000" algn="tl">
                  <a:srgbClr val="C0C0C0"/>
                </a:outerShdw>
              </a:effectLst>
              <a:cs typeface="Arial" charset="0"/>
            </a:endParaRPr>
          </a:p>
        </p:txBody>
      </p:sp>
    </p:spTree>
    <p:extLst>
      <p:ext uri="{BB962C8B-B14F-4D97-AF65-F5344CB8AC3E}">
        <p14:creationId xmlns:p14="http://schemas.microsoft.com/office/powerpoint/2010/main" val="226285048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1BDECF38-77CD-4BD1-8E79-AAB22458AEB7}"/>
              </a:ext>
            </a:extLst>
          </p:cNvPr>
          <p:cNvSpPr>
            <a:spLocks noGrp="1" noChangeArrowheads="1"/>
          </p:cNvSpPr>
          <p:nvPr>
            <p:ph type="title"/>
          </p:nvPr>
        </p:nvSpPr>
        <p:spPr>
          <a:xfrm>
            <a:off x="457200" y="116632"/>
            <a:ext cx="8229600" cy="850900"/>
          </a:xfrm>
          <a:solidFill>
            <a:schemeClr val="folHlink"/>
          </a:solidFill>
        </p:spPr>
        <p:txBody>
          <a:bodyPr/>
          <a:lstStyle/>
          <a:p>
            <a:r>
              <a:rPr lang="es-ES" altLang="es-ES" dirty="0">
                <a:latin typeface="Berlin Sans FB Demi" panose="020E0802020502020306" pitchFamily="34" charset="0"/>
              </a:rPr>
              <a:t>Palabras claves</a:t>
            </a:r>
          </a:p>
        </p:txBody>
      </p:sp>
      <p:sp>
        <p:nvSpPr>
          <p:cNvPr id="32771" name="Rectangle 3">
            <a:extLst>
              <a:ext uri="{FF2B5EF4-FFF2-40B4-BE49-F238E27FC236}">
                <a16:creationId xmlns:a16="http://schemas.microsoft.com/office/drawing/2014/main" id="{F99B6576-98A2-431F-B0A1-DD4D312A9448}"/>
              </a:ext>
            </a:extLst>
          </p:cNvPr>
          <p:cNvSpPr>
            <a:spLocks noGrp="1" noChangeArrowheads="1"/>
          </p:cNvSpPr>
          <p:nvPr>
            <p:ph type="body" idx="1"/>
          </p:nvPr>
        </p:nvSpPr>
        <p:spPr>
          <a:xfrm rot="1602694">
            <a:off x="6739512" y="637335"/>
            <a:ext cx="2243138" cy="677863"/>
          </a:xfrm>
          <a:solidFill>
            <a:srgbClr val="33CCFF"/>
          </a:solidFill>
        </p:spPr>
        <p:txBody>
          <a:bodyPr/>
          <a:lstStyle/>
          <a:p>
            <a:pPr>
              <a:buFontTx/>
              <a:buNone/>
            </a:pPr>
            <a:r>
              <a:rPr lang="es-ES" altLang="es-ES" sz="2800" dirty="0">
                <a:latin typeface="Berlin Sans FB Demi" panose="020E0802020502020306" pitchFamily="34" charset="0"/>
              </a:rPr>
              <a:t> CONTEXTO</a:t>
            </a:r>
          </a:p>
          <a:p>
            <a:pPr>
              <a:buFontTx/>
              <a:buNone/>
            </a:pPr>
            <a:endParaRPr lang="es-ES" altLang="es-ES" sz="2800" dirty="0">
              <a:latin typeface="Berlin Sans FB Demi" panose="020E0802020502020306" pitchFamily="34" charset="0"/>
            </a:endParaRPr>
          </a:p>
          <a:p>
            <a:pPr>
              <a:buFontTx/>
              <a:buNone/>
            </a:pPr>
            <a:endParaRPr lang="es-ES" altLang="es-ES" sz="2800" dirty="0">
              <a:latin typeface="Berlin Sans FB Demi" panose="020E0802020502020306" pitchFamily="34" charset="0"/>
            </a:endParaRPr>
          </a:p>
        </p:txBody>
      </p:sp>
      <p:sp>
        <p:nvSpPr>
          <p:cNvPr id="32772" name="Rectangle 4">
            <a:extLst>
              <a:ext uri="{FF2B5EF4-FFF2-40B4-BE49-F238E27FC236}">
                <a16:creationId xmlns:a16="http://schemas.microsoft.com/office/drawing/2014/main" id="{45692445-CCB4-444A-AB22-30A412AA2324}"/>
              </a:ext>
            </a:extLst>
          </p:cNvPr>
          <p:cNvSpPr>
            <a:spLocks noChangeArrowheads="1"/>
          </p:cNvSpPr>
          <p:nvPr/>
        </p:nvSpPr>
        <p:spPr bwMode="auto">
          <a:xfrm>
            <a:off x="3323212" y="2443444"/>
            <a:ext cx="3167062" cy="533400"/>
          </a:xfrm>
          <a:prstGeom prst="rect">
            <a:avLst/>
          </a:prstGeom>
          <a:solidFill>
            <a:srgbClr val="FF66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buFontTx/>
              <a:buNone/>
            </a:pPr>
            <a:r>
              <a:rPr lang="es-ES" altLang="es-ES" sz="2800">
                <a:latin typeface="Berlin Sans FB Demi" panose="020E0802020502020306" pitchFamily="34" charset="0"/>
              </a:rPr>
              <a:t>  ORGANIZACIÓN</a:t>
            </a:r>
          </a:p>
        </p:txBody>
      </p:sp>
      <p:sp>
        <p:nvSpPr>
          <p:cNvPr id="32773" name="Rectangle 5">
            <a:extLst>
              <a:ext uri="{FF2B5EF4-FFF2-40B4-BE49-F238E27FC236}">
                <a16:creationId xmlns:a16="http://schemas.microsoft.com/office/drawing/2014/main" id="{4B8D7AE9-B40D-44B4-AFCB-00CD632E0605}"/>
              </a:ext>
            </a:extLst>
          </p:cNvPr>
          <p:cNvSpPr>
            <a:spLocks noChangeArrowheads="1"/>
          </p:cNvSpPr>
          <p:nvPr/>
        </p:nvSpPr>
        <p:spPr bwMode="auto">
          <a:xfrm>
            <a:off x="8730" y="2069112"/>
            <a:ext cx="3276600" cy="1152525"/>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buFontTx/>
              <a:buNone/>
            </a:pPr>
            <a:r>
              <a:rPr lang="es-ES" altLang="es-ES" sz="2400" dirty="0">
                <a:latin typeface="Berlin Sans FB Demi" panose="020E0802020502020306" pitchFamily="34" charset="0"/>
              </a:rPr>
              <a:t>RECURSOS</a:t>
            </a:r>
          </a:p>
          <a:p>
            <a:pPr algn="ctr">
              <a:buFontTx/>
              <a:buNone/>
            </a:pPr>
            <a:r>
              <a:rPr lang="es-ES" altLang="es-ES" sz="2400" dirty="0">
                <a:latin typeface="Berlin Sans FB Demi" panose="020E0802020502020306" pitchFamily="34" charset="0"/>
              </a:rPr>
              <a:t>ORGANIZACIONALES</a:t>
            </a:r>
          </a:p>
          <a:p>
            <a:pPr algn="ctr">
              <a:buFontTx/>
              <a:buNone/>
            </a:pPr>
            <a:endParaRPr lang="es-ES" altLang="es-ES" sz="2400" dirty="0">
              <a:latin typeface="Berlin Sans FB Demi" panose="020E0802020502020306" pitchFamily="34" charset="0"/>
            </a:endParaRPr>
          </a:p>
          <a:p>
            <a:pPr algn="ctr">
              <a:buFontTx/>
              <a:buNone/>
            </a:pPr>
            <a:endParaRPr lang="es-ES" altLang="es-ES" sz="2400" dirty="0">
              <a:latin typeface="Berlin Sans FB Demi" panose="020E0802020502020306" pitchFamily="34" charset="0"/>
            </a:endParaRPr>
          </a:p>
        </p:txBody>
      </p:sp>
      <p:sp>
        <p:nvSpPr>
          <p:cNvPr id="32774" name="AutoShape 6">
            <a:extLst>
              <a:ext uri="{FF2B5EF4-FFF2-40B4-BE49-F238E27FC236}">
                <a16:creationId xmlns:a16="http://schemas.microsoft.com/office/drawing/2014/main" id="{2DDDFFCD-2074-4159-B38B-A6A504554EFF}"/>
              </a:ext>
            </a:extLst>
          </p:cNvPr>
          <p:cNvSpPr>
            <a:spLocks noChangeArrowheads="1"/>
          </p:cNvSpPr>
          <p:nvPr/>
        </p:nvSpPr>
        <p:spPr bwMode="auto">
          <a:xfrm rot="1377938">
            <a:off x="2242125" y="1565017"/>
            <a:ext cx="2016125" cy="576262"/>
          </a:xfrm>
          <a:prstGeom prst="curvedDownArrow">
            <a:avLst>
              <a:gd name="adj1" fmla="val 69973"/>
              <a:gd name="adj2" fmla="val 139945"/>
              <a:gd name="adj3" fmla="val 41752"/>
            </a:avLst>
          </a:prstGeom>
          <a:solidFill>
            <a:srgbClr val="FFFF00"/>
          </a:solidFill>
          <a:ln w="9525">
            <a:solidFill>
              <a:schemeClr val="tx1"/>
            </a:solidFill>
            <a:miter lim="800000"/>
            <a:headEnd/>
            <a:tailEnd/>
          </a:ln>
          <a:effectLst>
            <a:prstShdw prst="shdw13" dist="53882" dir="13500000">
              <a:schemeClr val="bg2">
                <a:alpha val="50000"/>
              </a:schemeClr>
            </a:prstShdw>
          </a:effec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ES" sz="1800">
              <a:latin typeface="Berlin Sans FB Demi" panose="020E0802020502020306" pitchFamily="34" charset="0"/>
            </a:endParaRPr>
          </a:p>
        </p:txBody>
      </p:sp>
      <p:sp>
        <p:nvSpPr>
          <p:cNvPr id="32775" name="Rectangle 7">
            <a:extLst>
              <a:ext uri="{FF2B5EF4-FFF2-40B4-BE49-F238E27FC236}">
                <a16:creationId xmlns:a16="http://schemas.microsoft.com/office/drawing/2014/main" id="{A24E61E1-0A0E-4DAE-B8D9-C293BD7071EA}"/>
              </a:ext>
            </a:extLst>
          </p:cNvPr>
          <p:cNvSpPr>
            <a:spLocks noChangeArrowheads="1"/>
          </p:cNvSpPr>
          <p:nvPr/>
        </p:nvSpPr>
        <p:spPr bwMode="auto">
          <a:xfrm>
            <a:off x="3442661" y="3047102"/>
            <a:ext cx="3024188" cy="1943100"/>
          </a:xfrm>
          <a:prstGeom prst="rect">
            <a:avLst/>
          </a:prstGeom>
          <a:solidFill>
            <a:srgbClr val="33C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buFontTx/>
              <a:buNone/>
            </a:pPr>
            <a:r>
              <a:rPr lang="es-ES" altLang="es-ES" sz="2000" dirty="0">
                <a:latin typeface="Berlin Sans FB Demi" panose="020E0802020502020306" pitchFamily="34" charset="0"/>
              </a:rPr>
              <a:t>AREAS FUNCIONALES</a:t>
            </a:r>
          </a:p>
          <a:p>
            <a:pPr>
              <a:buFont typeface="Wingdings" panose="05000000000000000000" pitchFamily="2" charset="2"/>
              <a:buChar char="§"/>
            </a:pPr>
            <a:r>
              <a:rPr lang="es-ES" altLang="es-ES" sz="2000" dirty="0">
                <a:latin typeface="Berlin Sans FB Demi" panose="020E0802020502020306" pitchFamily="34" charset="0"/>
              </a:rPr>
              <a:t>FINANZAS</a:t>
            </a:r>
          </a:p>
          <a:p>
            <a:pPr>
              <a:buFont typeface="Wingdings" panose="05000000000000000000" pitchFamily="2" charset="2"/>
              <a:buChar char="§"/>
            </a:pPr>
            <a:r>
              <a:rPr lang="es-ES" altLang="es-ES" sz="2000" dirty="0">
                <a:latin typeface="Berlin Sans FB Demi" panose="020E0802020502020306" pitchFamily="34" charset="0"/>
              </a:rPr>
              <a:t>MARKETING</a:t>
            </a:r>
          </a:p>
          <a:p>
            <a:pPr>
              <a:buFont typeface="Wingdings" panose="05000000000000000000" pitchFamily="2" charset="2"/>
              <a:buChar char="§"/>
            </a:pPr>
            <a:r>
              <a:rPr lang="es-ES" altLang="es-ES" sz="2000" dirty="0">
                <a:latin typeface="Berlin Sans FB Demi" panose="020E0802020502020306" pitchFamily="34" charset="0"/>
              </a:rPr>
              <a:t>PRODUCCIÓN</a:t>
            </a:r>
          </a:p>
          <a:p>
            <a:pPr>
              <a:buFont typeface="Wingdings" panose="05000000000000000000" pitchFamily="2" charset="2"/>
              <a:buChar char="§"/>
            </a:pPr>
            <a:r>
              <a:rPr lang="es-ES" altLang="es-ES" sz="2000" dirty="0">
                <a:latin typeface="Berlin Sans FB Demi" panose="020E0802020502020306" pitchFamily="34" charset="0"/>
              </a:rPr>
              <a:t>PERSONAL</a:t>
            </a:r>
          </a:p>
        </p:txBody>
      </p:sp>
      <p:sp>
        <p:nvSpPr>
          <p:cNvPr id="32776" name="AutoShape 9">
            <a:extLst>
              <a:ext uri="{FF2B5EF4-FFF2-40B4-BE49-F238E27FC236}">
                <a16:creationId xmlns:a16="http://schemas.microsoft.com/office/drawing/2014/main" id="{B514274C-34FF-406D-8506-D60075E6C423}"/>
              </a:ext>
            </a:extLst>
          </p:cNvPr>
          <p:cNvSpPr>
            <a:spLocks noChangeArrowheads="1"/>
          </p:cNvSpPr>
          <p:nvPr/>
        </p:nvSpPr>
        <p:spPr bwMode="auto">
          <a:xfrm rot="20625864">
            <a:off x="5982829" y="1562065"/>
            <a:ext cx="2016125" cy="576263"/>
          </a:xfrm>
          <a:prstGeom prst="curvedDownArrow">
            <a:avLst>
              <a:gd name="adj1" fmla="val 69972"/>
              <a:gd name="adj2" fmla="val 139945"/>
              <a:gd name="adj3" fmla="val 33333"/>
            </a:avLst>
          </a:prstGeom>
          <a:solidFill>
            <a:srgbClr val="FFFF00"/>
          </a:solidFill>
          <a:ln w="9525">
            <a:solidFill>
              <a:schemeClr val="tx1"/>
            </a:solidFill>
            <a:miter lim="800000"/>
            <a:headEnd/>
            <a:tailEnd/>
          </a:ln>
          <a:effectLst>
            <a:prstShdw prst="shdw13" dist="53882" dir="13500000">
              <a:schemeClr val="bg2">
                <a:alpha val="50000"/>
              </a:schemeClr>
            </a:prstShdw>
          </a:effec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ES" sz="1800">
              <a:latin typeface="Berlin Sans FB Demi" panose="020E0802020502020306" pitchFamily="34" charset="0"/>
            </a:endParaRPr>
          </a:p>
        </p:txBody>
      </p:sp>
      <p:sp>
        <p:nvSpPr>
          <p:cNvPr id="32777" name="Rectangle 10">
            <a:extLst>
              <a:ext uri="{FF2B5EF4-FFF2-40B4-BE49-F238E27FC236}">
                <a16:creationId xmlns:a16="http://schemas.microsoft.com/office/drawing/2014/main" id="{549E631B-1FAA-4E5A-9220-B9B390047CE4}"/>
              </a:ext>
            </a:extLst>
          </p:cNvPr>
          <p:cNvSpPr>
            <a:spLocks noChangeArrowheads="1"/>
          </p:cNvSpPr>
          <p:nvPr/>
        </p:nvSpPr>
        <p:spPr bwMode="auto">
          <a:xfrm>
            <a:off x="1403648" y="5110610"/>
            <a:ext cx="6769497" cy="850900"/>
          </a:xfrm>
          <a:prstGeom prst="rect">
            <a:avLst/>
          </a:prstGeom>
          <a:solidFill>
            <a:srgbClr val="CCFF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es-ES" altLang="es-ES" sz="2800" dirty="0">
                <a:solidFill>
                  <a:schemeClr val="tx2"/>
                </a:solidFill>
                <a:latin typeface="Berlin Sans FB Demi" panose="020E0802020502020306" pitchFamily="34" charset="0"/>
              </a:rPr>
              <a:t>Proceso Gestión </a:t>
            </a:r>
            <a:br>
              <a:rPr lang="es-ES" altLang="es-ES" sz="2800" dirty="0">
                <a:solidFill>
                  <a:schemeClr val="tx2"/>
                </a:solidFill>
                <a:latin typeface="Berlin Sans FB Demi" panose="020E0802020502020306" pitchFamily="34" charset="0"/>
              </a:rPr>
            </a:br>
            <a:r>
              <a:rPr lang="es-ES" altLang="es-ES" sz="2800" dirty="0">
                <a:solidFill>
                  <a:schemeClr val="tx2"/>
                </a:solidFill>
                <a:latin typeface="Berlin Sans FB Demi" panose="020E0802020502020306" pitchFamily="34" charset="0"/>
              </a:rPr>
              <a:t>planificar-organizar-dirigir-controlar</a:t>
            </a:r>
          </a:p>
        </p:txBody>
      </p:sp>
      <p:grpSp>
        <p:nvGrpSpPr>
          <p:cNvPr id="32778" name="Group 14">
            <a:extLst>
              <a:ext uri="{FF2B5EF4-FFF2-40B4-BE49-F238E27FC236}">
                <a16:creationId xmlns:a16="http://schemas.microsoft.com/office/drawing/2014/main" id="{EE9CC09D-3FE3-4456-8A36-BE5E5E73B11A}"/>
              </a:ext>
            </a:extLst>
          </p:cNvPr>
          <p:cNvGrpSpPr>
            <a:grpSpLocks/>
          </p:cNvGrpSpPr>
          <p:nvPr/>
        </p:nvGrpSpPr>
        <p:grpSpPr bwMode="auto">
          <a:xfrm>
            <a:off x="6490274" y="2119262"/>
            <a:ext cx="2305050" cy="1152525"/>
            <a:chOff x="4150" y="1933"/>
            <a:chExt cx="1452" cy="726"/>
          </a:xfrm>
        </p:grpSpPr>
        <p:pic>
          <p:nvPicPr>
            <p:cNvPr id="32781" name="Picture 8">
              <a:extLst>
                <a:ext uri="{FF2B5EF4-FFF2-40B4-BE49-F238E27FC236}">
                  <a16:creationId xmlns:a16="http://schemas.microsoft.com/office/drawing/2014/main" id="{3D54FEE6-3CA0-4B40-B347-5E03130724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5" y="1933"/>
              <a:ext cx="1361" cy="726"/>
            </a:xfrm>
            <a:prstGeom prst="rect">
              <a:avLst/>
            </a:prstGeom>
            <a:noFill/>
            <a:ln w="38100">
              <a:solidFill>
                <a:srgbClr val="66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53882" dir="13500000" algn="ctr" rotWithShape="0">
                      <a:schemeClr val="bg2">
                        <a:alpha val="50000"/>
                      </a:schemeClr>
                    </a:outerShdw>
                  </a:effectLst>
                </a14:hiddenEffects>
              </a:ext>
            </a:extLst>
          </p:spPr>
        </p:pic>
        <p:sp>
          <p:nvSpPr>
            <p:cNvPr id="32782" name="Text Box 11">
              <a:extLst>
                <a:ext uri="{FF2B5EF4-FFF2-40B4-BE49-F238E27FC236}">
                  <a16:creationId xmlns:a16="http://schemas.microsoft.com/office/drawing/2014/main" id="{2CB4508C-AD97-4A27-AD02-3EF33C7225CB}"/>
                </a:ext>
              </a:extLst>
            </p:cNvPr>
            <p:cNvSpPr txBox="1">
              <a:spLocks noChangeArrowheads="1"/>
            </p:cNvSpPr>
            <p:nvPr/>
          </p:nvSpPr>
          <p:spPr bwMode="auto">
            <a:xfrm>
              <a:off x="4150" y="1933"/>
              <a:ext cx="1452" cy="233"/>
            </a:xfrm>
            <a:prstGeom prst="rect">
              <a:avLst/>
            </a:prstGeom>
            <a:noFill/>
            <a:ln>
              <a:noFill/>
            </a:ln>
            <a:effectLst>
              <a:prstShdw prst="shdw13" dist="53882" dir="13500000">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s-ES" altLang="es-ES" sz="1800" dirty="0">
                  <a:latin typeface="Berlin Sans FB Demi" panose="020E0802020502020306" pitchFamily="34" charset="0"/>
                </a:rPr>
                <a:t>Clientes/usuarios(as)</a:t>
              </a:r>
            </a:p>
          </p:txBody>
        </p:sp>
      </p:grpSp>
      <p:sp>
        <p:nvSpPr>
          <p:cNvPr id="32779" name="AutoShape 12">
            <a:extLst>
              <a:ext uri="{FF2B5EF4-FFF2-40B4-BE49-F238E27FC236}">
                <a16:creationId xmlns:a16="http://schemas.microsoft.com/office/drawing/2014/main" id="{070EBB47-BA36-4E62-B22F-B5C0C566D3F5}"/>
              </a:ext>
            </a:extLst>
          </p:cNvPr>
          <p:cNvSpPr>
            <a:spLocks noChangeArrowheads="1"/>
          </p:cNvSpPr>
          <p:nvPr/>
        </p:nvSpPr>
        <p:spPr bwMode="auto">
          <a:xfrm>
            <a:off x="7124897" y="3761290"/>
            <a:ext cx="733425" cy="1214438"/>
          </a:xfrm>
          <a:prstGeom prst="curvedLeftArrow">
            <a:avLst>
              <a:gd name="adj1" fmla="val 33117"/>
              <a:gd name="adj2" fmla="val 66234"/>
              <a:gd name="adj3" fmla="val 33333"/>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ES" sz="1800">
              <a:latin typeface="Berlin Sans FB Demi" panose="020E0802020502020306" pitchFamily="34" charset="0"/>
            </a:endParaRPr>
          </a:p>
        </p:txBody>
      </p:sp>
      <p:sp>
        <p:nvSpPr>
          <p:cNvPr id="32780" name="AutoShape 13">
            <a:extLst>
              <a:ext uri="{FF2B5EF4-FFF2-40B4-BE49-F238E27FC236}">
                <a16:creationId xmlns:a16="http://schemas.microsoft.com/office/drawing/2014/main" id="{4D4A32F6-E13E-4140-B627-5B65CC103FB5}"/>
              </a:ext>
            </a:extLst>
          </p:cNvPr>
          <p:cNvSpPr>
            <a:spLocks noChangeArrowheads="1"/>
          </p:cNvSpPr>
          <p:nvPr/>
        </p:nvSpPr>
        <p:spPr bwMode="auto">
          <a:xfrm rot="10800000" flipH="1">
            <a:off x="1762955" y="3743371"/>
            <a:ext cx="792163" cy="1214437"/>
          </a:xfrm>
          <a:prstGeom prst="curvedRightArrow">
            <a:avLst>
              <a:gd name="adj1" fmla="val 30661"/>
              <a:gd name="adj2" fmla="val 61323"/>
              <a:gd name="adj3" fmla="val 33333"/>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ES" sz="1800">
              <a:latin typeface="Berlin Sans FB Demi" panose="020E0802020502020306" pitchFamily="34" charset="0"/>
            </a:endParaRPr>
          </a:p>
        </p:txBody>
      </p:sp>
    </p:spTree>
    <p:extLst>
      <p:ext uri="{BB962C8B-B14F-4D97-AF65-F5344CB8AC3E}">
        <p14:creationId xmlns:p14="http://schemas.microsoft.com/office/powerpoint/2010/main" val="40317139"/>
      </p:ext>
    </p:extLst>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upo 13">
            <a:extLst>
              <a:ext uri="{FF2B5EF4-FFF2-40B4-BE49-F238E27FC236}">
                <a16:creationId xmlns:a16="http://schemas.microsoft.com/office/drawing/2014/main" id="{E3A3B7A0-E6C3-4918-994C-FAF054192AAA}"/>
              </a:ext>
            </a:extLst>
          </p:cNvPr>
          <p:cNvGrpSpPr/>
          <p:nvPr/>
        </p:nvGrpSpPr>
        <p:grpSpPr>
          <a:xfrm>
            <a:off x="-4566" y="-27383"/>
            <a:ext cx="9148566" cy="6993041"/>
            <a:chOff x="-4566" y="-27383"/>
            <a:chExt cx="9148566" cy="6993041"/>
          </a:xfrm>
          <a:solidFill>
            <a:schemeClr val="accent1">
              <a:lumMod val="50000"/>
            </a:schemeClr>
          </a:solidFill>
        </p:grpSpPr>
        <p:pic>
          <p:nvPicPr>
            <p:cNvPr id="4" name="Imagen 3">
              <a:extLst>
                <a:ext uri="{FF2B5EF4-FFF2-40B4-BE49-F238E27FC236}">
                  <a16:creationId xmlns:a16="http://schemas.microsoft.com/office/drawing/2014/main" id="{171D128D-F444-4177-BCD8-2E1174DDEF3C}"/>
                </a:ext>
              </a:extLst>
            </p:cNvPr>
            <p:cNvPicPr>
              <a:picLocks noChangeAspect="1"/>
            </p:cNvPicPr>
            <p:nvPr/>
          </p:nvPicPr>
          <p:blipFill>
            <a:blip r:embed="rId2"/>
            <a:stretch>
              <a:fillRect/>
            </a:stretch>
          </p:blipFill>
          <p:spPr>
            <a:xfrm>
              <a:off x="286367" y="349834"/>
              <a:ext cx="4213625" cy="3018923"/>
            </a:xfrm>
            <a:prstGeom prst="rect">
              <a:avLst/>
            </a:prstGeom>
            <a:grpFill/>
          </p:spPr>
        </p:pic>
        <p:pic>
          <p:nvPicPr>
            <p:cNvPr id="5" name="Imagen 4">
              <a:extLst>
                <a:ext uri="{FF2B5EF4-FFF2-40B4-BE49-F238E27FC236}">
                  <a16:creationId xmlns:a16="http://schemas.microsoft.com/office/drawing/2014/main" id="{3FE46A2E-582D-45F5-A4ED-7D0322B3F1F4}"/>
                </a:ext>
              </a:extLst>
            </p:cNvPr>
            <p:cNvPicPr>
              <a:picLocks noChangeAspect="1"/>
            </p:cNvPicPr>
            <p:nvPr/>
          </p:nvPicPr>
          <p:blipFill>
            <a:blip r:embed="rId3"/>
            <a:stretch>
              <a:fillRect/>
            </a:stretch>
          </p:blipFill>
          <p:spPr>
            <a:xfrm>
              <a:off x="4848580" y="348275"/>
              <a:ext cx="4027309" cy="3020482"/>
            </a:xfrm>
            <a:prstGeom prst="rect">
              <a:avLst/>
            </a:prstGeom>
            <a:grpFill/>
          </p:spPr>
        </p:pic>
        <p:pic>
          <p:nvPicPr>
            <p:cNvPr id="6" name="Imagen 5">
              <a:extLst>
                <a:ext uri="{FF2B5EF4-FFF2-40B4-BE49-F238E27FC236}">
                  <a16:creationId xmlns:a16="http://schemas.microsoft.com/office/drawing/2014/main" id="{6D0FC360-0948-4F47-A22C-27F40F4904D8}"/>
                </a:ext>
              </a:extLst>
            </p:cNvPr>
            <p:cNvPicPr>
              <a:picLocks noChangeAspect="1"/>
            </p:cNvPicPr>
            <p:nvPr/>
          </p:nvPicPr>
          <p:blipFill>
            <a:blip r:embed="rId4"/>
            <a:stretch>
              <a:fillRect/>
            </a:stretch>
          </p:blipFill>
          <p:spPr>
            <a:xfrm>
              <a:off x="273403" y="3731629"/>
              <a:ext cx="4296916" cy="2656007"/>
            </a:xfrm>
            <a:prstGeom prst="rect">
              <a:avLst/>
            </a:prstGeom>
            <a:grpFill/>
          </p:spPr>
        </p:pic>
        <p:pic>
          <p:nvPicPr>
            <p:cNvPr id="7" name="Imagen 6">
              <a:extLst>
                <a:ext uri="{FF2B5EF4-FFF2-40B4-BE49-F238E27FC236}">
                  <a16:creationId xmlns:a16="http://schemas.microsoft.com/office/drawing/2014/main" id="{945BEB30-E96E-4561-A6A3-8C5A4EBF1F66}"/>
                </a:ext>
              </a:extLst>
            </p:cNvPr>
            <p:cNvPicPr>
              <a:picLocks noChangeAspect="1"/>
            </p:cNvPicPr>
            <p:nvPr/>
          </p:nvPicPr>
          <p:blipFill>
            <a:blip r:embed="rId5"/>
            <a:stretch>
              <a:fillRect/>
            </a:stretch>
          </p:blipFill>
          <p:spPr>
            <a:xfrm>
              <a:off x="4880844" y="3680177"/>
              <a:ext cx="3995936" cy="2758913"/>
            </a:xfrm>
            <a:prstGeom prst="rect">
              <a:avLst/>
            </a:prstGeom>
            <a:grpFill/>
          </p:spPr>
        </p:pic>
        <p:sp>
          <p:nvSpPr>
            <p:cNvPr id="8" name="Rectángulo 7">
              <a:extLst>
                <a:ext uri="{FF2B5EF4-FFF2-40B4-BE49-F238E27FC236}">
                  <a16:creationId xmlns:a16="http://schemas.microsoft.com/office/drawing/2014/main" id="{F028A7C8-F086-4380-857F-F7A4D0AAC4D7}"/>
                </a:ext>
              </a:extLst>
            </p:cNvPr>
            <p:cNvSpPr/>
            <p:nvPr/>
          </p:nvSpPr>
          <p:spPr bwMode="auto">
            <a:xfrm rot="5400000">
              <a:off x="-3139197" y="3251263"/>
              <a:ext cx="6741370" cy="472108"/>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CL" sz="2400" b="1" i="0" u="none" strike="noStrike" cap="none" normalizeH="0" baseline="0">
                <a:ln>
                  <a:noFill/>
                </a:ln>
                <a:solidFill>
                  <a:schemeClr val="tx1"/>
                </a:solidFill>
                <a:effectLst/>
                <a:latin typeface="Berlin Sans FB Demi" pitchFamily="34" charset="0"/>
                <a:cs typeface="Arial" charset="0"/>
              </a:endParaRPr>
            </a:p>
          </p:txBody>
        </p:sp>
        <p:sp>
          <p:nvSpPr>
            <p:cNvPr id="9" name="Rectángulo 8">
              <a:extLst>
                <a:ext uri="{FF2B5EF4-FFF2-40B4-BE49-F238E27FC236}">
                  <a16:creationId xmlns:a16="http://schemas.microsoft.com/office/drawing/2014/main" id="{E183021D-1F88-4F12-AFD2-C38BC4586858}"/>
                </a:ext>
              </a:extLst>
            </p:cNvPr>
            <p:cNvSpPr/>
            <p:nvPr/>
          </p:nvSpPr>
          <p:spPr bwMode="auto">
            <a:xfrm rot="5400000">
              <a:off x="1322633" y="3257145"/>
              <a:ext cx="6741370" cy="472108"/>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CL" sz="2400" b="1" i="0" u="none" strike="noStrike" cap="none" normalizeH="0" baseline="0">
                <a:ln>
                  <a:noFill/>
                </a:ln>
                <a:solidFill>
                  <a:schemeClr val="tx1"/>
                </a:solidFill>
                <a:effectLst/>
                <a:latin typeface="Berlin Sans FB Demi" pitchFamily="34" charset="0"/>
                <a:cs typeface="Arial" charset="0"/>
              </a:endParaRPr>
            </a:p>
          </p:txBody>
        </p:sp>
        <p:sp>
          <p:nvSpPr>
            <p:cNvPr id="10" name="Rectángulo 9">
              <a:extLst>
                <a:ext uri="{FF2B5EF4-FFF2-40B4-BE49-F238E27FC236}">
                  <a16:creationId xmlns:a16="http://schemas.microsoft.com/office/drawing/2014/main" id="{25E44160-FE68-466C-B29A-91A67A7C914D}"/>
                </a:ext>
              </a:extLst>
            </p:cNvPr>
            <p:cNvSpPr/>
            <p:nvPr/>
          </p:nvSpPr>
          <p:spPr bwMode="auto">
            <a:xfrm rot="5400000">
              <a:off x="5519513" y="3188889"/>
              <a:ext cx="6741370" cy="507604"/>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CL" sz="2400" b="1" i="0" u="none" strike="noStrike" cap="none" normalizeH="0" baseline="0">
                <a:ln>
                  <a:noFill/>
                </a:ln>
                <a:solidFill>
                  <a:schemeClr val="tx1"/>
                </a:solidFill>
                <a:effectLst/>
                <a:latin typeface="Berlin Sans FB Demi" pitchFamily="34" charset="0"/>
                <a:cs typeface="Arial" charset="0"/>
              </a:endParaRPr>
            </a:p>
          </p:txBody>
        </p:sp>
        <p:sp>
          <p:nvSpPr>
            <p:cNvPr id="11" name="Rectángulo 10">
              <a:extLst>
                <a:ext uri="{FF2B5EF4-FFF2-40B4-BE49-F238E27FC236}">
                  <a16:creationId xmlns:a16="http://schemas.microsoft.com/office/drawing/2014/main" id="{169F224C-F059-418A-8EE0-C8831F695E6C}"/>
                </a:ext>
              </a:extLst>
            </p:cNvPr>
            <p:cNvSpPr/>
            <p:nvPr/>
          </p:nvSpPr>
          <p:spPr bwMode="auto">
            <a:xfrm rot="10800000">
              <a:off x="0" y="-27383"/>
              <a:ext cx="9108504" cy="584330"/>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CL" sz="2400" b="1" i="0" u="none" strike="noStrike" cap="none" normalizeH="0" baseline="0">
                <a:ln>
                  <a:noFill/>
                </a:ln>
                <a:solidFill>
                  <a:schemeClr val="tx1"/>
                </a:solidFill>
                <a:effectLst/>
                <a:latin typeface="Berlin Sans FB Demi" pitchFamily="34" charset="0"/>
                <a:cs typeface="Arial" charset="0"/>
              </a:endParaRPr>
            </a:p>
          </p:txBody>
        </p:sp>
        <p:sp>
          <p:nvSpPr>
            <p:cNvPr id="12" name="Rectángulo 11">
              <a:extLst>
                <a:ext uri="{FF2B5EF4-FFF2-40B4-BE49-F238E27FC236}">
                  <a16:creationId xmlns:a16="http://schemas.microsoft.com/office/drawing/2014/main" id="{A271AF5C-66EC-4AEC-B66B-1C968259BE6C}"/>
                </a:ext>
              </a:extLst>
            </p:cNvPr>
            <p:cNvSpPr/>
            <p:nvPr/>
          </p:nvSpPr>
          <p:spPr bwMode="auto">
            <a:xfrm rot="10800000">
              <a:off x="35496" y="3204709"/>
              <a:ext cx="9108504" cy="584330"/>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CL" sz="2400" b="1" i="0" u="none" strike="noStrike" cap="none" normalizeH="0" baseline="0">
                <a:ln>
                  <a:noFill/>
                </a:ln>
                <a:solidFill>
                  <a:schemeClr val="tx1"/>
                </a:solidFill>
                <a:effectLst/>
                <a:latin typeface="Berlin Sans FB Demi" pitchFamily="34" charset="0"/>
                <a:cs typeface="Arial" charset="0"/>
              </a:endParaRPr>
            </a:p>
          </p:txBody>
        </p:sp>
        <p:sp>
          <p:nvSpPr>
            <p:cNvPr id="13" name="Rectángulo 12">
              <a:extLst>
                <a:ext uri="{FF2B5EF4-FFF2-40B4-BE49-F238E27FC236}">
                  <a16:creationId xmlns:a16="http://schemas.microsoft.com/office/drawing/2014/main" id="{84E0CDEB-DA54-41CE-92C7-12FB1DB9496A}"/>
                </a:ext>
              </a:extLst>
            </p:cNvPr>
            <p:cNvSpPr/>
            <p:nvPr/>
          </p:nvSpPr>
          <p:spPr bwMode="auto">
            <a:xfrm rot="10800000">
              <a:off x="35496" y="6381328"/>
              <a:ext cx="9108504" cy="584330"/>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CL" sz="2400" b="1" i="0" u="none" strike="noStrike" cap="none" normalizeH="0" baseline="0">
                <a:ln>
                  <a:noFill/>
                </a:ln>
                <a:solidFill>
                  <a:schemeClr val="tx1"/>
                </a:solidFill>
                <a:effectLst/>
                <a:latin typeface="Berlin Sans FB Demi" pitchFamily="34" charset="0"/>
                <a:cs typeface="Arial" charset="0"/>
              </a:endParaRPr>
            </a:p>
          </p:txBody>
        </p:sp>
      </p:grpSp>
      <p:sp>
        <p:nvSpPr>
          <p:cNvPr id="15" name="CuadroTexto 14">
            <a:extLst>
              <a:ext uri="{FF2B5EF4-FFF2-40B4-BE49-F238E27FC236}">
                <a16:creationId xmlns:a16="http://schemas.microsoft.com/office/drawing/2014/main" id="{C90861D9-2D3E-41FA-AD9A-E87BF8E88482}"/>
              </a:ext>
            </a:extLst>
          </p:cNvPr>
          <p:cNvSpPr txBox="1"/>
          <p:nvPr/>
        </p:nvSpPr>
        <p:spPr>
          <a:xfrm>
            <a:off x="5004048" y="116632"/>
            <a:ext cx="3888432" cy="369332"/>
          </a:xfrm>
          <a:prstGeom prst="rect">
            <a:avLst/>
          </a:prstGeom>
          <a:noFill/>
        </p:spPr>
        <p:txBody>
          <a:bodyPr wrap="square" rtlCol="0">
            <a:spAutoFit/>
          </a:bodyPr>
          <a:lstStyle/>
          <a:p>
            <a:r>
              <a:rPr lang="es-CL" b="1" dirty="0">
                <a:solidFill>
                  <a:schemeClr val="bg1"/>
                </a:solidFill>
              </a:rPr>
              <a:t>Lugar + Tiempo = Hecho2</a:t>
            </a:r>
            <a:endParaRPr lang="es-ES" b="1" dirty="0">
              <a:solidFill>
                <a:schemeClr val="bg1"/>
              </a:solidFill>
            </a:endParaRPr>
          </a:p>
        </p:txBody>
      </p:sp>
      <p:sp>
        <p:nvSpPr>
          <p:cNvPr id="16" name="CuadroTexto 15">
            <a:extLst>
              <a:ext uri="{FF2B5EF4-FFF2-40B4-BE49-F238E27FC236}">
                <a16:creationId xmlns:a16="http://schemas.microsoft.com/office/drawing/2014/main" id="{C8EE72F2-A185-442C-B105-54B54DD01288}"/>
              </a:ext>
            </a:extLst>
          </p:cNvPr>
          <p:cNvSpPr txBox="1"/>
          <p:nvPr/>
        </p:nvSpPr>
        <p:spPr>
          <a:xfrm>
            <a:off x="755576" y="107340"/>
            <a:ext cx="3888432" cy="369332"/>
          </a:xfrm>
          <a:prstGeom prst="rect">
            <a:avLst/>
          </a:prstGeom>
          <a:noFill/>
        </p:spPr>
        <p:txBody>
          <a:bodyPr wrap="square" rtlCol="0">
            <a:spAutoFit/>
          </a:bodyPr>
          <a:lstStyle/>
          <a:p>
            <a:r>
              <a:rPr lang="es-CL" b="1" dirty="0">
                <a:solidFill>
                  <a:schemeClr val="bg1"/>
                </a:solidFill>
              </a:rPr>
              <a:t>Lugar + Tiempo = Hecho1</a:t>
            </a:r>
            <a:endParaRPr lang="es-ES" b="1" dirty="0">
              <a:solidFill>
                <a:schemeClr val="bg1"/>
              </a:solidFill>
            </a:endParaRPr>
          </a:p>
        </p:txBody>
      </p:sp>
    </p:spTree>
    <p:extLst>
      <p:ext uri="{BB962C8B-B14F-4D97-AF65-F5344CB8AC3E}">
        <p14:creationId xmlns:p14="http://schemas.microsoft.com/office/powerpoint/2010/main" val="356745177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51520" y="476672"/>
            <a:ext cx="7344816" cy="1015663"/>
          </a:xfrm>
          <a:prstGeom prst="rect">
            <a:avLst/>
          </a:prstGeom>
          <a:noFill/>
        </p:spPr>
        <p:txBody>
          <a:bodyPr wrap="square" rtlCol="0">
            <a:spAutoFit/>
          </a:bodyPr>
          <a:lstStyle/>
          <a:p>
            <a:r>
              <a:rPr lang="es-CL" sz="6000" dirty="0"/>
              <a:t>GESTIÓN …QUÉ ES ?</a:t>
            </a:r>
          </a:p>
        </p:txBody>
      </p:sp>
      <p:pic>
        <p:nvPicPr>
          <p:cNvPr id="44034" name="Picture 2" descr="Resultado de imagen para CARA DE DU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2145277"/>
            <a:ext cx="6875791" cy="44520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01295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a:xfrm>
            <a:off x="-1332656" y="5760"/>
            <a:ext cx="8229600" cy="1143000"/>
          </a:xfrm>
        </p:spPr>
        <p:txBody>
          <a:bodyPr/>
          <a:lstStyle/>
          <a:p>
            <a:r>
              <a:rPr lang="es-CL" altLang="es-CL" sz="5200" b="1" dirty="0">
                <a:solidFill>
                  <a:srgbClr val="0070C0"/>
                </a:solidFill>
                <a:effectLst>
                  <a:outerShdw blurRad="38100" dist="38100" dir="2700000" algn="tl">
                    <a:srgbClr val="000000">
                      <a:alpha val="43137"/>
                    </a:srgbClr>
                  </a:outerShdw>
                </a:effectLst>
                <a:latin typeface="Berlin Sans FB Demi" panose="020E0802020502020306" pitchFamily="34" charset="0"/>
                <a:cs typeface="Aharoni" panose="02010803020104030203" pitchFamily="2" charset="-79"/>
              </a:rPr>
              <a:t>… UN PROCESO</a:t>
            </a:r>
          </a:p>
        </p:txBody>
      </p:sp>
      <p:pic>
        <p:nvPicPr>
          <p:cNvPr id="3" name="Imagen 2"/>
          <p:cNvPicPr>
            <a:picLocks noChangeAspect="1"/>
          </p:cNvPicPr>
          <p:nvPr/>
        </p:nvPicPr>
        <p:blipFill>
          <a:blip r:embed="rId2"/>
          <a:stretch>
            <a:fillRect/>
          </a:stretch>
        </p:blipFill>
        <p:spPr>
          <a:xfrm>
            <a:off x="23992" y="1420269"/>
            <a:ext cx="6542784" cy="5119220"/>
          </a:xfrm>
          <a:prstGeom prst="rect">
            <a:avLst/>
          </a:prstGeom>
          <a:ln>
            <a:noFill/>
          </a:ln>
          <a:effectLst>
            <a:outerShdw blurRad="190500" algn="tl" rotWithShape="0">
              <a:srgbClr val="000000">
                <a:alpha val="70000"/>
              </a:srgbClr>
            </a:outerShdw>
          </a:effectLst>
        </p:spPr>
      </p:pic>
      <p:pic>
        <p:nvPicPr>
          <p:cNvPr id="4" name="Imagen 3"/>
          <p:cNvPicPr>
            <a:picLocks noChangeAspect="1"/>
          </p:cNvPicPr>
          <p:nvPr/>
        </p:nvPicPr>
        <p:blipFill>
          <a:blip r:embed="rId3"/>
          <a:stretch>
            <a:fillRect/>
          </a:stretch>
        </p:blipFill>
        <p:spPr>
          <a:xfrm>
            <a:off x="6573592" y="5469801"/>
            <a:ext cx="2581752" cy="1045656"/>
          </a:xfrm>
          <a:prstGeom prst="rect">
            <a:avLst/>
          </a:prstGeom>
        </p:spPr>
      </p:pic>
    </p:spTree>
    <p:extLst>
      <p:ext uri="{BB962C8B-B14F-4D97-AF65-F5344CB8AC3E}">
        <p14:creationId xmlns:p14="http://schemas.microsoft.com/office/powerpoint/2010/main" val="33780536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1BDECF38-77CD-4BD1-8E79-AAB22458AEB7}"/>
              </a:ext>
            </a:extLst>
          </p:cNvPr>
          <p:cNvSpPr>
            <a:spLocks noGrp="1" noChangeArrowheads="1"/>
          </p:cNvSpPr>
          <p:nvPr>
            <p:ph type="title"/>
          </p:nvPr>
        </p:nvSpPr>
        <p:spPr>
          <a:xfrm>
            <a:off x="457200" y="116632"/>
            <a:ext cx="8229600" cy="850900"/>
          </a:xfrm>
          <a:solidFill>
            <a:schemeClr val="folHlink"/>
          </a:solidFill>
        </p:spPr>
        <p:txBody>
          <a:bodyPr/>
          <a:lstStyle/>
          <a:p>
            <a:r>
              <a:rPr lang="es-ES" altLang="es-ES" dirty="0">
                <a:latin typeface="Berlin Sans FB Demi" panose="020E0802020502020306" pitchFamily="34" charset="0"/>
              </a:rPr>
              <a:t>Palabras claves</a:t>
            </a:r>
          </a:p>
        </p:txBody>
      </p:sp>
      <p:sp>
        <p:nvSpPr>
          <p:cNvPr id="32771" name="Rectangle 3">
            <a:extLst>
              <a:ext uri="{FF2B5EF4-FFF2-40B4-BE49-F238E27FC236}">
                <a16:creationId xmlns:a16="http://schemas.microsoft.com/office/drawing/2014/main" id="{F99B6576-98A2-431F-B0A1-DD4D312A9448}"/>
              </a:ext>
            </a:extLst>
          </p:cNvPr>
          <p:cNvSpPr>
            <a:spLocks noGrp="1" noChangeArrowheads="1"/>
          </p:cNvSpPr>
          <p:nvPr>
            <p:ph type="body" idx="1"/>
          </p:nvPr>
        </p:nvSpPr>
        <p:spPr>
          <a:xfrm rot="1602694">
            <a:off x="6739512" y="637335"/>
            <a:ext cx="2243138" cy="677863"/>
          </a:xfrm>
          <a:solidFill>
            <a:srgbClr val="33CCFF"/>
          </a:solidFill>
        </p:spPr>
        <p:txBody>
          <a:bodyPr/>
          <a:lstStyle/>
          <a:p>
            <a:pPr>
              <a:buFontTx/>
              <a:buNone/>
            </a:pPr>
            <a:r>
              <a:rPr lang="es-ES" altLang="es-ES" sz="2800" dirty="0">
                <a:latin typeface="Berlin Sans FB Demi" panose="020E0802020502020306" pitchFamily="34" charset="0"/>
              </a:rPr>
              <a:t> CONTEXTO</a:t>
            </a:r>
          </a:p>
          <a:p>
            <a:pPr>
              <a:buFontTx/>
              <a:buNone/>
            </a:pPr>
            <a:endParaRPr lang="es-ES" altLang="es-ES" sz="2800" dirty="0">
              <a:latin typeface="Berlin Sans FB Demi" panose="020E0802020502020306" pitchFamily="34" charset="0"/>
            </a:endParaRPr>
          </a:p>
          <a:p>
            <a:pPr>
              <a:buFontTx/>
              <a:buNone/>
            </a:pPr>
            <a:endParaRPr lang="es-ES" altLang="es-ES" sz="2800" dirty="0">
              <a:latin typeface="Berlin Sans FB Demi" panose="020E0802020502020306" pitchFamily="34" charset="0"/>
            </a:endParaRPr>
          </a:p>
        </p:txBody>
      </p:sp>
      <p:sp>
        <p:nvSpPr>
          <p:cNvPr id="32772" name="Rectangle 4">
            <a:extLst>
              <a:ext uri="{FF2B5EF4-FFF2-40B4-BE49-F238E27FC236}">
                <a16:creationId xmlns:a16="http://schemas.microsoft.com/office/drawing/2014/main" id="{45692445-CCB4-444A-AB22-30A412AA2324}"/>
              </a:ext>
            </a:extLst>
          </p:cNvPr>
          <p:cNvSpPr>
            <a:spLocks noChangeArrowheads="1"/>
          </p:cNvSpPr>
          <p:nvPr/>
        </p:nvSpPr>
        <p:spPr bwMode="auto">
          <a:xfrm>
            <a:off x="3323212" y="2443444"/>
            <a:ext cx="3167062" cy="533400"/>
          </a:xfrm>
          <a:prstGeom prst="rect">
            <a:avLst/>
          </a:prstGeom>
          <a:solidFill>
            <a:srgbClr val="FF66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buFontTx/>
              <a:buNone/>
            </a:pPr>
            <a:r>
              <a:rPr lang="es-ES" altLang="es-ES" sz="2800">
                <a:latin typeface="Berlin Sans FB Demi" panose="020E0802020502020306" pitchFamily="34" charset="0"/>
              </a:rPr>
              <a:t>  ORGANIZACIÓN</a:t>
            </a:r>
          </a:p>
        </p:txBody>
      </p:sp>
      <p:sp>
        <p:nvSpPr>
          <p:cNvPr id="32773" name="Rectangle 5">
            <a:extLst>
              <a:ext uri="{FF2B5EF4-FFF2-40B4-BE49-F238E27FC236}">
                <a16:creationId xmlns:a16="http://schemas.microsoft.com/office/drawing/2014/main" id="{4B8D7AE9-B40D-44B4-AFCB-00CD632E0605}"/>
              </a:ext>
            </a:extLst>
          </p:cNvPr>
          <p:cNvSpPr>
            <a:spLocks noChangeArrowheads="1"/>
          </p:cNvSpPr>
          <p:nvPr/>
        </p:nvSpPr>
        <p:spPr bwMode="auto">
          <a:xfrm>
            <a:off x="8730" y="2069112"/>
            <a:ext cx="3276600" cy="1152525"/>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buFontTx/>
              <a:buNone/>
            </a:pPr>
            <a:r>
              <a:rPr lang="es-ES" altLang="es-ES" sz="2400" dirty="0">
                <a:latin typeface="Berlin Sans FB Demi" panose="020E0802020502020306" pitchFamily="34" charset="0"/>
              </a:rPr>
              <a:t>RECURSOS</a:t>
            </a:r>
          </a:p>
          <a:p>
            <a:pPr algn="ctr">
              <a:buFontTx/>
              <a:buNone/>
            </a:pPr>
            <a:r>
              <a:rPr lang="es-ES" altLang="es-ES" sz="2400" dirty="0">
                <a:latin typeface="Berlin Sans FB Demi" panose="020E0802020502020306" pitchFamily="34" charset="0"/>
              </a:rPr>
              <a:t>ORGANIZACIONALES</a:t>
            </a:r>
          </a:p>
          <a:p>
            <a:pPr algn="ctr">
              <a:buFontTx/>
              <a:buNone/>
            </a:pPr>
            <a:endParaRPr lang="es-ES" altLang="es-ES" sz="2400" dirty="0">
              <a:latin typeface="Berlin Sans FB Demi" panose="020E0802020502020306" pitchFamily="34" charset="0"/>
            </a:endParaRPr>
          </a:p>
          <a:p>
            <a:pPr algn="ctr">
              <a:buFontTx/>
              <a:buNone/>
            </a:pPr>
            <a:endParaRPr lang="es-ES" altLang="es-ES" sz="2400" dirty="0">
              <a:latin typeface="Berlin Sans FB Demi" panose="020E0802020502020306" pitchFamily="34" charset="0"/>
            </a:endParaRPr>
          </a:p>
        </p:txBody>
      </p:sp>
      <p:sp>
        <p:nvSpPr>
          <p:cNvPr id="32774" name="AutoShape 6">
            <a:extLst>
              <a:ext uri="{FF2B5EF4-FFF2-40B4-BE49-F238E27FC236}">
                <a16:creationId xmlns:a16="http://schemas.microsoft.com/office/drawing/2014/main" id="{2DDDFFCD-2074-4159-B38B-A6A504554EFF}"/>
              </a:ext>
            </a:extLst>
          </p:cNvPr>
          <p:cNvSpPr>
            <a:spLocks noChangeArrowheads="1"/>
          </p:cNvSpPr>
          <p:nvPr/>
        </p:nvSpPr>
        <p:spPr bwMode="auto">
          <a:xfrm rot="1377938">
            <a:off x="2242125" y="1565017"/>
            <a:ext cx="2016125" cy="576262"/>
          </a:xfrm>
          <a:prstGeom prst="curvedDownArrow">
            <a:avLst>
              <a:gd name="adj1" fmla="val 69973"/>
              <a:gd name="adj2" fmla="val 139945"/>
              <a:gd name="adj3" fmla="val 41752"/>
            </a:avLst>
          </a:prstGeom>
          <a:solidFill>
            <a:srgbClr val="FFFF00"/>
          </a:solidFill>
          <a:ln w="9525">
            <a:solidFill>
              <a:schemeClr val="tx1"/>
            </a:solidFill>
            <a:miter lim="800000"/>
            <a:headEnd/>
            <a:tailEnd/>
          </a:ln>
          <a:effectLst>
            <a:prstShdw prst="shdw13" dist="53882" dir="13500000">
              <a:schemeClr val="bg2">
                <a:alpha val="50000"/>
              </a:schemeClr>
            </a:prstShdw>
          </a:effec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ES" sz="1800">
              <a:latin typeface="Berlin Sans FB Demi" panose="020E0802020502020306" pitchFamily="34" charset="0"/>
            </a:endParaRPr>
          </a:p>
        </p:txBody>
      </p:sp>
      <p:sp>
        <p:nvSpPr>
          <p:cNvPr id="32775" name="Rectangle 7">
            <a:extLst>
              <a:ext uri="{FF2B5EF4-FFF2-40B4-BE49-F238E27FC236}">
                <a16:creationId xmlns:a16="http://schemas.microsoft.com/office/drawing/2014/main" id="{A24E61E1-0A0E-4DAE-B8D9-C293BD7071EA}"/>
              </a:ext>
            </a:extLst>
          </p:cNvPr>
          <p:cNvSpPr>
            <a:spLocks noChangeArrowheads="1"/>
          </p:cNvSpPr>
          <p:nvPr/>
        </p:nvSpPr>
        <p:spPr bwMode="auto">
          <a:xfrm>
            <a:off x="3442661" y="3047102"/>
            <a:ext cx="3024188" cy="1943100"/>
          </a:xfrm>
          <a:prstGeom prst="rect">
            <a:avLst/>
          </a:prstGeom>
          <a:solidFill>
            <a:srgbClr val="33C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buFontTx/>
              <a:buNone/>
            </a:pPr>
            <a:r>
              <a:rPr lang="es-ES" altLang="es-ES" sz="2000" dirty="0">
                <a:latin typeface="Berlin Sans FB Demi" panose="020E0802020502020306" pitchFamily="34" charset="0"/>
              </a:rPr>
              <a:t>AREAS FUNCIONALES</a:t>
            </a:r>
          </a:p>
          <a:p>
            <a:pPr>
              <a:buFont typeface="Wingdings" panose="05000000000000000000" pitchFamily="2" charset="2"/>
              <a:buChar char="§"/>
            </a:pPr>
            <a:r>
              <a:rPr lang="es-ES" altLang="es-ES" sz="2000" dirty="0">
                <a:latin typeface="Berlin Sans FB Demi" panose="020E0802020502020306" pitchFamily="34" charset="0"/>
              </a:rPr>
              <a:t>FINANZAS</a:t>
            </a:r>
          </a:p>
          <a:p>
            <a:pPr>
              <a:buFont typeface="Wingdings" panose="05000000000000000000" pitchFamily="2" charset="2"/>
              <a:buChar char="§"/>
            </a:pPr>
            <a:r>
              <a:rPr lang="es-ES" altLang="es-ES" sz="2000" dirty="0">
                <a:latin typeface="Berlin Sans FB Demi" panose="020E0802020502020306" pitchFamily="34" charset="0"/>
              </a:rPr>
              <a:t>MARKETING</a:t>
            </a:r>
          </a:p>
          <a:p>
            <a:pPr>
              <a:buFont typeface="Wingdings" panose="05000000000000000000" pitchFamily="2" charset="2"/>
              <a:buChar char="§"/>
            </a:pPr>
            <a:r>
              <a:rPr lang="es-ES" altLang="es-ES" sz="2000" dirty="0">
                <a:latin typeface="Berlin Sans FB Demi" panose="020E0802020502020306" pitchFamily="34" charset="0"/>
              </a:rPr>
              <a:t>PRODUCCIÓN</a:t>
            </a:r>
          </a:p>
          <a:p>
            <a:pPr>
              <a:buFont typeface="Wingdings" panose="05000000000000000000" pitchFamily="2" charset="2"/>
              <a:buChar char="§"/>
            </a:pPr>
            <a:r>
              <a:rPr lang="es-ES" altLang="es-ES" sz="2000" dirty="0">
                <a:latin typeface="Berlin Sans FB Demi" panose="020E0802020502020306" pitchFamily="34" charset="0"/>
              </a:rPr>
              <a:t>PERSONAL</a:t>
            </a:r>
          </a:p>
        </p:txBody>
      </p:sp>
      <p:sp>
        <p:nvSpPr>
          <p:cNvPr id="32776" name="AutoShape 9">
            <a:extLst>
              <a:ext uri="{FF2B5EF4-FFF2-40B4-BE49-F238E27FC236}">
                <a16:creationId xmlns:a16="http://schemas.microsoft.com/office/drawing/2014/main" id="{B514274C-34FF-406D-8506-D60075E6C423}"/>
              </a:ext>
            </a:extLst>
          </p:cNvPr>
          <p:cNvSpPr>
            <a:spLocks noChangeArrowheads="1"/>
          </p:cNvSpPr>
          <p:nvPr/>
        </p:nvSpPr>
        <p:spPr bwMode="auto">
          <a:xfrm rot="20625864">
            <a:off x="5982829" y="1562065"/>
            <a:ext cx="2016125" cy="576263"/>
          </a:xfrm>
          <a:prstGeom prst="curvedDownArrow">
            <a:avLst>
              <a:gd name="adj1" fmla="val 69972"/>
              <a:gd name="adj2" fmla="val 139945"/>
              <a:gd name="adj3" fmla="val 33333"/>
            </a:avLst>
          </a:prstGeom>
          <a:solidFill>
            <a:srgbClr val="FFFF00"/>
          </a:solidFill>
          <a:ln w="9525">
            <a:solidFill>
              <a:schemeClr val="tx1"/>
            </a:solidFill>
            <a:miter lim="800000"/>
            <a:headEnd/>
            <a:tailEnd/>
          </a:ln>
          <a:effectLst>
            <a:prstShdw prst="shdw13" dist="53882" dir="13500000">
              <a:schemeClr val="bg2">
                <a:alpha val="50000"/>
              </a:schemeClr>
            </a:prstShdw>
          </a:effec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ES" sz="1800">
              <a:latin typeface="Berlin Sans FB Demi" panose="020E0802020502020306" pitchFamily="34" charset="0"/>
            </a:endParaRPr>
          </a:p>
        </p:txBody>
      </p:sp>
      <p:sp>
        <p:nvSpPr>
          <p:cNvPr id="32777" name="Rectangle 10">
            <a:extLst>
              <a:ext uri="{FF2B5EF4-FFF2-40B4-BE49-F238E27FC236}">
                <a16:creationId xmlns:a16="http://schemas.microsoft.com/office/drawing/2014/main" id="{549E631B-1FAA-4E5A-9220-B9B390047CE4}"/>
              </a:ext>
            </a:extLst>
          </p:cNvPr>
          <p:cNvSpPr>
            <a:spLocks noChangeArrowheads="1"/>
          </p:cNvSpPr>
          <p:nvPr/>
        </p:nvSpPr>
        <p:spPr bwMode="auto">
          <a:xfrm>
            <a:off x="1403648" y="5110610"/>
            <a:ext cx="6769497" cy="850900"/>
          </a:xfrm>
          <a:prstGeom prst="rect">
            <a:avLst/>
          </a:prstGeom>
          <a:solidFill>
            <a:srgbClr val="CCFF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es-ES" altLang="es-ES" sz="2800" dirty="0">
                <a:solidFill>
                  <a:schemeClr val="tx2"/>
                </a:solidFill>
                <a:latin typeface="Berlin Sans FB Demi" panose="020E0802020502020306" pitchFamily="34" charset="0"/>
              </a:rPr>
              <a:t>Proceso Gestión</a:t>
            </a:r>
            <a:br>
              <a:rPr lang="es-ES" altLang="es-ES" sz="2800" dirty="0">
                <a:solidFill>
                  <a:schemeClr val="tx2"/>
                </a:solidFill>
                <a:latin typeface="Berlin Sans FB Demi" panose="020E0802020502020306" pitchFamily="34" charset="0"/>
              </a:rPr>
            </a:br>
            <a:r>
              <a:rPr lang="es-ES" altLang="es-ES" sz="2800" dirty="0">
                <a:solidFill>
                  <a:schemeClr val="tx2"/>
                </a:solidFill>
                <a:latin typeface="Berlin Sans FB Demi" panose="020E0802020502020306" pitchFamily="34" charset="0"/>
              </a:rPr>
              <a:t>planificar-organizar-dirigir-controlar</a:t>
            </a:r>
          </a:p>
        </p:txBody>
      </p:sp>
      <p:grpSp>
        <p:nvGrpSpPr>
          <p:cNvPr id="32778" name="Group 14">
            <a:extLst>
              <a:ext uri="{FF2B5EF4-FFF2-40B4-BE49-F238E27FC236}">
                <a16:creationId xmlns:a16="http://schemas.microsoft.com/office/drawing/2014/main" id="{EE9CC09D-3FE3-4456-8A36-BE5E5E73B11A}"/>
              </a:ext>
            </a:extLst>
          </p:cNvPr>
          <p:cNvGrpSpPr>
            <a:grpSpLocks/>
          </p:cNvGrpSpPr>
          <p:nvPr/>
        </p:nvGrpSpPr>
        <p:grpSpPr bwMode="auto">
          <a:xfrm>
            <a:off x="6490274" y="2119262"/>
            <a:ext cx="2305050" cy="1152525"/>
            <a:chOff x="4150" y="1933"/>
            <a:chExt cx="1452" cy="726"/>
          </a:xfrm>
        </p:grpSpPr>
        <p:pic>
          <p:nvPicPr>
            <p:cNvPr id="32781" name="Picture 8">
              <a:extLst>
                <a:ext uri="{FF2B5EF4-FFF2-40B4-BE49-F238E27FC236}">
                  <a16:creationId xmlns:a16="http://schemas.microsoft.com/office/drawing/2014/main" id="{3D54FEE6-3CA0-4B40-B347-5E03130724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5" y="1933"/>
              <a:ext cx="1361" cy="726"/>
            </a:xfrm>
            <a:prstGeom prst="rect">
              <a:avLst/>
            </a:prstGeom>
            <a:noFill/>
            <a:ln w="38100">
              <a:solidFill>
                <a:srgbClr val="66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53882" dir="13500000" algn="ctr" rotWithShape="0">
                      <a:schemeClr val="bg2">
                        <a:alpha val="50000"/>
                      </a:schemeClr>
                    </a:outerShdw>
                  </a:effectLst>
                </a14:hiddenEffects>
              </a:ext>
            </a:extLst>
          </p:spPr>
        </p:pic>
        <p:sp>
          <p:nvSpPr>
            <p:cNvPr id="32782" name="Text Box 11">
              <a:extLst>
                <a:ext uri="{FF2B5EF4-FFF2-40B4-BE49-F238E27FC236}">
                  <a16:creationId xmlns:a16="http://schemas.microsoft.com/office/drawing/2014/main" id="{2CB4508C-AD97-4A27-AD02-3EF33C7225CB}"/>
                </a:ext>
              </a:extLst>
            </p:cNvPr>
            <p:cNvSpPr txBox="1">
              <a:spLocks noChangeArrowheads="1"/>
            </p:cNvSpPr>
            <p:nvPr/>
          </p:nvSpPr>
          <p:spPr bwMode="auto">
            <a:xfrm>
              <a:off x="4150" y="1933"/>
              <a:ext cx="1452" cy="233"/>
            </a:xfrm>
            <a:prstGeom prst="rect">
              <a:avLst/>
            </a:prstGeom>
            <a:noFill/>
            <a:ln>
              <a:noFill/>
            </a:ln>
            <a:effectLst>
              <a:prstShdw prst="shdw13" dist="53882" dir="13500000">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s-ES" altLang="es-ES" sz="1800" dirty="0">
                  <a:latin typeface="Berlin Sans FB Demi" panose="020E0802020502020306" pitchFamily="34" charset="0"/>
                </a:rPr>
                <a:t>Clientes/usuarios(as)</a:t>
              </a:r>
            </a:p>
          </p:txBody>
        </p:sp>
      </p:grpSp>
      <p:sp>
        <p:nvSpPr>
          <p:cNvPr id="32779" name="AutoShape 12">
            <a:extLst>
              <a:ext uri="{FF2B5EF4-FFF2-40B4-BE49-F238E27FC236}">
                <a16:creationId xmlns:a16="http://schemas.microsoft.com/office/drawing/2014/main" id="{070EBB47-BA36-4E62-B22F-B5C0C566D3F5}"/>
              </a:ext>
            </a:extLst>
          </p:cNvPr>
          <p:cNvSpPr>
            <a:spLocks noChangeArrowheads="1"/>
          </p:cNvSpPr>
          <p:nvPr/>
        </p:nvSpPr>
        <p:spPr bwMode="auto">
          <a:xfrm>
            <a:off x="7124897" y="3761290"/>
            <a:ext cx="733425" cy="1214438"/>
          </a:xfrm>
          <a:prstGeom prst="curvedLeftArrow">
            <a:avLst>
              <a:gd name="adj1" fmla="val 33117"/>
              <a:gd name="adj2" fmla="val 66234"/>
              <a:gd name="adj3" fmla="val 33333"/>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ES" sz="1800">
              <a:latin typeface="Berlin Sans FB Demi" panose="020E0802020502020306" pitchFamily="34" charset="0"/>
            </a:endParaRPr>
          </a:p>
        </p:txBody>
      </p:sp>
      <p:sp>
        <p:nvSpPr>
          <p:cNvPr id="32780" name="AutoShape 13">
            <a:extLst>
              <a:ext uri="{FF2B5EF4-FFF2-40B4-BE49-F238E27FC236}">
                <a16:creationId xmlns:a16="http://schemas.microsoft.com/office/drawing/2014/main" id="{4D4A32F6-E13E-4140-B627-5B65CC103FB5}"/>
              </a:ext>
            </a:extLst>
          </p:cNvPr>
          <p:cNvSpPr>
            <a:spLocks noChangeArrowheads="1"/>
          </p:cNvSpPr>
          <p:nvPr/>
        </p:nvSpPr>
        <p:spPr bwMode="auto">
          <a:xfrm rot="10800000" flipH="1">
            <a:off x="1762955" y="3743371"/>
            <a:ext cx="792163" cy="1214437"/>
          </a:xfrm>
          <a:prstGeom prst="curvedRightArrow">
            <a:avLst>
              <a:gd name="adj1" fmla="val 30661"/>
              <a:gd name="adj2" fmla="val 61323"/>
              <a:gd name="adj3" fmla="val 33333"/>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ES" sz="1800">
              <a:latin typeface="Berlin Sans FB Demi" panose="020E0802020502020306" pitchFamily="34" charset="0"/>
            </a:endParaRPr>
          </a:p>
        </p:txBody>
      </p:sp>
    </p:spTree>
    <p:extLst>
      <p:ext uri="{BB962C8B-B14F-4D97-AF65-F5344CB8AC3E}">
        <p14:creationId xmlns:p14="http://schemas.microsoft.com/office/powerpoint/2010/main" val="3490428580"/>
      </p:ext>
    </p:extLst>
  </p:cSld>
  <p:clrMapOvr>
    <a:masterClrMapping/>
  </p:clrMapOvr>
  <p:transition spd="slow">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1BDECF38-77CD-4BD1-8E79-AAB22458AEB7}"/>
              </a:ext>
            </a:extLst>
          </p:cNvPr>
          <p:cNvSpPr>
            <a:spLocks noGrp="1" noChangeArrowheads="1"/>
          </p:cNvSpPr>
          <p:nvPr>
            <p:ph type="title"/>
          </p:nvPr>
        </p:nvSpPr>
        <p:spPr>
          <a:xfrm>
            <a:off x="457200" y="116632"/>
            <a:ext cx="8229600" cy="850900"/>
          </a:xfrm>
          <a:solidFill>
            <a:schemeClr val="folHlink"/>
          </a:solidFill>
        </p:spPr>
        <p:txBody>
          <a:bodyPr/>
          <a:lstStyle/>
          <a:p>
            <a:r>
              <a:rPr lang="es-ES" altLang="es-ES" dirty="0">
                <a:latin typeface="Berlin Sans FB Demi" panose="020E0802020502020306" pitchFamily="34" charset="0"/>
              </a:rPr>
              <a:t>Palabras claves</a:t>
            </a:r>
          </a:p>
        </p:txBody>
      </p:sp>
      <p:sp>
        <p:nvSpPr>
          <p:cNvPr id="32771" name="Rectangle 3">
            <a:extLst>
              <a:ext uri="{FF2B5EF4-FFF2-40B4-BE49-F238E27FC236}">
                <a16:creationId xmlns:a16="http://schemas.microsoft.com/office/drawing/2014/main" id="{F99B6576-98A2-431F-B0A1-DD4D312A9448}"/>
              </a:ext>
            </a:extLst>
          </p:cNvPr>
          <p:cNvSpPr>
            <a:spLocks noGrp="1" noChangeArrowheads="1"/>
          </p:cNvSpPr>
          <p:nvPr>
            <p:ph type="body" idx="1"/>
          </p:nvPr>
        </p:nvSpPr>
        <p:spPr>
          <a:xfrm rot="1602694">
            <a:off x="6739512" y="637335"/>
            <a:ext cx="2243138" cy="677863"/>
          </a:xfrm>
          <a:solidFill>
            <a:srgbClr val="33CCFF"/>
          </a:solidFill>
        </p:spPr>
        <p:txBody>
          <a:bodyPr/>
          <a:lstStyle/>
          <a:p>
            <a:pPr>
              <a:buFontTx/>
              <a:buNone/>
            </a:pPr>
            <a:r>
              <a:rPr lang="es-ES" altLang="es-ES" sz="2800" dirty="0">
                <a:latin typeface="Berlin Sans FB Demi" panose="020E0802020502020306" pitchFamily="34" charset="0"/>
              </a:rPr>
              <a:t> CONTEXTO</a:t>
            </a:r>
          </a:p>
          <a:p>
            <a:pPr>
              <a:buFontTx/>
              <a:buNone/>
            </a:pPr>
            <a:endParaRPr lang="es-ES" altLang="es-ES" sz="2800" dirty="0">
              <a:latin typeface="Berlin Sans FB Demi" panose="020E0802020502020306" pitchFamily="34" charset="0"/>
            </a:endParaRPr>
          </a:p>
          <a:p>
            <a:pPr>
              <a:buFontTx/>
              <a:buNone/>
            </a:pPr>
            <a:endParaRPr lang="es-ES" altLang="es-ES" sz="2800" dirty="0">
              <a:latin typeface="Berlin Sans FB Demi" panose="020E0802020502020306" pitchFamily="34" charset="0"/>
            </a:endParaRPr>
          </a:p>
        </p:txBody>
      </p:sp>
      <p:sp>
        <p:nvSpPr>
          <p:cNvPr id="32772" name="Rectangle 4">
            <a:extLst>
              <a:ext uri="{FF2B5EF4-FFF2-40B4-BE49-F238E27FC236}">
                <a16:creationId xmlns:a16="http://schemas.microsoft.com/office/drawing/2014/main" id="{45692445-CCB4-444A-AB22-30A412AA2324}"/>
              </a:ext>
            </a:extLst>
          </p:cNvPr>
          <p:cNvSpPr>
            <a:spLocks noChangeArrowheads="1"/>
          </p:cNvSpPr>
          <p:nvPr/>
        </p:nvSpPr>
        <p:spPr bwMode="auto">
          <a:xfrm>
            <a:off x="3323212" y="2443444"/>
            <a:ext cx="3167062" cy="533400"/>
          </a:xfrm>
          <a:prstGeom prst="rect">
            <a:avLst/>
          </a:prstGeom>
          <a:solidFill>
            <a:srgbClr val="FF66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buFontTx/>
              <a:buNone/>
            </a:pPr>
            <a:r>
              <a:rPr lang="es-ES" altLang="es-ES" sz="2800">
                <a:latin typeface="Berlin Sans FB Demi" panose="020E0802020502020306" pitchFamily="34" charset="0"/>
              </a:rPr>
              <a:t>  ORGANIZACIÓN</a:t>
            </a:r>
          </a:p>
        </p:txBody>
      </p:sp>
      <p:sp>
        <p:nvSpPr>
          <p:cNvPr id="32773" name="Rectangle 5">
            <a:extLst>
              <a:ext uri="{FF2B5EF4-FFF2-40B4-BE49-F238E27FC236}">
                <a16:creationId xmlns:a16="http://schemas.microsoft.com/office/drawing/2014/main" id="{4B8D7AE9-B40D-44B4-AFCB-00CD632E0605}"/>
              </a:ext>
            </a:extLst>
          </p:cNvPr>
          <p:cNvSpPr>
            <a:spLocks noChangeArrowheads="1"/>
          </p:cNvSpPr>
          <p:nvPr/>
        </p:nvSpPr>
        <p:spPr bwMode="auto">
          <a:xfrm>
            <a:off x="8730" y="2069112"/>
            <a:ext cx="3276600" cy="1152525"/>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buFontTx/>
              <a:buNone/>
            </a:pPr>
            <a:r>
              <a:rPr lang="es-ES" altLang="es-ES" sz="2400" dirty="0">
                <a:latin typeface="Berlin Sans FB Demi" panose="020E0802020502020306" pitchFamily="34" charset="0"/>
              </a:rPr>
              <a:t>RECURSOS</a:t>
            </a:r>
          </a:p>
          <a:p>
            <a:pPr algn="ctr">
              <a:buFontTx/>
              <a:buNone/>
            </a:pPr>
            <a:r>
              <a:rPr lang="es-ES" altLang="es-ES" sz="2400" dirty="0">
                <a:latin typeface="Berlin Sans FB Demi" panose="020E0802020502020306" pitchFamily="34" charset="0"/>
              </a:rPr>
              <a:t>ORGANIZACIONALES</a:t>
            </a:r>
          </a:p>
          <a:p>
            <a:pPr algn="ctr">
              <a:buFontTx/>
              <a:buNone/>
            </a:pPr>
            <a:endParaRPr lang="es-ES" altLang="es-ES" sz="2400" dirty="0">
              <a:latin typeface="Berlin Sans FB Demi" panose="020E0802020502020306" pitchFamily="34" charset="0"/>
            </a:endParaRPr>
          </a:p>
          <a:p>
            <a:pPr algn="ctr">
              <a:buFontTx/>
              <a:buNone/>
            </a:pPr>
            <a:endParaRPr lang="es-ES" altLang="es-ES" sz="2400" dirty="0">
              <a:latin typeface="Berlin Sans FB Demi" panose="020E0802020502020306" pitchFamily="34" charset="0"/>
            </a:endParaRPr>
          </a:p>
        </p:txBody>
      </p:sp>
      <p:sp>
        <p:nvSpPr>
          <p:cNvPr id="32774" name="AutoShape 6">
            <a:extLst>
              <a:ext uri="{FF2B5EF4-FFF2-40B4-BE49-F238E27FC236}">
                <a16:creationId xmlns:a16="http://schemas.microsoft.com/office/drawing/2014/main" id="{2DDDFFCD-2074-4159-B38B-A6A504554EFF}"/>
              </a:ext>
            </a:extLst>
          </p:cNvPr>
          <p:cNvSpPr>
            <a:spLocks noChangeArrowheads="1"/>
          </p:cNvSpPr>
          <p:nvPr/>
        </p:nvSpPr>
        <p:spPr bwMode="auto">
          <a:xfrm rot="1377938">
            <a:off x="2242125" y="1565017"/>
            <a:ext cx="2016125" cy="576262"/>
          </a:xfrm>
          <a:prstGeom prst="curvedDownArrow">
            <a:avLst>
              <a:gd name="adj1" fmla="val 69973"/>
              <a:gd name="adj2" fmla="val 139945"/>
              <a:gd name="adj3" fmla="val 41752"/>
            </a:avLst>
          </a:prstGeom>
          <a:solidFill>
            <a:srgbClr val="FFFF00"/>
          </a:solidFill>
          <a:ln w="9525">
            <a:solidFill>
              <a:schemeClr val="tx1"/>
            </a:solidFill>
            <a:miter lim="800000"/>
            <a:headEnd/>
            <a:tailEnd/>
          </a:ln>
          <a:effectLst>
            <a:prstShdw prst="shdw13" dist="53882" dir="13500000">
              <a:schemeClr val="bg2">
                <a:alpha val="50000"/>
              </a:schemeClr>
            </a:prstShdw>
          </a:effec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ES" sz="1800">
              <a:latin typeface="Berlin Sans FB Demi" panose="020E0802020502020306" pitchFamily="34" charset="0"/>
            </a:endParaRPr>
          </a:p>
        </p:txBody>
      </p:sp>
      <p:sp>
        <p:nvSpPr>
          <p:cNvPr id="32775" name="Rectangle 7">
            <a:extLst>
              <a:ext uri="{FF2B5EF4-FFF2-40B4-BE49-F238E27FC236}">
                <a16:creationId xmlns:a16="http://schemas.microsoft.com/office/drawing/2014/main" id="{A24E61E1-0A0E-4DAE-B8D9-C293BD7071EA}"/>
              </a:ext>
            </a:extLst>
          </p:cNvPr>
          <p:cNvSpPr>
            <a:spLocks noChangeArrowheads="1"/>
          </p:cNvSpPr>
          <p:nvPr/>
        </p:nvSpPr>
        <p:spPr bwMode="auto">
          <a:xfrm>
            <a:off x="3442661" y="3047102"/>
            <a:ext cx="3024188" cy="1943100"/>
          </a:xfrm>
          <a:prstGeom prst="rect">
            <a:avLst/>
          </a:prstGeom>
          <a:solidFill>
            <a:srgbClr val="33C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buFontTx/>
              <a:buNone/>
            </a:pPr>
            <a:r>
              <a:rPr lang="es-ES" altLang="es-ES" sz="2000" dirty="0">
                <a:latin typeface="Berlin Sans FB Demi" panose="020E0802020502020306" pitchFamily="34" charset="0"/>
              </a:rPr>
              <a:t>AREAS FUNCIONALES</a:t>
            </a:r>
          </a:p>
          <a:p>
            <a:pPr>
              <a:buFont typeface="Wingdings" panose="05000000000000000000" pitchFamily="2" charset="2"/>
              <a:buChar char="§"/>
            </a:pPr>
            <a:r>
              <a:rPr lang="es-ES" altLang="es-ES" sz="2000" dirty="0">
                <a:latin typeface="Berlin Sans FB Demi" panose="020E0802020502020306" pitchFamily="34" charset="0"/>
              </a:rPr>
              <a:t>FINANZAS</a:t>
            </a:r>
          </a:p>
          <a:p>
            <a:pPr>
              <a:buFont typeface="Wingdings" panose="05000000000000000000" pitchFamily="2" charset="2"/>
              <a:buChar char="§"/>
            </a:pPr>
            <a:r>
              <a:rPr lang="es-ES" altLang="es-ES" sz="2000" dirty="0">
                <a:latin typeface="Berlin Sans FB Demi" panose="020E0802020502020306" pitchFamily="34" charset="0"/>
              </a:rPr>
              <a:t>MARKETING</a:t>
            </a:r>
          </a:p>
          <a:p>
            <a:pPr>
              <a:buFont typeface="Wingdings" panose="05000000000000000000" pitchFamily="2" charset="2"/>
              <a:buChar char="§"/>
            </a:pPr>
            <a:r>
              <a:rPr lang="es-ES" altLang="es-ES" sz="2000" dirty="0">
                <a:latin typeface="Berlin Sans FB Demi" panose="020E0802020502020306" pitchFamily="34" charset="0"/>
              </a:rPr>
              <a:t>PRODUCCIÓN</a:t>
            </a:r>
          </a:p>
          <a:p>
            <a:pPr>
              <a:buFont typeface="Wingdings" panose="05000000000000000000" pitchFamily="2" charset="2"/>
              <a:buChar char="§"/>
            </a:pPr>
            <a:r>
              <a:rPr lang="es-ES" altLang="es-ES" sz="2000" dirty="0">
                <a:latin typeface="Berlin Sans FB Demi" panose="020E0802020502020306" pitchFamily="34" charset="0"/>
              </a:rPr>
              <a:t>PERSONAL</a:t>
            </a:r>
          </a:p>
        </p:txBody>
      </p:sp>
      <p:sp>
        <p:nvSpPr>
          <p:cNvPr id="32776" name="AutoShape 9">
            <a:extLst>
              <a:ext uri="{FF2B5EF4-FFF2-40B4-BE49-F238E27FC236}">
                <a16:creationId xmlns:a16="http://schemas.microsoft.com/office/drawing/2014/main" id="{B514274C-34FF-406D-8506-D60075E6C423}"/>
              </a:ext>
            </a:extLst>
          </p:cNvPr>
          <p:cNvSpPr>
            <a:spLocks noChangeArrowheads="1"/>
          </p:cNvSpPr>
          <p:nvPr/>
        </p:nvSpPr>
        <p:spPr bwMode="auto">
          <a:xfrm rot="20625864">
            <a:off x="5982829" y="1562065"/>
            <a:ext cx="2016125" cy="576263"/>
          </a:xfrm>
          <a:prstGeom prst="curvedDownArrow">
            <a:avLst>
              <a:gd name="adj1" fmla="val 69972"/>
              <a:gd name="adj2" fmla="val 139945"/>
              <a:gd name="adj3" fmla="val 33333"/>
            </a:avLst>
          </a:prstGeom>
          <a:solidFill>
            <a:srgbClr val="FFFF00"/>
          </a:solidFill>
          <a:ln w="9525">
            <a:solidFill>
              <a:schemeClr val="tx1"/>
            </a:solidFill>
            <a:miter lim="800000"/>
            <a:headEnd/>
            <a:tailEnd/>
          </a:ln>
          <a:effectLst>
            <a:prstShdw prst="shdw13" dist="53882" dir="13500000">
              <a:schemeClr val="bg2">
                <a:alpha val="50000"/>
              </a:schemeClr>
            </a:prstShdw>
          </a:effec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ES" sz="1800">
              <a:latin typeface="Berlin Sans FB Demi" panose="020E0802020502020306" pitchFamily="34" charset="0"/>
            </a:endParaRPr>
          </a:p>
        </p:txBody>
      </p:sp>
      <p:sp>
        <p:nvSpPr>
          <p:cNvPr id="32777" name="Rectangle 10">
            <a:extLst>
              <a:ext uri="{FF2B5EF4-FFF2-40B4-BE49-F238E27FC236}">
                <a16:creationId xmlns:a16="http://schemas.microsoft.com/office/drawing/2014/main" id="{549E631B-1FAA-4E5A-9220-B9B390047CE4}"/>
              </a:ext>
            </a:extLst>
          </p:cNvPr>
          <p:cNvSpPr>
            <a:spLocks noChangeArrowheads="1"/>
          </p:cNvSpPr>
          <p:nvPr/>
        </p:nvSpPr>
        <p:spPr bwMode="auto">
          <a:xfrm>
            <a:off x="1403648" y="5110610"/>
            <a:ext cx="6769497" cy="850900"/>
          </a:xfrm>
          <a:prstGeom prst="rect">
            <a:avLst/>
          </a:prstGeom>
          <a:solidFill>
            <a:srgbClr val="CCFF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es-ES" altLang="es-ES" sz="2800" dirty="0">
                <a:solidFill>
                  <a:schemeClr val="tx2"/>
                </a:solidFill>
                <a:latin typeface="Berlin Sans FB Demi" panose="020E0802020502020306" pitchFamily="34" charset="0"/>
              </a:rPr>
              <a:t>Proceso Administrativo </a:t>
            </a:r>
            <a:br>
              <a:rPr lang="es-ES" altLang="es-ES" sz="2800" dirty="0">
                <a:solidFill>
                  <a:schemeClr val="tx2"/>
                </a:solidFill>
                <a:latin typeface="Berlin Sans FB Demi" panose="020E0802020502020306" pitchFamily="34" charset="0"/>
              </a:rPr>
            </a:br>
            <a:r>
              <a:rPr lang="es-ES" altLang="es-ES" sz="2800" dirty="0">
                <a:solidFill>
                  <a:schemeClr val="tx2"/>
                </a:solidFill>
                <a:latin typeface="Berlin Sans FB Demi" panose="020E0802020502020306" pitchFamily="34" charset="0"/>
              </a:rPr>
              <a:t>planificar-organizar-dirigir-controlar</a:t>
            </a:r>
          </a:p>
        </p:txBody>
      </p:sp>
      <p:grpSp>
        <p:nvGrpSpPr>
          <p:cNvPr id="32778" name="Group 14">
            <a:extLst>
              <a:ext uri="{FF2B5EF4-FFF2-40B4-BE49-F238E27FC236}">
                <a16:creationId xmlns:a16="http://schemas.microsoft.com/office/drawing/2014/main" id="{EE9CC09D-3FE3-4456-8A36-BE5E5E73B11A}"/>
              </a:ext>
            </a:extLst>
          </p:cNvPr>
          <p:cNvGrpSpPr>
            <a:grpSpLocks/>
          </p:cNvGrpSpPr>
          <p:nvPr/>
        </p:nvGrpSpPr>
        <p:grpSpPr bwMode="auto">
          <a:xfrm>
            <a:off x="6490274" y="2119262"/>
            <a:ext cx="2305050" cy="1152525"/>
            <a:chOff x="4150" y="1933"/>
            <a:chExt cx="1452" cy="726"/>
          </a:xfrm>
        </p:grpSpPr>
        <p:pic>
          <p:nvPicPr>
            <p:cNvPr id="32781" name="Picture 8">
              <a:extLst>
                <a:ext uri="{FF2B5EF4-FFF2-40B4-BE49-F238E27FC236}">
                  <a16:creationId xmlns:a16="http://schemas.microsoft.com/office/drawing/2014/main" id="{3D54FEE6-3CA0-4B40-B347-5E03130724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5" y="1933"/>
              <a:ext cx="1361" cy="726"/>
            </a:xfrm>
            <a:prstGeom prst="rect">
              <a:avLst/>
            </a:prstGeom>
            <a:noFill/>
            <a:ln w="38100">
              <a:solidFill>
                <a:srgbClr val="66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53882" dir="13500000" algn="ctr" rotWithShape="0">
                      <a:schemeClr val="bg2">
                        <a:alpha val="50000"/>
                      </a:schemeClr>
                    </a:outerShdw>
                  </a:effectLst>
                </a14:hiddenEffects>
              </a:ext>
            </a:extLst>
          </p:spPr>
        </p:pic>
        <p:sp>
          <p:nvSpPr>
            <p:cNvPr id="32782" name="Text Box 11">
              <a:extLst>
                <a:ext uri="{FF2B5EF4-FFF2-40B4-BE49-F238E27FC236}">
                  <a16:creationId xmlns:a16="http://schemas.microsoft.com/office/drawing/2014/main" id="{2CB4508C-AD97-4A27-AD02-3EF33C7225CB}"/>
                </a:ext>
              </a:extLst>
            </p:cNvPr>
            <p:cNvSpPr txBox="1">
              <a:spLocks noChangeArrowheads="1"/>
            </p:cNvSpPr>
            <p:nvPr/>
          </p:nvSpPr>
          <p:spPr bwMode="auto">
            <a:xfrm>
              <a:off x="4150" y="1933"/>
              <a:ext cx="1452" cy="233"/>
            </a:xfrm>
            <a:prstGeom prst="rect">
              <a:avLst/>
            </a:prstGeom>
            <a:noFill/>
            <a:ln>
              <a:noFill/>
            </a:ln>
            <a:effectLst>
              <a:prstShdw prst="shdw13" dist="53882" dir="13500000">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s-ES" altLang="es-ES" sz="1800" dirty="0">
                  <a:latin typeface="Berlin Sans FB Demi" panose="020E0802020502020306" pitchFamily="34" charset="0"/>
                </a:rPr>
                <a:t>Clientes/usuarios(as)</a:t>
              </a:r>
            </a:p>
          </p:txBody>
        </p:sp>
      </p:grpSp>
      <p:sp>
        <p:nvSpPr>
          <p:cNvPr id="32779" name="AutoShape 12">
            <a:extLst>
              <a:ext uri="{FF2B5EF4-FFF2-40B4-BE49-F238E27FC236}">
                <a16:creationId xmlns:a16="http://schemas.microsoft.com/office/drawing/2014/main" id="{070EBB47-BA36-4E62-B22F-B5C0C566D3F5}"/>
              </a:ext>
            </a:extLst>
          </p:cNvPr>
          <p:cNvSpPr>
            <a:spLocks noChangeArrowheads="1"/>
          </p:cNvSpPr>
          <p:nvPr/>
        </p:nvSpPr>
        <p:spPr bwMode="auto">
          <a:xfrm>
            <a:off x="7124897" y="3761290"/>
            <a:ext cx="733425" cy="1214438"/>
          </a:xfrm>
          <a:prstGeom prst="curvedLeftArrow">
            <a:avLst>
              <a:gd name="adj1" fmla="val 33117"/>
              <a:gd name="adj2" fmla="val 66234"/>
              <a:gd name="adj3" fmla="val 33333"/>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ES" sz="1800">
              <a:latin typeface="Berlin Sans FB Demi" panose="020E0802020502020306" pitchFamily="34" charset="0"/>
            </a:endParaRPr>
          </a:p>
        </p:txBody>
      </p:sp>
      <p:sp>
        <p:nvSpPr>
          <p:cNvPr id="32780" name="AutoShape 13">
            <a:extLst>
              <a:ext uri="{FF2B5EF4-FFF2-40B4-BE49-F238E27FC236}">
                <a16:creationId xmlns:a16="http://schemas.microsoft.com/office/drawing/2014/main" id="{4D4A32F6-E13E-4140-B627-5B65CC103FB5}"/>
              </a:ext>
            </a:extLst>
          </p:cNvPr>
          <p:cNvSpPr>
            <a:spLocks noChangeArrowheads="1"/>
          </p:cNvSpPr>
          <p:nvPr/>
        </p:nvSpPr>
        <p:spPr bwMode="auto">
          <a:xfrm rot="10800000" flipH="1">
            <a:off x="1762955" y="3743371"/>
            <a:ext cx="792163" cy="1214437"/>
          </a:xfrm>
          <a:prstGeom prst="curvedRightArrow">
            <a:avLst>
              <a:gd name="adj1" fmla="val 30661"/>
              <a:gd name="adj2" fmla="val 61323"/>
              <a:gd name="adj3" fmla="val 33333"/>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ES" sz="1800">
              <a:latin typeface="Berlin Sans FB Demi" panose="020E0802020502020306" pitchFamily="34" charset="0"/>
            </a:endParaRPr>
          </a:p>
        </p:txBody>
      </p:sp>
      <p:pic>
        <p:nvPicPr>
          <p:cNvPr id="23" name="Picture 2" descr="Resultado de imagen para flechas curv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474687">
            <a:off x="2349993" y="705979"/>
            <a:ext cx="4876800" cy="4876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343730"/>
      </p:ext>
    </p:extLst>
  </p:cSld>
  <p:clrMapOvr>
    <a:masterClrMapping/>
  </p:clrMapOvr>
  <p:transition spd="slow">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Resultado de imagen para direccion del marketing + kotl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2940520"/>
            <a:ext cx="3047990" cy="391748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4" name="Rectángulo 3"/>
          <p:cNvSpPr/>
          <p:nvPr/>
        </p:nvSpPr>
        <p:spPr>
          <a:xfrm>
            <a:off x="4139952" y="2382118"/>
            <a:ext cx="4896544" cy="4401205"/>
          </a:xfrm>
          <a:prstGeom prst="rect">
            <a:avLst/>
          </a:prstGeom>
        </p:spPr>
        <p:txBody>
          <a:bodyPr wrap="square">
            <a:spAutoFit/>
          </a:bodyPr>
          <a:lstStyle/>
          <a:p>
            <a:r>
              <a:rPr lang="es-CL" sz="2800" dirty="0">
                <a:solidFill>
                  <a:srgbClr val="404040"/>
                </a:solidFill>
                <a:latin typeface="Ubuntu"/>
              </a:rPr>
              <a:t>“El Marketing es un proceso administrativo y social, a través del cual individuos y grupos obtienen lo que necesitan y desean mediante la generación, la oferta y el intercambio de productos de valor con sus iguales”.</a:t>
            </a:r>
            <a:endParaRPr lang="es-CL" sz="2800" b="0" dirty="0">
              <a:solidFill>
                <a:srgbClr val="404040"/>
              </a:solidFill>
              <a:latin typeface="Ubuntu"/>
            </a:endParaRPr>
          </a:p>
          <a:p>
            <a:r>
              <a:rPr lang="es-CL" sz="2800" b="0" dirty="0">
                <a:solidFill>
                  <a:srgbClr val="404040"/>
                </a:solidFill>
                <a:latin typeface="Ubuntu"/>
              </a:rPr>
              <a:t> </a:t>
            </a:r>
            <a:endParaRPr lang="es-CL" sz="2800" b="0" i="0" dirty="0">
              <a:solidFill>
                <a:srgbClr val="404040"/>
              </a:solidFill>
              <a:effectLst/>
              <a:latin typeface="Ubuntu"/>
            </a:endParaRPr>
          </a:p>
        </p:txBody>
      </p:sp>
      <p:sp>
        <p:nvSpPr>
          <p:cNvPr id="6" name="Título 1"/>
          <p:cNvSpPr>
            <a:spLocks noGrp="1"/>
          </p:cNvSpPr>
          <p:nvPr>
            <p:ph type="title"/>
          </p:nvPr>
        </p:nvSpPr>
        <p:spPr>
          <a:xfrm>
            <a:off x="0" y="188640"/>
            <a:ext cx="9143999" cy="1143000"/>
          </a:xfrm>
          <a:solidFill>
            <a:schemeClr val="accent2">
              <a:lumMod val="50000"/>
            </a:schemeClr>
          </a:solidFill>
        </p:spPr>
        <p:txBody>
          <a:bodyPr/>
          <a:lstStyle/>
          <a:p>
            <a:r>
              <a:rPr lang="es-CL" sz="3400" b="1" dirty="0">
                <a:solidFill>
                  <a:srgbClr val="CC9900"/>
                </a:solidFill>
              </a:rPr>
              <a:t>Definición de Marketing</a:t>
            </a:r>
          </a:p>
        </p:txBody>
      </p:sp>
      <p:pic>
        <p:nvPicPr>
          <p:cNvPr id="12" name="Imagen 11"/>
          <p:cNvPicPr>
            <a:picLocks noChangeAspect="1"/>
          </p:cNvPicPr>
          <p:nvPr/>
        </p:nvPicPr>
        <p:blipFill>
          <a:blip r:embed="rId3"/>
          <a:stretch>
            <a:fillRect/>
          </a:stretch>
        </p:blipFill>
        <p:spPr>
          <a:xfrm rot="21170470">
            <a:off x="467544" y="1556792"/>
            <a:ext cx="2809875" cy="16859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74660331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188640"/>
            <a:ext cx="9143999" cy="1143000"/>
          </a:xfrm>
          <a:solidFill>
            <a:srgbClr val="FF66CC"/>
          </a:solidFill>
        </p:spPr>
        <p:txBody>
          <a:bodyPr/>
          <a:lstStyle/>
          <a:p>
            <a:r>
              <a:rPr lang="es-CL" sz="3400" b="1" dirty="0"/>
              <a:t>Definición de Marketing</a:t>
            </a:r>
            <a:br>
              <a:rPr lang="es-CL" b="1" dirty="0"/>
            </a:br>
            <a:r>
              <a:rPr lang="es-CL" sz="1800" b="1" dirty="0"/>
              <a:t>Basada en el concepto de intercambio y aplicable a cualquier organización</a:t>
            </a:r>
          </a:p>
        </p:txBody>
      </p:sp>
      <p:sp>
        <p:nvSpPr>
          <p:cNvPr id="3" name="Marcador de contenido 2"/>
          <p:cNvSpPr>
            <a:spLocks noGrp="1"/>
          </p:cNvSpPr>
          <p:nvPr>
            <p:ph idx="1"/>
          </p:nvPr>
        </p:nvSpPr>
        <p:spPr>
          <a:xfrm>
            <a:off x="457200" y="1711349"/>
            <a:ext cx="8686800" cy="4525963"/>
          </a:xfrm>
        </p:spPr>
        <p:txBody>
          <a:bodyPr/>
          <a:lstStyle/>
          <a:p>
            <a:pPr marL="0" indent="0">
              <a:buNone/>
            </a:pPr>
            <a:r>
              <a:rPr lang="es-CL" sz="2100" dirty="0"/>
              <a:t>Sistema total de actividades de negocios ideado para planear productos satisfactores de necesidades, asignarles precio, promoverlos y distribuirlos a los mercados meta, a fin de lograr los objetivos de la organización.</a:t>
            </a:r>
          </a:p>
          <a:p>
            <a:pPr marL="0" indent="0">
              <a:buNone/>
            </a:pPr>
            <a:r>
              <a:rPr lang="es-CL" sz="2100" dirty="0"/>
              <a:t>Esta definición tiene dos implicaciones significativas: </a:t>
            </a:r>
          </a:p>
          <a:p>
            <a:pPr marL="0" indent="0">
              <a:buNone/>
            </a:pPr>
            <a:r>
              <a:rPr lang="es-CL" sz="2100" dirty="0"/>
              <a:t>• Enfoque. Todo el sistema de actividades de negocios debe orientarse al cliente. Los deseos de los clientes deben reconocerse y satisfacerse. </a:t>
            </a:r>
          </a:p>
          <a:p>
            <a:pPr marL="0" indent="0">
              <a:buNone/>
            </a:pPr>
            <a:r>
              <a:rPr lang="es-CL" sz="2100" dirty="0"/>
              <a:t>• Duración. El marketing debe empezar con una idea del producto satisfactor y no debe terminar sino hasta que las necesidades de los clientes estén completamente satisfechas, lo cual puede darse algún tiempo después de que se haga el intercambio. </a:t>
            </a:r>
          </a:p>
        </p:txBody>
      </p:sp>
      <p:pic>
        <p:nvPicPr>
          <p:cNvPr id="4" name="Imagen 3"/>
          <p:cNvPicPr>
            <a:picLocks noChangeAspect="1"/>
          </p:cNvPicPr>
          <p:nvPr/>
        </p:nvPicPr>
        <p:blipFill>
          <a:blip r:embed="rId2"/>
          <a:stretch>
            <a:fillRect/>
          </a:stretch>
        </p:blipFill>
        <p:spPr>
          <a:xfrm>
            <a:off x="2555776" y="5582077"/>
            <a:ext cx="4178226" cy="1310470"/>
          </a:xfrm>
          <a:prstGeom prst="rect">
            <a:avLst/>
          </a:prstGeom>
        </p:spPr>
      </p:pic>
    </p:spTree>
    <p:extLst>
      <p:ext uri="{BB962C8B-B14F-4D97-AF65-F5344CB8AC3E}">
        <p14:creationId xmlns:p14="http://schemas.microsoft.com/office/powerpoint/2010/main" val="339858696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310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996"/>
            <a:ext cx="5148263" cy="6553200"/>
          </a:xfrm>
          <a:prstGeom prst="rect">
            <a:avLst/>
          </a:prstGeom>
          <a:noFill/>
          <a:extLst>
            <a:ext uri="{909E8E84-426E-40DD-AFC4-6F175D3DCCD1}">
              <a14:hiddenFill xmlns:a14="http://schemas.microsoft.com/office/drawing/2010/main">
                <a:solidFill>
                  <a:srgbClr val="FFFFFF"/>
                </a:solidFill>
              </a14:hiddenFill>
            </a:ext>
          </a:extLst>
        </p:spPr>
      </p:pic>
      <p:sp>
        <p:nvSpPr>
          <p:cNvPr id="303110" name="Rectangle 6"/>
          <p:cNvSpPr>
            <a:spLocks noChangeArrowheads="1"/>
          </p:cNvSpPr>
          <p:nvPr/>
        </p:nvSpPr>
        <p:spPr bwMode="auto">
          <a:xfrm>
            <a:off x="5148263" y="0"/>
            <a:ext cx="3995737" cy="68580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ES" altLang="es-CL"/>
          </a:p>
        </p:txBody>
      </p:sp>
      <p:sp>
        <p:nvSpPr>
          <p:cNvPr id="303112" name="Text Box 8"/>
          <p:cNvSpPr txBox="1">
            <a:spLocks noChangeArrowheads="1"/>
          </p:cNvSpPr>
          <p:nvPr/>
        </p:nvSpPr>
        <p:spPr bwMode="auto">
          <a:xfrm>
            <a:off x="4641850" y="5326063"/>
            <a:ext cx="4211638"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es-ES" altLang="es-CL" sz="2800" dirty="0">
                <a:solidFill>
                  <a:schemeClr val="bg1"/>
                </a:solidFill>
                <a:latin typeface="Cooper Black" panose="0208090404030B020404" pitchFamily="18" charset="0"/>
              </a:rPr>
              <a:t>ESTRATEGIA DE  MARKETING</a:t>
            </a:r>
          </a:p>
        </p:txBody>
      </p:sp>
      <p:sp>
        <p:nvSpPr>
          <p:cNvPr id="303113" name="Rectangle 9"/>
          <p:cNvSpPr>
            <a:spLocks noChangeArrowheads="1"/>
          </p:cNvSpPr>
          <p:nvPr/>
        </p:nvSpPr>
        <p:spPr bwMode="auto">
          <a:xfrm>
            <a:off x="0" y="6551613"/>
            <a:ext cx="5292725" cy="333375"/>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Tree>
    <p:extLst>
      <p:ext uri="{BB962C8B-B14F-4D97-AF65-F5344CB8AC3E}">
        <p14:creationId xmlns:p14="http://schemas.microsoft.com/office/powerpoint/2010/main" val="327144209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755576" y="34785"/>
            <a:ext cx="7771071" cy="6732315"/>
          </a:xfrm>
          <a:prstGeom prst="rect">
            <a:avLst/>
          </a:prstGeom>
        </p:spPr>
      </p:pic>
    </p:spTree>
    <p:extLst>
      <p:ext uri="{BB962C8B-B14F-4D97-AF65-F5344CB8AC3E}">
        <p14:creationId xmlns:p14="http://schemas.microsoft.com/office/powerpoint/2010/main" val="175913074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descr="Papel bouquet"/>
          <p:cNvSpPr>
            <a:spLocks noChangeArrowheads="1"/>
          </p:cNvSpPr>
          <p:nvPr/>
        </p:nvSpPr>
        <p:spPr bwMode="auto">
          <a:xfrm>
            <a:off x="0" y="0"/>
            <a:ext cx="9144000" cy="6858000"/>
          </a:xfrm>
          <a:prstGeom prst="rect">
            <a:avLst/>
          </a:prstGeom>
          <a:blipFill dpi="0" rotWithShape="1">
            <a:blip r:embed="rId2"/>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11619" name="Rectangle 3"/>
          <p:cNvSpPr>
            <a:spLocks noGrp="1" noChangeArrowheads="1"/>
          </p:cNvSpPr>
          <p:nvPr>
            <p:ph type="title"/>
          </p:nvPr>
        </p:nvSpPr>
        <p:spPr>
          <a:xfrm>
            <a:off x="519113" y="260350"/>
            <a:ext cx="8229600" cy="1143000"/>
          </a:xfrm>
        </p:spPr>
        <p:txBody>
          <a:bodyPr/>
          <a:lstStyle/>
          <a:p>
            <a:r>
              <a:rPr lang="es-CL" altLang="es-CL">
                <a:latin typeface="Elephant" panose="02020904090505020303" pitchFamily="18" charset="0"/>
              </a:rPr>
              <a:t>Explorar el ambiente…</a:t>
            </a:r>
          </a:p>
        </p:txBody>
      </p:sp>
      <p:pic>
        <p:nvPicPr>
          <p:cNvPr id="1116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2988" y="1484313"/>
            <a:ext cx="7058025" cy="4697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4660934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1692275" y="44450"/>
            <a:ext cx="5975350" cy="1143000"/>
          </a:xfrm>
          <a:noFill/>
          <a:ln/>
        </p:spPr>
        <p:txBody>
          <a:bodyPr/>
          <a:lstStyle/>
          <a:p>
            <a:r>
              <a:rPr lang="es-CL" altLang="es-CL" sz="4800" b="1">
                <a:solidFill>
                  <a:srgbClr val="800000"/>
                </a:solidFill>
                <a:effectLst>
                  <a:outerShdw blurRad="38100" dist="38100" dir="2700000" algn="tl">
                    <a:srgbClr val="C0C0C0"/>
                  </a:outerShdw>
                </a:effectLst>
                <a:latin typeface="Berlin Sans FB Demi" panose="020E0802020502020306" pitchFamily="34" charset="0"/>
              </a:rPr>
              <a:t>El Mercado</a:t>
            </a:r>
            <a:endParaRPr lang="es-ES" altLang="es-CL" sz="4800" b="1">
              <a:solidFill>
                <a:srgbClr val="800000"/>
              </a:solidFill>
              <a:effectLst>
                <a:outerShdw blurRad="38100" dist="38100" dir="2700000" algn="tl">
                  <a:srgbClr val="C0C0C0"/>
                </a:outerShdw>
              </a:effectLst>
              <a:latin typeface="Berlin Sans FB Demi" panose="020E0802020502020306" pitchFamily="34" charset="0"/>
            </a:endParaRPr>
          </a:p>
        </p:txBody>
      </p:sp>
      <p:pic>
        <p:nvPicPr>
          <p:cNvPr id="11469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088" y="1125538"/>
            <a:ext cx="7561262" cy="5008562"/>
          </a:xfrm>
          <a:prstGeom prst="rect">
            <a:avLst/>
          </a:prstGeom>
          <a:noFill/>
          <a:ln w="76200">
            <a:solidFill>
              <a:srgbClr val="990033"/>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321456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1" name="2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198102"/>
            <a:ext cx="3368922" cy="5626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uadroTexto 2"/>
          <p:cNvSpPr txBox="1"/>
          <p:nvPr/>
        </p:nvSpPr>
        <p:spPr>
          <a:xfrm>
            <a:off x="-1175242" y="5483259"/>
            <a:ext cx="10283746" cy="754053"/>
          </a:xfrm>
          <a:prstGeom prst="rect">
            <a:avLst/>
          </a:prstGeom>
          <a:noFill/>
        </p:spPr>
        <p:txBody>
          <a:bodyPr wrap="square" rtlCol="0">
            <a:spAutoFit/>
          </a:bodyPr>
          <a:lstStyle/>
          <a:p>
            <a:r>
              <a:rPr lang="es-CL" sz="4300" b="1" dirty="0">
                <a:solidFill>
                  <a:prstClr val="black"/>
                </a:solidFill>
                <a:effectLst>
                  <a:outerShdw blurRad="38100" dist="38100" dir="2700000" algn="tl">
                    <a:srgbClr val="000000">
                      <a:alpha val="43137"/>
                    </a:srgbClr>
                  </a:outerShdw>
                </a:effectLst>
                <a:latin typeface="Jokerman" panose="04090605060D06020702" pitchFamily="82" charset="0"/>
                <a:cs typeface="AngsanaUPC" panose="02020603050405020304" pitchFamily="18" charset="-34"/>
              </a:rPr>
              <a:t>         QUÉ PREGUNTAS ME SURGEN ?</a:t>
            </a:r>
            <a:endParaRPr lang="es-ES" sz="4300" b="1" dirty="0">
              <a:solidFill>
                <a:prstClr val="black"/>
              </a:solidFill>
              <a:effectLst>
                <a:outerShdw blurRad="38100" dist="38100" dir="2700000" algn="tl">
                  <a:srgbClr val="000000">
                    <a:alpha val="43137"/>
                  </a:srgbClr>
                </a:outerShdw>
              </a:effectLst>
              <a:latin typeface="Jokerman" panose="04090605060D06020702" pitchFamily="82" charset="0"/>
              <a:cs typeface="AngsanaUPC" panose="02020603050405020304" pitchFamily="18" charset="-34"/>
            </a:endParaRPr>
          </a:p>
        </p:txBody>
      </p:sp>
    </p:spTree>
    <p:extLst>
      <p:ext uri="{BB962C8B-B14F-4D97-AF65-F5344CB8AC3E}">
        <p14:creationId xmlns:p14="http://schemas.microsoft.com/office/powerpoint/2010/main" val="184986059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a:xfrm>
            <a:off x="1692275" y="44450"/>
            <a:ext cx="5975350" cy="1143000"/>
          </a:xfrm>
          <a:noFill/>
          <a:ln/>
        </p:spPr>
        <p:txBody>
          <a:bodyPr/>
          <a:lstStyle/>
          <a:p>
            <a:r>
              <a:rPr lang="es-CL" altLang="es-CL" sz="4800" b="1">
                <a:solidFill>
                  <a:srgbClr val="800000"/>
                </a:solidFill>
                <a:effectLst>
                  <a:outerShdw blurRad="38100" dist="38100" dir="2700000" algn="tl">
                    <a:srgbClr val="C0C0C0"/>
                  </a:outerShdw>
                </a:effectLst>
                <a:latin typeface="Berlin Sans FB Demi" panose="020E0802020502020306" pitchFamily="34" charset="0"/>
              </a:rPr>
              <a:t>El Mercado</a:t>
            </a:r>
            <a:endParaRPr lang="es-ES" altLang="es-CL" sz="4800" b="1">
              <a:solidFill>
                <a:srgbClr val="800000"/>
              </a:solidFill>
              <a:effectLst>
                <a:outerShdw blurRad="38100" dist="38100" dir="2700000" algn="tl">
                  <a:srgbClr val="C0C0C0"/>
                </a:outerShdw>
              </a:effectLst>
              <a:latin typeface="Berlin Sans FB Demi" panose="020E0802020502020306" pitchFamily="34" charset="0"/>
            </a:endParaRPr>
          </a:p>
        </p:txBody>
      </p:sp>
      <p:pic>
        <p:nvPicPr>
          <p:cNvPr id="1126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088" y="1125538"/>
            <a:ext cx="7561262" cy="5008562"/>
          </a:xfrm>
          <a:prstGeom prst="rect">
            <a:avLst/>
          </a:prstGeom>
          <a:noFill/>
          <a:ln w="76200">
            <a:solidFill>
              <a:srgbClr val="990033"/>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52"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88" y="2133600"/>
            <a:ext cx="4032250" cy="3216275"/>
          </a:xfrm>
          <a:prstGeom prst="rect">
            <a:avLst/>
          </a:prstGeom>
          <a:noFill/>
          <a:extLst>
            <a:ext uri="{909E8E84-426E-40DD-AFC4-6F175D3DCCD1}">
              <a14:hiddenFill xmlns:a14="http://schemas.microsoft.com/office/drawing/2010/main">
                <a:solidFill>
                  <a:srgbClr val="FFFFFF"/>
                </a:solidFill>
              </a14:hiddenFill>
            </a:ext>
          </a:extLst>
        </p:spPr>
      </p:pic>
      <p:pic>
        <p:nvPicPr>
          <p:cNvPr id="112655"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3800" y="2133600"/>
            <a:ext cx="3889375" cy="31988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92885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12655"/>
                                        </p:tgtEl>
                                        <p:attrNameLst>
                                          <p:attrName>style.visibility</p:attrName>
                                        </p:attrNameLst>
                                      </p:cBhvr>
                                      <p:to>
                                        <p:strVal val="visible"/>
                                      </p:to>
                                    </p:set>
                                    <p:animEffect transition="in" filter="dissolve">
                                      <p:cBhvr>
                                        <p:cTn id="7" dur="2000"/>
                                        <p:tgtEl>
                                          <p:spTgt spid="11265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112652"/>
                                        </p:tgtEl>
                                        <p:attrNameLst>
                                          <p:attrName>style.visibility</p:attrName>
                                        </p:attrNameLst>
                                      </p:cBhvr>
                                      <p:to>
                                        <p:strVal val="visible"/>
                                      </p:to>
                                    </p:set>
                                    <p:animEffect transition="in" filter="dissolve">
                                      <p:cBhvr>
                                        <p:cTn id="12" dur="2000"/>
                                        <p:tgtEl>
                                          <p:spTgt spid="1126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Título"/>
          <p:cNvSpPr>
            <a:spLocks noGrp="1"/>
          </p:cNvSpPr>
          <p:nvPr>
            <p:ph type="title"/>
          </p:nvPr>
        </p:nvSpPr>
        <p:spPr>
          <a:xfrm>
            <a:off x="107950" y="115888"/>
            <a:ext cx="8856663" cy="1143000"/>
          </a:xfrm>
          <a:solidFill>
            <a:srgbClr val="92D050"/>
          </a:solidFill>
        </p:spPr>
        <p:txBody>
          <a:bodyPr/>
          <a:lstStyle/>
          <a:p>
            <a:r>
              <a:rPr lang="es-MX" altLang="es-CL">
                <a:latin typeface="Berlin Sans FB Demi" panose="020E0802020502020306" pitchFamily="34" charset="0"/>
              </a:rPr>
              <a:t>El mercado</a:t>
            </a:r>
            <a:endParaRPr lang="es-CL" altLang="es-CL">
              <a:latin typeface="Berlin Sans FB Demi" panose="020E0802020502020306" pitchFamily="34" charset="0"/>
            </a:endParaRPr>
          </a:p>
        </p:txBody>
      </p:sp>
      <p:sp>
        <p:nvSpPr>
          <p:cNvPr id="29699" name="2 Marcador de contenido"/>
          <p:cNvSpPr>
            <a:spLocks noGrp="1"/>
          </p:cNvSpPr>
          <p:nvPr>
            <p:ph idx="1"/>
          </p:nvPr>
        </p:nvSpPr>
        <p:spPr>
          <a:xfrm>
            <a:off x="179388" y="1600200"/>
            <a:ext cx="8785225" cy="1397000"/>
          </a:xfrm>
          <a:solidFill>
            <a:srgbClr val="FFFF00"/>
          </a:solidFill>
        </p:spPr>
        <p:txBody>
          <a:bodyPr/>
          <a:lstStyle/>
          <a:p>
            <a:pPr marL="0" indent="0">
              <a:buFontTx/>
              <a:buNone/>
            </a:pPr>
            <a:r>
              <a:rPr lang="es-CL" altLang="es-CL" sz="2800">
                <a:latin typeface="Berlin Sans FB Demi" panose="020E0802020502020306" pitchFamily="34" charset="0"/>
              </a:rPr>
              <a:t>El mercado es el ambiente social o virtual que propicia las condiciones para el intercambio de bienes y servicios. </a:t>
            </a:r>
          </a:p>
        </p:txBody>
      </p:sp>
      <p:sp>
        <p:nvSpPr>
          <p:cNvPr id="29700" name="4 Rectángulo"/>
          <p:cNvSpPr>
            <a:spLocks noChangeArrowheads="1"/>
          </p:cNvSpPr>
          <p:nvPr/>
        </p:nvSpPr>
        <p:spPr bwMode="auto">
          <a:xfrm>
            <a:off x="107950" y="3284538"/>
            <a:ext cx="8856663" cy="26781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Berlin Sans FB Demi" panose="020E0802020502020306" pitchFamily="34" charset="0"/>
                <a:cs typeface="Arial" panose="020B0604020202020204" pitchFamily="34" charset="0"/>
              </a:defRPr>
            </a:lvl1pPr>
            <a:lvl2pPr marL="742950" indent="-285750" eaLnBrk="0" hangingPunct="0">
              <a:defRPr>
                <a:solidFill>
                  <a:schemeClr val="tx1"/>
                </a:solidFill>
                <a:latin typeface="Berlin Sans FB Demi" panose="020E0802020502020306" pitchFamily="34" charset="0"/>
                <a:cs typeface="Arial" panose="020B0604020202020204" pitchFamily="34" charset="0"/>
              </a:defRPr>
            </a:lvl2pPr>
            <a:lvl3pPr marL="1143000" indent="-228600" eaLnBrk="0" hangingPunct="0">
              <a:defRPr>
                <a:solidFill>
                  <a:schemeClr val="tx1"/>
                </a:solidFill>
                <a:latin typeface="Berlin Sans FB Demi" panose="020E0802020502020306" pitchFamily="34" charset="0"/>
                <a:cs typeface="Arial" panose="020B0604020202020204" pitchFamily="34" charset="0"/>
              </a:defRPr>
            </a:lvl3pPr>
            <a:lvl4pPr marL="1600200" indent="-228600" eaLnBrk="0" hangingPunct="0">
              <a:defRPr>
                <a:solidFill>
                  <a:schemeClr val="tx1"/>
                </a:solidFill>
                <a:latin typeface="Berlin Sans FB Demi" panose="020E0802020502020306" pitchFamily="34" charset="0"/>
                <a:cs typeface="Arial" panose="020B0604020202020204" pitchFamily="34" charset="0"/>
              </a:defRPr>
            </a:lvl4pPr>
            <a:lvl5pPr marL="2057400" indent="-228600" eaLnBrk="0" hangingPunct="0">
              <a:defRPr>
                <a:solidFill>
                  <a:schemeClr val="tx1"/>
                </a:solidFill>
                <a:latin typeface="Berlin Sans FB Demi" panose="020E0802020502020306"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erlin Sans FB Demi" panose="020E0802020502020306" pitchFamily="34" charset="0"/>
                <a:cs typeface="Arial" panose="020B0604020202020204" pitchFamily="34" charset="0"/>
              </a:defRPr>
            </a:lvl9pPr>
          </a:lstStyle>
          <a:p>
            <a:pPr eaLnBrk="1" hangingPunct="1"/>
            <a:r>
              <a:rPr lang="es-CL" altLang="es-CL" sz="2800"/>
              <a:t>Este espacio está constituido por personas que tienen necesidades específicas no cubiertas y que, por tal motivo, están dispuestas a adquirir bienes y/o servicios que los satisfagan y que cubran aspectos tales como: calidad, variedad, atención, precio adecuado, entre otros. </a:t>
            </a:r>
          </a:p>
        </p:txBody>
      </p:sp>
    </p:spTree>
    <p:extLst>
      <p:ext uri="{BB962C8B-B14F-4D97-AF65-F5344CB8AC3E}">
        <p14:creationId xmlns:p14="http://schemas.microsoft.com/office/powerpoint/2010/main" val="63974422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556529" y="692697"/>
            <a:ext cx="7903904" cy="528900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05967275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560658" y="764704"/>
            <a:ext cx="8002101" cy="519794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8928918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701745" y="908720"/>
            <a:ext cx="7665968" cy="499201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2539998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4763" y="871537"/>
            <a:ext cx="9153525" cy="51149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56934443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552" y="4734272"/>
            <a:ext cx="8604448" cy="1143000"/>
          </a:xfrm>
        </p:spPr>
        <p:txBody>
          <a:bodyPr/>
          <a:lstStyle/>
          <a:p>
            <a:r>
              <a:rPr lang="es-ES_tradnl" altLang="es-CL" b="1" dirty="0">
                <a:solidFill>
                  <a:srgbClr val="0070C0"/>
                </a:solidFill>
                <a:effectLst>
                  <a:outerShdw blurRad="38100" dist="38100" dir="2700000" algn="tl">
                    <a:srgbClr val="FFFFFF"/>
                  </a:outerShdw>
                </a:effectLst>
                <a:latin typeface="Stencil" panose="040409050D0802020404" pitchFamily="82" charset="0"/>
              </a:rPr>
              <a:t>Es en todo el mercado y no </a:t>
            </a:r>
            <a:r>
              <a:rPr lang="es-ES_tradnl" altLang="es-CL" b="1" u="sng" dirty="0">
                <a:solidFill>
                  <a:srgbClr val="0070C0"/>
                </a:solidFill>
                <a:effectLst>
                  <a:outerShdw blurRad="38100" dist="38100" dir="2700000" algn="tl">
                    <a:srgbClr val="FFFFFF"/>
                  </a:outerShdw>
                </a:effectLst>
                <a:latin typeface="Stencil" panose="040409050D0802020404" pitchFamily="82" charset="0"/>
              </a:rPr>
              <a:t>sólo</a:t>
            </a:r>
            <a:r>
              <a:rPr lang="es-ES_tradnl" altLang="es-CL" b="1" dirty="0">
                <a:solidFill>
                  <a:srgbClr val="0070C0"/>
                </a:solidFill>
                <a:effectLst>
                  <a:outerShdw blurRad="38100" dist="38100" dir="2700000" algn="tl">
                    <a:srgbClr val="FFFFFF"/>
                  </a:outerShdw>
                </a:effectLst>
                <a:latin typeface="Stencil" panose="040409050D0802020404" pitchFamily="82" charset="0"/>
              </a:rPr>
              <a:t> en los clientes, donde aparecerán las tendencias socioculturales del futuro</a:t>
            </a:r>
            <a:endParaRPr lang="es-CL" b="1" dirty="0">
              <a:solidFill>
                <a:srgbClr val="0070C0"/>
              </a:solidFill>
              <a:latin typeface="Stencil" panose="040409050D0802020404" pitchFamily="82" charset="0"/>
            </a:endParaRPr>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9800" y="215718"/>
            <a:ext cx="6440592" cy="35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89107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51520" y="116632"/>
            <a:ext cx="8532440" cy="3559428"/>
          </a:xfrm>
          <a:prstGeom prst="rect">
            <a:avLst/>
          </a:prstGeom>
          <a:ln>
            <a:noFill/>
          </a:ln>
          <a:effectLst>
            <a:outerShdw blurRad="292100" dist="139700" dir="2700000" algn="tl" rotWithShape="0">
              <a:srgbClr val="333333">
                <a:alpha val="65000"/>
              </a:srgbClr>
            </a:outerShdw>
          </a:effectLst>
        </p:spPr>
      </p:pic>
      <p:pic>
        <p:nvPicPr>
          <p:cNvPr id="5" name="Imagen 4"/>
          <p:cNvPicPr>
            <a:picLocks noChangeAspect="1"/>
          </p:cNvPicPr>
          <p:nvPr/>
        </p:nvPicPr>
        <p:blipFill>
          <a:blip r:embed="rId3"/>
          <a:stretch>
            <a:fillRect/>
          </a:stretch>
        </p:blipFill>
        <p:spPr>
          <a:xfrm>
            <a:off x="1259632" y="3034347"/>
            <a:ext cx="6912768" cy="384517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02127018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8864" y="5166320"/>
            <a:ext cx="8229600" cy="1143000"/>
          </a:xfrm>
        </p:spPr>
        <p:txBody>
          <a:bodyPr/>
          <a:lstStyle/>
          <a:p>
            <a:pPr lvl="1">
              <a:spcAft>
                <a:spcPts val="600"/>
              </a:spcAft>
              <a:defRPr/>
            </a:pPr>
            <a:r>
              <a:rPr lang="es-ES_tradnl" altLang="es-CL" sz="3400" b="1" dirty="0">
                <a:solidFill>
                  <a:srgbClr val="000000"/>
                </a:solidFill>
                <a:effectLst>
                  <a:outerShdw blurRad="38100" dist="38100" dir="2700000" algn="tl">
                    <a:srgbClr val="FFFFFF"/>
                  </a:outerShdw>
                </a:effectLst>
                <a:latin typeface="Arial Black" panose="020B0A04020102020204" pitchFamily="34" charset="0"/>
              </a:rPr>
              <a:t>El negocio nace desde la necesidad y nunca desde el producto. </a:t>
            </a:r>
          </a:p>
        </p:txBody>
      </p:sp>
      <p:pic>
        <p:nvPicPr>
          <p:cNvPr id="4" name="Imagen 3"/>
          <p:cNvPicPr>
            <a:picLocks noChangeAspect="1"/>
          </p:cNvPicPr>
          <p:nvPr/>
        </p:nvPicPr>
        <p:blipFill>
          <a:blip r:embed="rId2"/>
          <a:stretch>
            <a:fillRect/>
          </a:stretch>
        </p:blipFill>
        <p:spPr>
          <a:xfrm>
            <a:off x="530437" y="491255"/>
            <a:ext cx="7857987" cy="416188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279604827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04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8538" y="620713"/>
            <a:ext cx="5041900" cy="500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0467" name="Rectangle 3"/>
          <p:cNvSpPr>
            <a:spLocks noGrp="1" noChangeArrowheads="1"/>
          </p:cNvSpPr>
          <p:nvPr>
            <p:ph type="title"/>
          </p:nvPr>
        </p:nvSpPr>
        <p:spPr>
          <a:xfrm>
            <a:off x="1403350" y="3716338"/>
            <a:ext cx="5986463" cy="1143000"/>
          </a:xfrm>
          <a:noFill/>
          <a:ln/>
          <a:extLst>
            <a:ext uri="{91240B29-F687-4F45-9708-019B960494DF}">
              <a14:hiddenLine xmlns:a14="http://schemas.microsoft.com/office/drawing/2010/main" w="9525">
                <a:solidFill>
                  <a:schemeClr val="bg2"/>
                </a:solidFill>
                <a:miter lim="800000"/>
                <a:headEnd/>
                <a:tailEnd/>
              </a14:hiddenLine>
            </a:ext>
          </a:extLst>
        </p:spPr>
        <p:txBody>
          <a:bodyPr/>
          <a:lstStyle/>
          <a:p>
            <a:r>
              <a:rPr lang="es-CL" altLang="es-CL" sz="3200" b="1">
                <a:solidFill>
                  <a:srgbClr val="990000"/>
                </a:solidFill>
                <a:effectLst>
                  <a:outerShdw blurRad="38100" dist="38100" dir="2700000" algn="tl">
                    <a:srgbClr val="C0C0C0"/>
                  </a:outerShdw>
                </a:effectLst>
                <a:latin typeface="Eras Bold ITC" panose="020B0907030504020204" pitchFamily="34" charset="0"/>
              </a:rPr>
              <a:t>Ejercicio</a:t>
            </a:r>
            <a:br>
              <a:rPr lang="es-CL" altLang="es-CL" sz="3200" b="1">
                <a:solidFill>
                  <a:srgbClr val="990000"/>
                </a:solidFill>
                <a:effectLst>
                  <a:outerShdw blurRad="38100" dist="38100" dir="2700000" algn="tl">
                    <a:srgbClr val="C0C0C0"/>
                  </a:outerShdw>
                </a:effectLst>
                <a:latin typeface="Eras Bold ITC" panose="020B0907030504020204" pitchFamily="34" charset="0"/>
              </a:rPr>
            </a:br>
            <a:endParaRPr lang="es-ES" altLang="es-CL" sz="3200" b="1">
              <a:solidFill>
                <a:srgbClr val="990000"/>
              </a:solidFill>
              <a:effectLst>
                <a:outerShdw blurRad="38100" dist="38100" dir="2700000" algn="tl">
                  <a:srgbClr val="C0C0C0"/>
                </a:outerShdw>
              </a:effectLst>
              <a:latin typeface="Eras Bold ITC" panose="020B0907030504020204" pitchFamily="34" charset="0"/>
            </a:endParaRPr>
          </a:p>
        </p:txBody>
      </p:sp>
      <p:sp>
        <p:nvSpPr>
          <p:cNvPr id="190468" name="Text Box 4"/>
          <p:cNvSpPr txBox="1">
            <a:spLocks noChangeArrowheads="1"/>
          </p:cNvSpPr>
          <p:nvPr/>
        </p:nvSpPr>
        <p:spPr bwMode="auto">
          <a:xfrm>
            <a:off x="7092950" y="5516563"/>
            <a:ext cx="13684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s-ES" altLang="es-CL"/>
          </a:p>
        </p:txBody>
      </p:sp>
    </p:spTree>
    <p:extLst>
      <p:ext uri="{BB962C8B-B14F-4D97-AF65-F5344CB8AC3E}">
        <p14:creationId xmlns:p14="http://schemas.microsoft.com/office/powerpoint/2010/main" val="1328344322"/>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upo 13">
            <a:extLst>
              <a:ext uri="{FF2B5EF4-FFF2-40B4-BE49-F238E27FC236}">
                <a16:creationId xmlns:a16="http://schemas.microsoft.com/office/drawing/2014/main" id="{E3A3B7A0-E6C3-4918-994C-FAF054192AAA}"/>
              </a:ext>
            </a:extLst>
          </p:cNvPr>
          <p:cNvGrpSpPr/>
          <p:nvPr/>
        </p:nvGrpSpPr>
        <p:grpSpPr>
          <a:xfrm>
            <a:off x="-4566" y="-27383"/>
            <a:ext cx="9148566" cy="6993041"/>
            <a:chOff x="-4566" y="-27383"/>
            <a:chExt cx="9148566" cy="6993041"/>
          </a:xfrm>
          <a:solidFill>
            <a:schemeClr val="accent1">
              <a:lumMod val="50000"/>
            </a:schemeClr>
          </a:solidFill>
        </p:grpSpPr>
        <p:pic>
          <p:nvPicPr>
            <p:cNvPr id="4" name="Imagen 3">
              <a:extLst>
                <a:ext uri="{FF2B5EF4-FFF2-40B4-BE49-F238E27FC236}">
                  <a16:creationId xmlns:a16="http://schemas.microsoft.com/office/drawing/2014/main" id="{171D128D-F444-4177-BCD8-2E1174DDEF3C}"/>
                </a:ext>
              </a:extLst>
            </p:cNvPr>
            <p:cNvPicPr>
              <a:picLocks noChangeAspect="1"/>
            </p:cNvPicPr>
            <p:nvPr/>
          </p:nvPicPr>
          <p:blipFill>
            <a:blip r:embed="rId2"/>
            <a:stretch>
              <a:fillRect/>
            </a:stretch>
          </p:blipFill>
          <p:spPr>
            <a:xfrm>
              <a:off x="286367" y="349834"/>
              <a:ext cx="4213625" cy="3018923"/>
            </a:xfrm>
            <a:prstGeom prst="rect">
              <a:avLst/>
            </a:prstGeom>
            <a:grpFill/>
          </p:spPr>
        </p:pic>
        <p:pic>
          <p:nvPicPr>
            <p:cNvPr id="5" name="Imagen 4">
              <a:extLst>
                <a:ext uri="{FF2B5EF4-FFF2-40B4-BE49-F238E27FC236}">
                  <a16:creationId xmlns:a16="http://schemas.microsoft.com/office/drawing/2014/main" id="{3FE46A2E-582D-45F5-A4ED-7D0322B3F1F4}"/>
                </a:ext>
              </a:extLst>
            </p:cNvPr>
            <p:cNvPicPr>
              <a:picLocks noChangeAspect="1"/>
            </p:cNvPicPr>
            <p:nvPr/>
          </p:nvPicPr>
          <p:blipFill>
            <a:blip r:embed="rId3"/>
            <a:stretch>
              <a:fillRect/>
            </a:stretch>
          </p:blipFill>
          <p:spPr>
            <a:xfrm>
              <a:off x="4848580" y="348275"/>
              <a:ext cx="4027309" cy="3020482"/>
            </a:xfrm>
            <a:prstGeom prst="rect">
              <a:avLst/>
            </a:prstGeom>
            <a:grpFill/>
          </p:spPr>
        </p:pic>
        <p:pic>
          <p:nvPicPr>
            <p:cNvPr id="6" name="Imagen 5">
              <a:extLst>
                <a:ext uri="{FF2B5EF4-FFF2-40B4-BE49-F238E27FC236}">
                  <a16:creationId xmlns:a16="http://schemas.microsoft.com/office/drawing/2014/main" id="{6D0FC360-0948-4F47-A22C-27F40F4904D8}"/>
                </a:ext>
              </a:extLst>
            </p:cNvPr>
            <p:cNvPicPr>
              <a:picLocks noChangeAspect="1"/>
            </p:cNvPicPr>
            <p:nvPr/>
          </p:nvPicPr>
          <p:blipFill>
            <a:blip r:embed="rId4"/>
            <a:stretch>
              <a:fillRect/>
            </a:stretch>
          </p:blipFill>
          <p:spPr>
            <a:xfrm>
              <a:off x="273403" y="3731629"/>
              <a:ext cx="4296916" cy="2656007"/>
            </a:xfrm>
            <a:prstGeom prst="rect">
              <a:avLst/>
            </a:prstGeom>
            <a:grpFill/>
          </p:spPr>
        </p:pic>
        <p:pic>
          <p:nvPicPr>
            <p:cNvPr id="7" name="Imagen 6">
              <a:extLst>
                <a:ext uri="{FF2B5EF4-FFF2-40B4-BE49-F238E27FC236}">
                  <a16:creationId xmlns:a16="http://schemas.microsoft.com/office/drawing/2014/main" id="{945BEB30-E96E-4561-A6A3-8C5A4EBF1F66}"/>
                </a:ext>
              </a:extLst>
            </p:cNvPr>
            <p:cNvPicPr>
              <a:picLocks noChangeAspect="1"/>
            </p:cNvPicPr>
            <p:nvPr/>
          </p:nvPicPr>
          <p:blipFill>
            <a:blip r:embed="rId5"/>
            <a:stretch>
              <a:fillRect/>
            </a:stretch>
          </p:blipFill>
          <p:spPr>
            <a:xfrm>
              <a:off x="4880844" y="3680177"/>
              <a:ext cx="3995936" cy="2758913"/>
            </a:xfrm>
            <a:prstGeom prst="rect">
              <a:avLst/>
            </a:prstGeom>
            <a:grpFill/>
          </p:spPr>
        </p:pic>
        <p:sp>
          <p:nvSpPr>
            <p:cNvPr id="8" name="Rectángulo 7">
              <a:extLst>
                <a:ext uri="{FF2B5EF4-FFF2-40B4-BE49-F238E27FC236}">
                  <a16:creationId xmlns:a16="http://schemas.microsoft.com/office/drawing/2014/main" id="{F028A7C8-F086-4380-857F-F7A4D0AAC4D7}"/>
                </a:ext>
              </a:extLst>
            </p:cNvPr>
            <p:cNvSpPr/>
            <p:nvPr/>
          </p:nvSpPr>
          <p:spPr bwMode="auto">
            <a:xfrm rot="5400000">
              <a:off x="-3139197" y="3251263"/>
              <a:ext cx="6741370" cy="472108"/>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CL" sz="2400" b="1" i="0" u="none" strike="noStrike" cap="none" normalizeH="0" baseline="0">
                <a:ln>
                  <a:noFill/>
                </a:ln>
                <a:solidFill>
                  <a:schemeClr val="tx1"/>
                </a:solidFill>
                <a:effectLst/>
                <a:latin typeface="Berlin Sans FB Demi" pitchFamily="34" charset="0"/>
                <a:cs typeface="Arial" charset="0"/>
              </a:endParaRPr>
            </a:p>
          </p:txBody>
        </p:sp>
        <p:sp>
          <p:nvSpPr>
            <p:cNvPr id="9" name="Rectángulo 8">
              <a:extLst>
                <a:ext uri="{FF2B5EF4-FFF2-40B4-BE49-F238E27FC236}">
                  <a16:creationId xmlns:a16="http://schemas.microsoft.com/office/drawing/2014/main" id="{E183021D-1F88-4F12-AFD2-C38BC4586858}"/>
                </a:ext>
              </a:extLst>
            </p:cNvPr>
            <p:cNvSpPr/>
            <p:nvPr/>
          </p:nvSpPr>
          <p:spPr bwMode="auto">
            <a:xfrm rot="5400000">
              <a:off x="1322633" y="3257145"/>
              <a:ext cx="6741370" cy="472108"/>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CL" sz="2400" b="1" i="0" u="none" strike="noStrike" cap="none" normalizeH="0" baseline="0">
                <a:ln>
                  <a:noFill/>
                </a:ln>
                <a:solidFill>
                  <a:schemeClr val="tx1"/>
                </a:solidFill>
                <a:effectLst/>
                <a:latin typeface="Berlin Sans FB Demi" pitchFamily="34" charset="0"/>
                <a:cs typeface="Arial" charset="0"/>
              </a:endParaRPr>
            </a:p>
          </p:txBody>
        </p:sp>
        <p:sp>
          <p:nvSpPr>
            <p:cNvPr id="10" name="Rectángulo 9">
              <a:extLst>
                <a:ext uri="{FF2B5EF4-FFF2-40B4-BE49-F238E27FC236}">
                  <a16:creationId xmlns:a16="http://schemas.microsoft.com/office/drawing/2014/main" id="{25E44160-FE68-466C-B29A-91A67A7C914D}"/>
                </a:ext>
              </a:extLst>
            </p:cNvPr>
            <p:cNvSpPr/>
            <p:nvPr/>
          </p:nvSpPr>
          <p:spPr bwMode="auto">
            <a:xfrm rot="5400000">
              <a:off x="5519513" y="3188889"/>
              <a:ext cx="6741370" cy="507604"/>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CL" sz="2400" b="1" i="0" u="none" strike="noStrike" cap="none" normalizeH="0" baseline="0">
                <a:ln>
                  <a:noFill/>
                </a:ln>
                <a:solidFill>
                  <a:schemeClr val="tx1"/>
                </a:solidFill>
                <a:effectLst/>
                <a:latin typeface="Berlin Sans FB Demi" pitchFamily="34" charset="0"/>
                <a:cs typeface="Arial" charset="0"/>
              </a:endParaRPr>
            </a:p>
          </p:txBody>
        </p:sp>
        <p:sp>
          <p:nvSpPr>
            <p:cNvPr id="11" name="Rectángulo 10">
              <a:extLst>
                <a:ext uri="{FF2B5EF4-FFF2-40B4-BE49-F238E27FC236}">
                  <a16:creationId xmlns:a16="http://schemas.microsoft.com/office/drawing/2014/main" id="{169F224C-F059-418A-8EE0-C8831F695E6C}"/>
                </a:ext>
              </a:extLst>
            </p:cNvPr>
            <p:cNvSpPr/>
            <p:nvPr/>
          </p:nvSpPr>
          <p:spPr bwMode="auto">
            <a:xfrm rot="10800000">
              <a:off x="0" y="-27383"/>
              <a:ext cx="9108504" cy="584330"/>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CL" sz="2400" b="1" i="0" u="none" strike="noStrike" cap="none" normalizeH="0" baseline="0">
                <a:ln>
                  <a:noFill/>
                </a:ln>
                <a:solidFill>
                  <a:schemeClr val="tx1"/>
                </a:solidFill>
                <a:effectLst/>
                <a:latin typeface="Berlin Sans FB Demi" pitchFamily="34" charset="0"/>
                <a:cs typeface="Arial" charset="0"/>
              </a:endParaRPr>
            </a:p>
          </p:txBody>
        </p:sp>
        <p:sp>
          <p:nvSpPr>
            <p:cNvPr id="12" name="Rectángulo 11">
              <a:extLst>
                <a:ext uri="{FF2B5EF4-FFF2-40B4-BE49-F238E27FC236}">
                  <a16:creationId xmlns:a16="http://schemas.microsoft.com/office/drawing/2014/main" id="{A271AF5C-66EC-4AEC-B66B-1C968259BE6C}"/>
                </a:ext>
              </a:extLst>
            </p:cNvPr>
            <p:cNvSpPr/>
            <p:nvPr/>
          </p:nvSpPr>
          <p:spPr bwMode="auto">
            <a:xfrm rot="10800000">
              <a:off x="35496" y="3204709"/>
              <a:ext cx="9108504" cy="584330"/>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CL" sz="2400" b="1" i="0" u="none" strike="noStrike" cap="none" normalizeH="0" baseline="0">
                <a:ln>
                  <a:noFill/>
                </a:ln>
                <a:solidFill>
                  <a:schemeClr val="tx1"/>
                </a:solidFill>
                <a:effectLst/>
                <a:latin typeface="Berlin Sans FB Demi" pitchFamily="34" charset="0"/>
                <a:cs typeface="Arial" charset="0"/>
              </a:endParaRPr>
            </a:p>
          </p:txBody>
        </p:sp>
        <p:sp>
          <p:nvSpPr>
            <p:cNvPr id="13" name="Rectángulo 12">
              <a:extLst>
                <a:ext uri="{FF2B5EF4-FFF2-40B4-BE49-F238E27FC236}">
                  <a16:creationId xmlns:a16="http://schemas.microsoft.com/office/drawing/2014/main" id="{84E0CDEB-DA54-41CE-92C7-12FB1DB9496A}"/>
                </a:ext>
              </a:extLst>
            </p:cNvPr>
            <p:cNvSpPr/>
            <p:nvPr/>
          </p:nvSpPr>
          <p:spPr bwMode="auto">
            <a:xfrm rot="10800000">
              <a:off x="35496" y="6381328"/>
              <a:ext cx="9108504" cy="584330"/>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CL" sz="2400" b="1" i="0" u="none" strike="noStrike" cap="none" normalizeH="0" baseline="0">
                <a:ln>
                  <a:noFill/>
                </a:ln>
                <a:solidFill>
                  <a:schemeClr val="tx1"/>
                </a:solidFill>
                <a:effectLst/>
                <a:latin typeface="Berlin Sans FB Demi" pitchFamily="34" charset="0"/>
                <a:cs typeface="Arial" charset="0"/>
              </a:endParaRPr>
            </a:p>
          </p:txBody>
        </p:sp>
      </p:grpSp>
      <p:sp>
        <p:nvSpPr>
          <p:cNvPr id="15" name="CuadroTexto 14">
            <a:extLst>
              <a:ext uri="{FF2B5EF4-FFF2-40B4-BE49-F238E27FC236}">
                <a16:creationId xmlns:a16="http://schemas.microsoft.com/office/drawing/2014/main" id="{C90861D9-2D3E-41FA-AD9A-E87BF8E88482}"/>
              </a:ext>
            </a:extLst>
          </p:cNvPr>
          <p:cNvSpPr txBox="1"/>
          <p:nvPr/>
        </p:nvSpPr>
        <p:spPr>
          <a:xfrm>
            <a:off x="5004048" y="116632"/>
            <a:ext cx="3888432" cy="369332"/>
          </a:xfrm>
          <a:prstGeom prst="rect">
            <a:avLst/>
          </a:prstGeom>
          <a:noFill/>
        </p:spPr>
        <p:txBody>
          <a:bodyPr wrap="square" rtlCol="0">
            <a:spAutoFit/>
          </a:bodyPr>
          <a:lstStyle/>
          <a:p>
            <a:r>
              <a:rPr lang="es-CL" b="1" dirty="0">
                <a:solidFill>
                  <a:schemeClr val="bg1"/>
                </a:solidFill>
              </a:rPr>
              <a:t>Lugar + Tiempo = Hecho2</a:t>
            </a:r>
            <a:endParaRPr lang="es-ES" b="1" dirty="0">
              <a:solidFill>
                <a:schemeClr val="bg1"/>
              </a:solidFill>
            </a:endParaRPr>
          </a:p>
        </p:txBody>
      </p:sp>
      <p:sp>
        <p:nvSpPr>
          <p:cNvPr id="16" name="CuadroTexto 15">
            <a:extLst>
              <a:ext uri="{FF2B5EF4-FFF2-40B4-BE49-F238E27FC236}">
                <a16:creationId xmlns:a16="http://schemas.microsoft.com/office/drawing/2014/main" id="{C8EE72F2-A185-442C-B105-54B54DD01288}"/>
              </a:ext>
            </a:extLst>
          </p:cNvPr>
          <p:cNvSpPr txBox="1"/>
          <p:nvPr/>
        </p:nvSpPr>
        <p:spPr>
          <a:xfrm>
            <a:off x="755576" y="107340"/>
            <a:ext cx="3888432" cy="369332"/>
          </a:xfrm>
          <a:prstGeom prst="rect">
            <a:avLst/>
          </a:prstGeom>
          <a:noFill/>
        </p:spPr>
        <p:txBody>
          <a:bodyPr wrap="square" rtlCol="0">
            <a:spAutoFit/>
          </a:bodyPr>
          <a:lstStyle/>
          <a:p>
            <a:r>
              <a:rPr lang="es-CL" b="1" dirty="0">
                <a:solidFill>
                  <a:schemeClr val="bg1"/>
                </a:solidFill>
              </a:rPr>
              <a:t>Lugar + Tiempo = Hecho1</a:t>
            </a:r>
            <a:endParaRPr lang="es-ES" b="1" dirty="0">
              <a:solidFill>
                <a:schemeClr val="bg1"/>
              </a:solidFill>
            </a:endParaRPr>
          </a:p>
        </p:txBody>
      </p:sp>
    </p:spTree>
    <p:extLst>
      <p:ext uri="{BB962C8B-B14F-4D97-AF65-F5344CB8AC3E}">
        <p14:creationId xmlns:p14="http://schemas.microsoft.com/office/powerpoint/2010/main" val="137416793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rot="21068586">
            <a:off x="422883" y="6640"/>
            <a:ext cx="4819957" cy="3534635"/>
          </a:xfrm>
          <a:prstGeom prst="rect">
            <a:avLst/>
          </a:prstGeom>
          <a:ln>
            <a:noFill/>
          </a:ln>
          <a:effectLst>
            <a:outerShdw blurRad="190500" algn="tl" rotWithShape="0">
              <a:srgbClr val="000000">
                <a:alpha val="70000"/>
              </a:srgbClr>
            </a:outerShdw>
          </a:effectLst>
        </p:spPr>
      </p:pic>
      <p:sp>
        <p:nvSpPr>
          <p:cNvPr id="5" name="4 CuadroTexto"/>
          <p:cNvSpPr txBox="1"/>
          <p:nvPr/>
        </p:nvSpPr>
        <p:spPr>
          <a:xfrm>
            <a:off x="-23813" y="3126447"/>
            <a:ext cx="9167813" cy="2246769"/>
          </a:xfrm>
          <a:prstGeom prst="rect">
            <a:avLst/>
          </a:prstGeom>
          <a:solidFill>
            <a:schemeClr val="accent1">
              <a:lumMod val="75000"/>
            </a:schemeClr>
          </a:solidFill>
        </p:spPr>
        <p:txBody>
          <a:bodyPr>
            <a:spAutoFit/>
          </a:bodyPr>
          <a:lstStyle/>
          <a:p>
            <a:pPr>
              <a:defRPr/>
            </a:pPr>
            <a:r>
              <a:rPr lang="es-MX" sz="2800" dirty="0">
                <a:cs typeface="Arial" charset="0"/>
              </a:rPr>
              <a:t>1.-RECONOZCA SU MERCADO</a:t>
            </a:r>
          </a:p>
          <a:p>
            <a:pPr>
              <a:defRPr/>
            </a:pPr>
            <a:r>
              <a:rPr lang="es-CL" sz="2800" dirty="0">
                <a:cs typeface="Arial" charset="0"/>
              </a:rPr>
              <a:t>Quiénes son  los actores que están presentes en su mercado. </a:t>
            </a:r>
          </a:p>
          <a:p>
            <a:pPr>
              <a:defRPr/>
            </a:pPr>
            <a:r>
              <a:rPr lang="es-CL" sz="2800" dirty="0">
                <a:cs typeface="Arial" charset="0"/>
              </a:rPr>
              <a:t>¿Qué información le interesa de cada uno? </a:t>
            </a:r>
          </a:p>
          <a:p>
            <a:pPr>
              <a:defRPr/>
            </a:pPr>
            <a:endParaRPr lang="es-CL" sz="2800" dirty="0">
              <a:cs typeface="Arial" charset="0"/>
            </a:endParaRPr>
          </a:p>
        </p:txBody>
      </p:sp>
    </p:spTree>
    <p:extLst>
      <p:ext uri="{BB962C8B-B14F-4D97-AF65-F5344CB8AC3E}">
        <p14:creationId xmlns:p14="http://schemas.microsoft.com/office/powerpoint/2010/main" val="62311267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170097" y="0"/>
            <a:ext cx="9314097" cy="5229200"/>
          </a:xfrm>
          <a:prstGeom prst="rect">
            <a:avLst/>
          </a:prstGeom>
        </p:spPr>
      </p:pic>
      <p:sp>
        <p:nvSpPr>
          <p:cNvPr id="6" name="Título 1"/>
          <p:cNvSpPr>
            <a:spLocks noGrp="1"/>
          </p:cNvSpPr>
          <p:nvPr>
            <p:ph type="title"/>
          </p:nvPr>
        </p:nvSpPr>
        <p:spPr>
          <a:xfrm>
            <a:off x="-612576" y="260648"/>
            <a:ext cx="8229600" cy="1143000"/>
          </a:xfrm>
        </p:spPr>
        <p:txBody>
          <a:bodyPr/>
          <a:lstStyle/>
          <a:p>
            <a:r>
              <a:rPr lang="es-CL" sz="5200" dirty="0">
                <a:latin typeface="Tw Cen MT Condensed Extra Bold" panose="020B0803020202020204" pitchFamily="34" charset="0"/>
              </a:rPr>
              <a:t>CONSUMIDOR(A)</a:t>
            </a:r>
            <a:br>
              <a:rPr lang="es-CL" sz="5200" dirty="0">
                <a:latin typeface="Tw Cen MT Condensed Extra Bold" panose="020B0803020202020204" pitchFamily="34" charset="0"/>
              </a:rPr>
            </a:br>
            <a:endParaRPr lang="es-CL" sz="5200" dirty="0">
              <a:latin typeface="Tw Cen MT Condensed Extra Bold" panose="020B0803020202020204" pitchFamily="34" charset="0"/>
            </a:endParaRPr>
          </a:p>
        </p:txBody>
      </p:sp>
      <p:sp>
        <p:nvSpPr>
          <p:cNvPr id="7" name="Rectángulo 6"/>
          <p:cNvSpPr/>
          <p:nvPr/>
        </p:nvSpPr>
        <p:spPr bwMode="auto">
          <a:xfrm>
            <a:off x="0" y="5229200"/>
            <a:ext cx="9144000" cy="1628800"/>
          </a:xfrm>
          <a:prstGeom prst="rect">
            <a:avLst/>
          </a:prstGeom>
          <a:solidFill>
            <a:srgbClr val="C0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CL" sz="2400" b="1" i="0" u="none" strike="noStrike" cap="none" normalizeH="0" baseline="0">
              <a:ln>
                <a:noFill/>
              </a:ln>
              <a:solidFill>
                <a:schemeClr val="tx1"/>
              </a:solidFill>
              <a:effectLst/>
              <a:latin typeface="Berlin Sans FB Demi" pitchFamily="34" charset="0"/>
              <a:cs typeface="Arial" charset="0"/>
            </a:endParaRPr>
          </a:p>
        </p:txBody>
      </p:sp>
    </p:spTree>
    <p:extLst>
      <p:ext uri="{BB962C8B-B14F-4D97-AF65-F5344CB8AC3E}">
        <p14:creationId xmlns:p14="http://schemas.microsoft.com/office/powerpoint/2010/main" val="402874093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2"/>
          <p:cNvSpPr>
            <a:spLocks noGrp="1" noChangeArrowheads="1"/>
          </p:cNvSpPr>
          <p:nvPr>
            <p:ph type="title"/>
          </p:nvPr>
        </p:nvSpPr>
        <p:spPr>
          <a:xfrm>
            <a:off x="1547813" y="-26988"/>
            <a:ext cx="8229600" cy="1143001"/>
          </a:xfrm>
        </p:spPr>
        <p:txBody>
          <a:bodyPr/>
          <a:lstStyle/>
          <a:p>
            <a:pPr eaLnBrk="1" hangingPunct="1">
              <a:defRPr/>
            </a:pPr>
            <a:r>
              <a:rPr lang="es-CL" sz="4800" b="1" dirty="0">
                <a:solidFill>
                  <a:schemeClr val="bg2"/>
                </a:solidFill>
                <a:effectLst>
                  <a:outerShdw blurRad="38100" dist="38100" dir="2700000" algn="tl">
                    <a:srgbClr val="C0C0C0"/>
                  </a:outerShdw>
                </a:effectLst>
                <a:latin typeface="Berlin Sans FB Demi" pitchFamily="34" charset="0"/>
              </a:rPr>
              <a:t>Quién es el consumidor(a)?</a:t>
            </a:r>
            <a:endParaRPr lang="es-ES" sz="4800" b="1" dirty="0">
              <a:solidFill>
                <a:schemeClr val="bg2"/>
              </a:solidFill>
              <a:effectLst>
                <a:outerShdw blurRad="38100" dist="38100" dir="2700000" algn="tl">
                  <a:srgbClr val="C0C0C0"/>
                </a:outerShdw>
              </a:effectLst>
              <a:latin typeface="Berlin Sans FB Demi" pitchFamily="34" charset="0"/>
            </a:endParaRPr>
          </a:p>
        </p:txBody>
      </p:sp>
      <p:pic>
        <p:nvPicPr>
          <p:cNvPr id="317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0400" y="1340768"/>
            <a:ext cx="3735536" cy="3735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21583" y="1052736"/>
            <a:ext cx="4571182" cy="27641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pic>
        <p:nvPicPr>
          <p:cNvPr id="2" name="Imagen 1"/>
          <p:cNvPicPr>
            <a:picLocks noChangeAspect="1"/>
          </p:cNvPicPr>
          <p:nvPr/>
        </p:nvPicPr>
        <p:blipFill>
          <a:blip r:embed="rId4"/>
          <a:stretch>
            <a:fillRect/>
          </a:stretch>
        </p:blipFill>
        <p:spPr>
          <a:xfrm>
            <a:off x="3347864" y="4211205"/>
            <a:ext cx="5214528" cy="230626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8588444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ChangeArrowheads="1"/>
          </p:cNvSpPr>
          <p:nvPr/>
        </p:nvSpPr>
        <p:spPr bwMode="auto">
          <a:xfrm>
            <a:off x="1908175" y="1125538"/>
            <a:ext cx="5327650" cy="37433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08547" name="Rectangle 3"/>
          <p:cNvSpPr>
            <a:spLocks noChangeArrowheads="1"/>
          </p:cNvSpPr>
          <p:nvPr/>
        </p:nvSpPr>
        <p:spPr bwMode="auto">
          <a:xfrm>
            <a:off x="1908175" y="1125538"/>
            <a:ext cx="5256213" cy="367188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pic>
        <p:nvPicPr>
          <p:cNvPr id="1085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84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8549" name="Rectangle 5"/>
          <p:cNvSpPr>
            <a:spLocks noChangeArrowheads="1"/>
          </p:cNvSpPr>
          <p:nvPr/>
        </p:nvSpPr>
        <p:spPr bwMode="auto">
          <a:xfrm>
            <a:off x="2555875" y="4652963"/>
            <a:ext cx="3600450" cy="2159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pic>
        <p:nvPicPr>
          <p:cNvPr id="108558"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8350" y="1196975"/>
            <a:ext cx="2586038"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8559"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1413" y="1412875"/>
            <a:ext cx="3313112" cy="3313113"/>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8560" name="WordArt 16"/>
          <p:cNvSpPr>
            <a:spLocks noChangeArrowheads="1" noChangeShapeType="1" noTextEdit="1"/>
          </p:cNvSpPr>
          <p:nvPr/>
        </p:nvSpPr>
        <p:spPr bwMode="auto">
          <a:xfrm rot="5400000">
            <a:off x="4823619" y="2817019"/>
            <a:ext cx="3313112" cy="647700"/>
          </a:xfrm>
          <a:prstGeom prst="rect">
            <a:avLst/>
          </a:prstGeom>
          <a:extLst>
            <a:ext uri="{AF507438-7753-43E0-B8FC-AC1667EBCBE1}">
              <a14:hiddenEffects xmlns:a14="http://schemas.microsoft.com/office/drawing/2010/main">
                <a:effectLst/>
              </a14:hiddenEffects>
            </a:ext>
          </a:extLst>
        </p:spPr>
        <p:txBody>
          <a:bodyPr vert="wordArtVert" wrap="none" fromWordArt="1">
            <a:prstTxWarp prst="textPlain">
              <a:avLst>
                <a:gd name="adj" fmla="val 50000"/>
              </a:avLst>
            </a:prstTxWarp>
          </a:bodyPr>
          <a:lstStyle/>
          <a:p>
            <a:pPr algn="ctr" fontAlgn="auto"/>
            <a:r>
              <a:rPr lang="es-CL" sz="3600" kern="10">
                <a:ln w="9525">
                  <a:solidFill>
                    <a:srgbClr val="000000"/>
                  </a:solidFill>
                  <a:round/>
                  <a:headEnd/>
                  <a:tailEnd/>
                </a:ln>
                <a:solidFill>
                  <a:srgbClr val="000000"/>
                </a:solidFill>
                <a:latin typeface="Arial Black" panose="020B0A04020102020204" pitchFamily="34" charset="0"/>
              </a:rPr>
              <a:t>consumidor</a:t>
            </a:r>
          </a:p>
        </p:txBody>
      </p:sp>
    </p:spTree>
    <p:extLst>
      <p:ext uri="{BB962C8B-B14F-4D97-AF65-F5344CB8AC3E}">
        <p14:creationId xmlns:p14="http://schemas.microsoft.com/office/powerpoint/2010/main" val="371171102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9595" name="Group 27"/>
          <p:cNvGrpSpPr>
            <a:grpSpLocks/>
          </p:cNvGrpSpPr>
          <p:nvPr/>
        </p:nvGrpSpPr>
        <p:grpSpPr bwMode="auto">
          <a:xfrm>
            <a:off x="0" y="0"/>
            <a:ext cx="9324975" cy="6858000"/>
            <a:chOff x="0" y="0"/>
            <a:chExt cx="5874" cy="4320"/>
          </a:xfrm>
        </p:grpSpPr>
        <p:sp>
          <p:nvSpPr>
            <p:cNvPr id="109589" name="Rectangle 21"/>
            <p:cNvSpPr>
              <a:spLocks noChangeArrowheads="1"/>
            </p:cNvSpPr>
            <p:nvPr/>
          </p:nvSpPr>
          <p:spPr bwMode="auto">
            <a:xfrm>
              <a:off x="839" y="1570"/>
              <a:ext cx="1723" cy="1134"/>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09570" name="Rectangle 2"/>
            <p:cNvSpPr>
              <a:spLocks noChangeArrowheads="1"/>
            </p:cNvSpPr>
            <p:nvPr/>
          </p:nvSpPr>
          <p:spPr bwMode="auto">
            <a:xfrm>
              <a:off x="204" y="1525"/>
              <a:ext cx="2631" cy="1225"/>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grpSp>
          <p:nvGrpSpPr>
            <p:cNvPr id="109571" name="Group 3"/>
            <p:cNvGrpSpPr>
              <a:grpSpLocks/>
            </p:cNvGrpSpPr>
            <p:nvPr/>
          </p:nvGrpSpPr>
          <p:grpSpPr bwMode="auto">
            <a:xfrm>
              <a:off x="0" y="0"/>
              <a:ext cx="5874" cy="4320"/>
              <a:chOff x="0" y="0"/>
              <a:chExt cx="5874" cy="4320"/>
            </a:xfrm>
          </p:grpSpPr>
          <p:pic>
            <p:nvPicPr>
              <p:cNvPr id="1095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874" cy="42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9573" name="Rectangle 5"/>
              <p:cNvSpPr>
                <a:spLocks noChangeArrowheads="1"/>
              </p:cNvSpPr>
              <p:nvPr/>
            </p:nvSpPr>
            <p:spPr bwMode="auto">
              <a:xfrm>
                <a:off x="5057" y="1207"/>
                <a:ext cx="817" cy="3067"/>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09574" name="Rectangle 6"/>
              <p:cNvSpPr>
                <a:spLocks noChangeArrowheads="1"/>
              </p:cNvSpPr>
              <p:nvPr/>
            </p:nvSpPr>
            <p:spPr bwMode="auto">
              <a:xfrm>
                <a:off x="0" y="0"/>
                <a:ext cx="3424" cy="482"/>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09575" name="Rectangle 7"/>
              <p:cNvSpPr>
                <a:spLocks noChangeArrowheads="1"/>
              </p:cNvSpPr>
              <p:nvPr/>
            </p:nvSpPr>
            <p:spPr bwMode="auto">
              <a:xfrm>
                <a:off x="5646" y="436"/>
                <a:ext cx="227" cy="771"/>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09576" name="Rectangle 8"/>
              <p:cNvSpPr>
                <a:spLocks noChangeArrowheads="1"/>
              </p:cNvSpPr>
              <p:nvPr/>
            </p:nvSpPr>
            <p:spPr bwMode="auto">
              <a:xfrm>
                <a:off x="0" y="4201"/>
                <a:ext cx="5874" cy="119"/>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09577" name="Rectangle 9"/>
              <p:cNvSpPr>
                <a:spLocks noChangeArrowheads="1"/>
              </p:cNvSpPr>
              <p:nvPr/>
            </p:nvSpPr>
            <p:spPr bwMode="auto">
              <a:xfrm>
                <a:off x="3424" y="0"/>
                <a:ext cx="1996" cy="164"/>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09578" name="Rectangle 10"/>
              <p:cNvSpPr>
                <a:spLocks noChangeArrowheads="1"/>
              </p:cNvSpPr>
              <p:nvPr/>
            </p:nvSpPr>
            <p:spPr bwMode="auto">
              <a:xfrm>
                <a:off x="5420" y="436"/>
                <a:ext cx="227" cy="771"/>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09579" name="Rectangle 11"/>
              <p:cNvSpPr>
                <a:spLocks noChangeArrowheads="1"/>
              </p:cNvSpPr>
              <p:nvPr/>
            </p:nvSpPr>
            <p:spPr bwMode="auto">
              <a:xfrm>
                <a:off x="5760" y="0"/>
                <a:ext cx="114" cy="436"/>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09580" name="Rectangle 12"/>
              <p:cNvSpPr>
                <a:spLocks noChangeArrowheads="1"/>
              </p:cNvSpPr>
              <p:nvPr/>
            </p:nvSpPr>
            <p:spPr bwMode="auto">
              <a:xfrm>
                <a:off x="5375" y="0"/>
                <a:ext cx="499" cy="73"/>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grpSp>
        <p:sp>
          <p:nvSpPr>
            <p:cNvPr id="109582" name="Rectangle 14"/>
            <p:cNvSpPr>
              <a:spLocks noChangeArrowheads="1"/>
            </p:cNvSpPr>
            <p:nvPr/>
          </p:nvSpPr>
          <p:spPr bwMode="auto">
            <a:xfrm>
              <a:off x="204" y="1344"/>
              <a:ext cx="2631" cy="227"/>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09583" name="Rectangle 15"/>
            <p:cNvSpPr>
              <a:spLocks noChangeArrowheads="1"/>
            </p:cNvSpPr>
            <p:nvPr/>
          </p:nvSpPr>
          <p:spPr bwMode="auto">
            <a:xfrm>
              <a:off x="204" y="1570"/>
              <a:ext cx="726" cy="1225"/>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09584" name="Rectangle 16"/>
            <p:cNvSpPr>
              <a:spLocks noChangeArrowheads="1"/>
            </p:cNvSpPr>
            <p:nvPr/>
          </p:nvSpPr>
          <p:spPr bwMode="auto">
            <a:xfrm>
              <a:off x="2517" y="1525"/>
              <a:ext cx="318" cy="1225"/>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09585" name="Rectangle 17"/>
            <p:cNvSpPr>
              <a:spLocks noChangeArrowheads="1"/>
            </p:cNvSpPr>
            <p:nvPr/>
          </p:nvSpPr>
          <p:spPr bwMode="auto">
            <a:xfrm rot="-714097">
              <a:off x="2426" y="1480"/>
              <a:ext cx="182" cy="453"/>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09586" name="Line 18"/>
            <p:cNvSpPr>
              <a:spLocks noChangeShapeType="1"/>
            </p:cNvSpPr>
            <p:nvPr/>
          </p:nvSpPr>
          <p:spPr bwMode="auto">
            <a:xfrm>
              <a:off x="930" y="1570"/>
              <a:ext cx="1451" cy="0"/>
            </a:xfrm>
            <a:prstGeom prst="line">
              <a:avLst/>
            </a:prstGeom>
            <a:noFill/>
            <a:ln w="9525">
              <a:solidFill>
                <a:srgbClr val="9933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L"/>
            </a:p>
          </p:txBody>
        </p:sp>
        <p:sp>
          <p:nvSpPr>
            <p:cNvPr id="109590" name="Rectangle 22"/>
            <p:cNvSpPr>
              <a:spLocks noChangeArrowheads="1"/>
            </p:cNvSpPr>
            <p:nvPr/>
          </p:nvSpPr>
          <p:spPr bwMode="auto">
            <a:xfrm>
              <a:off x="657" y="1525"/>
              <a:ext cx="1905" cy="1316"/>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pic>
          <p:nvPicPr>
            <p:cNvPr id="109591" name="Picture 2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1255">
              <a:off x="1020" y="1525"/>
              <a:ext cx="1409" cy="116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9592" name="Rectangle 24"/>
            <p:cNvSpPr>
              <a:spLocks noChangeArrowheads="1"/>
            </p:cNvSpPr>
            <p:nvPr/>
          </p:nvSpPr>
          <p:spPr bwMode="auto">
            <a:xfrm>
              <a:off x="5420" y="0"/>
              <a:ext cx="340" cy="618"/>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09593" name="Rectangle 25"/>
            <p:cNvSpPr>
              <a:spLocks noChangeArrowheads="1"/>
            </p:cNvSpPr>
            <p:nvPr/>
          </p:nvSpPr>
          <p:spPr bwMode="auto">
            <a:xfrm>
              <a:off x="3288" y="119"/>
              <a:ext cx="2268" cy="527"/>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09594" name="Rectangle 26"/>
            <p:cNvSpPr>
              <a:spLocks noChangeArrowheads="1"/>
            </p:cNvSpPr>
            <p:nvPr/>
          </p:nvSpPr>
          <p:spPr bwMode="auto">
            <a:xfrm>
              <a:off x="5103" y="482"/>
              <a:ext cx="499" cy="998"/>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grpSp>
    </p:spTree>
    <p:extLst>
      <p:ext uri="{BB962C8B-B14F-4D97-AF65-F5344CB8AC3E}">
        <p14:creationId xmlns:p14="http://schemas.microsoft.com/office/powerpoint/2010/main" val="290464001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08850" y="117475"/>
            <a:ext cx="1835150" cy="183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0595" name="Rectangle 3"/>
          <p:cNvSpPr>
            <a:spLocks noGrp="1" noChangeArrowheads="1"/>
          </p:cNvSpPr>
          <p:nvPr>
            <p:ph type="body" idx="1"/>
          </p:nvPr>
        </p:nvSpPr>
        <p:spPr>
          <a:xfrm>
            <a:off x="188912" y="1338482"/>
            <a:ext cx="8559552" cy="4525962"/>
          </a:xfrm>
          <a:noFill/>
          <a:ln/>
        </p:spPr>
        <p:txBody>
          <a:bodyPr/>
          <a:lstStyle/>
          <a:p>
            <a:pPr marL="0" indent="0">
              <a:buNone/>
            </a:pPr>
            <a:r>
              <a:rPr lang="es-CL" sz="2100" b="1" u="sng" dirty="0"/>
              <a:t>SIEMPRE CONECTADO:</a:t>
            </a:r>
            <a:endParaRPr lang="es-CL" sz="2100" dirty="0"/>
          </a:p>
          <a:p>
            <a:pPr lvl="1"/>
            <a:r>
              <a:rPr lang="es-CL" sz="2100" dirty="0"/>
              <a:t>El 63% de las mujeres y el 73% de los hombres adultos no pasan más de una hora sin conectarse a sus dispositivos móviles.</a:t>
            </a:r>
          </a:p>
          <a:p>
            <a:pPr lvl="1"/>
            <a:r>
              <a:rPr lang="es-CL" sz="2100" dirty="0"/>
              <a:t>El 75% de los </a:t>
            </a:r>
            <a:r>
              <a:rPr lang="es-CL" sz="2100" b="1" i="1" u="sng" dirty="0" err="1"/>
              <a:t>millenials</a:t>
            </a:r>
            <a:r>
              <a:rPr lang="es-CL" sz="2100" dirty="0"/>
              <a:t> se desconectan únicamente una hora al día o incluso menos.</a:t>
            </a:r>
          </a:p>
          <a:p>
            <a:pPr lvl="1"/>
            <a:r>
              <a:rPr lang="es-CL" sz="2100" dirty="0"/>
              <a:t>El 50% se conecta antes de dormir y justo después de despertarse.</a:t>
            </a:r>
          </a:p>
          <a:p>
            <a:r>
              <a:rPr lang="es-CL" sz="2100" b="1" u="sng" dirty="0"/>
              <a:t>OPINAN Y COMPARTEN:</a:t>
            </a:r>
            <a:endParaRPr lang="es-CL" sz="2100" dirty="0"/>
          </a:p>
          <a:p>
            <a:pPr lvl="1"/>
            <a:r>
              <a:rPr lang="es-CL" sz="2100" dirty="0"/>
              <a:t>El 34% reconoce haber utilizado las redes sociales para expresar sus sensaciones con una marca.</a:t>
            </a:r>
          </a:p>
          <a:p>
            <a:pPr lvl="1"/>
            <a:r>
              <a:rPr lang="es-CL" sz="2100" dirty="0"/>
              <a:t>El 26% utiliza las redes sociales para expresar su descontento con las marcas.</a:t>
            </a:r>
          </a:p>
          <a:p>
            <a:pPr lvl="1"/>
            <a:r>
              <a:rPr lang="es-CL" sz="2100" dirty="0"/>
              <a:t>El 23% utiliza las redes sociales para compartir marcas o productos que les gustan.</a:t>
            </a:r>
          </a:p>
        </p:txBody>
      </p:sp>
      <p:sp>
        <p:nvSpPr>
          <p:cNvPr id="110596" name="Text Box 4"/>
          <p:cNvSpPr txBox="1">
            <a:spLocks noChangeArrowheads="1"/>
          </p:cNvSpPr>
          <p:nvPr/>
        </p:nvSpPr>
        <p:spPr bwMode="auto">
          <a:xfrm>
            <a:off x="-109066" y="404813"/>
            <a:ext cx="748937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50000"/>
              </a:spcBef>
            </a:pPr>
            <a:r>
              <a:rPr lang="es-CL" altLang="es-CL" sz="3600" dirty="0">
                <a:solidFill>
                  <a:srgbClr val="990033"/>
                </a:solidFill>
                <a:effectLst>
                  <a:outerShdw blurRad="38100" dist="38100" dir="2700000" algn="tl">
                    <a:srgbClr val="C0C0C0"/>
                  </a:outerShdw>
                </a:effectLst>
              </a:rPr>
              <a:t>Cómo es el/la </a:t>
            </a:r>
            <a:r>
              <a:rPr lang="es-CL" altLang="es-CL" sz="3600" dirty="0">
                <a:solidFill>
                  <a:srgbClr val="990033"/>
                </a:solidFill>
                <a:effectLst>
                  <a:outerShdw blurRad="38100" dist="38100" dir="2700000" algn="tl">
                    <a:srgbClr val="C0C0C0"/>
                  </a:outerShdw>
                </a:effectLst>
                <a:latin typeface="Berlin Sans FB Demi" panose="020E0802020502020306" pitchFamily="34" charset="0"/>
              </a:rPr>
              <a:t>consumidor(a) actual</a:t>
            </a:r>
            <a:endParaRPr lang="es-ES" altLang="es-CL" sz="3600" dirty="0">
              <a:solidFill>
                <a:srgbClr val="990033"/>
              </a:solidFill>
              <a:effectLst>
                <a:outerShdw blurRad="38100" dist="38100" dir="2700000" algn="tl">
                  <a:srgbClr val="C0C0C0"/>
                </a:outerShdw>
              </a:effectLst>
              <a:latin typeface="Berlin Sans FB Demi" panose="020E0802020502020306" pitchFamily="34" charset="0"/>
            </a:endParaRPr>
          </a:p>
        </p:txBody>
      </p:sp>
    </p:spTree>
    <p:extLst>
      <p:ext uri="{BB962C8B-B14F-4D97-AF65-F5344CB8AC3E}">
        <p14:creationId xmlns:p14="http://schemas.microsoft.com/office/powerpoint/2010/main" val="382342295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67680" y="404664"/>
            <a:ext cx="1978609" cy="11964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sp>
        <p:nvSpPr>
          <p:cNvPr id="7" name="Rectangle 3"/>
          <p:cNvSpPr txBox="1">
            <a:spLocks noChangeArrowheads="1"/>
          </p:cNvSpPr>
          <p:nvPr/>
        </p:nvSpPr>
        <p:spPr bwMode="auto">
          <a:xfrm>
            <a:off x="-9129" y="975630"/>
            <a:ext cx="8109521" cy="5333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r>
              <a:rPr lang="es-CL" sz="2100" b="1" u="sng" kern="0" dirty="0"/>
              <a:t>CONFÍAN EN LAS MARCAS RESPONSABLES SOCIALMENTE:</a:t>
            </a:r>
            <a:endParaRPr lang="es-CL" sz="2100" b="0" kern="0" dirty="0"/>
          </a:p>
          <a:p>
            <a:pPr lvl="1"/>
            <a:r>
              <a:rPr lang="es-CL" sz="2100" b="0" kern="0" dirty="0"/>
              <a:t>El 69% de los consumidores están más predispuestos a comprar un producto de una marca que habla públicamente de sus estrategias de </a:t>
            </a:r>
            <a:r>
              <a:rPr lang="es-CL" sz="2100" b="1" u="sng" kern="0" dirty="0"/>
              <a:t>RSC</a:t>
            </a:r>
            <a:r>
              <a:rPr lang="es-CL" sz="2100" b="0" kern="0" dirty="0"/>
              <a:t> (Responsabilidad Social Corporativa) que de otra que no lo hace.</a:t>
            </a:r>
          </a:p>
          <a:p>
            <a:pPr lvl="1"/>
            <a:r>
              <a:rPr lang="es-CL" sz="2100" b="0" kern="0" dirty="0"/>
              <a:t>El 88% cree que las marcas deberían intentar alcanzar sus objetivos empresariales mejorando simultáneamente la sociedad y protegiendo el medio ambiente.</a:t>
            </a:r>
          </a:p>
          <a:p>
            <a:r>
              <a:rPr lang="es-CL" sz="2100" b="1" u="sng" kern="0" dirty="0"/>
              <a:t>LE GUSTA COMPARAR:</a:t>
            </a:r>
            <a:endParaRPr lang="es-CL" sz="2100" b="0" kern="0" dirty="0"/>
          </a:p>
          <a:p>
            <a:pPr lvl="1"/>
            <a:r>
              <a:rPr lang="es-CL" sz="2100" b="0" kern="0" dirty="0"/>
              <a:t>El 41% practica ¨</a:t>
            </a:r>
            <a:r>
              <a:rPr lang="es-CL" sz="2100" b="1" i="1" u="sng" kern="0" dirty="0" err="1"/>
              <a:t>showrooming</a:t>
            </a:r>
            <a:r>
              <a:rPr lang="es-CL" sz="2100" b="0" kern="0" dirty="0"/>
              <a:t>¨(hábito de consumo que consiste en mirar y probar un producto en una tienda física para posteriormente adquirirlo de manera online).</a:t>
            </a:r>
          </a:p>
          <a:p>
            <a:pPr lvl="1"/>
            <a:r>
              <a:rPr lang="es-CL" sz="2100" b="0" kern="0" dirty="0"/>
              <a:t>Más del 50% de los </a:t>
            </a:r>
            <a:r>
              <a:rPr lang="es-CL" sz="2100" b="1" i="1" u="sng" kern="0" dirty="0" err="1"/>
              <a:t>millenials</a:t>
            </a:r>
            <a:r>
              <a:rPr lang="es-CL" sz="2100" b="0" kern="0" dirty="0"/>
              <a:t> utiliza cuatro o más fuentes de información para tomar su decisión de compra.</a:t>
            </a:r>
          </a:p>
        </p:txBody>
      </p:sp>
    </p:spTree>
    <p:extLst>
      <p:ext uri="{BB962C8B-B14F-4D97-AF65-F5344CB8AC3E}">
        <p14:creationId xmlns:p14="http://schemas.microsoft.com/office/powerpoint/2010/main" val="225721074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07504" y="0"/>
            <a:ext cx="8784976" cy="5586145"/>
          </a:xfrm>
          <a:prstGeom prst="rect">
            <a:avLst/>
          </a:prstGeom>
        </p:spPr>
        <p:txBody>
          <a:bodyPr wrap="square">
            <a:spAutoFit/>
          </a:bodyPr>
          <a:lstStyle/>
          <a:p>
            <a:pPr algn="just">
              <a:buFont typeface="Arial" panose="020B0604020202020204" pitchFamily="34" charset="0"/>
              <a:buChar char="•"/>
            </a:pPr>
            <a:r>
              <a:rPr lang="es-CL" sz="2100" u="sng" dirty="0">
                <a:latin typeface="+mn-lt"/>
              </a:rPr>
              <a:t>DEMANDA INMEDIATEZ:</a:t>
            </a:r>
            <a:endParaRPr lang="es-CL" sz="2100" b="0" dirty="0">
              <a:latin typeface="+mn-lt"/>
            </a:endParaRPr>
          </a:p>
          <a:p>
            <a:pPr marL="742950" lvl="1" indent="-285750" algn="just">
              <a:buFont typeface="Arial" panose="020B0604020202020204" pitchFamily="34" charset="0"/>
              <a:buChar char="•"/>
            </a:pPr>
            <a:r>
              <a:rPr lang="es-CL" sz="2100" b="0" dirty="0">
                <a:latin typeface="+mn-lt"/>
              </a:rPr>
              <a:t>El 89% de los consumidores asegura que tener acceso a la información sobre la disponibilidad del producto en tiempo real influye en su decisión de compra. Por este motivo, algunas marcas como </a:t>
            </a:r>
            <a:r>
              <a:rPr lang="es-CL" sz="2100" b="0" dirty="0">
                <a:latin typeface="+mn-lt"/>
                <a:hlinkClick r:id="rId2" tooltip="Amazon"/>
              </a:rPr>
              <a:t>Amazon</a:t>
            </a:r>
            <a:r>
              <a:rPr lang="es-CL" sz="2100" b="0" dirty="0">
                <a:latin typeface="+mn-lt"/>
              </a:rPr>
              <a:t> y </a:t>
            </a:r>
            <a:r>
              <a:rPr lang="es-CL" sz="2100" b="0" dirty="0">
                <a:latin typeface="+mn-lt"/>
                <a:hlinkClick r:id="rId3" tooltip="DHL"/>
              </a:rPr>
              <a:t>DHL</a:t>
            </a:r>
            <a:r>
              <a:rPr lang="es-CL" sz="2100" b="0" dirty="0">
                <a:latin typeface="+mn-lt"/>
              </a:rPr>
              <a:t> están probando los drones como método de entrega de paquetes.</a:t>
            </a:r>
          </a:p>
          <a:p>
            <a:pPr algn="just">
              <a:buFont typeface="Arial" panose="020B0604020202020204" pitchFamily="34" charset="0"/>
              <a:buChar char="•"/>
            </a:pPr>
            <a:r>
              <a:rPr lang="es-CL" sz="2100" u="sng" dirty="0">
                <a:latin typeface="+mn-lt"/>
              </a:rPr>
              <a:t>IGNORA LOS ANUNCIOS, BUSCA LA AUTENTICIDAD:</a:t>
            </a:r>
            <a:endParaRPr lang="es-CL" sz="2100" b="0" dirty="0">
              <a:latin typeface="+mn-lt"/>
            </a:endParaRPr>
          </a:p>
          <a:p>
            <a:pPr marL="742950" lvl="1" indent="-285750" algn="just">
              <a:buFont typeface="Arial" panose="020B0604020202020204" pitchFamily="34" charset="0"/>
              <a:buChar char="•"/>
            </a:pPr>
            <a:r>
              <a:rPr lang="es-CL" sz="2100" b="0" dirty="0">
                <a:latin typeface="+mn-lt"/>
              </a:rPr>
              <a:t>El 92% de los consumidores confiesa que se fía más de la información encontrada en internet que en otras fuentes.</a:t>
            </a:r>
          </a:p>
          <a:p>
            <a:pPr marL="742950" lvl="1" indent="-285750" algn="just">
              <a:buFont typeface="Arial" panose="020B0604020202020204" pitchFamily="34" charset="0"/>
              <a:buChar char="•"/>
            </a:pPr>
            <a:r>
              <a:rPr lang="es-CL" sz="2100" b="0" dirty="0">
                <a:latin typeface="+mn-lt"/>
              </a:rPr>
              <a:t>El 75% no cree que las marcas digan la verdad en sus anuncios publicitarios.</a:t>
            </a:r>
          </a:p>
          <a:p>
            <a:pPr marL="742950" lvl="1" indent="-285750" algn="just">
              <a:buFont typeface="Arial" panose="020B0604020202020204" pitchFamily="34" charset="0"/>
              <a:buChar char="•"/>
            </a:pPr>
            <a:r>
              <a:rPr lang="es-CL" sz="2100" b="0" dirty="0">
                <a:latin typeface="+mn-lt"/>
              </a:rPr>
              <a:t>El 70% consulta opiniones antes de llevar a cabo una compra.</a:t>
            </a:r>
          </a:p>
          <a:p>
            <a:pPr algn="just">
              <a:buFont typeface="Arial" panose="020B0604020202020204" pitchFamily="34" charset="0"/>
              <a:buChar char="•"/>
            </a:pPr>
            <a:r>
              <a:rPr lang="es-CL" sz="2100" u="sng" dirty="0">
                <a:latin typeface="+mn-lt"/>
              </a:rPr>
              <a:t>SIGUE RITUALES:</a:t>
            </a:r>
            <a:endParaRPr lang="es-CL" sz="2100" b="0" dirty="0">
              <a:latin typeface="+mn-lt"/>
            </a:endParaRPr>
          </a:p>
          <a:p>
            <a:pPr marL="742950" lvl="1" indent="-285750" algn="just">
              <a:buFont typeface="Arial" panose="020B0604020202020204" pitchFamily="34" charset="0"/>
              <a:buChar char="•"/>
            </a:pPr>
            <a:r>
              <a:rPr lang="es-CL" sz="2100" b="0" dirty="0">
                <a:latin typeface="+mn-lt"/>
              </a:rPr>
              <a:t>El 89% de los consumidores confía en las mismas marcas.</a:t>
            </a:r>
          </a:p>
          <a:p>
            <a:pPr marL="742950" lvl="1" indent="-285750" algn="just">
              <a:buFont typeface="Arial" panose="020B0604020202020204" pitchFamily="34" charset="0"/>
              <a:buChar char="•"/>
            </a:pPr>
            <a:r>
              <a:rPr lang="es-CL" sz="2100" b="0" dirty="0">
                <a:latin typeface="+mn-lt"/>
              </a:rPr>
              <a:t>Tres cuartas partes de los consumidores se sienten decepcionados cuando se interrumpe su proceso de compra o su marca favorita no está disponible.</a:t>
            </a:r>
            <a:endParaRPr lang="es-CL" sz="2100" b="0" i="0" dirty="0">
              <a:effectLst/>
              <a:latin typeface="+mn-lt"/>
            </a:endParaRPr>
          </a:p>
        </p:txBody>
      </p:sp>
      <p:pic>
        <p:nvPicPr>
          <p:cNvPr id="5" name="Marcador de contenido 3"/>
          <p:cNvPicPr>
            <a:picLocks noGrp="1" noChangeAspect="1"/>
          </p:cNvPicPr>
          <p:nvPr>
            <p:ph idx="1"/>
          </p:nvPr>
        </p:nvPicPr>
        <p:blipFill>
          <a:blip r:embed="rId4"/>
          <a:stretch>
            <a:fillRect/>
          </a:stretch>
        </p:blipFill>
        <p:spPr>
          <a:xfrm>
            <a:off x="6372200" y="5373216"/>
            <a:ext cx="2209428" cy="1325657"/>
          </a:xfrm>
          <a:prstGeom prst="rect">
            <a:avLst/>
          </a:prstGeom>
        </p:spPr>
      </p:pic>
    </p:spTree>
    <p:extLst>
      <p:ext uri="{BB962C8B-B14F-4D97-AF65-F5344CB8AC3E}">
        <p14:creationId xmlns:p14="http://schemas.microsoft.com/office/powerpoint/2010/main" val="224214173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5" name="Rectangle 3"/>
          <p:cNvSpPr>
            <a:spLocks noGrp="1" noChangeArrowheads="1"/>
          </p:cNvSpPr>
          <p:nvPr>
            <p:ph type="body" idx="1"/>
          </p:nvPr>
        </p:nvSpPr>
        <p:spPr>
          <a:xfrm>
            <a:off x="683569" y="2330053"/>
            <a:ext cx="7992888" cy="4250115"/>
          </a:xfrm>
          <a:noFill/>
          <a:ln/>
        </p:spPr>
        <p:txBody>
          <a:bodyPr/>
          <a:lstStyle/>
          <a:p>
            <a:pPr>
              <a:lnSpc>
                <a:spcPct val="90000"/>
              </a:lnSpc>
              <a:buFont typeface="Wingdings" panose="05000000000000000000" pitchFamily="2" charset="2"/>
              <a:buChar char="§"/>
            </a:pPr>
            <a:r>
              <a:rPr lang="es-CL" sz="2500" b="1" dirty="0"/>
              <a:t>Son 100% digitales. </a:t>
            </a:r>
          </a:p>
          <a:p>
            <a:pPr>
              <a:lnSpc>
                <a:spcPct val="90000"/>
              </a:lnSpc>
              <a:buFont typeface="Wingdings" panose="05000000000000000000" pitchFamily="2" charset="2"/>
              <a:buChar char="§"/>
            </a:pPr>
            <a:r>
              <a:rPr lang="es-CL" sz="2500" b="1" dirty="0"/>
              <a:t>Están sedientos de innovación.</a:t>
            </a:r>
          </a:p>
          <a:p>
            <a:pPr>
              <a:lnSpc>
                <a:spcPct val="90000"/>
              </a:lnSpc>
              <a:buFont typeface="Wingdings" panose="05000000000000000000" pitchFamily="2" charset="2"/>
              <a:buChar char="§"/>
            </a:pPr>
            <a:r>
              <a:rPr lang="es-CL" sz="2500" b="1" dirty="0"/>
              <a:t>Quieren dejar huella. </a:t>
            </a:r>
          </a:p>
          <a:p>
            <a:pPr>
              <a:lnSpc>
                <a:spcPct val="90000"/>
              </a:lnSpc>
              <a:buFont typeface="Wingdings" panose="05000000000000000000" pitchFamily="2" charset="2"/>
              <a:buChar char="§"/>
            </a:pPr>
            <a:r>
              <a:rPr lang="es-CL" sz="2500" b="1" dirty="0"/>
              <a:t>Tienen un estilo único.</a:t>
            </a:r>
          </a:p>
          <a:p>
            <a:pPr>
              <a:lnSpc>
                <a:spcPct val="90000"/>
              </a:lnSpc>
              <a:buFont typeface="Wingdings" panose="05000000000000000000" pitchFamily="2" charset="2"/>
              <a:buChar char="§"/>
            </a:pPr>
            <a:r>
              <a:rPr lang="es-CL" sz="2500" b="1" dirty="0"/>
              <a:t>Requieren atención constante.</a:t>
            </a:r>
            <a:r>
              <a:rPr lang="es-CL" sz="2500" dirty="0"/>
              <a:t> </a:t>
            </a:r>
          </a:p>
          <a:p>
            <a:pPr>
              <a:lnSpc>
                <a:spcPct val="90000"/>
              </a:lnSpc>
              <a:buFont typeface="Wingdings" panose="05000000000000000000" pitchFamily="2" charset="2"/>
              <a:buChar char="§"/>
            </a:pPr>
            <a:r>
              <a:rPr lang="es-CL" sz="2500" b="1" dirty="0"/>
              <a:t>Se preocupan por su apariencia.</a:t>
            </a:r>
            <a:r>
              <a:rPr lang="es-CL" sz="2500" dirty="0"/>
              <a:t> </a:t>
            </a:r>
          </a:p>
          <a:p>
            <a:pPr>
              <a:lnSpc>
                <a:spcPct val="90000"/>
              </a:lnSpc>
              <a:buFont typeface="Wingdings" panose="05000000000000000000" pitchFamily="2" charset="2"/>
              <a:buChar char="§"/>
            </a:pPr>
            <a:r>
              <a:rPr lang="es-CL" sz="2500" b="1" dirty="0"/>
              <a:t>Buscan ser </a:t>
            </a:r>
            <a:r>
              <a:rPr lang="es-CL" sz="2500" b="1" dirty="0" err="1"/>
              <a:t>co</a:t>
            </a:r>
            <a:r>
              <a:rPr lang="es-CL" sz="2500" b="1" dirty="0"/>
              <a:t>-creadores.</a:t>
            </a:r>
            <a:r>
              <a:rPr lang="es-CL" sz="2500" dirty="0"/>
              <a:t> </a:t>
            </a:r>
          </a:p>
          <a:p>
            <a:pPr>
              <a:lnSpc>
                <a:spcPct val="90000"/>
              </a:lnSpc>
              <a:buFont typeface="Wingdings" panose="05000000000000000000" pitchFamily="2" charset="2"/>
              <a:buChar char="§"/>
            </a:pPr>
            <a:r>
              <a:rPr lang="es-CL" sz="2500" b="1" dirty="0"/>
              <a:t>Son conscientes.</a:t>
            </a:r>
            <a:r>
              <a:rPr lang="es-CL" sz="2500" dirty="0"/>
              <a:t> </a:t>
            </a:r>
          </a:p>
          <a:p>
            <a:pPr>
              <a:lnSpc>
                <a:spcPct val="90000"/>
              </a:lnSpc>
              <a:buFont typeface="Wingdings" panose="05000000000000000000" pitchFamily="2" charset="2"/>
              <a:buChar char="§"/>
            </a:pPr>
            <a:r>
              <a:rPr lang="es-CL" sz="2500" b="1" dirty="0"/>
              <a:t>Compran de marcas en las que confían.</a:t>
            </a:r>
            <a:r>
              <a:rPr lang="es-CL" sz="2500" dirty="0"/>
              <a:t> </a:t>
            </a:r>
          </a:p>
          <a:p>
            <a:pPr>
              <a:lnSpc>
                <a:spcPct val="90000"/>
              </a:lnSpc>
              <a:buFont typeface="Wingdings" panose="05000000000000000000" pitchFamily="2" charset="2"/>
              <a:buChar char="§"/>
            </a:pPr>
            <a:r>
              <a:rPr lang="es-CL" sz="2500" b="1" dirty="0"/>
              <a:t>Buscan una experiencia distinta al comprar.</a:t>
            </a:r>
            <a:r>
              <a:rPr lang="es-CL" sz="2500" dirty="0"/>
              <a:t> </a:t>
            </a:r>
            <a:endParaRPr lang="es-ES" altLang="es-CL" sz="2500" dirty="0">
              <a:solidFill>
                <a:schemeClr val="bg2"/>
              </a:solidFill>
              <a:effectLst>
                <a:outerShdw blurRad="38100" dist="38100" dir="2700000" algn="tl">
                  <a:srgbClr val="C0C0C0"/>
                </a:outerShdw>
              </a:effectLst>
              <a:latin typeface="Berlin Sans FB Demi" panose="020E0802020502020306" pitchFamily="34" charset="0"/>
            </a:endParaRPr>
          </a:p>
        </p:txBody>
      </p:sp>
      <p:sp>
        <p:nvSpPr>
          <p:cNvPr id="110596" name="Text Box 4"/>
          <p:cNvSpPr txBox="1">
            <a:spLocks noChangeArrowheads="1"/>
          </p:cNvSpPr>
          <p:nvPr/>
        </p:nvSpPr>
        <p:spPr bwMode="auto">
          <a:xfrm>
            <a:off x="-1116632" y="277832"/>
            <a:ext cx="6552381"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50000"/>
              </a:spcBef>
            </a:pPr>
            <a:r>
              <a:rPr lang="es-CL" altLang="es-CL" sz="3600" dirty="0">
                <a:solidFill>
                  <a:srgbClr val="990033"/>
                </a:solidFill>
                <a:effectLst>
                  <a:outerShdw blurRad="38100" dist="38100" dir="2700000" algn="tl">
                    <a:srgbClr val="C0C0C0"/>
                  </a:outerShdw>
                </a:effectLst>
                <a:latin typeface="Berlin Sans FB Demi" panose="020E0802020502020306" pitchFamily="34" charset="0"/>
              </a:rPr>
              <a:t>…Los consumidores de la Generación Z (1995-2010)</a:t>
            </a:r>
            <a:endParaRPr lang="es-ES" altLang="es-CL" sz="3600" dirty="0">
              <a:solidFill>
                <a:srgbClr val="990033"/>
              </a:solidFill>
              <a:effectLst>
                <a:outerShdw blurRad="38100" dist="38100" dir="2700000" algn="tl">
                  <a:srgbClr val="C0C0C0"/>
                </a:outerShdw>
              </a:effectLst>
              <a:latin typeface="Berlin Sans FB Demi" panose="020E0802020502020306" pitchFamily="34" charset="0"/>
            </a:endParaRPr>
          </a:p>
        </p:txBody>
      </p:sp>
      <p:pic>
        <p:nvPicPr>
          <p:cNvPr id="2" name="Imagen 1"/>
          <p:cNvPicPr>
            <a:picLocks noChangeAspect="1"/>
          </p:cNvPicPr>
          <p:nvPr/>
        </p:nvPicPr>
        <p:blipFill>
          <a:blip r:embed="rId2"/>
          <a:stretch>
            <a:fillRect/>
          </a:stretch>
        </p:blipFill>
        <p:spPr>
          <a:xfrm>
            <a:off x="5457947" y="277832"/>
            <a:ext cx="3514278" cy="175713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80975219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872857"/>
            <a:ext cx="9144000" cy="5112286"/>
          </a:xfrm>
          <a:prstGeom prst="rect">
            <a:avLst/>
          </a:prstGeom>
        </p:spPr>
      </p:pic>
    </p:spTree>
    <p:extLst>
      <p:ext uri="{BB962C8B-B14F-4D97-AF65-F5344CB8AC3E}">
        <p14:creationId xmlns:p14="http://schemas.microsoft.com/office/powerpoint/2010/main" val="14472760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0" y="0"/>
            <a:ext cx="9144000" cy="6858000"/>
          </a:xfrm>
          <a:prstGeom prst="rect">
            <a:avLst/>
          </a:prstGeom>
          <a:solidFill>
            <a:srgbClr val="93312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CL" sz="2400">
              <a:latin typeface="Berlin Sans FB Demi" panose="020E0802020502020306" pitchFamily="34" charset="0"/>
            </a:endParaRPr>
          </a:p>
        </p:txBody>
      </p:sp>
      <p:sp>
        <p:nvSpPr>
          <p:cNvPr id="38915" name="Rectangle 3"/>
          <p:cNvSpPr>
            <a:spLocks noGrp="1" noChangeArrowheads="1"/>
          </p:cNvSpPr>
          <p:nvPr>
            <p:ph type="title"/>
          </p:nvPr>
        </p:nvSpPr>
        <p:spPr>
          <a:xfrm>
            <a:off x="-180975" y="260350"/>
            <a:ext cx="3671888" cy="1143000"/>
          </a:xfrm>
        </p:spPr>
        <p:txBody>
          <a:bodyPr/>
          <a:lstStyle/>
          <a:p>
            <a:pPr>
              <a:defRPr/>
            </a:pPr>
            <a:r>
              <a:rPr lang="es-CL" b="1">
                <a:solidFill>
                  <a:schemeClr val="bg1"/>
                </a:solidFill>
                <a:effectLst>
                  <a:outerShdw blurRad="38100" dist="38100" dir="2700000" algn="tl">
                    <a:srgbClr val="C0C0C0"/>
                  </a:outerShdw>
                </a:effectLst>
                <a:latin typeface="Berlin Sans FB Demi" pitchFamily="34" charset="0"/>
              </a:rPr>
              <a:t>CONTEXTO</a:t>
            </a:r>
            <a:endParaRPr lang="es-ES" b="1">
              <a:solidFill>
                <a:schemeClr val="bg1"/>
              </a:solidFill>
              <a:effectLst>
                <a:outerShdw blurRad="38100" dist="38100" dir="2700000" algn="tl">
                  <a:srgbClr val="C0C0C0"/>
                </a:outerShdw>
              </a:effectLst>
              <a:latin typeface="Berlin Sans FB Demi" pitchFamily="34" charset="0"/>
            </a:endParaRPr>
          </a:p>
        </p:txBody>
      </p:sp>
      <p:sp>
        <p:nvSpPr>
          <p:cNvPr id="9220" name="Text Box 4"/>
          <p:cNvSpPr txBox="1">
            <a:spLocks noChangeArrowheads="1"/>
          </p:cNvSpPr>
          <p:nvPr/>
        </p:nvSpPr>
        <p:spPr bwMode="auto">
          <a:xfrm>
            <a:off x="250825" y="2230438"/>
            <a:ext cx="3960813" cy="304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50000"/>
              </a:spcBef>
              <a:buFontTx/>
              <a:buNone/>
            </a:pPr>
            <a:r>
              <a:rPr lang="es-ES" altLang="es-CL">
                <a:solidFill>
                  <a:schemeClr val="bg1"/>
                </a:solidFill>
                <a:latin typeface="Berlin Sans FB Demi" panose="020E0802020502020306" pitchFamily="34" charset="0"/>
              </a:rPr>
              <a:t>Agrupación de circunstancias específicas de lugar y tiempo, que condicionan un hecho</a:t>
            </a:r>
            <a:r>
              <a:rPr lang="es-CL" altLang="es-CL" sz="1800">
                <a:solidFill>
                  <a:schemeClr val="bg1"/>
                </a:solidFill>
                <a:latin typeface="Berlin Sans FB Demi" panose="020E0802020502020306" pitchFamily="34" charset="0"/>
              </a:rPr>
              <a:t>                                </a:t>
            </a:r>
            <a:endParaRPr lang="es-ES" altLang="es-CL" sz="1200">
              <a:solidFill>
                <a:schemeClr val="bg1"/>
              </a:solidFill>
              <a:latin typeface="Berlin Sans FB Demi" panose="020E0802020502020306" pitchFamily="34" charset="0"/>
            </a:endParaRPr>
          </a:p>
        </p:txBody>
      </p:sp>
      <p:sp>
        <p:nvSpPr>
          <p:cNvPr id="9221" name="Text Box 5"/>
          <p:cNvSpPr txBox="1">
            <a:spLocks noChangeArrowheads="1"/>
          </p:cNvSpPr>
          <p:nvPr/>
        </p:nvSpPr>
        <p:spPr bwMode="auto">
          <a:xfrm>
            <a:off x="179388" y="1125538"/>
            <a:ext cx="4176712"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50000"/>
              </a:spcBef>
              <a:buFontTx/>
              <a:buNone/>
            </a:pPr>
            <a:r>
              <a:rPr lang="es-ES" altLang="es-CL" sz="1600" b="0">
                <a:solidFill>
                  <a:schemeClr val="bg1"/>
                </a:solidFill>
                <a:latin typeface="Berlin Sans FB Demi" panose="020E0802020502020306" pitchFamily="34" charset="0"/>
              </a:rPr>
              <a:t>De las raíces latinas </a:t>
            </a:r>
            <a:r>
              <a:rPr lang="es-ES" altLang="es-CL" sz="1600" b="0" i="1">
                <a:solidFill>
                  <a:schemeClr val="bg1"/>
                </a:solidFill>
                <a:latin typeface="Berlin Sans FB Demi" panose="020E0802020502020306" pitchFamily="34" charset="0"/>
              </a:rPr>
              <a:t>cum </a:t>
            </a:r>
            <a:r>
              <a:rPr lang="es-ES" altLang="es-CL" sz="1600" b="0">
                <a:solidFill>
                  <a:schemeClr val="bg1"/>
                </a:solidFill>
                <a:latin typeface="Berlin Sans FB Demi" panose="020E0802020502020306" pitchFamily="34" charset="0"/>
              </a:rPr>
              <a:t>(con) y </a:t>
            </a:r>
            <a:r>
              <a:rPr lang="es-ES" altLang="es-CL" sz="1600" b="0" i="1">
                <a:solidFill>
                  <a:schemeClr val="bg1"/>
                </a:solidFill>
                <a:latin typeface="Berlin Sans FB Demi" panose="020E0802020502020306" pitchFamily="34" charset="0"/>
              </a:rPr>
              <a:t>texere </a:t>
            </a:r>
            <a:r>
              <a:rPr lang="es-ES" altLang="es-CL" sz="1600" b="0">
                <a:solidFill>
                  <a:schemeClr val="bg1"/>
                </a:solidFill>
                <a:latin typeface="Berlin Sans FB Demi" panose="020E0802020502020306" pitchFamily="34" charset="0"/>
              </a:rPr>
              <a:t>(tejer, fabricar), sugiriendo un entretejido </a:t>
            </a:r>
          </a:p>
        </p:txBody>
      </p:sp>
      <p:pic>
        <p:nvPicPr>
          <p:cNvPr id="819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920" y="333375"/>
            <a:ext cx="4983162" cy="539908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28156698"/>
      </p:ext>
    </p:extLst>
  </p:cSld>
  <p:clrMapOvr>
    <a:masterClrMapping/>
  </p:clrMapOvr>
  <p:transition spd="med">
    <p:fade/>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868143"/>
            <a:ext cx="9144000" cy="5121713"/>
          </a:xfrm>
          <a:prstGeom prst="rect">
            <a:avLst/>
          </a:prstGeom>
        </p:spPr>
      </p:pic>
    </p:spTree>
    <p:extLst>
      <p:ext uri="{BB962C8B-B14F-4D97-AF65-F5344CB8AC3E}">
        <p14:creationId xmlns:p14="http://schemas.microsoft.com/office/powerpoint/2010/main" val="115864811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323528" y="188640"/>
            <a:ext cx="8456310" cy="4608512"/>
          </a:xfrm>
          <a:prstGeom prst="rect">
            <a:avLst/>
          </a:prstGeom>
          <a:ln>
            <a:noFill/>
          </a:ln>
          <a:effectLst>
            <a:outerShdw blurRad="190500" algn="tl" rotWithShape="0">
              <a:srgbClr val="000000">
                <a:alpha val="70000"/>
              </a:srgbClr>
            </a:outerShdw>
          </a:effectLst>
        </p:spPr>
      </p:pic>
      <p:pic>
        <p:nvPicPr>
          <p:cNvPr id="5" name="Imagen 4"/>
          <p:cNvPicPr>
            <a:picLocks noChangeAspect="1"/>
          </p:cNvPicPr>
          <p:nvPr/>
        </p:nvPicPr>
        <p:blipFill>
          <a:blip r:embed="rId3"/>
          <a:stretch>
            <a:fillRect/>
          </a:stretch>
        </p:blipFill>
        <p:spPr>
          <a:xfrm>
            <a:off x="395536" y="4437112"/>
            <a:ext cx="4240535" cy="212904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99085151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79512" y="188640"/>
            <a:ext cx="8739188" cy="4761102"/>
          </a:xfrm>
          <a:prstGeom prst="rect">
            <a:avLst/>
          </a:prstGeom>
          <a:ln>
            <a:noFill/>
          </a:ln>
          <a:effectLst>
            <a:outerShdw blurRad="190500" algn="tl" rotWithShape="0">
              <a:srgbClr val="000000">
                <a:alpha val="70000"/>
              </a:srgbClr>
            </a:outerShdw>
          </a:effectLst>
        </p:spPr>
      </p:pic>
      <p:pic>
        <p:nvPicPr>
          <p:cNvPr id="5" name="Imagen 4"/>
          <p:cNvPicPr>
            <a:picLocks noChangeAspect="1"/>
          </p:cNvPicPr>
          <p:nvPr/>
        </p:nvPicPr>
        <p:blipFill>
          <a:blip r:embed="rId3"/>
          <a:stretch>
            <a:fillRect/>
          </a:stretch>
        </p:blipFill>
        <p:spPr>
          <a:xfrm>
            <a:off x="4283968" y="4293096"/>
            <a:ext cx="4240535" cy="212904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94181184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63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675" y="115888"/>
            <a:ext cx="2857500" cy="2266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6371" name="Text Box 3"/>
          <p:cNvSpPr txBox="1">
            <a:spLocks noChangeArrowheads="1"/>
          </p:cNvSpPr>
          <p:nvPr/>
        </p:nvSpPr>
        <p:spPr bwMode="auto">
          <a:xfrm>
            <a:off x="1189038" y="2349500"/>
            <a:ext cx="8351837"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CL" altLang="es-CL" sz="3200" b="1">
                <a:solidFill>
                  <a:srgbClr val="E20000"/>
                </a:solidFill>
                <a:effectLst>
                  <a:outerShdw blurRad="38100" dist="38100" dir="2700000" algn="tl">
                    <a:srgbClr val="C0C0C0"/>
                  </a:outerShdw>
                </a:effectLst>
                <a:latin typeface="Berlin Sans FB Demi" panose="020E0802020502020306" pitchFamily="34" charset="0"/>
              </a:rPr>
              <a:t>PROCESO DE DECISIÓN DE COMPRA</a:t>
            </a:r>
          </a:p>
        </p:txBody>
      </p:sp>
      <p:sp>
        <p:nvSpPr>
          <p:cNvPr id="186372" name="Text Box 4"/>
          <p:cNvSpPr txBox="1">
            <a:spLocks noChangeArrowheads="1"/>
          </p:cNvSpPr>
          <p:nvPr/>
        </p:nvSpPr>
        <p:spPr bwMode="auto">
          <a:xfrm>
            <a:off x="0" y="2924175"/>
            <a:ext cx="2520950" cy="584775"/>
          </a:xfrm>
          <a:prstGeom prst="rect">
            <a:avLst/>
          </a:prstGeom>
          <a:solidFill>
            <a:srgbClr val="E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CL" altLang="es-CL" sz="1600" b="1" dirty="0">
                <a:solidFill>
                  <a:srgbClr val="FFFF99"/>
                </a:solidFill>
                <a:effectLst>
                  <a:outerShdw blurRad="38100" dist="38100" dir="2700000" algn="tl">
                    <a:srgbClr val="000000"/>
                  </a:outerShdw>
                </a:effectLst>
              </a:rPr>
              <a:t>SURGIMIENTO DE LA NECESIDAD</a:t>
            </a:r>
          </a:p>
        </p:txBody>
      </p:sp>
      <p:sp>
        <p:nvSpPr>
          <p:cNvPr id="186373" name="Text Box 5"/>
          <p:cNvSpPr txBox="1">
            <a:spLocks noChangeArrowheads="1"/>
          </p:cNvSpPr>
          <p:nvPr/>
        </p:nvSpPr>
        <p:spPr bwMode="auto">
          <a:xfrm>
            <a:off x="1260475" y="3716338"/>
            <a:ext cx="1943100" cy="584775"/>
          </a:xfrm>
          <a:prstGeom prst="rect">
            <a:avLst/>
          </a:prstGeom>
          <a:solidFill>
            <a:srgbClr val="E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CL" altLang="es-CL" sz="1600" b="1" dirty="0">
                <a:solidFill>
                  <a:srgbClr val="FFFF99"/>
                </a:solidFill>
                <a:effectLst>
                  <a:outerShdw blurRad="38100" dist="38100" dir="2700000" algn="tl">
                    <a:srgbClr val="000000"/>
                  </a:outerShdw>
                </a:effectLst>
              </a:rPr>
              <a:t>BÚSQUEDA DE INFORMACIÓN</a:t>
            </a:r>
          </a:p>
        </p:txBody>
      </p:sp>
      <p:sp>
        <p:nvSpPr>
          <p:cNvPr id="186374" name="Text Box 6"/>
          <p:cNvSpPr txBox="1">
            <a:spLocks noChangeArrowheads="1"/>
          </p:cNvSpPr>
          <p:nvPr/>
        </p:nvSpPr>
        <p:spPr bwMode="auto">
          <a:xfrm>
            <a:off x="2124075" y="4508500"/>
            <a:ext cx="3527425" cy="584775"/>
          </a:xfrm>
          <a:prstGeom prst="rect">
            <a:avLst/>
          </a:prstGeom>
          <a:solidFill>
            <a:srgbClr val="E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CL" altLang="es-CL" sz="1600" b="1" dirty="0">
                <a:solidFill>
                  <a:srgbClr val="FFFF99"/>
                </a:solidFill>
                <a:effectLst>
                  <a:outerShdw blurRad="38100" dist="38100" dir="2700000" algn="tl">
                    <a:srgbClr val="000000"/>
                  </a:outerShdw>
                </a:effectLst>
              </a:rPr>
              <a:t>IDENTIFICACIÓN Y ANÁLISIS DE LA INFORMACIÓN</a:t>
            </a:r>
          </a:p>
        </p:txBody>
      </p:sp>
      <p:sp>
        <p:nvSpPr>
          <p:cNvPr id="186375" name="Text Box 7"/>
          <p:cNvSpPr txBox="1">
            <a:spLocks noChangeArrowheads="1"/>
          </p:cNvSpPr>
          <p:nvPr/>
        </p:nvSpPr>
        <p:spPr bwMode="auto">
          <a:xfrm>
            <a:off x="4645025" y="5300663"/>
            <a:ext cx="1871663" cy="584775"/>
          </a:xfrm>
          <a:prstGeom prst="rect">
            <a:avLst/>
          </a:prstGeom>
          <a:solidFill>
            <a:srgbClr val="E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CL" altLang="es-CL" sz="1600" b="1" dirty="0">
                <a:solidFill>
                  <a:srgbClr val="FFFF99"/>
                </a:solidFill>
                <a:effectLst>
                  <a:outerShdw blurRad="38100" dist="38100" dir="2700000" algn="tl">
                    <a:srgbClr val="000000"/>
                  </a:outerShdw>
                </a:effectLst>
              </a:rPr>
              <a:t>DECISION DE COMPRA</a:t>
            </a:r>
          </a:p>
        </p:txBody>
      </p:sp>
      <p:sp>
        <p:nvSpPr>
          <p:cNvPr id="186376" name="Text Box 8"/>
          <p:cNvSpPr txBox="1">
            <a:spLocks noChangeArrowheads="1"/>
          </p:cNvSpPr>
          <p:nvPr/>
        </p:nvSpPr>
        <p:spPr bwMode="auto">
          <a:xfrm>
            <a:off x="6299200" y="6092825"/>
            <a:ext cx="2520950" cy="584775"/>
          </a:xfrm>
          <a:prstGeom prst="rect">
            <a:avLst/>
          </a:prstGeom>
          <a:solidFill>
            <a:srgbClr val="E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CL" altLang="es-CL" sz="1600" b="1" dirty="0">
                <a:solidFill>
                  <a:srgbClr val="FFFF99"/>
                </a:solidFill>
                <a:effectLst>
                  <a:outerShdw blurRad="38100" dist="38100" dir="2700000" algn="tl">
                    <a:srgbClr val="000000"/>
                  </a:outerShdw>
                </a:effectLst>
              </a:rPr>
              <a:t>COMPORTAMIENTO POST-COMPRA</a:t>
            </a:r>
          </a:p>
        </p:txBody>
      </p:sp>
      <p:sp>
        <p:nvSpPr>
          <p:cNvPr id="186377" name="AutoShape 9"/>
          <p:cNvSpPr>
            <a:spLocks noChangeArrowheads="1"/>
          </p:cNvSpPr>
          <p:nvPr/>
        </p:nvSpPr>
        <p:spPr bwMode="auto">
          <a:xfrm rot="2262614">
            <a:off x="2771775" y="3213100"/>
            <a:ext cx="431800" cy="215900"/>
          </a:xfrm>
          <a:prstGeom prst="curvedDownArrow">
            <a:avLst>
              <a:gd name="adj1" fmla="val 40000"/>
              <a:gd name="adj2" fmla="val 80000"/>
              <a:gd name="adj3" fmla="val 33333"/>
            </a:avLst>
          </a:prstGeom>
          <a:solidFill>
            <a:srgbClr val="E2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86378" name="AutoShape 10"/>
          <p:cNvSpPr>
            <a:spLocks noChangeArrowheads="1"/>
          </p:cNvSpPr>
          <p:nvPr/>
        </p:nvSpPr>
        <p:spPr bwMode="auto">
          <a:xfrm rot="2262614">
            <a:off x="3348038" y="4005263"/>
            <a:ext cx="431800" cy="215900"/>
          </a:xfrm>
          <a:prstGeom prst="curvedDownArrow">
            <a:avLst>
              <a:gd name="adj1" fmla="val 40000"/>
              <a:gd name="adj2" fmla="val 80000"/>
              <a:gd name="adj3" fmla="val 33333"/>
            </a:avLst>
          </a:prstGeom>
          <a:solidFill>
            <a:srgbClr val="E2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86379" name="AutoShape 11"/>
          <p:cNvSpPr>
            <a:spLocks noChangeArrowheads="1"/>
          </p:cNvSpPr>
          <p:nvPr/>
        </p:nvSpPr>
        <p:spPr bwMode="auto">
          <a:xfrm rot="2262614">
            <a:off x="5795963" y="4797425"/>
            <a:ext cx="431800" cy="215900"/>
          </a:xfrm>
          <a:prstGeom prst="curvedDownArrow">
            <a:avLst>
              <a:gd name="adj1" fmla="val 40000"/>
              <a:gd name="adj2" fmla="val 80000"/>
              <a:gd name="adj3" fmla="val 33333"/>
            </a:avLst>
          </a:prstGeom>
          <a:solidFill>
            <a:srgbClr val="E2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86380" name="AutoShape 12"/>
          <p:cNvSpPr>
            <a:spLocks noChangeArrowheads="1"/>
          </p:cNvSpPr>
          <p:nvPr/>
        </p:nvSpPr>
        <p:spPr bwMode="auto">
          <a:xfrm rot="2262614">
            <a:off x="6732588" y="5518150"/>
            <a:ext cx="431800" cy="215900"/>
          </a:xfrm>
          <a:prstGeom prst="curvedDownArrow">
            <a:avLst>
              <a:gd name="adj1" fmla="val 40000"/>
              <a:gd name="adj2" fmla="val 80000"/>
              <a:gd name="adj3" fmla="val 33333"/>
            </a:avLst>
          </a:prstGeom>
          <a:solidFill>
            <a:srgbClr val="E2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Tree>
    <p:extLst>
      <p:ext uri="{BB962C8B-B14F-4D97-AF65-F5344CB8AC3E}">
        <p14:creationId xmlns:p14="http://schemas.microsoft.com/office/powerpoint/2010/main" val="382147213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a:xfrm>
            <a:off x="611188" y="404813"/>
            <a:ext cx="8229600" cy="1143000"/>
          </a:xfrm>
        </p:spPr>
        <p:txBody>
          <a:bodyPr/>
          <a:lstStyle/>
          <a:p>
            <a:pPr algn="r"/>
            <a:r>
              <a:rPr lang="es-CL" altLang="es-CL" sz="4000" b="1">
                <a:effectLst>
                  <a:outerShdw blurRad="38100" dist="38100" dir="2700000" algn="tl">
                    <a:srgbClr val="C0C0C0"/>
                  </a:outerShdw>
                </a:effectLst>
                <a:latin typeface="Berlin Sans FB Demi" panose="020E0802020502020306" pitchFamily="34" charset="0"/>
              </a:rPr>
              <a:t>PARTICIPANTES EN EL PROCESO DE COMPRA</a:t>
            </a:r>
          </a:p>
        </p:txBody>
      </p:sp>
      <p:pic>
        <p:nvPicPr>
          <p:cNvPr id="187400"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2638" y="1873250"/>
            <a:ext cx="3246437" cy="4868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87406" name="Group 14"/>
          <p:cNvGrpSpPr>
            <a:grpSpLocks/>
          </p:cNvGrpSpPr>
          <p:nvPr/>
        </p:nvGrpSpPr>
        <p:grpSpPr bwMode="auto">
          <a:xfrm>
            <a:off x="250825" y="2205038"/>
            <a:ext cx="5400675" cy="3409950"/>
            <a:chOff x="158" y="1026"/>
            <a:chExt cx="3402" cy="2148"/>
          </a:xfrm>
        </p:grpSpPr>
        <p:sp>
          <p:nvSpPr>
            <p:cNvPr id="187401" name="Text Box 9"/>
            <p:cNvSpPr txBox="1">
              <a:spLocks noChangeArrowheads="1"/>
            </p:cNvSpPr>
            <p:nvPr/>
          </p:nvSpPr>
          <p:spPr bwMode="auto">
            <a:xfrm>
              <a:off x="158" y="1026"/>
              <a:ext cx="1225" cy="288"/>
            </a:xfrm>
            <a:prstGeom prst="rect">
              <a:avLst/>
            </a:prstGeom>
            <a:solidFill>
              <a:srgbClr val="0000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CL" altLang="es-CL" sz="2400" b="1">
                  <a:solidFill>
                    <a:schemeClr val="bg1"/>
                  </a:solidFill>
                  <a:effectLst>
                    <a:outerShdw blurRad="38100" dist="38100" dir="2700000" algn="tl">
                      <a:srgbClr val="000000"/>
                    </a:outerShdw>
                  </a:effectLst>
                  <a:latin typeface="Berlin Sans FB Demi" panose="020E0802020502020306" pitchFamily="34" charset="0"/>
                </a:rPr>
                <a:t>INICIADOR</a:t>
              </a:r>
            </a:p>
          </p:txBody>
        </p:sp>
        <p:sp>
          <p:nvSpPr>
            <p:cNvPr id="187402" name="Text Box 10"/>
            <p:cNvSpPr txBox="1">
              <a:spLocks noChangeArrowheads="1"/>
            </p:cNvSpPr>
            <p:nvPr/>
          </p:nvSpPr>
          <p:spPr bwMode="auto">
            <a:xfrm>
              <a:off x="476" y="1464"/>
              <a:ext cx="1633" cy="288"/>
            </a:xfrm>
            <a:prstGeom prst="rect">
              <a:avLst/>
            </a:prstGeom>
            <a:solidFill>
              <a:srgbClr val="0000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CL" altLang="es-CL" sz="2400" b="1">
                  <a:solidFill>
                    <a:schemeClr val="bg1"/>
                  </a:solidFill>
                  <a:effectLst>
                    <a:outerShdw blurRad="38100" dist="38100" dir="2700000" algn="tl">
                      <a:srgbClr val="000000"/>
                    </a:outerShdw>
                  </a:effectLst>
                  <a:latin typeface="Berlin Sans FB Demi" panose="020E0802020502020306" pitchFamily="34" charset="0"/>
                </a:rPr>
                <a:t>INFLUENCIADOR</a:t>
              </a:r>
            </a:p>
          </p:txBody>
        </p:sp>
        <p:sp>
          <p:nvSpPr>
            <p:cNvPr id="187403" name="Text Box 11"/>
            <p:cNvSpPr txBox="1">
              <a:spLocks noChangeArrowheads="1"/>
            </p:cNvSpPr>
            <p:nvPr/>
          </p:nvSpPr>
          <p:spPr bwMode="auto">
            <a:xfrm>
              <a:off x="1429" y="1917"/>
              <a:ext cx="1134" cy="288"/>
            </a:xfrm>
            <a:prstGeom prst="rect">
              <a:avLst/>
            </a:prstGeom>
            <a:solidFill>
              <a:srgbClr val="0000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CL" altLang="es-CL" sz="2400">
                  <a:solidFill>
                    <a:schemeClr val="bg1"/>
                  </a:solidFill>
                  <a:effectLst>
                    <a:outerShdw blurRad="38100" dist="38100" dir="2700000" algn="tl">
                      <a:srgbClr val="000000"/>
                    </a:outerShdw>
                  </a:effectLst>
                  <a:latin typeface="Berlin Sans FB Demi" panose="020E0802020502020306" pitchFamily="34" charset="0"/>
                </a:rPr>
                <a:t>DECIDOR</a:t>
              </a:r>
            </a:p>
          </p:txBody>
        </p:sp>
        <p:sp>
          <p:nvSpPr>
            <p:cNvPr id="187404" name="Text Box 12"/>
            <p:cNvSpPr txBox="1">
              <a:spLocks noChangeArrowheads="1"/>
            </p:cNvSpPr>
            <p:nvPr/>
          </p:nvSpPr>
          <p:spPr bwMode="auto">
            <a:xfrm>
              <a:off x="1882" y="2371"/>
              <a:ext cx="1361" cy="288"/>
            </a:xfrm>
            <a:prstGeom prst="rect">
              <a:avLst/>
            </a:prstGeom>
            <a:solidFill>
              <a:srgbClr val="0000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CL" altLang="es-CL" sz="2400" b="1">
                  <a:solidFill>
                    <a:schemeClr val="bg1"/>
                  </a:solidFill>
                  <a:effectLst>
                    <a:outerShdw blurRad="38100" dist="38100" dir="2700000" algn="tl">
                      <a:srgbClr val="000000"/>
                    </a:outerShdw>
                  </a:effectLst>
                  <a:latin typeface="Berlin Sans FB Demi" panose="020E0802020502020306" pitchFamily="34" charset="0"/>
                </a:rPr>
                <a:t>COMPRADOR</a:t>
              </a:r>
            </a:p>
          </p:txBody>
        </p:sp>
        <p:sp>
          <p:nvSpPr>
            <p:cNvPr id="187405" name="Text Box 13"/>
            <p:cNvSpPr txBox="1">
              <a:spLocks noChangeArrowheads="1"/>
            </p:cNvSpPr>
            <p:nvPr/>
          </p:nvSpPr>
          <p:spPr bwMode="auto">
            <a:xfrm>
              <a:off x="2517" y="2886"/>
              <a:ext cx="1043" cy="288"/>
            </a:xfrm>
            <a:prstGeom prst="rect">
              <a:avLst/>
            </a:prstGeom>
            <a:solidFill>
              <a:srgbClr val="0000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CL" altLang="es-CL" sz="2400">
                  <a:solidFill>
                    <a:schemeClr val="bg1"/>
                  </a:solidFill>
                  <a:effectLst>
                    <a:outerShdw blurRad="38100" dist="38100" dir="2700000" algn="tl">
                      <a:srgbClr val="000000"/>
                    </a:outerShdw>
                  </a:effectLst>
                  <a:latin typeface="Berlin Sans FB Demi" panose="020E0802020502020306" pitchFamily="34" charset="0"/>
                </a:rPr>
                <a:t>USUARIO</a:t>
              </a:r>
            </a:p>
          </p:txBody>
        </p:sp>
      </p:grpSp>
      <p:sp>
        <p:nvSpPr>
          <p:cNvPr id="187407" name="AutoShape 15"/>
          <p:cNvSpPr>
            <a:spLocks noChangeArrowheads="1"/>
          </p:cNvSpPr>
          <p:nvPr/>
        </p:nvSpPr>
        <p:spPr bwMode="auto">
          <a:xfrm rot="787224">
            <a:off x="2411413" y="2276475"/>
            <a:ext cx="431800" cy="431800"/>
          </a:xfrm>
          <a:prstGeom prst="curvedDownArrow">
            <a:avLst>
              <a:gd name="adj1" fmla="val 20000"/>
              <a:gd name="adj2" fmla="val 40000"/>
              <a:gd name="adj3" fmla="val 33333"/>
            </a:avLst>
          </a:prstGeom>
          <a:solidFill>
            <a:srgbClr val="E2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87408" name="AutoShape 16"/>
          <p:cNvSpPr>
            <a:spLocks noChangeArrowheads="1"/>
          </p:cNvSpPr>
          <p:nvPr/>
        </p:nvSpPr>
        <p:spPr bwMode="auto">
          <a:xfrm rot="787224">
            <a:off x="3492500" y="2997200"/>
            <a:ext cx="431800" cy="431800"/>
          </a:xfrm>
          <a:prstGeom prst="curvedDownArrow">
            <a:avLst>
              <a:gd name="adj1" fmla="val 20000"/>
              <a:gd name="adj2" fmla="val 40000"/>
              <a:gd name="adj3" fmla="val 33333"/>
            </a:avLst>
          </a:prstGeom>
          <a:solidFill>
            <a:srgbClr val="E2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87409" name="AutoShape 17"/>
          <p:cNvSpPr>
            <a:spLocks noChangeArrowheads="1"/>
          </p:cNvSpPr>
          <p:nvPr/>
        </p:nvSpPr>
        <p:spPr bwMode="auto">
          <a:xfrm rot="787224">
            <a:off x="4211638" y="3573463"/>
            <a:ext cx="431800" cy="431800"/>
          </a:xfrm>
          <a:prstGeom prst="curvedDownArrow">
            <a:avLst>
              <a:gd name="adj1" fmla="val 20000"/>
              <a:gd name="adj2" fmla="val 40000"/>
              <a:gd name="adj3" fmla="val 33333"/>
            </a:avLst>
          </a:prstGeom>
          <a:solidFill>
            <a:srgbClr val="E2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87410" name="AutoShape 18"/>
          <p:cNvSpPr>
            <a:spLocks noChangeArrowheads="1"/>
          </p:cNvSpPr>
          <p:nvPr/>
        </p:nvSpPr>
        <p:spPr bwMode="auto">
          <a:xfrm rot="787224">
            <a:off x="5292725" y="4437063"/>
            <a:ext cx="431800" cy="431800"/>
          </a:xfrm>
          <a:prstGeom prst="curvedDownArrow">
            <a:avLst>
              <a:gd name="adj1" fmla="val 20000"/>
              <a:gd name="adj2" fmla="val 40000"/>
              <a:gd name="adj3" fmla="val 33333"/>
            </a:avLst>
          </a:prstGeom>
          <a:solidFill>
            <a:srgbClr val="E2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Tree>
    <p:extLst>
      <p:ext uri="{BB962C8B-B14F-4D97-AF65-F5344CB8AC3E}">
        <p14:creationId xmlns:p14="http://schemas.microsoft.com/office/powerpoint/2010/main" val="197388161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04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8538" y="620713"/>
            <a:ext cx="5041900" cy="500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0467" name="Rectangle 3"/>
          <p:cNvSpPr>
            <a:spLocks noGrp="1" noChangeArrowheads="1"/>
          </p:cNvSpPr>
          <p:nvPr>
            <p:ph type="title"/>
          </p:nvPr>
        </p:nvSpPr>
        <p:spPr>
          <a:xfrm>
            <a:off x="1403350" y="3716338"/>
            <a:ext cx="5986463" cy="1143000"/>
          </a:xfrm>
          <a:noFill/>
          <a:ln/>
          <a:extLst>
            <a:ext uri="{91240B29-F687-4F45-9708-019B960494DF}">
              <a14:hiddenLine xmlns:a14="http://schemas.microsoft.com/office/drawing/2010/main" w="9525">
                <a:solidFill>
                  <a:schemeClr val="bg2"/>
                </a:solidFill>
                <a:miter lim="800000"/>
                <a:headEnd/>
                <a:tailEnd/>
              </a14:hiddenLine>
            </a:ext>
          </a:extLst>
        </p:spPr>
        <p:txBody>
          <a:bodyPr/>
          <a:lstStyle/>
          <a:p>
            <a:r>
              <a:rPr lang="es-CL" altLang="es-CL" sz="3200" b="1">
                <a:solidFill>
                  <a:srgbClr val="990000"/>
                </a:solidFill>
                <a:effectLst>
                  <a:outerShdw blurRad="38100" dist="38100" dir="2700000" algn="tl">
                    <a:srgbClr val="C0C0C0"/>
                  </a:outerShdw>
                </a:effectLst>
                <a:latin typeface="Eras Bold ITC" panose="020B0907030504020204" pitchFamily="34" charset="0"/>
              </a:rPr>
              <a:t>Ejercicio</a:t>
            </a:r>
            <a:br>
              <a:rPr lang="es-CL" altLang="es-CL" sz="3200" b="1">
                <a:solidFill>
                  <a:srgbClr val="990000"/>
                </a:solidFill>
                <a:effectLst>
                  <a:outerShdw blurRad="38100" dist="38100" dir="2700000" algn="tl">
                    <a:srgbClr val="C0C0C0"/>
                  </a:outerShdw>
                </a:effectLst>
                <a:latin typeface="Eras Bold ITC" panose="020B0907030504020204" pitchFamily="34" charset="0"/>
              </a:rPr>
            </a:br>
            <a:endParaRPr lang="es-ES" altLang="es-CL" sz="3200" b="1">
              <a:solidFill>
                <a:srgbClr val="990000"/>
              </a:solidFill>
              <a:effectLst>
                <a:outerShdw blurRad="38100" dist="38100" dir="2700000" algn="tl">
                  <a:srgbClr val="C0C0C0"/>
                </a:outerShdw>
              </a:effectLst>
              <a:latin typeface="Eras Bold ITC" panose="020B0907030504020204" pitchFamily="34" charset="0"/>
            </a:endParaRPr>
          </a:p>
        </p:txBody>
      </p:sp>
      <p:sp>
        <p:nvSpPr>
          <p:cNvPr id="190468" name="Text Box 4"/>
          <p:cNvSpPr txBox="1">
            <a:spLocks noChangeArrowheads="1"/>
          </p:cNvSpPr>
          <p:nvPr/>
        </p:nvSpPr>
        <p:spPr bwMode="auto">
          <a:xfrm>
            <a:off x="7092950" y="5516563"/>
            <a:ext cx="13684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s-ES" altLang="es-CL"/>
          </a:p>
        </p:txBody>
      </p:sp>
    </p:spTree>
    <p:extLst>
      <p:ext uri="{BB962C8B-B14F-4D97-AF65-F5344CB8AC3E}">
        <p14:creationId xmlns:p14="http://schemas.microsoft.com/office/powerpoint/2010/main" val="749732135"/>
      </p:ext>
    </p:extLst>
  </p:cSld>
  <p:clrMapOvr>
    <a:masterClrMapping/>
  </p:clrMapOv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3813" y="3126447"/>
            <a:ext cx="9167813" cy="2677656"/>
          </a:xfrm>
          <a:prstGeom prst="rect">
            <a:avLst/>
          </a:prstGeom>
          <a:solidFill>
            <a:schemeClr val="accent1">
              <a:lumMod val="75000"/>
            </a:schemeClr>
          </a:solidFill>
        </p:spPr>
        <p:txBody>
          <a:bodyPr>
            <a:spAutoFit/>
          </a:bodyPr>
          <a:lstStyle/>
          <a:p>
            <a:pPr>
              <a:defRPr/>
            </a:pPr>
            <a:r>
              <a:rPr lang="es-MX" sz="2800" dirty="0">
                <a:cs typeface="Arial" charset="0"/>
              </a:rPr>
              <a:t>1.-RECONOZCA SU CONSUMIDOR(A)</a:t>
            </a:r>
          </a:p>
          <a:p>
            <a:pPr>
              <a:defRPr/>
            </a:pPr>
            <a:r>
              <a:rPr lang="es-CL" sz="2800" dirty="0">
                <a:cs typeface="Arial" charset="0"/>
              </a:rPr>
              <a:t>¿Cómo describiría el consumidor de Queso de Cabra del Tamarugal?</a:t>
            </a:r>
          </a:p>
          <a:p>
            <a:pPr>
              <a:defRPr/>
            </a:pPr>
            <a:r>
              <a:rPr lang="es-CL" sz="2800" dirty="0">
                <a:cs typeface="Arial" charset="0"/>
              </a:rPr>
              <a:t>¿Con que datos debería contar para formular su estrategia de Marketing? </a:t>
            </a:r>
          </a:p>
          <a:p>
            <a:pPr>
              <a:defRPr/>
            </a:pPr>
            <a:endParaRPr lang="es-CL" sz="2800" dirty="0">
              <a:cs typeface="Arial" charset="0"/>
            </a:endParaRPr>
          </a:p>
        </p:txBody>
      </p:sp>
      <p:pic>
        <p:nvPicPr>
          <p:cNvPr id="57346" name="Picture 2" descr="Resultado de imagen para clientes del queso de cab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260648"/>
            <a:ext cx="4248472" cy="272663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017556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1043608" y="260648"/>
            <a:ext cx="4824413" cy="1143000"/>
          </a:xfrm>
          <a:noFill/>
          <a:ln/>
        </p:spPr>
        <p:txBody>
          <a:bodyPr/>
          <a:lstStyle/>
          <a:p>
            <a:r>
              <a:rPr lang="es-CL" altLang="es-CL" sz="5200" b="1" dirty="0">
                <a:solidFill>
                  <a:schemeClr val="bg2"/>
                </a:solidFill>
                <a:effectLst>
                  <a:outerShdw blurRad="38100" dist="38100" dir="2700000" algn="tl">
                    <a:srgbClr val="C0C0C0"/>
                  </a:outerShdw>
                </a:effectLst>
                <a:latin typeface="Berlin Sans FB Demi" panose="020E0802020502020306" pitchFamily="34" charset="0"/>
              </a:rPr>
              <a:t>P  =</a:t>
            </a:r>
            <a:endParaRPr lang="es-ES" altLang="es-CL" sz="5200" b="1" dirty="0">
              <a:solidFill>
                <a:schemeClr val="bg2"/>
              </a:solidFill>
              <a:effectLst>
                <a:outerShdw blurRad="38100" dist="38100" dir="2700000" algn="tl">
                  <a:srgbClr val="C0C0C0"/>
                </a:outerShdw>
              </a:effectLst>
              <a:latin typeface="Berlin Sans FB Demi" panose="020E0802020502020306" pitchFamily="34" charset="0"/>
            </a:endParaRPr>
          </a:p>
        </p:txBody>
      </p:sp>
      <p:pic>
        <p:nvPicPr>
          <p:cNvPr id="368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2627313"/>
            <a:ext cx="4032250" cy="2601912"/>
          </a:xfrm>
          <a:prstGeom prst="rect">
            <a:avLst/>
          </a:prstGeom>
          <a:noFill/>
          <a:ln w="57150" cmpd="thinThick">
            <a:solidFill>
              <a:srgbClr val="990033"/>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868" name="Text Box 4"/>
          <p:cNvSpPr txBox="1">
            <a:spLocks noChangeArrowheads="1"/>
          </p:cNvSpPr>
          <p:nvPr/>
        </p:nvSpPr>
        <p:spPr bwMode="auto">
          <a:xfrm>
            <a:off x="1476375" y="5357813"/>
            <a:ext cx="201612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es-CL" altLang="es-CL" sz="2800" dirty="0"/>
              <a:t>Bienes</a:t>
            </a:r>
            <a:r>
              <a:rPr lang="es-CL" altLang="es-CL" sz="2800" dirty="0">
                <a:latin typeface="Berlin Sans FB Demi" panose="020E0802020502020306" pitchFamily="34" charset="0"/>
              </a:rPr>
              <a:t> </a:t>
            </a:r>
            <a:endParaRPr lang="es-ES" altLang="es-CL" sz="2800" dirty="0">
              <a:latin typeface="Berlin Sans FB Demi" panose="020E0802020502020306" pitchFamily="34" charset="0"/>
            </a:endParaRPr>
          </a:p>
        </p:txBody>
      </p:sp>
      <p:pic>
        <p:nvPicPr>
          <p:cNvPr id="3686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262" y="1489065"/>
            <a:ext cx="3168650" cy="2738438"/>
          </a:xfrm>
          <a:prstGeom prst="rect">
            <a:avLst/>
          </a:prstGeom>
          <a:noFill/>
          <a:ln w="57150" cmpd="thickThin">
            <a:solidFill>
              <a:srgbClr val="990033"/>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870" name="Text Box 6"/>
          <p:cNvSpPr txBox="1">
            <a:spLocks noChangeArrowheads="1"/>
          </p:cNvSpPr>
          <p:nvPr/>
        </p:nvSpPr>
        <p:spPr bwMode="auto">
          <a:xfrm>
            <a:off x="5724525" y="4365625"/>
            <a:ext cx="20161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es-CL" altLang="es-CL" sz="2800">
                <a:latin typeface="Berlin Sans FB Demi" panose="020E0802020502020306" pitchFamily="34" charset="0"/>
              </a:rPr>
              <a:t>Servicios </a:t>
            </a:r>
            <a:endParaRPr lang="es-ES" altLang="es-CL" sz="2800">
              <a:latin typeface="Berlin Sans FB Demi" panose="020E0802020502020306" pitchFamily="34" charset="0"/>
            </a:endParaRPr>
          </a:p>
        </p:txBody>
      </p:sp>
      <p:sp>
        <p:nvSpPr>
          <p:cNvPr id="36871" name="Text Box 7"/>
          <p:cNvSpPr txBox="1">
            <a:spLocks noChangeArrowheads="1"/>
          </p:cNvSpPr>
          <p:nvPr/>
        </p:nvSpPr>
        <p:spPr bwMode="auto">
          <a:xfrm>
            <a:off x="3815445" y="385872"/>
            <a:ext cx="4105152"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50000"/>
              </a:spcBef>
            </a:pPr>
            <a:r>
              <a:rPr lang="es-CL" altLang="es-CL" sz="5200" dirty="0">
                <a:solidFill>
                  <a:srgbClr val="990033"/>
                </a:solidFill>
                <a:latin typeface="Berlin Sans FB Demi" panose="020E0802020502020306" pitchFamily="34" charset="0"/>
              </a:rPr>
              <a:t>PRODUCTO</a:t>
            </a:r>
            <a:endParaRPr lang="es-ES" altLang="es-CL" sz="5200" dirty="0">
              <a:solidFill>
                <a:srgbClr val="990033"/>
              </a:solidFill>
              <a:latin typeface="Berlin Sans FB Demi" panose="020E0802020502020306" pitchFamily="34" charset="0"/>
            </a:endParaRPr>
          </a:p>
        </p:txBody>
      </p:sp>
    </p:spTree>
    <p:extLst>
      <p:ext uri="{BB962C8B-B14F-4D97-AF65-F5344CB8AC3E}">
        <p14:creationId xmlns:p14="http://schemas.microsoft.com/office/powerpoint/2010/main" val="3551777629"/>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323528" y="245620"/>
            <a:ext cx="3759624" cy="2824303"/>
          </a:xfrm>
          <a:prstGeom prst="rect">
            <a:avLst/>
          </a:prstGeom>
          <a:ln>
            <a:noFill/>
          </a:ln>
          <a:effectLst>
            <a:outerShdw blurRad="292100" dist="139700" dir="2700000" algn="tl" rotWithShape="0">
              <a:srgbClr val="333333">
                <a:alpha val="65000"/>
              </a:srgbClr>
            </a:outerShdw>
          </a:effectLst>
        </p:spPr>
      </p:pic>
      <p:pic>
        <p:nvPicPr>
          <p:cNvPr id="5" name="Imagen 4"/>
          <p:cNvPicPr>
            <a:picLocks noChangeAspect="1"/>
          </p:cNvPicPr>
          <p:nvPr/>
        </p:nvPicPr>
        <p:blipFill>
          <a:blip r:embed="rId3"/>
          <a:stretch>
            <a:fillRect/>
          </a:stretch>
        </p:blipFill>
        <p:spPr>
          <a:xfrm>
            <a:off x="323528" y="3356992"/>
            <a:ext cx="4248472" cy="2965433"/>
          </a:xfrm>
          <a:prstGeom prst="rect">
            <a:avLst/>
          </a:prstGeom>
          <a:ln>
            <a:noFill/>
          </a:ln>
          <a:effectLst>
            <a:outerShdw blurRad="292100" dist="139700" dir="2700000" algn="tl" rotWithShape="0">
              <a:srgbClr val="333333">
                <a:alpha val="65000"/>
              </a:srgbClr>
            </a:outerShdw>
          </a:effectLst>
        </p:spPr>
      </p:pic>
      <p:pic>
        <p:nvPicPr>
          <p:cNvPr id="6" name="Imagen 5"/>
          <p:cNvPicPr>
            <a:picLocks noChangeAspect="1"/>
          </p:cNvPicPr>
          <p:nvPr/>
        </p:nvPicPr>
        <p:blipFill>
          <a:blip r:embed="rId4"/>
          <a:stretch>
            <a:fillRect/>
          </a:stretch>
        </p:blipFill>
        <p:spPr>
          <a:xfrm>
            <a:off x="5796136" y="3322512"/>
            <a:ext cx="2647950" cy="2752725"/>
          </a:xfrm>
          <a:prstGeom prst="rect">
            <a:avLst/>
          </a:prstGeom>
          <a:ln>
            <a:noFill/>
          </a:ln>
          <a:effectLst>
            <a:outerShdw blurRad="292100" dist="139700" dir="2700000" algn="tl" rotWithShape="0">
              <a:srgbClr val="333333">
                <a:alpha val="65000"/>
              </a:srgbClr>
            </a:outerShdw>
          </a:effectLst>
        </p:spPr>
      </p:pic>
      <p:pic>
        <p:nvPicPr>
          <p:cNvPr id="51202" name="Picture 2" descr="Resultado de imagen para noticia de leche de cabr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361977"/>
            <a:ext cx="4434495" cy="259158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020728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4664" y="1268760"/>
            <a:ext cx="8229600" cy="1143000"/>
          </a:xfrm>
        </p:spPr>
        <p:txBody>
          <a:bodyPr/>
          <a:lstStyle/>
          <a:p>
            <a:r>
              <a:rPr lang="es-CL" dirty="0">
                <a:latin typeface="Berlin Sans FB Demi" panose="020E0802020502020306" pitchFamily="34" charset="0"/>
              </a:rPr>
              <a:t>QUESO DE CABRA</a:t>
            </a:r>
          </a:p>
        </p:txBody>
      </p:sp>
      <p:pic>
        <p:nvPicPr>
          <p:cNvPr id="4" name="Picture 6" descr="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260648"/>
            <a:ext cx="3364030" cy="3019474"/>
          </a:xfrm>
          <a:prstGeom prst="ellipse">
            <a:avLst/>
          </a:prstGeom>
          <a:ln w="63500" cap="rnd">
            <a:solidFill>
              <a:srgbClr val="FF99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5" name="Imagen 4"/>
          <p:cNvPicPr>
            <a:picLocks noChangeAspect="1"/>
          </p:cNvPicPr>
          <p:nvPr/>
        </p:nvPicPr>
        <p:blipFill>
          <a:blip r:embed="rId3"/>
          <a:stretch>
            <a:fillRect/>
          </a:stretch>
        </p:blipFill>
        <p:spPr>
          <a:xfrm>
            <a:off x="179513" y="4103384"/>
            <a:ext cx="2664296" cy="2621106"/>
          </a:xfrm>
          <a:prstGeom prst="rect">
            <a:avLst/>
          </a:prstGeom>
          <a:ln>
            <a:noFill/>
          </a:ln>
          <a:effectLst>
            <a:outerShdw blurRad="190500" algn="tl" rotWithShape="0">
              <a:srgbClr val="000000">
                <a:alpha val="70000"/>
              </a:srgbClr>
            </a:outerShdw>
          </a:effectLst>
        </p:spPr>
      </p:pic>
      <p:pic>
        <p:nvPicPr>
          <p:cNvPr id="6" name="Imagen 5"/>
          <p:cNvPicPr>
            <a:picLocks noChangeAspect="1"/>
          </p:cNvPicPr>
          <p:nvPr/>
        </p:nvPicPr>
        <p:blipFill>
          <a:blip r:embed="rId4"/>
          <a:stretch>
            <a:fillRect/>
          </a:stretch>
        </p:blipFill>
        <p:spPr>
          <a:xfrm>
            <a:off x="3275856" y="4149080"/>
            <a:ext cx="2664296" cy="2541683"/>
          </a:xfrm>
          <a:prstGeom prst="rect">
            <a:avLst/>
          </a:prstGeom>
          <a:ln>
            <a:noFill/>
          </a:ln>
          <a:effectLst>
            <a:outerShdw blurRad="190500" algn="tl" rotWithShape="0">
              <a:srgbClr val="000000">
                <a:alpha val="70000"/>
              </a:srgbClr>
            </a:outerShdw>
          </a:effectLst>
        </p:spPr>
      </p:pic>
      <p:pic>
        <p:nvPicPr>
          <p:cNvPr id="7" name="Imagen 6"/>
          <p:cNvPicPr>
            <a:picLocks noChangeAspect="1"/>
          </p:cNvPicPr>
          <p:nvPr/>
        </p:nvPicPr>
        <p:blipFill>
          <a:blip r:embed="rId5"/>
          <a:stretch>
            <a:fillRect/>
          </a:stretch>
        </p:blipFill>
        <p:spPr>
          <a:xfrm>
            <a:off x="6228043" y="4192237"/>
            <a:ext cx="2520421" cy="249852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1809343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3 Rectángulo"/>
          <p:cNvSpPr>
            <a:spLocks noChangeArrowheads="1"/>
          </p:cNvSpPr>
          <p:nvPr/>
        </p:nvSpPr>
        <p:spPr bwMode="auto">
          <a:xfrm>
            <a:off x="0" y="0"/>
            <a:ext cx="9144000" cy="6858000"/>
          </a:xfrm>
          <a:prstGeom prst="rect">
            <a:avLst/>
          </a:prstGeom>
          <a:solidFill>
            <a:srgbClr val="002060"/>
          </a:solidFill>
          <a:ln w="9525" algn="ctr">
            <a:solidFill>
              <a:schemeClr val="tx1"/>
            </a:solidFill>
            <a:round/>
            <a:headEnd/>
            <a:tailEnd/>
          </a:ln>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s-CL" altLang="es-CL" sz="1800">
              <a:latin typeface="Berlin Sans FB Demi" panose="020E0802020502020306" pitchFamily="34" charset="0"/>
            </a:endParaRPr>
          </a:p>
        </p:txBody>
      </p:sp>
      <p:pic>
        <p:nvPicPr>
          <p:cNvPr id="1198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8187" y="1039447"/>
            <a:ext cx="7907627" cy="521133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 name="CuadroTexto 1"/>
          <p:cNvSpPr txBox="1"/>
          <p:nvPr/>
        </p:nvSpPr>
        <p:spPr>
          <a:xfrm>
            <a:off x="182029" y="267303"/>
            <a:ext cx="5645603" cy="588623"/>
          </a:xfrm>
          <a:prstGeom prst="rect">
            <a:avLst/>
          </a:prstGeom>
          <a:noFill/>
        </p:spPr>
        <p:txBody>
          <a:bodyPr wrap="square" rtlCol="0">
            <a:spAutoFit/>
          </a:bodyPr>
          <a:lstStyle/>
          <a:p>
            <a:r>
              <a:rPr lang="es-CL" sz="3225" dirty="0">
                <a:solidFill>
                  <a:schemeClr val="bg1"/>
                </a:solidFill>
                <a:latin typeface="MV Boli" panose="02000500030200090000" pitchFamily="2" charset="0"/>
                <a:cs typeface="MV Boli" panose="02000500030200090000" pitchFamily="2" charset="0"/>
              </a:rPr>
              <a:t>Y si cambio el escenario…</a:t>
            </a:r>
          </a:p>
        </p:txBody>
      </p:sp>
    </p:spTree>
    <p:extLst>
      <p:ext uri="{BB962C8B-B14F-4D97-AF65-F5344CB8AC3E}">
        <p14:creationId xmlns:p14="http://schemas.microsoft.com/office/powerpoint/2010/main" val="131495879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395536" y="332656"/>
            <a:ext cx="5667375" cy="4962525"/>
          </a:xfrm>
          <a:prstGeom prst="rect">
            <a:avLst/>
          </a:prstGeom>
          <a:ln>
            <a:noFill/>
          </a:ln>
          <a:effectLst>
            <a:outerShdw blurRad="292100" dist="139700" dir="2700000" algn="tl" rotWithShape="0">
              <a:srgbClr val="333333">
                <a:alpha val="65000"/>
              </a:srgbClr>
            </a:outerShdw>
          </a:effectLst>
        </p:spPr>
      </p:pic>
      <p:pic>
        <p:nvPicPr>
          <p:cNvPr id="4" name="Marcador de contenido 3"/>
          <p:cNvPicPr>
            <a:picLocks noGrp="1" noChangeAspect="1"/>
          </p:cNvPicPr>
          <p:nvPr>
            <p:ph idx="1"/>
          </p:nvPr>
        </p:nvPicPr>
        <p:blipFill>
          <a:blip r:embed="rId3"/>
          <a:stretch>
            <a:fillRect/>
          </a:stretch>
        </p:blipFill>
        <p:spPr>
          <a:xfrm rot="545017">
            <a:off x="5950195" y="2805969"/>
            <a:ext cx="2906155" cy="387487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4244475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39552" y="548680"/>
            <a:ext cx="4464571" cy="6001643"/>
          </a:xfrm>
          <a:prstGeom prst="rect">
            <a:avLst/>
          </a:prstGeom>
        </p:spPr>
        <p:txBody>
          <a:bodyPr wrap="square">
            <a:spAutoFit/>
          </a:bodyPr>
          <a:lstStyle/>
          <a:p>
            <a:pPr algn="r"/>
            <a:r>
              <a:rPr lang="es-CL" dirty="0">
                <a:solidFill>
                  <a:srgbClr val="0070C0"/>
                </a:solidFill>
              </a:rPr>
              <a:t>La industria de alimentos enfrenta el desafío de transformarse en respuesta a las necesidades de nutrición, salud y bienestar de los consumidores. La oferta de alimentos ya no sólo debe proveer productos alimenticios, de variedad, con ciertas características y calidad, sino debe satisfacer necesidades mucho más complejas y establecer compromisos que den confianza y conversen con los valores éticos de los consumidores</a:t>
            </a:r>
          </a:p>
        </p:txBody>
      </p:sp>
      <p:pic>
        <p:nvPicPr>
          <p:cNvPr id="3" name="Imagen 2"/>
          <p:cNvPicPr>
            <a:picLocks noChangeAspect="1"/>
          </p:cNvPicPr>
          <p:nvPr/>
        </p:nvPicPr>
        <p:blipFill>
          <a:blip r:embed="rId2"/>
          <a:stretch>
            <a:fillRect/>
          </a:stretch>
        </p:blipFill>
        <p:spPr>
          <a:xfrm rot="252233">
            <a:off x="5487334" y="1221070"/>
            <a:ext cx="2755178" cy="346365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48007200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5" name="Rectangle 3"/>
          <p:cNvSpPr>
            <a:spLocks noChangeArrowheads="1"/>
          </p:cNvSpPr>
          <p:nvPr/>
        </p:nvSpPr>
        <p:spPr bwMode="auto">
          <a:xfrm>
            <a:off x="539750" y="-100013"/>
            <a:ext cx="8229600" cy="1143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es-CL" altLang="es-CL" sz="4000" b="1" dirty="0">
                <a:solidFill>
                  <a:schemeClr val="tx1"/>
                </a:solidFill>
                <a:effectLst>
                  <a:outerShdw blurRad="38100" dist="38100" dir="2700000" algn="tl">
                    <a:srgbClr val="C0C0C0"/>
                  </a:outerShdw>
                </a:effectLst>
                <a:latin typeface="Berlin Sans FB Demi" panose="020E0802020502020306" pitchFamily="34" charset="0"/>
              </a:rPr>
              <a:t>CÓMO ES MI PRODUCTO ?...</a:t>
            </a:r>
            <a:endParaRPr lang="es-ES" altLang="es-CL" sz="4000" b="1" dirty="0">
              <a:solidFill>
                <a:schemeClr val="tx1"/>
              </a:solidFill>
              <a:effectLst>
                <a:outerShdw blurRad="38100" dist="38100" dir="2700000" algn="tl">
                  <a:srgbClr val="C0C0C0"/>
                </a:outerShdw>
              </a:effectLst>
              <a:latin typeface="Berlin Sans FB Demi" panose="020E0802020502020306" pitchFamily="34" charset="0"/>
            </a:endParaRPr>
          </a:p>
        </p:txBody>
      </p:sp>
      <p:pic>
        <p:nvPicPr>
          <p:cNvPr id="17203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68363"/>
            <a:ext cx="9144000" cy="608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9053359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a:xfrm>
            <a:off x="0" y="765175"/>
            <a:ext cx="9144000" cy="533400"/>
          </a:xfrm>
          <a:noFill/>
          <a:ln/>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nchor="b"/>
          <a:lstStyle/>
          <a:p>
            <a:pPr>
              <a:lnSpc>
                <a:spcPct val="65000"/>
              </a:lnSpc>
            </a:pPr>
            <a:br>
              <a:rPr lang="es-ES_tradnl" altLang="es-CL" sz="4000" b="1">
                <a:latin typeface="Tahoma" panose="020B0604030504040204" pitchFamily="34" charset="0"/>
              </a:rPr>
            </a:br>
            <a:endParaRPr lang="es-ES_tradnl" altLang="es-CL" sz="4000" b="1">
              <a:latin typeface="Tahoma" panose="020B0604030504040204" pitchFamily="34" charset="0"/>
            </a:endParaRPr>
          </a:p>
        </p:txBody>
      </p:sp>
      <p:sp>
        <p:nvSpPr>
          <p:cNvPr id="166915" name="Rectangle 3"/>
          <p:cNvSpPr>
            <a:spLocks noGrp="1" noChangeArrowheads="1"/>
          </p:cNvSpPr>
          <p:nvPr>
            <p:ph type="body" idx="1"/>
          </p:nvPr>
        </p:nvSpPr>
        <p:spPr>
          <a:xfrm>
            <a:off x="0" y="2579688"/>
            <a:ext cx="5148263" cy="4278312"/>
          </a:xfrm>
          <a:solidFill>
            <a:srgbClr val="006800"/>
          </a:solidFill>
          <a:ln/>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marL="1809750" lvl="3" indent="-438150">
              <a:spcBef>
                <a:spcPct val="25000"/>
              </a:spcBef>
              <a:buFont typeface="Wingdings" panose="05000000000000000000" pitchFamily="2" charset="2"/>
              <a:buNone/>
            </a:pPr>
            <a:endParaRPr lang="es-ES_tradnl" altLang="es-CL" sz="1600" b="1">
              <a:solidFill>
                <a:srgbClr val="CCFF33"/>
              </a:solidFill>
              <a:effectLst>
                <a:outerShdw blurRad="38100" dist="38100" dir="2700000" algn="tl">
                  <a:srgbClr val="000000"/>
                </a:outerShdw>
              </a:effectLst>
              <a:latin typeface="Berlin Sans FB Demi" panose="020E0802020502020306" pitchFamily="34" charset="0"/>
            </a:endParaRPr>
          </a:p>
          <a:p>
            <a:pPr marL="1809750" lvl="3" indent="-438150">
              <a:spcBef>
                <a:spcPct val="25000"/>
              </a:spcBef>
              <a:buFont typeface="Wingdings" panose="05000000000000000000" pitchFamily="2" charset="2"/>
              <a:buNone/>
            </a:pPr>
            <a:r>
              <a:rPr lang="es-ES_tradnl" altLang="es-CL" sz="3200" b="1">
                <a:solidFill>
                  <a:srgbClr val="CCFF33"/>
                </a:solidFill>
                <a:effectLst>
                  <a:outerShdw blurRad="38100" dist="38100" dir="2700000" algn="tl">
                    <a:srgbClr val="000000"/>
                  </a:outerShdw>
                </a:effectLst>
                <a:latin typeface="Berlin Sans FB Demi" panose="020E0802020502020306" pitchFamily="34" charset="0"/>
              </a:rPr>
              <a:t>Forma</a:t>
            </a:r>
          </a:p>
          <a:p>
            <a:pPr marL="1809750" lvl="3" indent="-438150">
              <a:spcBef>
                <a:spcPct val="25000"/>
              </a:spcBef>
              <a:buFont typeface="Wingdings" panose="05000000000000000000" pitchFamily="2" charset="2"/>
              <a:buNone/>
            </a:pPr>
            <a:r>
              <a:rPr lang="es-ES_tradnl" altLang="es-CL" sz="3200" b="1">
                <a:solidFill>
                  <a:srgbClr val="CCFF33"/>
                </a:solidFill>
                <a:effectLst>
                  <a:outerShdw blurRad="38100" dist="38100" dir="2700000" algn="tl">
                    <a:srgbClr val="000000"/>
                  </a:outerShdw>
                </a:effectLst>
                <a:latin typeface="Berlin Sans FB Demi" panose="020E0802020502020306" pitchFamily="34" charset="0"/>
              </a:rPr>
              <a:t>Características</a:t>
            </a:r>
          </a:p>
          <a:p>
            <a:pPr marL="1809750" lvl="3" indent="-438150">
              <a:spcBef>
                <a:spcPct val="25000"/>
              </a:spcBef>
              <a:buFont typeface="Wingdings" panose="05000000000000000000" pitchFamily="2" charset="2"/>
              <a:buNone/>
            </a:pPr>
            <a:r>
              <a:rPr lang="es-ES_tradnl" altLang="es-CL" sz="3200" b="1">
                <a:solidFill>
                  <a:srgbClr val="CCFF33"/>
                </a:solidFill>
                <a:effectLst>
                  <a:outerShdw blurRad="38100" dist="38100" dir="2700000" algn="tl">
                    <a:srgbClr val="000000"/>
                  </a:outerShdw>
                </a:effectLst>
                <a:latin typeface="Berlin Sans FB Demi" panose="020E0802020502020306" pitchFamily="34" charset="0"/>
              </a:rPr>
              <a:t>Durabilidad</a:t>
            </a:r>
          </a:p>
          <a:p>
            <a:pPr marL="1809750" lvl="3" indent="-438150">
              <a:spcBef>
                <a:spcPct val="25000"/>
              </a:spcBef>
              <a:buFont typeface="Wingdings" panose="05000000000000000000" pitchFamily="2" charset="2"/>
              <a:buNone/>
            </a:pPr>
            <a:r>
              <a:rPr lang="es-ES_tradnl" altLang="es-CL" sz="3200" b="1">
                <a:solidFill>
                  <a:srgbClr val="CCFF33"/>
                </a:solidFill>
                <a:effectLst>
                  <a:outerShdw blurRad="38100" dist="38100" dir="2700000" algn="tl">
                    <a:srgbClr val="000000"/>
                  </a:outerShdw>
                </a:effectLst>
                <a:latin typeface="Berlin Sans FB Demi" panose="020E0802020502020306" pitchFamily="34" charset="0"/>
              </a:rPr>
              <a:t>Confiabilidad</a:t>
            </a:r>
          </a:p>
          <a:p>
            <a:pPr marL="1809750" lvl="3" indent="-438150">
              <a:spcBef>
                <a:spcPct val="25000"/>
              </a:spcBef>
              <a:buFont typeface="Wingdings" panose="05000000000000000000" pitchFamily="2" charset="2"/>
              <a:buNone/>
            </a:pPr>
            <a:r>
              <a:rPr lang="es-ES_tradnl" altLang="es-CL" sz="3200" b="1">
                <a:solidFill>
                  <a:srgbClr val="CCFF33"/>
                </a:solidFill>
                <a:effectLst>
                  <a:outerShdw blurRad="38100" dist="38100" dir="2700000" algn="tl">
                    <a:srgbClr val="000000"/>
                  </a:outerShdw>
                </a:effectLst>
                <a:latin typeface="Berlin Sans FB Demi" panose="020E0802020502020306" pitchFamily="34" charset="0"/>
              </a:rPr>
              <a:t>Estilo</a:t>
            </a:r>
          </a:p>
          <a:p>
            <a:pPr marL="1809750" lvl="3" indent="-438150">
              <a:spcBef>
                <a:spcPct val="25000"/>
              </a:spcBef>
              <a:buFont typeface="Wingdings" panose="05000000000000000000" pitchFamily="2" charset="2"/>
              <a:buNone/>
            </a:pPr>
            <a:r>
              <a:rPr lang="es-ES_tradnl" altLang="es-CL" sz="3200" b="1">
                <a:solidFill>
                  <a:srgbClr val="CCFF33"/>
                </a:solidFill>
                <a:effectLst>
                  <a:outerShdw blurRad="38100" dist="38100" dir="2700000" algn="tl">
                    <a:srgbClr val="000000"/>
                  </a:outerShdw>
                </a:effectLst>
                <a:latin typeface="Berlin Sans FB Demi" panose="020E0802020502020306" pitchFamily="34" charset="0"/>
              </a:rPr>
              <a:t>Diseño</a:t>
            </a:r>
          </a:p>
          <a:p>
            <a:pPr marL="1809750" lvl="3" indent="-438150">
              <a:spcBef>
                <a:spcPct val="25000"/>
              </a:spcBef>
              <a:buFont typeface="Wingdings" panose="05000000000000000000" pitchFamily="2" charset="2"/>
              <a:buNone/>
            </a:pPr>
            <a:endParaRPr lang="es-ES_tradnl" altLang="es-CL" sz="3200" b="1">
              <a:solidFill>
                <a:srgbClr val="CCFF33"/>
              </a:solidFill>
              <a:effectLst>
                <a:outerShdw blurRad="38100" dist="38100" dir="2700000" algn="tl">
                  <a:srgbClr val="000000"/>
                </a:outerShdw>
              </a:effectLst>
              <a:latin typeface="Berlin Sans FB Demi" panose="020E0802020502020306" pitchFamily="34" charset="0"/>
            </a:endParaRPr>
          </a:p>
        </p:txBody>
      </p:sp>
      <p:pic>
        <p:nvPicPr>
          <p:cNvPr id="16691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8738" y="4122738"/>
            <a:ext cx="2735262" cy="273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6919"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825" y="0"/>
            <a:ext cx="4067175" cy="270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6921"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7088" y="6237288"/>
            <a:ext cx="422275"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6927" name="Picture 1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7088" y="3068638"/>
            <a:ext cx="422275"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6929" name="Picture 1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7088" y="5589588"/>
            <a:ext cx="422275"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6930" name="Picture 1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7088" y="3716338"/>
            <a:ext cx="422275"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6931" name="Picture 1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7088" y="4365625"/>
            <a:ext cx="422275"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6932" name="Picture 2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7088" y="5013325"/>
            <a:ext cx="422275"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6934" name="Text Box 22"/>
          <p:cNvSpPr txBox="1">
            <a:spLocks noChangeArrowheads="1"/>
          </p:cNvSpPr>
          <p:nvPr/>
        </p:nvSpPr>
        <p:spPr bwMode="auto">
          <a:xfrm>
            <a:off x="-1549400" y="115888"/>
            <a:ext cx="6529388"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0" hangingPunct="0"/>
            <a:r>
              <a:rPr kumimoji="1" lang="es-ES_tradnl" altLang="es-CL" sz="4000" b="1">
                <a:solidFill>
                  <a:schemeClr val="tx2"/>
                </a:solidFill>
                <a:latin typeface="Berlin Sans FB Demi" panose="020E0802020502020306" pitchFamily="34" charset="0"/>
              </a:rPr>
              <a:t>Productos: qué lo identifica?...</a:t>
            </a:r>
            <a:endParaRPr kumimoji="1" lang="es-ES" altLang="es-CL" sz="4000" b="1">
              <a:solidFill>
                <a:schemeClr val="tx2"/>
              </a:solidFill>
              <a:latin typeface="Berlin Sans FB Demi" panose="020E0802020502020306" pitchFamily="34" charset="0"/>
            </a:endParaRPr>
          </a:p>
        </p:txBody>
      </p:sp>
    </p:spTree>
    <p:extLst>
      <p:ext uri="{BB962C8B-B14F-4D97-AF65-F5344CB8AC3E}">
        <p14:creationId xmlns:p14="http://schemas.microsoft.com/office/powerpoint/2010/main" val="3155188693"/>
      </p:ext>
    </p:extLst>
  </p:cSld>
  <p:clrMapOvr>
    <a:masterClrMapping/>
  </p:clrMapOvr>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a:xfrm>
            <a:off x="0" y="765175"/>
            <a:ext cx="9144000" cy="533400"/>
          </a:xfrm>
          <a:noFill/>
          <a:ln/>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nchor="b"/>
          <a:lstStyle/>
          <a:p>
            <a:pPr>
              <a:lnSpc>
                <a:spcPct val="65000"/>
              </a:lnSpc>
            </a:pPr>
            <a:br>
              <a:rPr lang="es-ES_tradnl" altLang="es-CL" sz="4000" b="1">
                <a:latin typeface="Tahoma" panose="020B0604030504040204" pitchFamily="34" charset="0"/>
              </a:rPr>
            </a:br>
            <a:endParaRPr lang="es-ES_tradnl" altLang="es-CL" sz="4000" b="1">
              <a:latin typeface="Tahoma" panose="020B0604030504040204" pitchFamily="34" charset="0"/>
            </a:endParaRPr>
          </a:p>
        </p:txBody>
      </p:sp>
      <p:sp>
        <p:nvSpPr>
          <p:cNvPr id="175107" name="Rectangle 3"/>
          <p:cNvSpPr>
            <a:spLocks noGrp="1" noChangeArrowheads="1"/>
          </p:cNvSpPr>
          <p:nvPr>
            <p:ph type="body" idx="1"/>
          </p:nvPr>
        </p:nvSpPr>
        <p:spPr>
          <a:xfrm>
            <a:off x="0" y="2579688"/>
            <a:ext cx="5724525" cy="4278312"/>
          </a:xfrm>
          <a:solidFill>
            <a:srgbClr val="006800"/>
          </a:solidFill>
          <a:ln/>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marL="1809750" lvl="3" indent="-438150">
              <a:lnSpc>
                <a:spcPct val="80000"/>
              </a:lnSpc>
              <a:spcBef>
                <a:spcPct val="25000"/>
              </a:spcBef>
              <a:buFont typeface="Wingdings" panose="05000000000000000000" pitchFamily="2" charset="2"/>
              <a:buNone/>
            </a:pPr>
            <a:endParaRPr lang="es-ES_tradnl" altLang="es-CL" sz="2800" b="1">
              <a:solidFill>
                <a:srgbClr val="CCFF33"/>
              </a:solidFill>
              <a:latin typeface="Berlin Sans FB Demi" panose="020E0802020502020306" pitchFamily="34" charset="0"/>
            </a:endParaRPr>
          </a:p>
          <a:p>
            <a:pPr marL="1809750" lvl="3" indent="-438150">
              <a:lnSpc>
                <a:spcPct val="80000"/>
              </a:lnSpc>
              <a:spcBef>
                <a:spcPct val="25000"/>
              </a:spcBef>
              <a:buFont typeface="Wingdings" panose="05000000000000000000" pitchFamily="2" charset="2"/>
              <a:buNone/>
            </a:pPr>
            <a:r>
              <a:rPr lang="es-ES_tradnl" altLang="es-CL" sz="3000" b="1">
                <a:solidFill>
                  <a:srgbClr val="CCFF33"/>
                </a:solidFill>
                <a:latin typeface="Berlin Sans FB Demi" panose="020E0802020502020306" pitchFamily="34" charset="0"/>
              </a:rPr>
              <a:t>Facilidad para ordenar</a:t>
            </a:r>
          </a:p>
          <a:p>
            <a:pPr marL="1809750" lvl="3" indent="-438150">
              <a:lnSpc>
                <a:spcPct val="80000"/>
              </a:lnSpc>
              <a:spcBef>
                <a:spcPct val="25000"/>
              </a:spcBef>
              <a:buFont typeface="Wingdings" panose="05000000000000000000" pitchFamily="2" charset="2"/>
              <a:buNone/>
            </a:pPr>
            <a:r>
              <a:rPr lang="es-ES_tradnl" altLang="es-CL" sz="3000" b="1">
                <a:solidFill>
                  <a:srgbClr val="CCFF33"/>
                </a:solidFill>
                <a:latin typeface="Berlin Sans FB Demi" panose="020E0802020502020306" pitchFamily="34" charset="0"/>
              </a:rPr>
              <a:t>Entrega</a:t>
            </a:r>
          </a:p>
          <a:p>
            <a:pPr marL="1809750" lvl="3" indent="-438150">
              <a:lnSpc>
                <a:spcPct val="80000"/>
              </a:lnSpc>
              <a:spcBef>
                <a:spcPct val="25000"/>
              </a:spcBef>
              <a:buFont typeface="Wingdings" panose="05000000000000000000" pitchFamily="2" charset="2"/>
              <a:buNone/>
            </a:pPr>
            <a:r>
              <a:rPr lang="es-ES_tradnl" altLang="es-CL" sz="3000" b="1">
                <a:solidFill>
                  <a:srgbClr val="CCFF33"/>
                </a:solidFill>
                <a:latin typeface="Berlin Sans FB Demi" panose="020E0802020502020306" pitchFamily="34" charset="0"/>
              </a:rPr>
              <a:t>Instalación</a:t>
            </a:r>
          </a:p>
          <a:p>
            <a:pPr marL="1809750" lvl="3" indent="-438150">
              <a:lnSpc>
                <a:spcPct val="80000"/>
              </a:lnSpc>
              <a:spcBef>
                <a:spcPct val="25000"/>
              </a:spcBef>
              <a:buFont typeface="Wingdings" panose="05000000000000000000" pitchFamily="2" charset="2"/>
              <a:buNone/>
            </a:pPr>
            <a:r>
              <a:rPr lang="es-ES_tradnl" altLang="es-CL" sz="3000" b="1">
                <a:solidFill>
                  <a:srgbClr val="CCFF33"/>
                </a:solidFill>
                <a:latin typeface="Berlin Sans FB Demi" panose="020E0802020502020306" pitchFamily="34" charset="0"/>
              </a:rPr>
              <a:t>Capacitación</a:t>
            </a:r>
          </a:p>
          <a:p>
            <a:pPr marL="1809750" lvl="3" indent="-438150">
              <a:lnSpc>
                <a:spcPct val="80000"/>
              </a:lnSpc>
              <a:spcBef>
                <a:spcPct val="25000"/>
              </a:spcBef>
              <a:buFont typeface="Wingdings" panose="05000000000000000000" pitchFamily="2" charset="2"/>
              <a:buNone/>
            </a:pPr>
            <a:r>
              <a:rPr lang="es-ES_tradnl" altLang="es-CL" sz="3000" b="1">
                <a:solidFill>
                  <a:srgbClr val="CCFF33"/>
                </a:solidFill>
                <a:latin typeface="Berlin Sans FB Demi" panose="020E0802020502020306" pitchFamily="34" charset="0"/>
              </a:rPr>
              <a:t>Asesoría</a:t>
            </a:r>
          </a:p>
          <a:p>
            <a:pPr marL="1809750" lvl="3" indent="-438150">
              <a:lnSpc>
                <a:spcPct val="80000"/>
              </a:lnSpc>
              <a:spcBef>
                <a:spcPct val="25000"/>
              </a:spcBef>
              <a:buFont typeface="Wingdings" panose="05000000000000000000" pitchFamily="2" charset="2"/>
              <a:buNone/>
            </a:pPr>
            <a:r>
              <a:rPr lang="es-ES_tradnl" altLang="es-CL" sz="3000" b="1">
                <a:solidFill>
                  <a:srgbClr val="CCFF33"/>
                </a:solidFill>
                <a:latin typeface="Berlin Sans FB Demi" panose="020E0802020502020306" pitchFamily="34" charset="0"/>
              </a:rPr>
              <a:t>Mantenimiento </a:t>
            </a:r>
          </a:p>
          <a:p>
            <a:pPr marL="1809750" lvl="3" indent="-438150">
              <a:lnSpc>
                <a:spcPct val="80000"/>
              </a:lnSpc>
              <a:spcBef>
                <a:spcPct val="25000"/>
              </a:spcBef>
              <a:buFont typeface="Wingdings" panose="05000000000000000000" pitchFamily="2" charset="2"/>
              <a:buNone/>
            </a:pPr>
            <a:r>
              <a:rPr lang="es-ES_tradnl" altLang="es-CL" sz="3000" b="1">
                <a:solidFill>
                  <a:srgbClr val="CCFF33"/>
                </a:solidFill>
                <a:latin typeface="Berlin Sans FB Demi" panose="020E0802020502020306" pitchFamily="34" charset="0"/>
              </a:rPr>
              <a:t>Reparación</a:t>
            </a:r>
          </a:p>
          <a:p>
            <a:pPr marL="1809750" lvl="3" indent="-438150">
              <a:lnSpc>
                <a:spcPct val="80000"/>
              </a:lnSpc>
              <a:spcBef>
                <a:spcPct val="25000"/>
              </a:spcBef>
              <a:buFont typeface="Wingdings" panose="05000000000000000000" pitchFamily="2" charset="2"/>
              <a:buNone/>
            </a:pPr>
            <a:r>
              <a:rPr lang="es-ES_tradnl" altLang="es-CL" sz="3000" b="1">
                <a:solidFill>
                  <a:srgbClr val="CCFF33"/>
                </a:solidFill>
                <a:latin typeface="Berlin Sans FB Demi" panose="020E0802020502020306" pitchFamily="34" charset="0"/>
              </a:rPr>
              <a:t>Garantías</a:t>
            </a:r>
          </a:p>
        </p:txBody>
      </p:sp>
      <p:pic>
        <p:nvPicPr>
          <p:cNvPr id="17510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8738" y="4122738"/>
            <a:ext cx="2735262" cy="273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511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825" y="0"/>
            <a:ext cx="4067175" cy="270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5111"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0113" y="5876925"/>
            <a:ext cx="422275"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5112"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0113" y="2852738"/>
            <a:ext cx="422275"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5113"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0113" y="4868863"/>
            <a:ext cx="422275"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5114" name="Picture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0113" y="3860800"/>
            <a:ext cx="422275"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5115"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0113" y="4365625"/>
            <a:ext cx="422275"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5116" name="Picture 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0113" y="5373688"/>
            <a:ext cx="422275"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5117"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9638" y="3357563"/>
            <a:ext cx="422275"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5118" name="Picture 1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0113" y="6386513"/>
            <a:ext cx="422275"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5119" name="Text Box 15"/>
          <p:cNvSpPr txBox="1">
            <a:spLocks noChangeArrowheads="1"/>
          </p:cNvSpPr>
          <p:nvPr/>
        </p:nvSpPr>
        <p:spPr bwMode="auto">
          <a:xfrm>
            <a:off x="323850" y="476250"/>
            <a:ext cx="5003800" cy="192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1" lang="es-ES_tradnl" altLang="es-CL" sz="4000" b="1">
                <a:solidFill>
                  <a:schemeClr val="tx2"/>
                </a:solidFill>
                <a:latin typeface="Berlin Sans FB Demi" panose="020E0802020502020306" pitchFamily="34" charset="0"/>
              </a:rPr>
              <a:t>Servicios: Cuáles son las Variables de Diferenciación?...</a:t>
            </a:r>
            <a:endParaRPr kumimoji="1" lang="es-ES" altLang="es-CL" sz="4000" b="1">
              <a:solidFill>
                <a:schemeClr val="tx2"/>
              </a:solidFill>
              <a:latin typeface="Berlin Sans FB Demi" panose="020E0802020502020306" pitchFamily="34" charset="0"/>
            </a:endParaRPr>
          </a:p>
        </p:txBody>
      </p:sp>
    </p:spTree>
    <p:extLst>
      <p:ext uri="{BB962C8B-B14F-4D97-AF65-F5344CB8AC3E}">
        <p14:creationId xmlns:p14="http://schemas.microsoft.com/office/powerpoint/2010/main" val="3338852357"/>
      </p:ext>
    </p:extLst>
  </p:cSld>
  <p:clrMapOvr>
    <a:masterClrMapping/>
  </p:clrMapOvr>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71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3" y="546100"/>
            <a:ext cx="7127875" cy="5621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965106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a:xfrm>
            <a:off x="0" y="762000"/>
            <a:ext cx="9144000" cy="533400"/>
          </a:xfrm>
          <a:noFill/>
          <a:ln/>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nchor="b"/>
          <a:lstStyle/>
          <a:p>
            <a:pPr>
              <a:lnSpc>
                <a:spcPct val="65000"/>
              </a:lnSpc>
            </a:pPr>
            <a:br>
              <a:rPr lang="es-ES_tradnl" altLang="es-CL" sz="4000" b="1">
                <a:latin typeface="Tahoma" panose="020B0604030504040204" pitchFamily="34" charset="0"/>
              </a:rPr>
            </a:br>
            <a:endParaRPr lang="es-ES_tradnl" altLang="es-CL" sz="4000" b="1">
              <a:latin typeface="Tahoma" panose="020B0604030504040204" pitchFamily="34" charset="0"/>
            </a:endParaRPr>
          </a:p>
        </p:txBody>
      </p:sp>
      <p:sp>
        <p:nvSpPr>
          <p:cNvPr id="168963" name="Rectangle 3"/>
          <p:cNvSpPr>
            <a:spLocks noGrp="1" noChangeArrowheads="1"/>
          </p:cNvSpPr>
          <p:nvPr>
            <p:ph type="body" idx="1"/>
          </p:nvPr>
        </p:nvSpPr>
        <p:spPr>
          <a:xfrm>
            <a:off x="5435600" y="115888"/>
            <a:ext cx="4105275" cy="4495800"/>
          </a:xfrm>
          <a:noFill/>
          <a:ln/>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marL="952500" lvl="3" indent="-381000">
              <a:spcBef>
                <a:spcPct val="55000"/>
              </a:spcBef>
              <a:buFont typeface="Wingdings" panose="05000000000000000000" pitchFamily="2" charset="2"/>
              <a:buNone/>
            </a:pPr>
            <a:r>
              <a:rPr lang="es-ES_tradnl" altLang="es-CL" sz="3200" b="1">
                <a:latin typeface="Berlin Sans FB Demi" panose="020E0802020502020306" pitchFamily="34" charset="0"/>
              </a:rPr>
              <a:t>Competencia</a:t>
            </a:r>
          </a:p>
          <a:p>
            <a:pPr marL="952500" lvl="3" indent="-381000">
              <a:spcBef>
                <a:spcPct val="55000"/>
              </a:spcBef>
              <a:buFont typeface="Wingdings" panose="05000000000000000000" pitchFamily="2" charset="2"/>
              <a:buNone/>
            </a:pPr>
            <a:r>
              <a:rPr lang="es-ES_tradnl" altLang="es-CL" sz="3200" b="1">
                <a:latin typeface="Berlin Sans FB Demi" panose="020E0802020502020306" pitchFamily="34" charset="0"/>
              </a:rPr>
              <a:t>Cortesía</a:t>
            </a:r>
          </a:p>
          <a:p>
            <a:pPr marL="952500" lvl="3" indent="-381000">
              <a:spcBef>
                <a:spcPct val="55000"/>
              </a:spcBef>
              <a:buFont typeface="Wingdings" panose="05000000000000000000" pitchFamily="2" charset="2"/>
              <a:buNone/>
            </a:pPr>
            <a:r>
              <a:rPr lang="es-ES_tradnl" altLang="es-CL" sz="3200" b="1">
                <a:latin typeface="Berlin Sans FB Demi" panose="020E0802020502020306" pitchFamily="34" charset="0"/>
              </a:rPr>
              <a:t>Credibilidad</a:t>
            </a:r>
          </a:p>
          <a:p>
            <a:pPr marL="952500" lvl="3" indent="-381000">
              <a:spcBef>
                <a:spcPct val="55000"/>
              </a:spcBef>
              <a:buFont typeface="Wingdings" panose="05000000000000000000" pitchFamily="2" charset="2"/>
              <a:buNone/>
            </a:pPr>
            <a:r>
              <a:rPr lang="es-ES_tradnl" altLang="es-CL" sz="3200" b="1">
                <a:latin typeface="Berlin Sans FB Demi" panose="020E0802020502020306" pitchFamily="34" charset="0"/>
              </a:rPr>
              <a:t>Confiabilidad</a:t>
            </a:r>
          </a:p>
          <a:p>
            <a:pPr marL="952500" lvl="3" indent="-381000">
              <a:spcBef>
                <a:spcPct val="55000"/>
              </a:spcBef>
              <a:buFont typeface="Wingdings" panose="05000000000000000000" pitchFamily="2" charset="2"/>
              <a:buNone/>
            </a:pPr>
            <a:r>
              <a:rPr lang="es-ES_tradnl" altLang="es-CL" sz="3200" b="1">
                <a:latin typeface="Berlin Sans FB Demi" panose="020E0802020502020306" pitchFamily="34" charset="0"/>
              </a:rPr>
              <a:t>Comunicación</a:t>
            </a:r>
          </a:p>
          <a:p>
            <a:pPr marL="952500" lvl="3" indent="-381000">
              <a:spcBef>
                <a:spcPct val="55000"/>
              </a:spcBef>
              <a:buFont typeface="Wingdings" panose="05000000000000000000" pitchFamily="2" charset="2"/>
              <a:buNone/>
            </a:pPr>
            <a:r>
              <a:rPr lang="es-ES_tradnl" altLang="es-CL" sz="3200" b="1">
                <a:latin typeface="Berlin Sans FB Demi" panose="020E0802020502020306" pitchFamily="34" charset="0"/>
              </a:rPr>
              <a:t>Capacidad de</a:t>
            </a:r>
          </a:p>
          <a:p>
            <a:pPr marL="952500" lvl="3" indent="-381000">
              <a:spcBef>
                <a:spcPct val="55000"/>
              </a:spcBef>
              <a:buFont typeface="Wingdings" panose="05000000000000000000" pitchFamily="2" charset="2"/>
              <a:buNone/>
            </a:pPr>
            <a:r>
              <a:rPr lang="es-ES_tradnl" altLang="es-CL" sz="3200" b="1">
                <a:latin typeface="Berlin Sans FB Demi" panose="020E0802020502020306" pitchFamily="34" charset="0"/>
              </a:rPr>
              <a:t>Respuesta</a:t>
            </a:r>
          </a:p>
        </p:txBody>
      </p:sp>
      <p:sp>
        <p:nvSpPr>
          <p:cNvPr id="168964" name="Text Box 4"/>
          <p:cNvSpPr txBox="1">
            <a:spLocks noChangeArrowheads="1"/>
          </p:cNvSpPr>
          <p:nvPr/>
        </p:nvSpPr>
        <p:spPr bwMode="auto">
          <a:xfrm>
            <a:off x="-252413" y="5157788"/>
            <a:ext cx="9396413" cy="823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kumimoji="1" lang="es-ES_tradnl" altLang="es-CL" sz="4800" b="1" dirty="0">
                <a:effectLst>
                  <a:outerShdw blurRad="38100" dist="38100" dir="2700000" algn="tl">
                    <a:srgbClr val="C0C0C0"/>
                  </a:outerShdw>
                </a:effectLst>
                <a:latin typeface="Berlin Sans FB Demi" panose="020E0802020502020306" pitchFamily="34" charset="0"/>
              </a:rPr>
              <a:t>Variables de Diferenciación</a:t>
            </a:r>
            <a:endParaRPr kumimoji="1" lang="es-ES" altLang="es-CL" sz="4800" b="1" dirty="0">
              <a:effectLst>
                <a:outerShdw blurRad="38100" dist="38100" dir="2700000" algn="tl">
                  <a:srgbClr val="C0C0C0"/>
                </a:outerShdw>
              </a:effectLst>
              <a:latin typeface="Berlin Sans FB Demi" panose="020E0802020502020306" pitchFamily="34" charset="0"/>
            </a:endParaRPr>
          </a:p>
        </p:txBody>
      </p:sp>
      <p:pic>
        <p:nvPicPr>
          <p:cNvPr id="16896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463" y="390525"/>
            <a:ext cx="5003800" cy="390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8966"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35600" y="120650"/>
            <a:ext cx="574675" cy="57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8967"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4163" y="1700213"/>
            <a:ext cx="574675" cy="57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8968"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4163" y="2420938"/>
            <a:ext cx="574675" cy="57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8969"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4163" y="3141663"/>
            <a:ext cx="574675" cy="57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8971"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4163" y="3933825"/>
            <a:ext cx="574675" cy="57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8972"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35600" y="836613"/>
            <a:ext cx="574675" cy="57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8973" name="Text Box 13"/>
          <p:cNvSpPr txBox="1">
            <a:spLocks noChangeArrowheads="1"/>
          </p:cNvSpPr>
          <p:nvPr/>
        </p:nvSpPr>
        <p:spPr bwMode="auto">
          <a:xfrm>
            <a:off x="2987675" y="5949950"/>
            <a:ext cx="5329238" cy="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CL" altLang="es-CL" sz="4800">
                <a:solidFill>
                  <a:srgbClr val="DF4969"/>
                </a:solidFill>
                <a:latin typeface="Berlin Sans FB Demi" panose="020E0802020502020306" pitchFamily="34" charset="0"/>
              </a:rPr>
              <a:t>PERSONAS</a:t>
            </a:r>
          </a:p>
        </p:txBody>
      </p:sp>
    </p:spTree>
    <p:extLst>
      <p:ext uri="{BB962C8B-B14F-4D97-AF65-F5344CB8AC3E}">
        <p14:creationId xmlns:p14="http://schemas.microsoft.com/office/powerpoint/2010/main" val="2912016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8973"/>
                                        </p:tgtEl>
                                        <p:attrNameLst>
                                          <p:attrName>style.visibility</p:attrName>
                                        </p:attrNameLst>
                                      </p:cBhvr>
                                      <p:to>
                                        <p:strVal val="visible"/>
                                      </p:to>
                                    </p:set>
                                    <p:animEffect transition="in" filter="fade">
                                      <p:cBhvr>
                                        <p:cTn id="7" dur="2000"/>
                                        <p:tgtEl>
                                          <p:spTgt spid="1689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973"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043608" y="1412776"/>
            <a:ext cx="7344816" cy="2677656"/>
          </a:xfrm>
          <a:prstGeom prst="rect">
            <a:avLst/>
          </a:prstGeom>
          <a:noFill/>
        </p:spPr>
        <p:txBody>
          <a:bodyPr wrap="square" rtlCol="0">
            <a:spAutoFit/>
          </a:bodyPr>
          <a:lstStyle/>
          <a:p>
            <a:r>
              <a:rPr lang="es-CL" dirty="0"/>
              <a:t>Los clientes le comprarán a la empresa que, según su criterio, le retribuye un mayor valor al consumidor. Este se define como la diferencia entre el valor total y el costo total para el consumidor. Y valor total para el consumidor es el conjunto de beneficios que los consumidores esperan obtener de un producto o servicio en particular.</a:t>
            </a:r>
          </a:p>
        </p:txBody>
      </p:sp>
      <p:sp>
        <p:nvSpPr>
          <p:cNvPr id="5" name="CuadroTexto 4"/>
          <p:cNvSpPr txBox="1"/>
          <p:nvPr/>
        </p:nvSpPr>
        <p:spPr>
          <a:xfrm>
            <a:off x="107504" y="260367"/>
            <a:ext cx="9036496" cy="892552"/>
          </a:xfrm>
          <a:prstGeom prst="rect">
            <a:avLst/>
          </a:prstGeom>
          <a:solidFill>
            <a:srgbClr val="C00000"/>
          </a:solidFill>
        </p:spPr>
        <p:txBody>
          <a:bodyPr wrap="square" rtlCol="0">
            <a:spAutoFit/>
          </a:bodyPr>
          <a:lstStyle/>
          <a:p>
            <a:pPr algn="ctr"/>
            <a:r>
              <a:rPr lang="es-CL" sz="5200" dirty="0">
                <a:solidFill>
                  <a:schemeClr val="bg1"/>
                </a:solidFill>
              </a:rPr>
              <a:t>Valor para el consumidor</a:t>
            </a:r>
          </a:p>
        </p:txBody>
      </p:sp>
      <p:pic>
        <p:nvPicPr>
          <p:cNvPr id="7" name="Imagen 6"/>
          <p:cNvPicPr>
            <a:picLocks noChangeAspect="1"/>
          </p:cNvPicPr>
          <p:nvPr/>
        </p:nvPicPr>
        <p:blipFill>
          <a:blip r:embed="rId2"/>
          <a:stretch>
            <a:fillRect/>
          </a:stretch>
        </p:blipFill>
        <p:spPr>
          <a:xfrm>
            <a:off x="4211960" y="4087166"/>
            <a:ext cx="4176464" cy="251500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2456305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04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8538" y="620713"/>
            <a:ext cx="5041900" cy="500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0467" name="Rectangle 3"/>
          <p:cNvSpPr>
            <a:spLocks noGrp="1" noChangeArrowheads="1"/>
          </p:cNvSpPr>
          <p:nvPr>
            <p:ph type="title"/>
          </p:nvPr>
        </p:nvSpPr>
        <p:spPr>
          <a:xfrm>
            <a:off x="1403350" y="3716338"/>
            <a:ext cx="5986463" cy="1143000"/>
          </a:xfrm>
          <a:noFill/>
          <a:ln/>
          <a:extLst>
            <a:ext uri="{91240B29-F687-4F45-9708-019B960494DF}">
              <a14:hiddenLine xmlns:a14="http://schemas.microsoft.com/office/drawing/2010/main" w="9525">
                <a:solidFill>
                  <a:schemeClr val="bg2"/>
                </a:solidFill>
                <a:miter lim="800000"/>
                <a:headEnd/>
                <a:tailEnd/>
              </a14:hiddenLine>
            </a:ext>
          </a:extLst>
        </p:spPr>
        <p:txBody>
          <a:bodyPr/>
          <a:lstStyle/>
          <a:p>
            <a:r>
              <a:rPr lang="es-CL" altLang="es-CL" sz="3200" b="1">
                <a:solidFill>
                  <a:srgbClr val="990000"/>
                </a:solidFill>
                <a:effectLst>
                  <a:outerShdw blurRad="38100" dist="38100" dir="2700000" algn="tl">
                    <a:srgbClr val="C0C0C0"/>
                  </a:outerShdw>
                </a:effectLst>
                <a:latin typeface="Eras Bold ITC" panose="020B0907030504020204" pitchFamily="34" charset="0"/>
              </a:rPr>
              <a:t>Ejercicio</a:t>
            </a:r>
            <a:br>
              <a:rPr lang="es-CL" altLang="es-CL" sz="3200" b="1">
                <a:solidFill>
                  <a:srgbClr val="990000"/>
                </a:solidFill>
                <a:effectLst>
                  <a:outerShdw blurRad="38100" dist="38100" dir="2700000" algn="tl">
                    <a:srgbClr val="C0C0C0"/>
                  </a:outerShdw>
                </a:effectLst>
                <a:latin typeface="Eras Bold ITC" panose="020B0907030504020204" pitchFamily="34" charset="0"/>
              </a:rPr>
            </a:br>
            <a:endParaRPr lang="es-ES" altLang="es-CL" sz="3200" b="1">
              <a:solidFill>
                <a:srgbClr val="990000"/>
              </a:solidFill>
              <a:effectLst>
                <a:outerShdw blurRad="38100" dist="38100" dir="2700000" algn="tl">
                  <a:srgbClr val="C0C0C0"/>
                </a:outerShdw>
              </a:effectLst>
              <a:latin typeface="Eras Bold ITC" panose="020B0907030504020204" pitchFamily="34" charset="0"/>
            </a:endParaRPr>
          </a:p>
        </p:txBody>
      </p:sp>
      <p:sp>
        <p:nvSpPr>
          <p:cNvPr id="190468" name="Text Box 4"/>
          <p:cNvSpPr txBox="1">
            <a:spLocks noChangeArrowheads="1"/>
          </p:cNvSpPr>
          <p:nvPr/>
        </p:nvSpPr>
        <p:spPr bwMode="auto">
          <a:xfrm>
            <a:off x="7092950" y="5516563"/>
            <a:ext cx="13684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s-ES" altLang="es-CL"/>
          </a:p>
        </p:txBody>
      </p:sp>
    </p:spTree>
    <p:extLst>
      <p:ext uri="{BB962C8B-B14F-4D97-AF65-F5344CB8AC3E}">
        <p14:creationId xmlns:p14="http://schemas.microsoft.com/office/powerpoint/2010/main" val="3832567519"/>
      </p:ext>
    </p:extLst>
  </p:cSld>
  <p:clrMapOvr>
    <a:masterClrMapping/>
  </p:clrMapOvr>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0" y="3717032"/>
            <a:ext cx="9167813" cy="1815882"/>
          </a:xfrm>
          <a:prstGeom prst="rect">
            <a:avLst/>
          </a:prstGeom>
          <a:solidFill>
            <a:schemeClr val="accent1">
              <a:lumMod val="75000"/>
            </a:schemeClr>
          </a:solidFill>
        </p:spPr>
        <p:txBody>
          <a:bodyPr>
            <a:spAutoFit/>
          </a:bodyPr>
          <a:lstStyle/>
          <a:p>
            <a:pPr>
              <a:defRPr/>
            </a:pPr>
            <a:r>
              <a:rPr lang="es-MX" sz="2800" dirty="0">
                <a:cs typeface="Arial" charset="0"/>
              </a:rPr>
              <a:t>1.-CÓMO DESCRIBIRÍA MI PRODUCTO</a:t>
            </a:r>
          </a:p>
          <a:p>
            <a:pPr>
              <a:defRPr/>
            </a:pPr>
            <a:r>
              <a:rPr lang="es-CL" sz="2800" dirty="0">
                <a:cs typeface="Arial" charset="0"/>
              </a:rPr>
              <a:t>Utilizando Lego, diseñe su producto…debe contener los atributos que definirían la preferencia del consumidor.</a:t>
            </a:r>
          </a:p>
          <a:p>
            <a:pPr>
              <a:defRPr/>
            </a:pPr>
            <a:endParaRPr lang="es-CL" sz="2800" dirty="0">
              <a:cs typeface="Arial" charset="0"/>
            </a:endParaRPr>
          </a:p>
        </p:txBody>
      </p:sp>
      <p:pic>
        <p:nvPicPr>
          <p:cNvPr id="60418" name="Picture 2" descr="Resultado de imagen para construyendo con le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260648"/>
            <a:ext cx="6432649" cy="320587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7653944"/>
      </p:ext>
    </p:extLst>
  </p:cSld>
  <p:clrMapOvr>
    <a:masterClrMapping/>
  </p:clrMapOvr>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1" i="0" u="none" strike="noStrike" cap="none" normalizeH="0" baseline="0" smtClean="0">
            <a:ln>
              <a:noFill/>
            </a:ln>
            <a:solidFill>
              <a:schemeClr val="tx1"/>
            </a:solidFill>
            <a:effectLst/>
            <a:latin typeface="Berlin Sans FB Demi" pitchFamily="34"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1" i="0" u="none" strike="noStrike" cap="none" normalizeH="0" baseline="0" smtClean="0">
            <a:ln>
              <a:noFill/>
            </a:ln>
            <a:solidFill>
              <a:schemeClr val="tx1"/>
            </a:solidFill>
            <a:effectLst/>
            <a:latin typeface="Berlin Sans FB Demi" pitchFamily="34" charset="0"/>
            <a:cs typeface="Arial" charset="0"/>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18776</TotalTime>
  <Words>3521</Words>
  <Application>Microsoft Office PowerPoint</Application>
  <PresentationFormat>Presentación en pantalla (4:3)</PresentationFormat>
  <Paragraphs>416</Paragraphs>
  <Slides>148</Slides>
  <Notes>0</Notes>
  <HiddenSlides>0</HiddenSlides>
  <MMClips>0</MMClips>
  <ScaleCrop>false</ScaleCrop>
  <HeadingPairs>
    <vt:vector size="8" baseType="variant">
      <vt:variant>
        <vt:lpstr>Fuentes usadas</vt:lpstr>
      </vt:variant>
      <vt:variant>
        <vt:i4>24</vt:i4>
      </vt:variant>
      <vt:variant>
        <vt:lpstr>Tema</vt:lpstr>
      </vt:variant>
      <vt:variant>
        <vt:i4>1</vt:i4>
      </vt:variant>
      <vt:variant>
        <vt:lpstr>Servidores OLE incrustados</vt:lpstr>
      </vt:variant>
      <vt:variant>
        <vt:i4>1</vt:i4>
      </vt:variant>
      <vt:variant>
        <vt:lpstr>Títulos de diapositiva</vt:lpstr>
      </vt:variant>
      <vt:variant>
        <vt:i4>148</vt:i4>
      </vt:variant>
    </vt:vector>
  </HeadingPairs>
  <TitlesOfParts>
    <vt:vector size="174" baseType="lpstr">
      <vt:lpstr>Agency FB</vt:lpstr>
      <vt:lpstr>Aharoni</vt:lpstr>
      <vt:lpstr>Arial</vt:lpstr>
      <vt:lpstr>Arial Black</vt:lpstr>
      <vt:lpstr>Arial Rounded MT Bold</vt:lpstr>
      <vt:lpstr>Berlin Sans FB</vt:lpstr>
      <vt:lpstr>Berlin Sans FB Demi</vt:lpstr>
      <vt:lpstr>Calibri</vt:lpstr>
      <vt:lpstr>Californian FB</vt:lpstr>
      <vt:lpstr>Chiller</vt:lpstr>
      <vt:lpstr>Cooper Black</vt:lpstr>
      <vt:lpstr>Curlz MT</vt:lpstr>
      <vt:lpstr>Elephant</vt:lpstr>
      <vt:lpstr>Eras Bold ITC</vt:lpstr>
      <vt:lpstr>Felix Titling</vt:lpstr>
      <vt:lpstr>Jokerman</vt:lpstr>
      <vt:lpstr>Kristen ITC</vt:lpstr>
      <vt:lpstr>MV Boli</vt:lpstr>
      <vt:lpstr>Narkisim</vt:lpstr>
      <vt:lpstr>Stencil</vt:lpstr>
      <vt:lpstr>Tahoma</vt:lpstr>
      <vt:lpstr>Tw Cen MT Condensed Extra Bold</vt:lpstr>
      <vt:lpstr>Ubuntu</vt:lpstr>
      <vt:lpstr>Wingdings</vt:lpstr>
      <vt:lpstr>Diseño predeterminado</vt:lpstr>
      <vt:lpstr>Imagen de mapa de bits</vt:lpstr>
      <vt:lpstr>Presentación de PowerPoint</vt:lpstr>
      <vt:lpstr>Presentación de PowerPoint</vt:lpstr>
      <vt:lpstr> Entorno y Sociedad</vt:lpstr>
      <vt:lpstr>Presentación de PowerPoint</vt:lpstr>
      <vt:lpstr>Presentación de PowerPoint</vt:lpstr>
      <vt:lpstr>Presentación de PowerPoint</vt:lpstr>
      <vt:lpstr>Presentación de PowerPoint</vt:lpstr>
      <vt:lpstr>CONTEXTO</vt:lpstr>
      <vt:lpstr>Presentación de PowerPoint</vt:lpstr>
      <vt:lpstr>Presentación de PowerPoint</vt:lpstr>
      <vt:lpstr>Presentación de PowerPoint</vt:lpstr>
      <vt:lpstr> Mundo Hiperconectado </vt:lpstr>
      <vt:lpstr>Presentación de PowerPoint</vt:lpstr>
      <vt:lpstr>Presentación de PowerPoint</vt:lpstr>
      <vt:lpstr>  La telefonía inteligente, internet, las redes sociales….han cambiado el campo de juego</vt:lpstr>
      <vt:lpstr>Presentación de PowerPoint</vt:lpstr>
      <vt:lpstr>Presentación de PowerPoint</vt:lpstr>
      <vt:lpstr>Presentación de PowerPoint</vt:lpstr>
      <vt:lpstr>conocimiento     Aprendizaje</vt:lpstr>
      <vt:lpstr>Presentación de PowerPoint</vt:lpstr>
      <vt:lpstr>Presentación de PowerPoint</vt:lpstr>
      <vt:lpstr>Presentación de PowerPoint</vt:lpstr>
      <vt:lpstr>Presentación de PowerPoint</vt:lpstr>
      <vt:lpstr>Presentación de PowerPoint</vt:lpstr>
      <vt:lpstr>MOOC</vt:lpstr>
      <vt:lpstr>Presentación de PowerPoint</vt:lpstr>
      <vt:lpstr>Presentación de PowerPoint</vt:lpstr>
      <vt:lpstr>Esto requiere reconocer que…</vt:lpstr>
      <vt:lpstr>… las personas?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Palabras claves</vt:lpstr>
      <vt:lpstr>Presentación de PowerPoint</vt:lpstr>
      <vt:lpstr>Qué hace el área de Producción</vt:lpstr>
      <vt:lpstr>Área de Personas</vt:lpstr>
      <vt:lpstr>Qué implica el área de Finanzas</vt:lpstr>
      <vt:lpstr>Presentación de PowerPoint</vt:lpstr>
      <vt:lpstr>Palabras claves</vt:lpstr>
      <vt:lpstr>Presentación de PowerPoint</vt:lpstr>
      <vt:lpstr>… UN PROCESO</vt:lpstr>
      <vt:lpstr>Palabras claves</vt:lpstr>
      <vt:lpstr>Palabras claves</vt:lpstr>
      <vt:lpstr>Definición de Marketing</vt:lpstr>
      <vt:lpstr>Definición de Marketing Basada en el concepto de intercambio y aplicable a cualquier organización</vt:lpstr>
      <vt:lpstr>Presentación de PowerPoint</vt:lpstr>
      <vt:lpstr>Presentación de PowerPoint</vt:lpstr>
      <vt:lpstr>Explorar el ambiente…</vt:lpstr>
      <vt:lpstr>El Mercado</vt:lpstr>
      <vt:lpstr>El Mercado</vt:lpstr>
      <vt:lpstr>El mercado</vt:lpstr>
      <vt:lpstr>Presentación de PowerPoint</vt:lpstr>
      <vt:lpstr>Presentación de PowerPoint</vt:lpstr>
      <vt:lpstr>Presentación de PowerPoint</vt:lpstr>
      <vt:lpstr>Presentación de PowerPoint</vt:lpstr>
      <vt:lpstr>Es en todo el mercado y no sólo en los clientes, donde aparecerán las tendencias socioculturales del futuro</vt:lpstr>
      <vt:lpstr>Presentación de PowerPoint</vt:lpstr>
      <vt:lpstr>El negocio nace desde la necesidad y nunca desde el producto. </vt:lpstr>
      <vt:lpstr>Ejercicio </vt:lpstr>
      <vt:lpstr>Presentación de PowerPoint</vt:lpstr>
      <vt:lpstr>CONSUMIDOR(A) </vt:lpstr>
      <vt:lpstr>Quién es el consumidor(a)?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PARTICIPANTES EN EL PROCESO DE COMPRA</vt:lpstr>
      <vt:lpstr>Ejercicio </vt:lpstr>
      <vt:lpstr>Presentación de PowerPoint</vt:lpstr>
      <vt:lpstr>P  =</vt:lpstr>
      <vt:lpstr>Presentación de PowerPoint</vt:lpstr>
      <vt:lpstr>QUESO DE CABRA</vt:lpstr>
      <vt:lpstr>Presentación de PowerPoint</vt:lpstr>
      <vt:lpstr>Presentación de PowerPoint</vt:lpstr>
      <vt:lpstr>Presentación de PowerPoint</vt:lpstr>
      <vt:lpstr> </vt:lpstr>
      <vt:lpstr> </vt:lpstr>
      <vt:lpstr>Presentación de PowerPoint</vt:lpstr>
      <vt:lpstr> </vt:lpstr>
      <vt:lpstr>Presentación de PowerPoint</vt:lpstr>
      <vt:lpstr>Ejercicio </vt:lpstr>
      <vt:lpstr>Presentación de PowerPoint</vt:lpstr>
      <vt:lpstr>P= PRECIO</vt:lpstr>
      <vt:lpstr>PRECIO  </vt:lpstr>
      <vt:lpstr>PRECIO  </vt:lpstr>
      <vt:lpstr>Margen de Utilidad ( ganancia)</vt:lpstr>
      <vt:lpstr>Consideraciones al fijar precios</vt:lpstr>
      <vt:lpstr>Criterios de Fijación de Precios</vt:lpstr>
      <vt:lpstr>Presentación de PowerPoint</vt:lpstr>
      <vt:lpstr> COSTOS </vt:lpstr>
      <vt:lpstr> COSTOS FIJOS </vt:lpstr>
      <vt:lpstr>Presentación de PowerPoint</vt:lpstr>
      <vt:lpstr> COSTOS VARIABLES </vt:lpstr>
      <vt:lpstr>Presentación de PowerPoint</vt:lpstr>
      <vt:lpstr> COSTOS UNITARIOS </vt:lpstr>
      <vt:lpstr> P=PLAZA</vt:lpstr>
      <vt:lpstr>LUGAR DE VENTA =  PLAZA</vt:lpstr>
      <vt:lpstr>Cómo llego a mi cliente?</vt:lpstr>
      <vt:lpstr> Preguntas a responder  </vt:lpstr>
      <vt:lpstr>Presentación de PowerPoint</vt:lpstr>
      <vt:lpstr>Presentación de PowerPoint</vt:lpstr>
      <vt:lpstr>Presentación de PowerPoint</vt:lpstr>
      <vt:lpstr>ARGUMENTOS</vt:lpstr>
      <vt:lpstr>Presentación de PowerPoint</vt:lpstr>
      <vt:lpstr>Presentación de PowerPoint</vt:lpstr>
      <vt:lpstr>Presentación de PowerPoint</vt:lpstr>
      <vt:lpstr>Publicidad</vt:lpstr>
      <vt:lpstr>Presentación de PowerPoint</vt:lpstr>
      <vt:lpstr>Presentación de PowerPoint</vt:lpstr>
      <vt:lpstr>Presentación de PowerPoint</vt:lpstr>
      <vt:lpstr>Presentación de PowerPoint</vt:lpstr>
      <vt:lpstr>Venta Personal</vt:lpstr>
      <vt:lpstr>Promoción de Ventas</vt:lpstr>
      <vt:lpstr>Merchandising </vt:lpstr>
      <vt:lpstr>Merchandising.</vt:lpstr>
      <vt:lpstr>Presentación de PowerPoint</vt:lpstr>
      <vt:lpstr>Presentación de PowerPoint</vt:lpstr>
      <vt:lpstr>Herramientas Área Comercialización</vt:lpstr>
      <vt:lpstr>Presentación de PowerPoint</vt:lpstr>
      <vt:lpstr>Presentación de PowerPoint</vt:lpstr>
      <vt:lpstr>Presentación de PowerPoint</vt:lpstr>
      <vt:lpstr>Presentación de PowerPoint</vt:lpstr>
      <vt:lpstr>PROPUESTA DE VALOR</vt:lpstr>
      <vt:lpstr>Presentación de PowerPoint</vt:lpstr>
      <vt:lpstr>Presentación de PowerPoint</vt:lpstr>
      <vt:lpstr>Presentación de PowerPoint</vt:lpstr>
      <vt:lpstr>Presentación de PowerPoint</vt:lpstr>
      <vt:lpstr>Presentación de PowerPoint</vt:lpstr>
      <vt:lpstr>Ejercicio </vt:lpstr>
      <vt:lpstr>LA ESENCIA DE MI NEGOCIO</vt:lpstr>
      <vt:lpstr>Presentación de PowerPoint</vt:lpstr>
    </vt:vector>
  </TitlesOfParts>
  <Company>Personal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Diplomado</dc:title>
  <dc:creator>Irma Godoy</dc:creator>
  <cp:lastModifiedBy>Ingrid Acosta</cp:lastModifiedBy>
  <cp:revision>532</cp:revision>
  <dcterms:created xsi:type="dcterms:W3CDTF">2010-09-15T15:02:05Z</dcterms:created>
  <dcterms:modified xsi:type="dcterms:W3CDTF">2022-12-15T18:06:41Z</dcterms:modified>
</cp:coreProperties>
</file>