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omments/comment1.xml" ContentType="application/vnd.openxmlformats-officedocument.presentationml.comments+xml"/>
  <Override PartName="/ppt/notesSlides/notesSlide3.xml" ContentType="application/vnd.openxmlformats-officedocument.presentationml.notesSlide+xml"/>
  <Override PartName="/ppt/comments/comment2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3"/>
  </p:notesMasterIdLst>
  <p:handoutMasterIdLst>
    <p:handoutMasterId r:id="rId64"/>
  </p:handoutMasterIdLst>
  <p:sldIdLst>
    <p:sldId id="256" r:id="rId2"/>
    <p:sldId id="349" r:id="rId3"/>
    <p:sldId id="944" r:id="rId4"/>
    <p:sldId id="1005" r:id="rId5"/>
    <p:sldId id="1007" r:id="rId6"/>
    <p:sldId id="415" r:id="rId7"/>
    <p:sldId id="418" r:id="rId8"/>
    <p:sldId id="938" r:id="rId9"/>
    <p:sldId id="423" r:id="rId10"/>
    <p:sldId id="424" r:id="rId11"/>
    <p:sldId id="945" r:id="rId12"/>
    <p:sldId id="310" r:id="rId13"/>
    <p:sldId id="959" r:id="rId14"/>
    <p:sldId id="960" r:id="rId15"/>
    <p:sldId id="962" r:id="rId16"/>
    <p:sldId id="963" r:id="rId17"/>
    <p:sldId id="966" r:id="rId18"/>
    <p:sldId id="421" r:id="rId19"/>
    <p:sldId id="295" r:id="rId20"/>
    <p:sldId id="946" r:id="rId21"/>
    <p:sldId id="628" r:id="rId22"/>
    <p:sldId id="948" r:id="rId23"/>
    <p:sldId id="686" r:id="rId24"/>
    <p:sldId id="687" r:id="rId25"/>
    <p:sldId id="688" r:id="rId26"/>
    <p:sldId id="954" r:id="rId27"/>
    <p:sldId id="270" r:id="rId28"/>
    <p:sldId id="271" r:id="rId29"/>
    <p:sldId id="272" r:id="rId30"/>
    <p:sldId id="1018" r:id="rId31"/>
    <p:sldId id="1014" r:id="rId32"/>
    <p:sldId id="287" r:id="rId33"/>
    <p:sldId id="831" r:id="rId34"/>
    <p:sldId id="834" r:id="rId35"/>
    <p:sldId id="307" r:id="rId36"/>
    <p:sldId id="279" r:id="rId37"/>
    <p:sldId id="376" r:id="rId38"/>
    <p:sldId id="308" r:id="rId39"/>
    <p:sldId id="313" r:id="rId40"/>
    <p:sldId id="1019" r:id="rId41"/>
    <p:sldId id="607" r:id="rId42"/>
    <p:sldId id="608" r:id="rId43"/>
    <p:sldId id="609" r:id="rId44"/>
    <p:sldId id="610" r:id="rId45"/>
    <p:sldId id="614" r:id="rId46"/>
    <p:sldId id="1021" r:id="rId47"/>
    <p:sldId id="1004" r:id="rId48"/>
    <p:sldId id="998" r:id="rId49"/>
    <p:sldId id="775" r:id="rId50"/>
    <p:sldId id="778" r:id="rId51"/>
    <p:sldId id="780" r:id="rId52"/>
    <p:sldId id="1020" r:id="rId53"/>
    <p:sldId id="320" r:id="rId54"/>
    <p:sldId id="929" r:id="rId55"/>
    <p:sldId id="285" r:id="rId56"/>
    <p:sldId id="930" r:id="rId57"/>
    <p:sldId id="935" r:id="rId58"/>
    <p:sldId id="265" r:id="rId59"/>
    <p:sldId id="941" r:id="rId60"/>
    <p:sldId id="942" r:id="rId61"/>
    <p:sldId id="294" r:id="rId62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228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685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1143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1600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>
        <p15:guide id="1" orient="horz" pos="4320">
          <p15:clr>
            <a:srgbClr val="A4A3A4"/>
          </p15:clr>
        </p15:guide>
        <p15:guide id="2" pos="76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odrigo Candia" initials="RC" lastIdx="2" clrIdx="0">
    <p:extLst>
      <p:ext uri="{19B8F6BF-5375-455C-9EA6-DF929625EA0E}">
        <p15:presenceInfo xmlns:p15="http://schemas.microsoft.com/office/powerpoint/2012/main" userId="5f0526fc94fc5bee" providerId="Windows Live"/>
      </p:ext>
    </p:extLst>
  </p:cmAuthor>
  <p:cmAuthor id="2" name="Valeska Rojas" initials="VR" lastIdx="1" clrIdx="1">
    <p:extLst>
      <p:ext uri="{19B8F6BF-5375-455C-9EA6-DF929625EA0E}">
        <p15:presenceInfo xmlns:p15="http://schemas.microsoft.com/office/powerpoint/2012/main" userId="0df0a1db45ad60b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3" autoAdjust="0"/>
    <p:restoredTop sz="94394" autoAdjust="0"/>
  </p:normalViewPr>
  <p:slideViewPr>
    <p:cSldViewPr snapToGrid="0" snapToObjects="1">
      <p:cViewPr varScale="1">
        <p:scale>
          <a:sx n="34" d="100"/>
          <a:sy n="34" d="100"/>
        </p:scale>
        <p:origin x="96" y="126"/>
      </p:cViewPr>
      <p:guideLst>
        <p:guide orient="horz" pos="4320"/>
        <p:guide pos="7680"/>
      </p:guideLst>
    </p:cSldViewPr>
  </p:slideViewPr>
  <p:outlineViewPr>
    <p:cViewPr>
      <p:scale>
        <a:sx n="33" d="100"/>
        <a:sy n="33" d="100"/>
      </p:scale>
      <p:origin x="0" y="-5148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425514"/>
    </p:cViewPr>
  </p:sorterViewPr>
  <p:notesViewPr>
    <p:cSldViewPr snapToGrid="0" snapToObjects="1">
      <p:cViewPr varScale="1">
        <p:scale>
          <a:sx n="56" d="100"/>
          <a:sy n="56" d="100"/>
        </p:scale>
        <p:origin x="283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notesMaster" Target="notesMasters/notesMaster1.xml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handoutMaster" Target="handoutMasters/handoutMaster1.xml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Valeska\Desktop\FIA%20PALTO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25400" cap="rnd">
              <a:noFill/>
              <a:round/>
            </a:ln>
            <a:effectLst/>
          </c:spPr>
          <c:marker>
            <c:symbol val="diamond"/>
            <c:size val="4"/>
            <c:spPr>
              <a:solidFill>
                <a:schemeClr val="tx1"/>
              </a:solidFill>
              <a:ln w="9525"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tx1"/>
                </a:solidFill>
                <a:prstDash val="solid"/>
              </a:ln>
              <a:effectLst/>
            </c:spPr>
            <c:trendlineType val="linear"/>
            <c:intercept val="0"/>
            <c:dispRSqr val="0"/>
            <c:dispEq val="0"/>
          </c:trendline>
          <c:xVal>
            <c:numRef>
              <c:f>'Parámetros micrometeorológicos'!$H$5:$H$1009</c:f>
              <c:numCache>
                <c:formatCode>0.00</c:formatCode>
                <c:ptCount val="1005"/>
                <c:pt idx="0">
                  <c:v>366.91099999999994</c:v>
                </c:pt>
                <c:pt idx="1">
                  <c:v>380.05150000000003</c:v>
                </c:pt>
                <c:pt idx="2">
                  <c:v>313.46499999999997</c:v>
                </c:pt>
                <c:pt idx="3">
                  <c:v>314.27947368421047</c:v>
                </c:pt>
                <c:pt idx="4">
                  <c:v>365.25349999999997</c:v>
                </c:pt>
                <c:pt idx="5">
                  <c:v>372.67099999999999</c:v>
                </c:pt>
                <c:pt idx="6">
                  <c:v>358.43473684210528</c:v>
                </c:pt>
                <c:pt idx="7">
                  <c:v>398.28277777777777</c:v>
                </c:pt>
                <c:pt idx="8">
                  <c:v>408.95294117647052</c:v>
                </c:pt>
                <c:pt idx="9">
                  <c:v>385.86111111111109</c:v>
                </c:pt>
                <c:pt idx="10">
                  <c:v>377.60555555555561</c:v>
                </c:pt>
                <c:pt idx="11">
                  <c:v>355.43888888888881</c:v>
                </c:pt>
                <c:pt idx="12">
                  <c:v>384.90000000000009</c:v>
                </c:pt>
                <c:pt idx="13">
                  <c:v>358.46263157894737</c:v>
                </c:pt>
                <c:pt idx="14">
                  <c:v>71.526588235294128</c:v>
                </c:pt>
                <c:pt idx="15">
                  <c:v>138.1895789473684</c:v>
                </c:pt>
                <c:pt idx="16">
                  <c:v>305.91415789473689</c:v>
                </c:pt>
                <c:pt idx="17">
                  <c:v>268.75363157894736</c:v>
                </c:pt>
                <c:pt idx="18">
                  <c:v>325.51578947368415</c:v>
                </c:pt>
                <c:pt idx="19">
                  <c:v>161.70927777777783</c:v>
                </c:pt>
                <c:pt idx="20">
                  <c:v>359.77250000000004</c:v>
                </c:pt>
                <c:pt idx="21">
                  <c:v>345.71588235294115</c:v>
                </c:pt>
                <c:pt idx="22">
                  <c:v>313.11111111111109</c:v>
                </c:pt>
                <c:pt idx="23">
                  <c:v>263.34444444444438</c:v>
                </c:pt>
                <c:pt idx="24">
                  <c:v>295.86499999999995</c:v>
                </c:pt>
                <c:pt idx="25">
                  <c:v>314.51055555555564</c:v>
                </c:pt>
                <c:pt idx="26">
                  <c:v>322.19166666666666</c:v>
                </c:pt>
                <c:pt idx="27">
                  <c:v>304.22888888888889</c:v>
                </c:pt>
                <c:pt idx="28">
                  <c:v>313.38294117647058</c:v>
                </c:pt>
                <c:pt idx="29">
                  <c:v>301.7206666666666</c:v>
                </c:pt>
                <c:pt idx="30">
                  <c:v>245.80677777777777</c:v>
                </c:pt>
                <c:pt idx="31">
                  <c:v>271.95555555555558</c:v>
                </c:pt>
                <c:pt idx="32">
                  <c:v>316.825625</c:v>
                </c:pt>
                <c:pt idx="33">
                  <c:v>285.31555555555553</c:v>
                </c:pt>
                <c:pt idx="34">
                  <c:v>297.86352941176466</c:v>
                </c:pt>
                <c:pt idx="35">
                  <c:v>180.77800000000002</c:v>
                </c:pt>
                <c:pt idx="36">
                  <c:v>117.50833333333337</c:v>
                </c:pt>
                <c:pt idx="37">
                  <c:v>192.34277777777777</c:v>
                </c:pt>
                <c:pt idx="38">
                  <c:v>129.07529411764705</c:v>
                </c:pt>
                <c:pt idx="39">
                  <c:v>117.55547368421053</c:v>
                </c:pt>
                <c:pt idx="40">
                  <c:v>35.229692307692304</c:v>
                </c:pt>
                <c:pt idx="41">
                  <c:v>22.728374999999996</c:v>
                </c:pt>
                <c:pt idx="42">
                  <c:v>274.553</c:v>
                </c:pt>
                <c:pt idx="43">
                  <c:v>53.453187499999999</c:v>
                </c:pt>
                <c:pt idx="44">
                  <c:v>207.18322222222221</c:v>
                </c:pt>
                <c:pt idx="45">
                  <c:v>74.979142857142847</c:v>
                </c:pt>
                <c:pt idx="46">
                  <c:v>107.91363636363634</c:v>
                </c:pt>
                <c:pt idx="47">
                  <c:v>35.306666666666665</c:v>
                </c:pt>
                <c:pt idx="48">
                  <c:v>286.34066666666666</c:v>
                </c:pt>
                <c:pt idx="49">
                  <c:v>308.77499999999992</c:v>
                </c:pt>
                <c:pt idx="50">
                  <c:v>280.01235294117646</c:v>
                </c:pt>
                <c:pt idx="51">
                  <c:v>72.568750000000009</c:v>
                </c:pt>
                <c:pt idx="52">
                  <c:v>60.878666666666668</c:v>
                </c:pt>
                <c:pt idx="54">
                  <c:v>235.76916666666668</c:v>
                </c:pt>
                <c:pt idx="55">
                  <c:v>294.48333333333335</c:v>
                </c:pt>
                <c:pt idx="56">
                  <c:v>289.05000000000007</c:v>
                </c:pt>
                <c:pt idx="57">
                  <c:v>213.35874999999996</c:v>
                </c:pt>
                <c:pt idx="58">
                  <c:v>261.30666666666667</c:v>
                </c:pt>
                <c:pt idx="59">
                  <c:v>268.26230769230767</c:v>
                </c:pt>
                <c:pt idx="60">
                  <c:v>280.65499999999997</c:v>
                </c:pt>
                <c:pt idx="61">
                  <c:v>264.21375000000006</c:v>
                </c:pt>
                <c:pt idx="62">
                  <c:v>233.60437499999998</c:v>
                </c:pt>
                <c:pt idx="63">
                  <c:v>249.54599999999996</c:v>
                </c:pt>
                <c:pt idx="64">
                  <c:v>213.11500000000001</c:v>
                </c:pt>
                <c:pt idx="65">
                  <c:v>263.16687499999995</c:v>
                </c:pt>
                <c:pt idx="66">
                  <c:v>267.93375000000003</c:v>
                </c:pt>
                <c:pt idx="67">
                  <c:v>130.01571428571427</c:v>
                </c:pt>
                <c:pt idx="68">
                  <c:v>167.1225</c:v>
                </c:pt>
                <c:pt idx="69">
                  <c:v>270.30874999999997</c:v>
                </c:pt>
                <c:pt idx="70">
                  <c:v>268.47062499999998</c:v>
                </c:pt>
                <c:pt idx="71">
                  <c:v>263.86437500000005</c:v>
                </c:pt>
                <c:pt idx="72">
                  <c:v>257.69312500000001</c:v>
                </c:pt>
                <c:pt idx="73">
                  <c:v>226.66235294117647</c:v>
                </c:pt>
                <c:pt idx="74">
                  <c:v>129.61000000000001</c:v>
                </c:pt>
                <c:pt idx="75">
                  <c:v>177.22</c:v>
                </c:pt>
                <c:pt idx="76">
                  <c:v>75.468461538461554</c:v>
                </c:pt>
                <c:pt idx="77">
                  <c:v>71.679999999999993</c:v>
                </c:pt>
                <c:pt idx="78">
                  <c:v>299.66692307692313</c:v>
                </c:pt>
                <c:pt idx="79">
                  <c:v>126.83333333333333</c:v>
                </c:pt>
                <c:pt idx="80">
                  <c:v>80.835714285714289</c:v>
                </c:pt>
                <c:pt idx="81">
                  <c:v>182.47678571428565</c:v>
                </c:pt>
                <c:pt idx="83">
                  <c:v>127.02786666666667</c:v>
                </c:pt>
                <c:pt idx="84">
                  <c:v>66.566400000000002</c:v>
                </c:pt>
                <c:pt idx="85">
                  <c:v>193.23400000000001</c:v>
                </c:pt>
                <c:pt idx="87">
                  <c:v>154.99428571428572</c:v>
                </c:pt>
                <c:pt idx="88">
                  <c:v>270.08125000000001</c:v>
                </c:pt>
                <c:pt idx="89">
                  <c:v>271.8125</c:v>
                </c:pt>
                <c:pt idx="90">
                  <c:v>275.35624999999999</c:v>
                </c:pt>
                <c:pt idx="91">
                  <c:v>277.06249999999994</c:v>
                </c:pt>
                <c:pt idx="92">
                  <c:v>237.19294117647061</c:v>
                </c:pt>
                <c:pt idx="93">
                  <c:v>61.012944444444429</c:v>
                </c:pt>
                <c:pt idx="94">
                  <c:v>118.95266666666669</c:v>
                </c:pt>
                <c:pt idx="95">
                  <c:v>68.622142857142848</c:v>
                </c:pt>
                <c:pt idx="96">
                  <c:v>147.70693749999998</c:v>
                </c:pt>
                <c:pt idx="97">
                  <c:v>281.35406666666665</c:v>
                </c:pt>
                <c:pt idx="98">
                  <c:v>233.82250000000002</c:v>
                </c:pt>
                <c:pt idx="99">
                  <c:v>278.25600000000003</c:v>
                </c:pt>
                <c:pt idx="100">
                  <c:v>289.94374999999997</c:v>
                </c:pt>
                <c:pt idx="101">
                  <c:v>290.81875000000002</c:v>
                </c:pt>
                <c:pt idx="102">
                  <c:v>191.96235294117645</c:v>
                </c:pt>
                <c:pt idx="103">
                  <c:v>219.723625</c:v>
                </c:pt>
                <c:pt idx="104">
                  <c:v>194.91253333333333</c:v>
                </c:pt>
                <c:pt idx="105">
                  <c:v>194.19800000000001</c:v>
                </c:pt>
                <c:pt idx="106">
                  <c:v>299.08125000000007</c:v>
                </c:pt>
                <c:pt idx="107">
                  <c:v>306.46250000000003</c:v>
                </c:pt>
                <c:pt idx="108">
                  <c:v>306.48124999999999</c:v>
                </c:pt>
                <c:pt idx="109">
                  <c:v>297.18750000000006</c:v>
                </c:pt>
                <c:pt idx="110">
                  <c:v>286.71249999999998</c:v>
                </c:pt>
                <c:pt idx="111">
                  <c:v>305.63125000000008</c:v>
                </c:pt>
                <c:pt idx="112">
                  <c:v>81.498333333333349</c:v>
                </c:pt>
                <c:pt idx="113">
                  <c:v>96.937812499999993</c:v>
                </c:pt>
                <c:pt idx="114">
                  <c:v>302.52749999999997</c:v>
                </c:pt>
                <c:pt idx="115">
                  <c:v>275.25</c:v>
                </c:pt>
                <c:pt idx="116">
                  <c:v>328.58750000000003</c:v>
                </c:pt>
                <c:pt idx="117">
                  <c:v>285.7535294117647</c:v>
                </c:pt>
                <c:pt idx="118">
                  <c:v>183.35647058823531</c:v>
                </c:pt>
                <c:pt idx="119">
                  <c:v>221.46588235294118</c:v>
                </c:pt>
                <c:pt idx="120">
                  <c:v>297.48</c:v>
                </c:pt>
                <c:pt idx="121">
                  <c:v>303.50470588235294</c:v>
                </c:pt>
                <c:pt idx="122">
                  <c:v>69.22371428571428</c:v>
                </c:pt>
                <c:pt idx="123">
                  <c:v>316.92123529411765</c:v>
                </c:pt>
                <c:pt idx="124">
                  <c:v>312.11470588235289</c:v>
                </c:pt>
                <c:pt idx="125">
                  <c:v>319.79882352941183</c:v>
                </c:pt>
                <c:pt idx="126">
                  <c:v>264.71555555555562</c:v>
                </c:pt>
                <c:pt idx="127">
                  <c:v>207.46666666666667</c:v>
                </c:pt>
                <c:pt idx="128">
                  <c:v>253.23388888888883</c:v>
                </c:pt>
                <c:pt idx="129">
                  <c:v>310.12941176470588</c:v>
                </c:pt>
                <c:pt idx="130">
                  <c:v>167.076875</c:v>
                </c:pt>
                <c:pt idx="131">
                  <c:v>137.46375</c:v>
                </c:pt>
                <c:pt idx="132">
                  <c:v>34.968000000000004</c:v>
                </c:pt>
                <c:pt idx="133">
                  <c:v>208.62068421052632</c:v>
                </c:pt>
                <c:pt idx="134">
                  <c:v>139.38526315789477</c:v>
                </c:pt>
                <c:pt idx="135">
                  <c:v>344.63</c:v>
                </c:pt>
                <c:pt idx="136">
                  <c:v>234.5470588235294</c:v>
                </c:pt>
                <c:pt idx="137">
                  <c:v>356.06666666666666</c:v>
                </c:pt>
                <c:pt idx="138">
                  <c:v>341.86111111111109</c:v>
                </c:pt>
                <c:pt idx="139">
                  <c:v>240.33894736842109</c:v>
                </c:pt>
                <c:pt idx="140">
                  <c:v>322.41222222222228</c:v>
                </c:pt>
                <c:pt idx="141">
                  <c:v>367.13888888888886</c:v>
                </c:pt>
                <c:pt idx="142">
                  <c:v>355.00555555555559</c:v>
                </c:pt>
                <c:pt idx="143">
                  <c:v>218.1152631578947</c:v>
                </c:pt>
                <c:pt idx="144">
                  <c:v>375.23411764705878</c:v>
                </c:pt>
                <c:pt idx="145">
                  <c:v>304.08</c:v>
                </c:pt>
                <c:pt idx="146">
                  <c:v>362.32888888888897</c:v>
                </c:pt>
                <c:pt idx="147">
                  <c:v>251.42055555555558</c:v>
                </c:pt>
                <c:pt idx="148">
                  <c:v>357.36555555555549</c:v>
                </c:pt>
                <c:pt idx="149">
                  <c:v>408.00624999999997</c:v>
                </c:pt>
                <c:pt idx="150">
                  <c:v>308.34176470588233</c:v>
                </c:pt>
                <c:pt idx="151">
                  <c:v>417.83888888888885</c:v>
                </c:pt>
                <c:pt idx="152">
                  <c:v>387.75473684210539</c:v>
                </c:pt>
                <c:pt idx="153">
                  <c:v>409.62499999999994</c:v>
                </c:pt>
                <c:pt idx="154">
                  <c:v>392.99421052631578</c:v>
                </c:pt>
                <c:pt idx="155">
                  <c:v>106.88214285714287</c:v>
                </c:pt>
                <c:pt idx="156">
                  <c:v>395.50263157894744</c:v>
                </c:pt>
                <c:pt idx="157">
                  <c:v>314.56210526315795</c:v>
                </c:pt>
                <c:pt idx="158">
                  <c:v>371.13842105263166</c:v>
                </c:pt>
                <c:pt idx="159">
                  <c:v>367.75849999999997</c:v>
                </c:pt>
                <c:pt idx="160">
                  <c:v>146.94210526315791</c:v>
                </c:pt>
                <c:pt idx="161">
                  <c:v>70.294428571428554</c:v>
                </c:pt>
                <c:pt idx="162">
                  <c:v>118.16404761904765</c:v>
                </c:pt>
                <c:pt idx="163">
                  <c:v>415.0111</c:v>
                </c:pt>
                <c:pt idx="164">
                  <c:v>183.09299999999999</c:v>
                </c:pt>
                <c:pt idx="165">
                  <c:v>390.94199999999995</c:v>
                </c:pt>
                <c:pt idx="166">
                  <c:v>354.71900000000005</c:v>
                </c:pt>
                <c:pt idx="167">
                  <c:v>410.01550000000009</c:v>
                </c:pt>
                <c:pt idx="168">
                  <c:v>411.37149999999991</c:v>
                </c:pt>
                <c:pt idx="169">
                  <c:v>420.00850000000003</c:v>
                </c:pt>
                <c:pt idx="170">
                  <c:v>324.78190476190474</c:v>
                </c:pt>
                <c:pt idx="171">
                  <c:v>179.91500000000002</c:v>
                </c:pt>
                <c:pt idx="172">
                  <c:v>382.90571428571428</c:v>
                </c:pt>
                <c:pt idx="173">
                  <c:v>426.76450000000006</c:v>
                </c:pt>
                <c:pt idx="174">
                  <c:v>425.69500000000005</c:v>
                </c:pt>
                <c:pt idx="175">
                  <c:v>425.733</c:v>
                </c:pt>
                <c:pt idx="176">
                  <c:v>335.20438095238103</c:v>
                </c:pt>
                <c:pt idx="177">
                  <c:v>404.59866666666665</c:v>
                </c:pt>
                <c:pt idx="178">
                  <c:v>294.397619047619</c:v>
                </c:pt>
                <c:pt idx="179">
                  <c:v>337.54095238095243</c:v>
                </c:pt>
                <c:pt idx="180">
                  <c:v>259.46636363636361</c:v>
                </c:pt>
                <c:pt idx="181">
                  <c:v>304.59550000000002</c:v>
                </c:pt>
                <c:pt idx="182">
                  <c:v>129.75629999999998</c:v>
                </c:pt>
                <c:pt idx="183">
                  <c:v>512.7529411764707</c:v>
                </c:pt>
                <c:pt idx="184">
                  <c:v>380.22904761904761</c:v>
                </c:pt>
                <c:pt idx="185">
                  <c:v>405.93333333333328</c:v>
                </c:pt>
                <c:pt idx="186">
                  <c:v>278.58299999999997</c:v>
                </c:pt>
                <c:pt idx="187">
                  <c:v>435.85157894736841</c:v>
                </c:pt>
                <c:pt idx="188">
                  <c:v>461.7657142857143</c:v>
                </c:pt>
                <c:pt idx="189">
                  <c:v>131.06909090909087</c:v>
                </c:pt>
                <c:pt idx="190">
                  <c:v>410.02200000000005</c:v>
                </c:pt>
                <c:pt idx="191">
                  <c:v>458.25619047619051</c:v>
                </c:pt>
                <c:pt idx="192">
                  <c:v>191.04349999999997</c:v>
                </c:pt>
                <c:pt idx="193">
                  <c:v>150.74476190476193</c:v>
                </c:pt>
                <c:pt idx="194">
                  <c:v>443.75809523809522</c:v>
                </c:pt>
                <c:pt idx="195">
                  <c:v>474.68999999999988</c:v>
                </c:pt>
                <c:pt idx="196">
                  <c:v>478.42952380952374</c:v>
                </c:pt>
                <c:pt idx="197">
                  <c:v>443.90190476190486</c:v>
                </c:pt>
                <c:pt idx="198">
                  <c:v>338.29599999999999</c:v>
                </c:pt>
                <c:pt idx="199">
                  <c:v>441.50619047619034</c:v>
                </c:pt>
                <c:pt idx="200">
                  <c:v>360.74857142857138</c:v>
                </c:pt>
                <c:pt idx="201">
                  <c:v>499.15238095238101</c:v>
                </c:pt>
                <c:pt idx="202">
                  <c:v>252.6068181818182</c:v>
                </c:pt>
                <c:pt idx="203">
                  <c:v>490.81380952380954</c:v>
                </c:pt>
                <c:pt idx="204">
                  <c:v>483.0676190476189</c:v>
                </c:pt>
                <c:pt idx="205">
                  <c:v>444.67590909090899</c:v>
                </c:pt>
                <c:pt idx="206">
                  <c:v>421.88545454545454</c:v>
                </c:pt>
                <c:pt idx="207">
                  <c:v>456.07173913043471</c:v>
                </c:pt>
                <c:pt idx="208">
                  <c:v>333.03727272727275</c:v>
                </c:pt>
                <c:pt idx="209">
                  <c:v>458.74869565217398</c:v>
                </c:pt>
                <c:pt idx="210">
                  <c:v>395.26454545454544</c:v>
                </c:pt>
                <c:pt idx="211">
                  <c:v>300.7</c:v>
                </c:pt>
                <c:pt idx="212">
                  <c:v>491.24499999999995</c:v>
                </c:pt>
                <c:pt idx="213">
                  <c:v>436.45863636363646</c:v>
                </c:pt>
                <c:pt idx="214">
                  <c:v>344.77545454545452</c:v>
                </c:pt>
                <c:pt idx="215">
                  <c:v>508.7442857142857</c:v>
                </c:pt>
                <c:pt idx="216">
                  <c:v>210.64900000000003</c:v>
                </c:pt>
                <c:pt idx="217">
                  <c:v>196.25000000000003</c:v>
                </c:pt>
                <c:pt idx="218">
                  <c:v>471.23565217391297</c:v>
                </c:pt>
                <c:pt idx="219">
                  <c:v>315.24347826086949</c:v>
                </c:pt>
                <c:pt idx="220">
                  <c:v>373.45391304347828</c:v>
                </c:pt>
                <c:pt idx="221">
                  <c:v>373.54272727272729</c:v>
                </c:pt>
                <c:pt idx="222">
                  <c:v>485.47681818181809</c:v>
                </c:pt>
                <c:pt idx="223">
                  <c:v>494.0413043478261</c:v>
                </c:pt>
                <c:pt idx="224">
                  <c:v>505.83565217391299</c:v>
                </c:pt>
                <c:pt idx="225">
                  <c:v>483.68086956521739</c:v>
                </c:pt>
                <c:pt idx="226">
                  <c:v>467.4309090909091</c:v>
                </c:pt>
                <c:pt idx="227">
                  <c:v>488.89086956521754</c:v>
                </c:pt>
                <c:pt idx="228">
                  <c:v>505.98545454545456</c:v>
                </c:pt>
                <c:pt idx="229">
                  <c:v>510.40217391304355</c:v>
                </c:pt>
                <c:pt idx="230">
                  <c:v>505.31347826086954</c:v>
                </c:pt>
                <c:pt idx="231">
                  <c:v>500.94956521739141</c:v>
                </c:pt>
                <c:pt idx="232">
                  <c:v>499.49652173913046</c:v>
                </c:pt>
                <c:pt idx="233">
                  <c:v>490.0334782608694</c:v>
                </c:pt>
                <c:pt idx="234">
                  <c:v>497.67333333333335</c:v>
                </c:pt>
                <c:pt idx="235">
                  <c:v>508.37782608695653</c:v>
                </c:pt>
                <c:pt idx="236">
                  <c:v>484.65708333333333</c:v>
                </c:pt>
                <c:pt idx="237">
                  <c:v>411.49000000000012</c:v>
                </c:pt>
                <c:pt idx="238">
                  <c:v>497.97625000000011</c:v>
                </c:pt>
                <c:pt idx="239">
                  <c:v>486.30541666666659</c:v>
                </c:pt>
                <c:pt idx="240">
                  <c:v>475.14333333333326</c:v>
                </c:pt>
                <c:pt idx="241">
                  <c:v>442.67521739130427</c:v>
                </c:pt>
                <c:pt idx="242">
                  <c:v>502.03500000000008</c:v>
                </c:pt>
                <c:pt idx="243">
                  <c:v>488.8654166666667</c:v>
                </c:pt>
                <c:pt idx="244">
                  <c:v>328.9854545454545</c:v>
                </c:pt>
                <c:pt idx="245">
                  <c:v>447.54347826086956</c:v>
                </c:pt>
                <c:pt idx="246">
                  <c:v>489.8220833333333</c:v>
                </c:pt>
                <c:pt idx="247">
                  <c:v>489.45499999999993</c:v>
                </c:pt>
                <c:pt idx="248">
                  <c:v>481.67875000000004</c:v>
                </c:pt>
                <c:pt idx="249">
                  <c:v>476.54374999999999</c:v>
                </c:pt>
                <c:pt idx="250">
                  <c:v>488.15541666666678</c:v>
                </c:pt>
                <c:pt idx="251">
                  <c:v>485.24374999999992</c:v>
                </c:pt>
                <c:pt idx="252">
                  <c:v>489.4862500000001</c:v>
                </c:pt>
                <c:pt idx="253">
                  <c:v>488.68874999999986</c:v>
                </c:pt>
                <c:pt idx="254">
                  <c:v>470.27826086956503</c:v>
                </c:pt>
                <c:pt idx="255">
                  <c:v>440.97695652173934</c:v>
                </c:pt>
                <c:pt idx="256">
                  <c:v>506.35250000000002</c:v>
                </c:pt>
                <c:pt idx="257">
                  <c:v>494.94750000000005</c:v>
                </c:pt>
                <c:pt idx="258">
                  <c:v>491.31166666666672</c:v>
                </c:pt>
                <c:pt idx="259">
                  <c:v>437.01791666666662</c:v>
                </c:pt>
                <c:pt idx="260">
                  <c:v>496.73166666666657</c:v>
                </c:pt>
                <c:pt idx="261">
                  <c:v>458.2376000000001</c:v>
                </c:pt>
                <c:pt idx="262">
                  <c:v>491.26833333333337</c:v>
                </c:pt>
                <c:pt idx="263">
                  <c:v>485.88</c:v>
                </c:pt>
                <c:pt idx="264">
                  <c:v>475.20240000000007</c:v>
                </c:pt>
                <c:pt idx="265">
                  <c:v>471.48880000000003</c:v>
                </c:pt>
                <c:pt idx="266">
                  <c:v>486.79919999999998</c:v>
                </c:pt>
                <c:pt idx="267">
                  <c:v>492.05208333333331</c:v>
                </c:pt>
                <c:pt idx="268">
                  <c:v>475.38599999999997</c:v>
                </c:pt>
                <c:pt idx="269">
                  <c:v>470.12440000000004</c:v>
                </c:pt>
                <c:pt idx="270">
                  <c:v>485.69519999999994</c:v>
                </c:pt>
                <c:pt idx="271">
                  <c:v>488.89458333333329</c:v>
                </c:pt>
                <c:pt idx="272">
                  <c:v>471.64</c:v>
                </c:pt>
                <c:pt idx="273">
                  <c:v>505.00124999999986</c:v>
                </c:pt>
                <c:pt idx="274">
                  <c:v>460.15120000000007</c:v>
                </c:pt>
                <c:pt idx="275">
                  <c:v>490.23541666666682</c:v>
                </c:pt>
                <c:pt idx="276">
                  <c:v>478.96375000000006</c:v>
                </c:pt>
                <c:pt idx="277">
                  <c:v>475.33041666666668</c:v>
                </c:pt>
                <c:pt idx="278">
                  <c:v>495.24833333333339</c:v>
                </c:pt>
                <c:pt idx="279">
                  <c:v>482.76958333333323</c:v>
                </c:pt>
                <c:pt idx="280">
                  <c:v>469.8125</c:v>
                </c:pt>
                <c:pt idx="281">
                  <c:v>472.83125000000001</c:v>
                </c:pt>
                <c:pt idx="282">
                  <c:v>497.54090909090917</c:v>
                </c:pt>
                <c:pt idx="283">
                  <c:v>474.86875000000003</c:v>
                </c:pt>
                <c:pt idx="284">
                  <c:v>463.39041666666662</c:v>
                </c:pt>
                <c:pt idx="285">
                  <c:v>449.48708333333343</c:v>
                </c:pt>
                <c:pt idx="286">
                  <c:v>388.44608695652175</c:v>
                </c:pt>
                <c:pt idx="287">
                  <c:v>218.12333333333331</c:v>
                </c:pt>
                <c:pt idx="288">
                  <c:v>425.23541666666648</c:v>
                </c:pt>
                <c:pt idx="289">
                  <c:v>418.21173913043481</c:v>
                </c:pt>
                <c:pt idx="290">
                  <c:v>453.80043478260876</c:v>
                </c:pt>
                <c:pt idx="291">
                  <c:v>503.73391304347825</c:v>
                </c:pt>
                <c:pt idx="292">
                  <c:v>478.67391304347836</c:v>
                </c:pt>
                <c:pt idx="293">
                  <c:v>396.60041666666666</c:v>
                </c:pt>
                <c:pt idx="294">
                  <c:v>452.7939130434782</c:v>
                </c:pt>
                <c:pt idx="295">
                  <c:v>448.58434782608697</c:v>
                </c:pt>
                <c:pt idx="296">
                  <c:v>485.92608695652171</c:v>
                </c:pt>
                <c:pt idx="297">
                  <c:v>398.62695652173915</c:v>
                </c:pt>
                <c:pt idx="298">
                  <c:v>478.73565217391302</c:v>
                </c:pt>
                <c:pt idx="299">
                  <c:v>449.68227272727268</c:v>
                </c:pt>
                <c:pt idx="300">
                  <c:v>451.31590909090914</c:v>
                </c:pt>
                <c:pt idx="301">
                  <c:v>485.66304347826082</c:v>
                </c:pt>
                <c:pt idx="302">
                  <c:v>465.59130434782611</c:v>
                </c:pt>
                <c:pt idx="303">
                  <c:v>467.1239130434783</c:v>
                </c:pt>
                <c:pt idx="304">
                  <c:v>469.79363636363649</c:v>
                </c:pt>
                <c:pt idx="305">
                  <c:v>465.67173913043467</c:v>
                </c:pt>
                <c:pt idx="306">
                  <c:v>460.09521739130435</c:v>
                </c:pt>
                <c:pt idx="307">
                  <c:v>450.94652173913039</c:v>
                </c:pt>
                <c:pt idx="308">
                  <c:v>437.39086956521732</c:v>
                </c:pt>
                <c:pt idx="309">
                  <c:v>450.18739130434778</c:v>
                </c:pt>
                <c:pt idx="310">
                  <c:v>432.0573913043479</c:v>
                </c:pt>
                <c:pt idx="311">
                  <c:v>443.82086956521744</c:v>
                </c:pt>
                <c:pt idx="312">
                  <c:v>467.45</c:v>
                </c:pt>
                <c:pt idx="313">
                  <c:v>469.62999999999994</c:v>
                </c:pt>
                <c:pt idx="314">
                  <c:v>481.57260869565215</c:v>
                </c:pt>
                <c:pt idx="315">
                  <c:v>492.27181818181822</c:v>
                </c:pt>
                <c:pt idx="316">
                  <c:v>470.44</c:v>
                </c:pt>
                <c:pt idx="317">
                  <c:v>474.52818181818196</c:v>
                </c:pt>
                <c:pt idx="318">
                  <c:v>471.42363636363638</c:v>
                </c:pt>
                <c:pt idx="319">
                  <c:v>466.0868181818181</c:v>
                </c:pt>
                <c:pt idx="320">
                  <c:v>467.64090909090913</c:v>
                </c:pt>
                <c:pt idx="321">
                  <c:v>468.69318181818181</c:v>
                </c:pt>
                <c:pt idx="322">
                  <c:v>461.62545454545466</c:v>
                </c:pt>
                <c:pt idx="323">
                  <c:v>485.67619047619053</c:v>
                </c:pt>
                <c:pt idx="324">
                  <c:v>461.82571428571418</c:v>
                </c:pt>
                <c:pt idx="325">
                  <c:v>520.2809523809525</c:v>
                </c:pt>
                <c:pt idx="326">
                  <c:v>489.32380952380959</c:v>
                </c:pt>
                <c:pt idx="327">
                  <c:v>484.3866666666666</c:v>
                </c:pt>
                <c:pt idx="328">
                  <c:v>484.8428571428571</c:v>
                </c:pt>
                <c:pt idx="329">
                  <c:v>428.08409090909095</c:v>
                </c:pt>
                <c:pt idx="330">
                  <c:v>445.54727272727274</c:v>
                </c:pt>
                <c:pt idx="331">
                  <c:v>482.90809523809537</c:v>
                </c:pt>
                <c:pt idx="332">
                  <c:v>390.92199999999997</c:v>
                </c:pt>
                <c:pt idx="333">
                  <c:v>431.82952380952383</c:v>
                </c:pt>
                <c:pt idx="334">
                  <c:v>458.02571428571434</c:v>
                </c:pt>
                <c:pt idx="335">
                  <c:v>424.39047619047608</c:v>
                </c:pt>
                <c:pt idx="336">
                  <c:v>409.87699999999995</c:v>
                </c:pt>
                <c:pt idx="337">
                  <c:v>447.84</c:v>
                </c:pt>
                <c:pt idx="338">
                  <c:v>454.23000000000008</c:v>
                </c:pt>
                <c:pt idx="339">
                  <c:v>444.55999999999995</c:v>
                </c:pt>
                <c:pt idx="340">
                  <c:v>425.41428571428577</c:v>
                </c:pt>
                <c:pt idx="341">
                  <c:v>437.80285714285708</c:v>
                </c:pt>
                <c:pt idx="342">
                  <c:v>441.88904761904763</c:v>
                </c:pt>
                <c:pt idx="343">
                  <c:v>445.42999999999995</c:v>
                </c:pt>
                <c:pt idx="344">
                  <c:v>470.53800000000012</c:v>
                </c:pt>
                <c:pt idx="345">
                  <c:v>421.10761904761915</c:v>
                </c:pt>
                <c:pt idx="346">
                  <c:v>459.74799999999993</c:v>
                </c:pt>
                <c:pt idx="347">
                  <c:v>450.38299999999992</c:v>
                </c:pt>
                <c:pt idx="348">
                  <c:v>435.48263157894735</c:v>
                </c:pt>
                <c:pt idx="349">
                  <c:v>444.80349999999987</c:v>
                </c:pt>
                <c:pt idx="350">
                  <c:v>449.05300000000005</c:v>
                </c:pt>
                <c:pt idx="351">
                  <c:v>447.3064999999998</c:v>
                </c:pt>
                <c:pt idx="352">
                  <c:v>459.25850000000003</c:v>
                </c:pt>
                <c:pt idx="353">
                  <c:v>442.86899999999997</c:v>
                </c:pt>
                <c:pt idx="354">
                  <c:v>434.09100000000007</c:v>
                </c:pt>
                <c:pt idx="355">
                  <c:v>430.50349999999992</c:v>
                </c:pt>
                <c:pt idx="356">
                  <c:v>429.58949999999987</c:v>
                </c:pt>
                <c:pt idx="357">
                  <c:v>428.61850000000015</c:v>
                </c:pt>
                <c:pt idx="358">
                  <c:v>415.85899999999992</c:v>
                </c:pt>
                <c:pt idx="359">
                  <c:v>387.90263157894742</c:v>
                </c:pt>
                <c:pt idx="360">
                  <c:v>408.1925</c:v>
                </c:pt>
                <c:pt idx="361">
                  <c:v>417.20526315789476</c:v>
                </c:pt>
                <c:pt idx="362">
                  <c:v>406.1115789473684</c:v>
                </c:pt>
                <c:pt idx="363">
                  <c:v>360.35052631578947</c:v>
                </c:pt>
                <c:pt idx="364">
                  <c:v>394.04</c:v>
                </c:pt>
                <c:pt idx="365">
                  <c:v>358.53210526315792</c:v>
                </c:pt>
                <c:pt idx="366">
                  <c:v>362.67349999999993</c:v>
                </c:pt>
                <c:pt idx="367">
                  <c:v>391.32631578947365</c:v>
                </c:pt>
                <c:pt idx="368">
                  <c:v>384.34526315789469</c:v>
                </c:pt>
                <c:pt idx="369">
                  <c:v>365.21944444444443</c:v>
                </c:pt>
                <c:pt idx="370">
                  <c:v>284.26421052631582</c:v>
                </c:pt>
                <c:pt idx="371">
                  <c:v>392.36833333333334</c:v>
                </c:pt>
                <c:pt idx="372">
                  <c:v>389.79611111111109</c:v>
                </c:pt>
                <c:pt idx="373">
                  <c:v>237.57294117647061</c:v>
                </c:pt>
                <c:pt idx="374">
                  <c:v>163.68333333333334</c:v>
                </c:pt>
                <c:pt idx="375">
                  <c:v>384.32611111111117</c:v>
                </c:pt>
                <c:pt idx="376">
                  <c:v>398.09555555555551</c:v>
                </c:pt>
                <c:pt idx="377">
                  <c:v>380.74722222222221</c:v>
                </c:pt>
                <c:pt idx="378">
                  <c:v>361.31888888888892</c:v>
                </c:pt>
                <c:pt idx="379">
                  <c:v>343.19611111111112</c:v>
                </c:pt>
                <c:pt idx="380">
                  <c:v>336.99666666666661</c:v>
                </c:pt>
                <c:pt idx="381">
                  <c:v>296.32777777777778</c:v>
                </c:pt>
                <c:pt idx="382">
                  <c:v>323.65944444444449</c:v>
                </c:pt>
                <c:pt idx="383">
                  <c:v>339.45111111111112</c:v>
                </c:pt>
                <c:pt idx="384">
                  <c:v>348.83777777777783</c:v>
                </c:pt>
                <c:pt idx="385">
                  <c:v>328.3077777777778</c:v>
                </c:pt>
                <c:pt idx="386">
                  <c:v>317.54166666666663</c:v>
                </c:pt>
                <c:pt idx="387">
                  <c:v>205.6877777777778</c:v>
                </c:pt>
                <c:pt idx="388">
                  <c:v>306.3394444444445</c:v>
                </c:pt>
                <c:pt idx="389">
                  <c:v>316.82333333333338</c:v>
                </c:pt>
                <c:pt idx="390">
                  <c:v>309.3127777777778</c:v>
                </c:pt>
                <c:pt idx="391">
                  <c:v>304.63666666666666</c:v>
                </c:pt>
                <c:pt idx="392">
                  <c:v>249.19529411764711</c:v>
                </c:pt>
                <c:pt idx="393">
                  <c:v>300.5288888888889</c:v>
                </c:pt>
                <c:pt idx="394">
                  <c:v>276.05352941176477</c:v>
                </c:pt>
                <c:pt idx="395">
                  <c:v>162.18812500000001</c:v>
                </c:pt>
                <c:pt idx="396">
                  <c:v>312.72499999999997</c:v>
                </c:pt>
                <c:pt idx="397">
                  <c:v>314.39999999999998</c:v>
                </c:pt>
                <c:pt idx="398">
                  <c:v>295.39352941176469</c:v>
                </c:pt>
                <c:pt idx="399">
                  <c:v>312.03125</c:v>
                </c:pt>
                <c:pt idx="400">
                  <c:v>299.17882352941177</c:v>
                </c:pt>
                <c:pt idx="401">
                  <c:v>318.44411764705882</c:v>
                </c:pt>
                <c:pt idx="402">
                  <c:v>288.03117647058821</c:v>
                </c:pt>
                <c:pt idx="403">
                  <c:v>223.39687499999997</c:v>
                </c:pt>
                <c:pt idx="404">
                  <c:v>301.13</c:v>
                </c:pt>
                <c:pt idx="405">
                  <c:v>296.41874999999993</c:v>
                </c:pt>
                <c:pt idx="406">
                  <c:v>291.48500000000001</c:v>
                </c:pt>
                <c:pt idx="407">
                  <c:v>108.40285714285713</c:v>
                </c:pt>
                <c:pt idx="408">
                  <c:v>186.78687499999995</c:v>
                </c:pt>
                <c:pt idx="409">
                  <c:v>69.296153846153857</c:v>
                </c:pt>
                <c:pt idx="410">
                  <c:v>240.00312500000004</c:v>
                </c:pt>
                <c:pt idx="411">
                  <c:v>221.84533333333331</c:v>
                </c:pt>
                <c:pt idx="412">
                  <c:v>269.51187500000003</c:v>
                </c:pt>
                <c:pt idx="413">
                  <c:v>255.04937500000003</c:v>
                </c:pt>
                <c:pt idx="414">
                  <c:v>249.52187499999999</c:v>
                </c:pt>
                <c:pt idx="415">
                  <c:v>274.87999999999994</c:v>
                </c:pt>
                <c:pt idx="416">
                  <c:v>275.04250000000002</c:v>
                </c:pt>
                <c:pt idx="417">
                  <c:v>267.50375000000003</c:v>
                </c:pt>
                <c:pt idx="418">
                  <c:v>262.958125</c:v>
                </c:pt>
                <c:pt idx="419">
                  <c:v>258.47125</c:v>
                </c:pt>
                <c:pt idx="420">
                  <c:v>167.84312500000001</c:v>
                </c:pt>
                <c:pt idx="421">
                  <c:v>246.66062499999998</c:v>
                </c:pt>
                <c:pt idx="422">
                  <c:v>58.866363636363637</c:v>
                </c:pt>
                <c:pt idx="424">
                  <c:v>107.93071428571429</c:v>
                </c:pt>
                <c:pt idx="425">
                  <c:v>239.92846153846151</c:v>
                </c:pt>
                <c:pt idx="426">
                  <c:v>288.52785714285716</c:v>
                </c:pt>
                <c:pt idx="427">
                  <c:v>272.76875000000001</c:v>
                </c:pt>
                <c:pt idx="428">
                  <c:v>272.33533333333332</c:v>
                </c:pt>
                <c:pt idx="429">
                  <c:v>151.99785714285713</c:v>
                </c:pt>
                <c:pt idx="430">
                  <c:v>106.32666666666665</c:v>
                </c:pt>
                <c:pt idx="431">
                  <c:v>278.84333333333331</c:v>
                </c:pt>
                <c:pt idx="432">
                  <c:v>258.53625</c:v>
                </c:pt>
                <c:pt idx="433">
                  <c:v>217.09249999999997</c:v>
                </c:pt>
                <c:pt idx="434">
                  <c:v>50.126363636363635</c:v>
                </c:pt>
                <c:pt idx="435">
                  <c:v>204.46799999999999</c:v>
                </c:pt>
                <c:pt idx="436">
                  <c:v>108.19812499999999</c:v>
                </c:pt>
                <c:pt idx="437">
                  <c:v>268.72062499999998</c:v>
                </c:pt>
                <c:pt idx="438">
                  <c:v>273.51066666666668</c:v>
                </c:pt>
                <c:pt idx="439">
                  <c:v>258.85312499999998</c:v>
                </c:pt>
                <c:pt idx="440">
                  <c:v>107.21937499999999</c:v>
                </c:pt>
                <c:pt idx="441">
                  <c:v>259.95</c:v>
                </c:pt>
                <c:pt idx="442">
                  <c:v>261.63749999999999</c:v>
                </c:pt>
                <c:pt idx="443">
                  <c:v>259.86687499999999</c:v>
                </c:pt>
                <c:pt idx="444">
                  <c:v>132.03937500000001</c:v>
                </c:pt>
                <c:pt idx="445">
                  <c:v>259.02999999999997</c:v>
                </c:pt>
                <c:pt idx="446">
                  <c:v>249.73750000000004</c:v>
                </c:pt>
                <c:pt idx="447">
                  <c:v>223.22266666666664</c:v>
                </c:pt>
                <c:pt idx="448">
                  <c:v>45.360769230769236</c:v>
                </c:pt>
                <c:pt idx="449">
                  <c:v>269.92785714285719</c:v>
                </c:pt>
                <c:pt idx="450">
                  <c:v>251.88200000000001</c:v>
                </c:pt>
                <c:pt idx="451">
                  <c:v>273.7766666666667</c:v>
                </c:pt>
                <c:pt idx="452">
                  <c:v>259.87687500000004</c:v>
                </c:pt>
                <c:pt idx="453">
                  <c:v>148.45142857142858</c:v>
                </c:pt>
                <c:pt idx="454">
                  <c:v>278.91666666666669</c:v>
                </c:pt>
                <c:pt idx="455">
                  <c:v>35.844000000000008</c:v>
                </c:pt>
                <c:pt idx="456">
                  <c:v>35.844000000000008</c:v>
                </c:pt>
                <c:pt idx="457">
                  <c:v>49.218000000000004</c:v>
                </c:pt>
                <c:pt idx="458">
                  <c:v>225.68733333333333</c:v>
                </c:pt>
                <c:pt idx="459">
                  <c:v>199.53857142857146</c:v>
                </c:pt>
                <c:pt idx="460">
                  <c:v>48.015000000000001</c:v>
                </c:pt>
                <c:pt idx="461">
                  <c:v>30.834999999999997</c:v>
                </c:pt>
                <c:pt idx="462">
                  <c:v>205.87833333333336</c:v>
                </c:pt>
                <c:pt idx="463">
                  <c:v>280.36937499999999</c:v>
                </c:pt>
                <c:pt idx="464">
                  <c:v>299.54000000000002</c:v>
                </c:pt>
                <c:pt idx="465">
                  <c:v>287.38249999999999</c:v>
                </c:pt>
                <c:pt idx="466">
                  <c:v>37.857857142857142</c:v>
                </c:pt>
                <c:pt idx="467">
                  <c:v>278.40333333333331</c:v>
                </c:pt>
                <c:pt idx="468">
                  <c:v>265.25937499999998</c:v>
                </c:pt>
                <c:pt idx="469">
                  <c:v>280.75937500000003</c:v>
                </c:pt>
                <c:pt idx="470">
                  <c:v>280.33375000000001</c:v>
                </c:pt>
                <c:pt idx="471">
                  <c:v>168.29658823529408</c:v>
                </c:pt>
                <c:pt idx="472">
                  <c:v>84.501875000000013</c:v>
                </c:pt>
                <c:pt idx="473">
                  <c:v>44.549894736842113</c:v>
                </c:pt>
                <c:pt idx="474">
                  <c:v>202.27247058823528</c:v>
                </c:pt>
                <c:pt idx="475">
                  <c:v>231.41249999999999</c:v>
                </c:pt>
                <c:pt idx="476">
                  <c:v>309.30000000000007</c:v>
                </c:pt>
                <c:pt idx="477">
                  <c:v>266.42999999999995</c:v>
                </c:pt>
                <c:pt idx="478">
                  <c:v>269.231875</c:v>
                </c:pt>
                <c:pt idx="479">
                  <c:v>307.82733333333334</c:v>
                </c:pt>
                <c:pt idx="480">
                  <c:v>299.49374999999998</c:v>
                </c:pt>
                <c:pt idx="481">
                  <c:v>296.80624999999998</c:v>
                </c:pt>
                <c:pt idx="482">
                  <c:v>300.48374999999999</c:v>
                </c:pt>
                <c:pt idx="483">
                  <c:v>43.365384615384613</c:v>
                </c:pt>
                <c:pt idx="484">
                  <c:v>222.079375</c:v>
                </c:pt>
                <c:pt idx="485">
                  <c:v>287.23352941176466</c:v>
                </c:pt>
                <c:pt idx="486">
                  <c:v>302.52888235294114</c:v>
                </c:pt>
                <c:pt idx="487">
                  <c:v>289.55764705882348</c:v>
                </c:pt>
                <c:pt idx="488">
                  <c:v>266.48811764705886</c:v>
                </c:pt>
                <c:pt idx="489">
                  <c:v>81.389411764705869</c:v>
                </c:pt>
                <c:pt idx="490">
                  <c:v>299.36176470588231</c:v>
                </c:pt>
                <c:pt idx="491">
                  <c:v>296.65470588235291</c:v>
                </c:pt>
                <c:pt idx="492">
                  <c:v>260.15000000000003</c:v>
                </c:pt>
                <c:pt idx="493">
                  <c:v>133.24352941176474</c:v>
                </c:pt>
                <c:pt idx="494">
                  <c:v>299.47187500000001</c:v>
                </c:pt>
                <c:pt idx="495">
                  <c:v>322.42088888888895</c:v>
                </c:pt>
                <c:pt idx="496">
                  <c:v>303.75611111111112</c:v>
                </c:pt>
                <c:pt idx="497">
                  <c:v>299.62777777777779</c:v>
                </c:pt>
                <c:pt idx="498">
                  <c:v>325.20705882352945</c:v>
                </c:pt>
                <c:pt idx="499">
                  <c:v>254.19315789473688</c:v>
                </c:pt>
                <c:pt idx="500">
                  <c:v>326.70161111111122</c:v>
                </c:pt>
                <c:pt idx="501">
                  <c:v>343.83</c:v>
                </c:pt>
                <c:pt idx="502">
                  <c:v>339.03944444444448</c:v>
                </c:pt>
                <c:pt idx="503">
                  <c:v>343.38166666666666</c:v>
                </c:pt>
                <c:pt idx="504">
                  <c:v>208.18255555555555</c:v>
                </c:pt>
                <c:pt idx="505">
                  <c:v>247.82981249999997</c:v>
                </c:pt>
                <c:pt idx="506">
                  <c:v>344.39055555555552</c:v>
                </c:pt>
                <c:pt idx="507">
                  <c:v>356.11666666666667</c:v>
                </c:pt>
                <c:pt idx="508">
                  <c:v>341.82222222222219</c:v>
                </c:pt>
                <c:pt idx="509">
                  <c:v>180.94722222222222</c:v>
                </c:pt>
                <c:pt idx="510">
                  <c:v>128.53910526315786</c:v>
                </c:pt>
                <c:pt idx="511">
                  <c:v>370.15444444444449</c:v>
                </c:pt>
                <c:pt idx="512">
                  <c:v>366.60055555555556</c:v>
                </c:pt>
                <c:pt idx="513">
                  <c:v>182.30478947368422</c:v>
                </c:pt>
                <c:pt idx="514">
                  <c:v>244.15842105263164</c:v>
                </c:pt>
                <c:pt idx="515">
                  <c:v>322.57285000000002</c:v>
                </c:pt>
                <c:pt idx="516">
                  <c:v>182.90210526315792</c:v>
                </c:pt>
                <c:pt idx="517">
                  <c:v>81.00055555555555</c:v>
                </c:pt>
                <c:pt idx="518">
                  <c:v>379.8366666666667</c:v>
                </c:pt>
                <c:pt idx="519">
                  <c:v>399.07333333333338</c:v>
                </c:pt>
                <c:pt idx="520">
                  <c:v>402.27222222222224</c:v>
                </c:pt>
                <c:pt idx="521">
                  <c:v>385.74852631578943</c:v>
                </c:pt>
                <c:pt idx="522">
                  <c:v>343.27336842105268</c:v>
                </c:pt>
                <c:pt idx="523">
                  <c:v>401.58789473684209</c:v>
                </c:pt>
                <c:pt idx="524">
                  <c:v>392.38526315789466</c:v>
                </c:pt>
                <c:pt idx="525">
                  <c:v>394.64473684210526</c:v>
                </c:pt>
                <c:pt idx="526">
                  <c:v>376.54849999999999</c:v>
                </c:pt>
                <c:pt idx="527">
                  <c:v>402.85578947368418</c:v>
                </c:pt>
                <c:pt idx="528">
                  <c:v>362.33249999999998</c:v>
                </c:pt>
                <c:pt idx="529">
                  <c:v>216.34565000000003</c:v>
                </c:pt>
                <c:pt idx="530">
                  <c:v>276.96419047619048</c:v>
                </c:pt>
                <c:pt idx="531">
                  <c:v>275.41742105263154</c:v>
                </c:pt>
                <c:pt idx="532">
                  <c:v>92.870650000000026</c:v>
                </c:pt>
                <c:pt idx="533">
                  <c:v>425.65600000000012</c:v>
                </c:pt>
                <c:pt idx="534">
                  <c:v>306.35895000000005</c:v>
                </c:pt>
                <c:pt idx="535">
                  <c:v>101.185625</c:v>
                </c:pt>
                <c:pt idx="536">
                  <c:v>228.13059090909093</c:v>
                </c:pt>
                <c:pt idx="537">
                  <c:v>297.62399999999997</c:v>
                </c:pt>
                <c:pt idx="538">
                  <c:v>440.2885</c:v>
                </c:pt>
                <c:pt idx="539">
                  <c:v>432.66449999999998</c:v>
                </c:pt>
                <c:pt idx="540">
                  <c:v>382.45571428571429</c:v>
                </c:pt>
                <c:pt idx="541">
                  <c:v>300.5757142857143</c:v>
                </c:pt>
                <c:pt idx="542">
                  <c:v>291.36031818181823</c:v>
                </c:pt>
                <c:pt idx="543">
                  <c:v>150.57295238095236</c:v>
                </c:pt>
                <c:pt idx="544">
                  <c:v>166.4264285714286</c:v>
                </c:pt>
                <c:pt idx="545">
                  <c:v>348.44</c:v>
                </c:pt>
                <c:pt idx="546">
                  <c:v>228.10404761904761</c:v>
                </c:pt>
                <c:pt idx="547">
                  <c:v>51.540333333333322</c:v>
                </c:pt>
                <c:pt idx="548">
                  <c:v>444.60190476190473</c:v>
                </c:pt>
                <c:pt idx="549">
                  <c:v>441.07499999999993</c:v>
                </c:pt>
                <c:pt idx="550">
                  <c:v>444.89666666666659</c:v>
                </c:pt>
                <c:pt idx="551">
                  <c:v>310.03131818181822</c:v>
                </c:pt>
                <c:pt idx="552">
                  <c:v>447.28142857142859</c:v>
                </c:pt>
                <c:pt idx="553">
                  <c:v>481.52523809523802</c:v>
                </c:pt>
                <c:pt idx="554">
                  <c:v>353.28368181818183</c:v>
                </c:pt>
                <c:pt idx="555">
                  <c:v>414.20523809523814</c:v>
                </c:pt>
                <c:pt idx="556">
                  <c:v>215.0204545454545</c:v>
                </c:pt>
                <c:pt idx="557">
                  <c:v>180.85047619047617</c:v>
                </c:pt>
                <c:pt idx="558">
                  <c:v>233.91636363636368</c:v>
                </c:pt>
                <c:pt idx="559">
                  <c:v>456.3261904761905</c:v>
                </c:pt>
                <c:pt idx="560">
                  <c:v>353.00285714285712</c:v>
                </c:pt>
                <c:pt idx="561">
                  <c:v>453.12259090909083</c:v>
                </c:pt>
                <c:pt idx="562">
                  <c:v>471.74095238095225</c:v>
                </c:pt>
                <c:pt idx="563">
                  <c:v>288.14669565217389</c:v>
                </c:pt>
                <c:pt idx="564">
                  <c:v>438.40181818181821</c:v>
                </c:pt>
                <c:pt idx="565">
                  <c:v>483.54476190476191</c:v>
                </c:pt>
                <c:pt idx="566">
                  <c:v>495.10809523809525</c:v>
                </c:pt>
                <c:pt idx="567">
                  <c:v>444.18109090909087</c:v>
                </c:pt>
                <c:pt idx="568">
                  <c:v>478.75857142857137</c:v>
                </c:pt>
                <c:pt idx="569">
                  <c:v>482.7895238095237</c:v>
                </c:pt>
                <c:pt idx="570">
                  <c:v>382.49954545454545</c:v>
                </c:pt>
                <c:pt idx="571">
                  <c:v>381.41363636363627</c:v>
                </c:pt>
                <c:pt idx="572">
                  <c:v>318.01134782608693</c:v>
                </c:pt>
                <c:pt idx="573">
                  <c:v>429.93608695652182</c:v>
                </c:pt>
                <c:pt idx="574">
                  <c:v>440.74136363636353</c:v>
                </c:pt>
                <c:pt idx="575">
                  <c:v>243.62086956521733</c:v>
                </c:pt>
                <c:pt idx="576">
                  <c:v>196.5747826086957</c:v>
                </c:pt>
                <c:pt idx="577">
                  <c:v>433.61000000000018</c:v>
                </c:pt>
                <c:pt idx="578">
                  <c:v>501.15272727272713</c:v>
                </c:pt>
                <c:pt idx="579">
                  <c:v>328.36186956521743</c:v>
                </c:pt>
                <c:pt idx="580">
                  <c:v>453.37434782608688</c:v>
                </c:pt>
                <c:pt idx="581">
                  <c:v>474.15652173913037</c:v>
                </c:pt>
                <c:pt idx="582">
                  <c:v>469.53695652173917</c:v>
                </c:pt>
                <c:pt idx="583">
                  <c:v>503.46782608695651</c:v>
                </c:pt>
                <c:pt idx="584">
                  <c:v>473.31130434782602</c:v>
                </c:pt>
                <c:pt idx="585">
                  <c:v>469.9656521739131</c:v>
                </c:pt>
                <c:pt idx="586">
                  <c:v>462.20173913043482</c:v>
                </c:pt>
                <c:pt idx="587">
                  <c:v>474.89826086956526</c:v>
                </c:pt>
                <c:pt idx="588">
                  <c:v>494.99391304347813</c:v>
                </c:pt>
                <c:pt idx="589">
                  <c:v>427.52695652173918</c:v>
                </c:pt>
                <c:pt idx="590">
                  <c:v>270.42779166666668</c:v>
                </c:pt>
                <c:pt idx="591">
                  <c:v>461.1804347826087</c:v>
                </c:pt>
                <c:pt idx="592">
                  <c:v>478.49478260869563</c:v>
                </c:pt>
                <c:pt idx="593">
                  <c:v>482.39608695652174</c:v>
                </c:pt>
                <c:pt idx="594">
                  <c:v>523.07347826086959</c:v>
                </c:pt>
                <c:pt idx="595">
                  <c:v>499.55347826086955</c:v>
                </c:pt>
                <c:pt idx="596">
                  <c:v>487.6613043478261</c:v>
                </c:pt>
                <c:pt idx="597">
                  <c:v>460.56479166666674</c:v>
                </c:pt>
                <c:pt idx="598">
                  <c:v>461.42833333333328</c:v>
                </c:pt>
                <c:pt idx="599">
                  <c:v>476.0529166666667</c:v>
                </c:pt>
                <c:pt idx="600">
                  <c:v>473.84958333333333</c:v>
                </c:pt>
                <c:pt idx="601">
                  <c:v>476.3879166666668</c:v>
                </c:pt>
                <c:pt idx="602">
                  <c:v>488.00374999999991</c:v>
                </c:pt>
                <c:pt idx="603">
                  <c:v>465.04374999999987</c:v>
                </c:pt>
                <c:pt idx="604">
                  <c:v>465.23958333333343</c:v>
                </c:pt>
                <c:pt idx="605">
                  <c:v>471.81291666666669</c:v>
                </c:pt>
                <c:pt idx="606">
                  <c:v>448.72719999999993</c:v>
                </c:pt>
                <c:pt idx="607">
                  <c:v>450.31568000000004</c:v>
                </c:pt>
                <c:pt idx="608">
                  <c:v>470.82499999999999</c:v>
                </c:pt>
                <c:pt idx="609">
                  <c:v>482.38083333333344</c:v>
                </c:pt>
                <c:pt idx="610">
                  <c:v>439.9185599999999</c:v>
                </c:pt>
                <c:pt idx="611">
                  <c:v>392.31972000000002</c:v>
                </c:pt>
                <c:pt idx="612">
                  <c:v>283.58711999999997</c:v>
                </c:pt>
                <c:pt idx="613">
                  <c:v>500.89333333333326</c:v>
                </c:pt>
                <c:pt idx="614">
                  <c:v>482.61791666666676</c:v>
                </c:pt>
                <c:pt idx="615">
                  <c:v>456.65776000000005</c:v>
                </c:pt>
                <c:pt idx="616">
                  <c:v>500.48958333333331</c:v>
                </c:pt>
                <c:pt idx="617">
                  <c:v>493.11291666666671</c:v>
                </c:pt>
                <c:pt idx="618">
                  <c:v>494.05791666666664</c:v>
                </c:pt>
                <c:pt idx="619">
                  <c:v>478.95000000000005</c:v>
                </c:pt>
                <c:pt idx="620">
                  <c:v>490.61666666666673</c:v>
                </c:pt>
                <c:pt idx="621">
                  <c:v>379.13318181818181</c:v>
                </c:pt>
                <c:pt idx="622">
                  <c:v>495.02124999999995</c:v>
                </c:pt>
                <c:pt idx="623">
                  <c:v>488.03249999999997</c:v>
                </c:pt>
                <c:pt idx="624">
                  <c:v>481.10166666666663</c:v>
                </c:pt>
                <c:pt idx="625">
                  <c:v>489.14166666666665</c:v>
                </c:pt>
                <c:pt idx="626">
                  <c:v>499.83043478260873</c:v>
                </c:pt>
                <c:pt idx="627">
                  <c:v>507.42708333333326</c:v>
                </c:pt>
                <c:pt idx="628">
                  <c:v>489.43375000000009</c:v>
                </c:pt>
                <c:pt idx="629">
                  <c:v>489.85958333333338</c:v>
                </c:pt>
                <c:pt idx="630">
                  <c:v>484.54250000000008</c:v>
                </c:pt>
                <c:pt idx="631">
                  <c:v>476.43041666666659</c:v>
                </c:pt>
                <c:pt idx="632">
                  <c:v>499.21739130434764</c:v>
                </c:pt>
                <c:pt idx="633">
                  <c:v>504.79130434782604</c:v>
                </c:pt>
                <c:pt idx="634">
                  <c:v>503.34391304347815</c:v>
                </c:pt>
                <c:pt idx="635">
                  <c:v>486.03000000000009</c:v>
                </c:pt>
                <c:pt idx="636">
                  <c:v>507.03478260869554</c:v>
                </c:pt>
                <c:pt idx="637">
                  <c:v>499.51086956521732</c:v>
                </c:pt>
                <c:pt idx="638">
                  <c:v>503.76521739130442</c:v>
                </c:pt>
                <c:pt idx="639">
                  <c:v>512.45652173913038</c:v>
                </c:pt>
                <c:pt idx="640">
                  <c:v>462.93040000000008</c:v>
                </c:pt>
                <c:pt idx="641">
                  <c:v>433.32044000000002</c:v>
                </c:pt>
                <c:pt idx="642">
                  <c:v>468.90024999999997</c:v>
                </c:pt>
                <c:pt idx="643">
                  <c:v>457.94374999999997</c:v>
                </c:pt>
                <c:pt idx="644">
                  <c:v>426.37239999999991</c:v>
                </c:pt>
                <c:pt idx="645">
                  <c:v>369.30212</c:v>
                </c:pt>
                <c:pt idx="646">
                  <c:v>431.20030769230772</c:v>
                </c:pt>
                <c:pt idx="647">
                  <c:v>499.43916666666678</c:v>
                </c:pt>
                <c:pt idx="648">
                  <c:v>310.37708333333342</c:v>
                </c:pt>
                <c:pt idx="649">
                  <c:v>481.60208333333327</c:v>
                </c:pt>
                <c:pt idx="650">
                  <c:v>477.18458333333336</c:v>
                </c:pt>
                <c:pt idx="651">
                  <c:v>474.87000000000006</c:v>
                </c:pt>
                <c:pt idx="652">
                  <c:v>454.13291666666669</c:v>
                </c:pt>
                <c:pt idx="653">
                  <c:v>420.87631999999991</c:v>
                </c:pt>
                <c:pt idx="654">
                  <c:v>485.9491666666666</c:v>
                </c:pt>
                <c:pt idx="655">
                  <c:v>465.1166666666665</c:v>
                </c:pt>
                <c:pt idx="656">
                  <c:v>495.27260869565225</c:v>
                </c:pt>
                <c:pt idx="657">
                  <c:v>476.89608695652174</c:v>
                </c:pt>
                <c:pt idx="658">
                  <c:v>413.06260000000003</c:v>
                </c:pt>
                <c:pt idx="659">
                  <c:v>411.51439999999985</c:v>
                </c:pt>
                <c:pt idx="660">
                  <c:v>477.66304347826087</c:v>
                </c:pt>
                <c:pt idx="661">
                  <c:v>433.08008000000018</c:v>
                </c:pt>
                <c:pt idx="662">
                  <c:v>468.73521739130445</c:v>
                </c:pt>
                <c:pt idx="663">
                  <c:v>469.8239130434784</c:v>
                </c:pt>
                <c:pt idx="664">
                  <c:v>421.84086956521742</c:v>
                </c:pt>
                <c:pt idx="665">
                  <c:v>459.61217391304348</c:v>
                </c:pt>
                <c:pt idx="666">
                  <c:v>419.46074999999996</c:v>
                </c:pt>
                <c:pt idx="667">
                  <c:v>463.16608695652189</c:v>
                </c:pt>
                <c:pt idx="668">
                  <c:v>447.86334782608702</c:v>
                </c:pt>
                <c:pt idx="669">
                  <c:v>481.96130434782611</c:v>
                </c:pt>
                <c:pt idx="670">
                  <c:v>466.90173913043492</c:v>
                </c:pt>
                <c:pt idx="671">
                  <c:v>457.37217391304353</c:v>
                </c:pt>
                <c:pt idx="672">
                  <c:v>451.47521739130428</c:v>
                </c:pt>
                <c:pt idx="673">
                  <c:v>455.43869565217386</c:v>
                </c:pt>
                <c:pt idx="674">
                  <c:v>447.35521739130445</c:v>
                </c:pt>
                <c:pt idx="675">
                  <c:v>402.0285833333333</c:v>
                </c:pt>
                <c:pt idx="676">
                  <c:v>392.95391304347828</c:v>
                </c:pt>
                <c:pt idx="677">
                  <c:v>423.39929166666661</c:v>
                </c:pt>
                <c:pt idx="678">
                  <c:v>447.98391304347831</c:v>
                </c:pt>
                <c:pt idx="679">
                  <c:v>438.7278260869565</c:v>
                </c:pt>
                <c:pt idx="680">
                  <c:v>387.93545454545455</c:v>
                </c:pt>
                <c:pt idx="681">
                  <c:v>474.35652173913047</c:v>
                </c:pt>
                <c:pt idx="682">
                  <c:v>420.04895652173923</c:v>
                </c:pt>
                <c:pt idx="683">
                  <c:v>448.81260869565227</c:v>
                </c:pt>
                <c:pt idx="684">
                  <c:v>445.33818181818185</c:v>
                </c:pt>
                <c:pt idx="685">
                  <c:v>395.86645833333336</c:v>
                </c:pt>
                <c:pt idx="686">
                  <c:v>311.95569565217392</c:v>
                </c:pt>
                <c:pt idx="687">
                  <c:v>423.83473913043463</c:v>
                </c:pt>
                <c:pt idx="688">
                  <c:v>420.10130434782616</c:v>
                </c:pt>
                <c:pt idx="689">
                  <c:v>401.74021739130433</c:v>
                </c:pt>
                <c:pt idx="690">
                  <c:v>423.32299999999998</c:v>
                </c:pt>
                <c:pt idx="691">
                  <c:v>381.32666666666671</c:v>
                </c:pt>
                <c:pt idx="692">
                  <c:v>442.41313636363634</c:v>
                </c:pt>
                <c:pt idx="693">
                  <c:v>452.15476190476198</c:v>
                </c:pt>
                <c:pt idx="694">
                  <c:v>452.58714285714285</c:v>
                </c:pt>
                <c:pt idx="695">
                  <c:v>442.03095238095244</c:v>
                </c:pt>
                <c:pt idx="696">
                  <c:v>435.37047619047621</c:v>
                </c:pt>
                <c:pt idx="697">
                  <c:v>426.62333333333333</c:v>
                </c:pt>
                <c:pt idx="698">
                  <c:v>421.86666666666667</c:v>
                </c:pt>
                <c:pt idx="699">
                  <c:v>414.10761904761898</c:v>
                </c:pt>
                <c:pt idx="700">
                  <c:v>417.16666666666669</c:v>
                </c:pt>
                <c:pt idx="701">
                  <c:v>404.2123809523809</c:v>
                </c:pt>
                <c:pt idx="702">
                  <c:v>447.27714285714274</c:v>
                </c:pt>
                <c:pt idx="703">
                  <c:v>419.48666666666674</c:v>
                </c:pt>
                <c:pt idx="704">
                  <c:v>405.96333333333331</c:v>
                </c:pt>
                <c:pt idx="705">
                  <c:v>399.87333333333333</c:v>
                </c:pt>
                <c:pt idx="706">
                  <c:v>334.51972727272727</c:v>
                </c:pt>
                <c:pt idx="707">
                  <c:v>396.43</c:v>
                </c:pt>
                <c:pt idx="708">
                  <c:v>394.95428571428567</c:v>
                </c:pt>
                <c:pt idx="709">
                  <c:v>385.56761904761908</c:v>
                </c:pt>
                <c:pt idx="710">
                  <c:v>448.41999999999996</c:v>
                </c:pt>
                <c:pt idx="711">
                  <c:v>358.9885714285715</c:v>
                </c:pt>
                <c:pt idx="712">
                  <c:v>351.01495454545454</c:v>
                </c:pt>
                <c:pt idx="713">
                  <c:v>382.39023809523809</c:v>
                </c:pt>
                <c:pt idx="714">
                  <c:v>309.98950000000002</c:v>
                </c:pt>
                <c:pt idx="715">
                  <c:v>396.93050000000005</c:v>
                </c:pt>
                <c:pt idx="716">
                  <c:v>370.9347619047619</c:v>
                </c:pt>
                <c:pt idx="717">
                  <c:v>417.76749999999981</c:v>
                </c:pt>
                <c:pt idx="718">
                  <c:v>372.49699999999996</c:v>
                </c:pt>
                <c:pt idx="719">
                  <c:v>376.78699999999992</c:v>
                </c:pt>
                <c:pt idx="720">
                  <c:v>364.76150000000001</c:v>
                </c:pt>
                <c:pt idx="721">
                  <c:v>356.553</c:v>
                </c:pt>
                <c:pt idx="722">
                  <c:v>355.64800000000002</c:v>
                </c:pt>
                <c:pt idx="723">
                  <c:v>360.05550000000005</c:v>
                </c:pt>
                <c:pt idx="724">
                  <c:v>361.85050000000001</c:v>
                </c:pt>
                <c:pt idx="725">
                  <c:v>357.53499999999997</c:v>
                </c:pt>
                <c:pt idx="726">
                  <c:v>366.97749999999996</c:v>
                </c:pt>
                <c:pt idx="727">
                  <c:v>364.63599999999997</c:v>
                </c:pt>
                <c:pt idx="728">
                  <c:v>154.4</c:v>
                </c:pt>
                <c:pt idx="729">
                  <c:v>356.4545</c:v>
                </c:pt>
                <c:pt idx="730">
                  <c:v>348.58199999999999</c:v>
                </c:pt>
                <c:pt idx="731">
                  <c:v>345.22350000000006</c:v>
                </c:pt>
                <c:pt idx="732">
                  <c:v>202.57142105263159</c:v>
                </c:pt>
                <c:pt idx="733">
                  <c:v>334.23149999999998</c:v>
                </c:pt>
                <c:pt idx="734">
                  <c:v>351.23947368421051</c:v>
                </c:pt>
                <c:pt idx="735">
                  <c:v>355.27222222222218</c:v>
                </c:pt>
                <c:pt idx="736">
                  <c:v>352.93333333333334</c:v>
                </c:pt>
                <c:pt idx="737">
                  <c:v>327.03736842105258</c:v>
                </c:pt>
                <c:pt idx="738">
                  <c:v>241.49888888888893</c:v>
                </c:pt>
                <c:pt idx="739">
                  <c:v>365.07222222222219</c:v>
                </c:pt>
                <c:pt idx="740">
                  <c:v>325.35555555555561</c:v>
                </c:pt>
                <c:pt idx="741">
                  <c:v>282.68368421052628</c:v>
                </c:pt>
                <c:pt idx="742">
                  <c:v>128.41152631578953</c:v>
                </c:pt>
                <c:pt idx="743">
                  <c:v>329.40827777777781</c:v>
                </c:pt>
                <c:pt idx="744">
                  <c:v>329.68888888888881</c:v>
                </c:pt>
                <c:pt idx="745">
                  <c:v>326.04444444444442</c:v>
                </c:pt>
                <c:pt idx="746">
                  <c:v>351.61666666666662</c:v>
                </c:pt>
                <c:pt idx="747">
                  <c:v>201.44052631578947</c:v>
                </c:pt>
                <c:pt idx="748">
                  <c:v>305.24444444444441</c:v>
                </c:pt>
                <c:pt idx="749">
                  <c:v>240.01666666666668</c:v>
                </c:pt>
                <c:pt idx="750">
                  <c:v>318.1755555555556</c:v>
                </c:pt>
                <c:pt idx="751">
                  <c:v>315.09500000000003</c:v>
                </c:pt>
                <c:pt idx="752">
                  <c:v>201.0961111111111</c:v>
                </c:pt>
                <c:pt idx="753">
                  <c:v>53.514166666666661</c:v>
                </c:pt>
                <c:pt idx="754">
                  <c:v>316.95277777777778</c:v>
                </c:pt>
                <c:pt idx="755">
                  <c:v>334.1633333333333</c:v>
                </c:pt>
                <c:pt idx="756">
                  <c:v>318.18611111111107</c:v>
                </c:pt>
                <c:pt idx="757">
                  <c:v>302.4133333333333</c:v>
                </c:pt>
                <c:pt idx="758">
                  <c:v>207.97542105263156</c:v>
                </c:pt>
                <c:pt idx="759">
                  <c:v>287.40777777777777</c:v>
                </c:pt>
                <c:pt idx="760">
                  <c:v>298.74352941176471</c:v>
                </c:pt>
                <c:pt idx="761">
                  <c:v>268.14764705882357</c:v>
                </c:pt>
                <c:pt idx="762">
                  <c:v>242.25555555555547</c:v>
                </c:pt>
                <c:pt idx="763">
                  <c:v>250.59111111111113</c:v>
                </c:pt>
                <c:pt idx="764">
                  <c:v>266.38529411764705</c:v>
                </c:pt>
                <c:pt idx="765">
                  <c:v>167.60999999999999</c:v>
                </c:pt>
                <c:pt idx="766">
                  <c:v>323.390625</c:v>
                </c:pt>
                <c:pt idx="767">
                  <c:v>177.24315789473687</c:v>
                </c:pt>
                <c:pt idx="768">
                  <c:v>258.41294117647055</c:v>
                </c:pt>
                <c:pt idx="769">
                  <c:v>238.89999999999998</c:v>
                </c:pt>
                <c:pt idx="770">
                  <c:v>277.61411764705883</c:v>
                </c:pt>
                <c:pt idx="771">
                  <c:v>275.9641176470588</c:v>
                </c:pt>
                <c:pt idx="772">
                  <c:v>272.51529411764704</c:v>
                </c:pt>
                <c:pt idx="773">
                  <c:v>292.16823529411766</c:v>
                </c:pt>
                <c:pt idx="774">
                  <c:v>277.45352941176463</c:v>
                </c:pt>
                <c:pt idx="775">
                  <c:v>203.54588235294116</c:v>
                </c:pt>
                <c:pt idx="776">
                  <c:v>207.81437500000001</c:v>
                </c:pt>
                <c:pt idx="777">
                  <c:v>266.96875000000006</c:v>
                </c:pt>
                <c:pt idx="778">
                  <c:v>117.43875</c:v>
                </c:pt>
                <c:pt idx="779">
                  <c:v>125.82435294117646</c:v>
                </c:pt>
                <c:pt idx="780">
                  <c:v>263.23775000000001</c:v>
                </c:pt>
                <c:pt idx="781">
                  <c:v>281.38749999999999</c:v>
                </c:pt>
                <c:pt idx="782">
                  <c:v>268.60562499999997</c:v>
                </c:pt>
                <c:pt idx="783">
                  <c:v>114.04852941176469</c:v>
                </c:pt>
                <c:pt idx="784">
                  <c:v>69.682562500000003</c:v>
                </c:pt>
                <c:pt idx="785">
                  <c:v>139.32799999999995</c:v>
                </c:pt>
                <c:pt idx="786">
                  <c:v>221.923125</c:v>
                </c:pt>
                <c:pt idx="787">
                  <c:v>234.22312499999998</c:v>
                </c:pt>
                <c:pt idx="788">
                  <c:v>34.240923076923082</c:v>
                </c:pt>
                <c:pt idx="789">
                  <c:v>193.77384615384619</c:v>
                </c:pt>
                <c:pt idx="790">
                  <c:v>56.558214285714293</c:v>
                </c:pt>
                <c:pt idx="791">
                  <c:v>270.63024999999999</c:v>
                </c:pt>
                <c:pt idx="792">
                  <c:v>250.83937500000002</c:v>
                </c:pt>
                <c:pt idx="793">
                  <c:v>244.78812499999998</c:v>
                </c:pt>
                <c:pt idx="794">
                  <c:v>191.71062499999999</c:v>
                </c:pt>
                <c:pt idx="795">
                  <c:v>239.46812500000004</c:v>
                </c:pt>
                <c:pt idx="796">
                  <c:v>173.61874999999998</c:v>
                </c:pt>
                <c:pt idx="797">
                  <c:v>261.823125</c:v>
                </c:pt>
                <c:pt idx="798">
                  <c:v>258.71062499999994</c:v>
                </c:pt>
                <c:pt idx="799">
                  <c:v>254.42437500000003</c:v>
                </c:pt>
                <c:pt idx="800">
                  <c:v>183.77866666666665</c:v>
                </c:pt>
                <c:pt idx="801">
                  <c:v>135.36499999999998</c:v>
                </c:pt>
                <c:pt idx="802">
                  <c:v>199.24066666666664</c:v>
                </c:pt>
                <c:pt idx="803">
                  <c:v>104.39764705882352</c:v>
                </c:pt>
                <c:pt idx="804">
                  <c:v>141.12070588235298</c:v>
                </c:pt>
                <c:pt idx="805">
                  <c:v>153.73346666666663</c:v>
                </c:pt>
                <c:pt idx="806">
                  <c:v>261.3075</c:v>
                </c:pt>
                <c:pt idx="807">
                  <c:v>58.834545454545449</c:v>
                </c:pt>
                <c:pt idx="808">
                  <c:v>263.11500000000001</c:v>
                </c:pt>
                <c:pt idx="809">
                  <c:v>214.10687499999997</c:v>
                </c:pt>
                <c:pt idx="810">
                  <c:v>202.90187500000002</c:v>
                </c:pt>
                <c:pt idx="811">
                  <c:v>220.36470588235295</c:v>
                </c:pt>
                <c:pt idx="812">
                  <c:v>228.20499999999998</c:v>
                </c:pt>
                <c:pt idx="813">
                  <c:v>238.89000000000001</c:v>
                </c:pt>
                <c:pt idx="814">
                  <c:v>11.688500000000003</c:v>
                </c:pt>
                <c:pt idx="815">
                  <c:v>237.80719999999999</c:v>
                </c:pt>
                <c:pt idx="816">
                  <c:v>192.53133333333329</c:v>
                </c:pt>
                <c:pt idx="817">
                  <c:v>91.473062499999997</c:v>
                </c:pt>
                <c:pt idx="818">
                  <c:v>19.120444444444445</c:v>
                </c:pt>
                <c:pt idx="819">
                  <c:v>128.24392857142857</c:v>
                </c:pt>
                <c:pt idx="820">
                  <c:v>215.47933333333333</c:v>
                </c:pt>
                <c:pt idx="821">
                  <c:v>274.59374999999989</c:v>
                </c:pt>
                <c:pt idx="822">
                  <c:v>280.56666666666666</c:v>
                </c:pt>
                <c:pt idx="823">
                  <c:v>276.21250000000003</c:v>
                </c:pt>
                <c:pt idx="824">
                  <c:v>270.29374999999999</c:v>
                </c:pt>
                <c:pt idx="825">
                  <c:v>277.31874999999997</c:v>
                </c:pt>
                <c:pt idx="826">
                  <c:v>129.38229411764704</c:v>
                </c:pt>
                <c:pt idx="827">
                  <c:v>120.68111764705881</c:v>
                </c:pt>
                <c:pt idx="828">
                  <c:v>92.126249999999999</c:v>
                </c:pt>
                <c:pt idx="829">
                  <c:v>196.99066666666667</c:v>
                </c:pt>
                <c:pt idx="830">
                  <c:v>153.378625</c:v>
                </c:pt>
                <c:pt idx="831">
                  <c:v>245.8677142857143</c:v>
                </c:pt>
                <c:pt idx="832">
                  <c:v>274.58749999999998</c:v>
                </c:pt>
                <c:pt idx="833">
                  <c:v>276.07500000000005</c:v>
                </c:pt>
                <c:pt idx="834">
                  <c:v>275.49374999999998</c:v>
                </c:pt>
                <c:pt idx="835">
                  <c:v>305.34999999999997</c:v>
                </c:pt>
                <c:pt idx="836">
                  <c:v>293.15625000000006</c:v>
                </c:pt>
                <c:pt idx="837">
                  <c:v>167.61017647058827</c:v>
                </c:pt>
                <c:pt idx="838">
                  <c:v>281.90706249999999</c:v>
                </c:pt>
                <c:pt idx="839">
                  <c:v>284.01874999999995</c:v>
                </c:pt>
                <c:pt idx="840">
                  <c:v>163.68756250000001</c:v>
                </c:pt>
                <c:pt idx="841">
                  <c:v>77.08761538461539</c:v>
                </c:pt>
                <c:pt idx="842">
                  <c:v>202.00647058823529</c:v>
                </c:pt>
                <c:pt idx="843">
                  <c:v>280.15333333333336</c:v>
                </c:pt>
                <c:pt idx="844">
                  <c:v>303.45</c:v>
                </c:pt>
                <c:pt idx="845">
                  <c:v>299.66875000000005</c:v>
                </c:pt>
                <c:pt idx="846">
                  <c:v>196.25875000000002</c:v>
                </c:pt>
                <c:pt idx="847">
                  <c:v>297.78124999999994</c:v>
                </c:pt>
                <c:pt idx="848">
                  <c:v>178.41352941176473</c:v>
                </c:pt>
                <c:pt idx="849">
                  <c:v>287.48529411764713</c:v>
                </c:pt>
                <c:pt idx="850">
                  <c:v>317.23</c:v>
                </c:pt>
                <c:pt idx="851">
                  <c:v>200.55117647058822</c:v>
                </c:pt>
                <c:pt idx="852">
                  <c:v>290.03000000000003</c:v>
                </c:pt>
                <c:pt idx="853">
                  <c:v>301.35129411764711</c:v>
                </c:pt>
                <c:pt idx="854">
                  <c:v>285.63844444444447</c:v>
                </c:pt>
                <c:pt idx="855">
                  <c:v>301.23276470588246</c:v>
                </c:pt>
                <c:pt idx="856">
                  <c:v>286.91982352941176</c:v>
                </c:pt>
                <c:pt idx="857">
                  <c:v>277.92666666666673</c:v>
                </c:pt>
                <c:pt idx="858">
                  <c:v>278.01277777777779</c:v>
                </c:pt>
                <c:pt idx="859">
                  <c:v>298.87823529411759</c:v>
                </c:pt>
                <c:pt idx="860">
                  <c:v>299.93777777777774</c:v>
                </c:pt>
                <c:pt idx="861">
                  <c:v>301.09333333333336</c:v>
                </c:pt>
                <c:pt idx="862">
                  <c:v>310.06764705882358</c:v>
                </c:pt>
                <c:pt idx="863">
                  <c:v>315.5288888888889</c:v>
                </c:pt>
                <c:pt idx="864">
                  <c:v>278.37444444444441</c:v>
                </c:pt>
                <c:pt idx="865">
                  <c:v>291.82026315789471</c:v>
                </c:pt>
                <c:pt idx="866">
                  <c:v>230.31289473684214</c:v>
                </c:pt>
                <c:pt idx="867">
                  <c:v>204.40894736842108</c:v>
                </c:pt>
                <c:pt idx="868">
                  <c:v>252.51111111111106</c:v>
                </c:pt>
                <c:pt idx="869">
                  <c:v>92.511764705882356</c:v>
                </c:pt>
                <c:pt idx="870">
                  <c:v>122.72</c:v>
                </c:pt>
                <c:pt idx="871">
                  <c:v>336.90944444444449</c:v>
                </c:pt>
                <c:pt idx="872">
                  <c:v>235.42000000000002</c:v>
                </c:pt>
                <c:pt idx="873">
                  <c:v>344.47277777777776</c:v>
                </c:pt>
                <c:pt idx="874">
                  <c:v>319.99444444444441</c:v>
                </c:pt>
                <c:pt idx="875">
                  <c:v>261.44944444444445</c:v>
                </c:pt>
                <c:pt idx="876">
                  <c:v>265.02388888888885</c:v>
                </c:pt>
                <c:pt idx="877">
                  <c:v>347.19055555555553</c:v>
                </c:pt>
                <c:pt idx="878">
                  <c:v>335.08888888888896</c:v>
                </c:pt>
                <c:pt idx="879">
                  <c:v>326.22222222222223</c:v>
                </c:pt>
                <c:pt idx="880">
                  <c:v>401.9</c:v>
                </c:pt>
                <c:pt idx="881">
                  <c:v>365.67105263157902</c:v>
                </c:pt>
                <c:pt idx="882">
                  <c:v>374.02941176470586</c:v>
                </c:pt>
                <c:pt idx="883">
                  <c:v>385.62777777777779</c:v>
                </c:pt>
                <c:pt idx="884">
                  <c:v>369.41578947368424</c:v>
                </c:pt>
                <c:pt idx="885">
                  <c:v>320.03721052631573</c:v>
                </c:pt>
                <c:pt idx="886">
                  <c:v>197.00685000000001</c:v>
                </c:pt>
                <c:pt idx="887">
                  <c:v>77.87733333333334</c:v>
                </c:pt>
                <c:pt idx="888">
                  <c:v>92.674235294117636</c:v>
                </c:pt>
                <c:pt idx="889">
                  <c:v>335.22842105263157</c:v>
                </c:pt>
                <c:pt idx="890">
                  <c:v>391.61052631578946</c:v>
                </c:pt>
                <c:pt idx="891">
                  <c:v>87.128764705882361</c:v>
                </c:pt>
                <c:pt idx="892">
                  <c:v>359.10285714285715</c:v>
                </c:pt>
                <c:pt idx="893">
                  <c:v>403.59631578947369</c:v>
                </c:pt>
                <c:pt idx="894">
                  <c:v>401.7475</c:v>
                </c:pt>
                <c:pt idx="895">
                  <c:v>390.97300000000001</c:v>
                </c:pt>
                <c:pt idx="896">
                  <c:v>385.74100000000004</c:v>
                </c:pt>
                <c:pt idx="897">
                  <c:v>393.47149999999999</c:v>
                </c:pt>
                <c:pt idx="898">
                  <c:v>409.52947368421047</c:v>
                </c:pt>
                <c:pt idx="899">
                  <c:v>373.37</c:v>
                </c:pt>
                <c:pt idx="900">
                  <c:v>408.8655</c:v>
                </c:pt>
                <c:pt idx="901">
                  <c:v>88.190318181818171</c:v>
                </c:pt>
                <c:pt idx="902">
                  <c:v>412.48784999999998</c:v>
                </c:pt>
                <c:pt idx="903">
                  <c:v>415.66850000000005</c:v>
                </c:pt>
                <c:pt idx="904">
                  <c:v>414.46750000000009</c:v>
                </c:pt>
                <c:pt idx="905">
                  <c:v>401.69190476190471</c:v>
                </c:pt>
                <c:pt idx="906">
                  <c:v>415.166</c:v>
                </c:pt>
                <c:pt idx="907">
                  <c:v>406.96</c:v>
                </c:pt>
                <c:pt idx="908">
                  <c:v>386.73190476190462</c:v>
                </c:pt>
                <c:pt idx="909">
                  <c:v>384.20095238095234</c:v>
                </c:pt>
                <c:pt idx="910">
                  <c:v>425.33142857142855</c:v>
                </c:pt>
                <c:pt idx="911">
                  <c:v>367.26</c:v>
                </c:pt>
                <c:pt idx="912">
                  <c:v>208.0842857142857</c:v>
                </c:pt>
                <c:pt idx="913">
                  <c:v>120.18714285714287</c:v>
                </c:pt>
                <c:pt idx="914">
                  <c:v>430.83904761904756</c:v>
                </c:pt>
                <c:pt idx="915">
                  <c:v>449.71499999999997</c:v>
                </c:pt>
                <c:pt idx="916">
                  <c:v>431.5809523809524</c:v>
                </c:pt>
                <c:pt idx="917">
                  <c:v>453.50476190476184</c:v>
                </c:pt>
                <c:pt idx="918">
                  <c:v>429.76428571428579</c:v>
                </c:pt>
                <c:pt idx="919">
                  <c:v>431.7833333333333</c:v>
                </c:pt>
                <c:pt idx="920">
                  <c:v>414.20523809523814</c:v>
                </c:pt>
                <c:pt idx="921">
                  <c:v>215.0204545454545</c:v>
                </c:pt>
                <c:pt idx="922">
                  <c:v>180.85047619047617</c:v>
                </c:pt>
                <c:pt idx="923">
                  <c:v>233.91636363636368</c:v>
                </c:pt>
                <c:pt idx="924">
                  <c:v>456.3261904761905</c:v>
                </c:pt>
                <c:pt idx="925">
                  <c:v>353.00285714285712</c:v>
                </c:pt>
                <c:pt idx="926">
                  <c:v>453.12259090909083</c:v>
                </c:pt>
                <c:pt idx="927">
                  <c:v>471.74095238095225</c:v>
                </c:pt>
                <c:pt idx="928">
                  <c:v>288.14669565217389</c:v>
                </c:pt>
                <c:pt idx="929">
                  <c:v>438.40181818181821</c:v>
                </c:pt>
                <c:pt idx="930">
                  <c:v>483.54476190476191</c:v>
                </c:pt>
                <c:pt idx="931">
                  <c:v>495.10809523809525</c:v>
                </c:pt>
                <c:pt idx="932">
                  <c:v>444.18109090909087</c:v>
                </c:pt>
                <c:pt idx="933">
                  <c:v>478.75857142857137</c:v>
                </c:pt>
                <c:pt idx="934">
                  <c:v>482.7895238095237</c:v>
                </c:pt>
                <c:pt idx="935">
                  <c:v>382.49954545454545</c:v>
                </c:pt>
                <c:pt idx="936">
                  <c:v>381.41363636363627</c:v>
                </c:pt>
                <c:pt idx="937">
                  <c:v>318.01134782608693</c:v>
                </c:pt>
                <c:pt idx="938">
                  <c:v>429.93608695652182</c:v>
                </c:pt>
                <c:pt idx="939">
                  <c:v>440.74136363636353</c:v>
                </c:pt>
                <c:pt idx="940">
                  <c:v>243.62086956521733</c:v>
                </c:pt>
                <c:pt idx="941">
                  <c:v>296.57478260869601</c:v>
                </c:pt>
                <c:pt idx="942">
                  <c:v>433.61000000000018</c:v>
                </c:pt>
                <c:pt idx="943">
                  <c:v>501.15272727272713</c:v>
                </c:pt>
                <c:pt idx="944">
                  <c:v>439.70304347826095</c:v>
                </c:pt>
                <c:pt idx="945">
                  <c:v>452.70090909090902</c:v>
                </c:pt>
                <c:pt idx="946">
                  <c:v>461.40590909090901</c:v>
                </c:pt>
                <c:pt idx="947">
                  <c:v>360.38454545454539</c:v>
                </c:pt>
                <c:pt idx="948">
                  <c:v>448.22956521739144</c:v>
                </c:pt>
                <c:pt idx="949">
                  <c:v>487.90130434782617</c:v>
                </c:pt>
                <c:pt idx="950">
                  <c:v>458.92173913043496</c:v>
                </c:pt>
                <c:pt idx="951">
                  <c:v>347.57727272727271</c:v>
                </c:pt>
                <c:pt idx="952">
                  <c:v>445.49782608695654</c:v>
                </c:pt>
                <c:pt idx="953">
                  <c:v>445.51739130434783</c:v>
                </c:pt>
                <c:pt idx="954">
                  <c:v>349.23043478260865</c:v>
                </c:pt>
                <c:pt idx="955">
                  <c:v>453.7913043478261</c:v>
                </c:pt>
                <c:pt idx="956">
                  <c:v>484.18695652173921</c:v>
                </c:pt>
                <c:pt idx="957">
                  <c:v>445.96956521739122</c:v>
                </c:pt>
                <c:pt idx="958">
                  <c:v>449.61739130434796</c:v>
                </c:pt>
                <c:pt idx="959">
                  <c:v>443.81695652173909</c:v>
                </c:pt>
                <c:pt idx="960">
                  <c:v>429.734347826087</c:v>
                </c:pt>
                <c:pt idx="961">
                  <c:v>432.6839130434783</c:v>
                </c:pt>
                <c:pt idx="962">
                  <c:v>446.10565217391303</c:v>
                </c:pt>
                <c:pt idx="963">
                  <c:v>441.66956521739127</c:v>
                </c:pt>
                <c:pt idx="964">
                  <c:v>409.75291666666664</c:v>
                </c:pt>
                <c:pt idx="965">
                  <c:v>438.95958333333323</c:v>
                </c:pt>
                <c:pt idx="966">
                  <c:v>437.26666666666671</c:v>
                </c:pt>
                <c:pt idx="967">
                  <c:v>436.90624999999994</c:v>
                </c:pt>
                <c:pt idx="968">
                  <c:v>456.70291666666668</c:v>
                </c:pt>
                <c:pt idx="969">
                  <c:v>454.61916666666662</c:v>
                </c:pt>
                <c:pt idx="970">
                  <c:v>442.57333333333327</c:v>
                </c:pt>
                <c:pt idx="971">
                  <c:v>437.70083333333326</c:v>
                </c:pt>
                <c:pt idx="972">
                  <c:v>455.68478260869563</c:v>
                </c:pt>
                <c:pt idx="973">
                  <c:v>438.68458333333336</c:v>
                </c:pt>
                <c:pt idx="974">
                  <c:v>429.96958333333333</c:v>
                </c:pt>
                <c:pt idx="975">
                  <c:v>405.99541666666664</c:v>
                </c:pt>
                <c:pt idx="976">
                  <c:v>456.87375000000003</c:v>
                </c:pt>
                <c:pt idx="977">
                  <c:v>450.87541666666658</c:v>
                </c:pt>
                <c:pt idx="978">
                  <c:v>446.08791666666662</c:v>
                </c:pt>
                <c:pt idx="979">
                  <c:v>442.73833333333329</c:v>
                </c:pt>
                <c:pt idx="980">
                  <c:v>444.30217391304353</c:v>
                </c:pt>
                <c:pt idx="981">
                  <c:v>456.46749999999992</c:v>
                </c:pt>
                <c:pt idx="982">
                  <c:v>454.74166666666662</c:v>
                </c:pt>
                <c:pt idx="983">
                  <c:v>487.50833333333344</c:v>
                </c:pt>
                <c:pt idx="984">
                  <c:v>465.44541666666669</c:v>
                </c:pt>
                <c:pt idx="985">
                  <c:v>456.63041666666658</c:v>
                </c:pt>
                <c:pt idx="986">
                  <c:v>422.31</c:v>
                </c:pt>
                <c:pt idx="987">
                  <c:v>383.56565217391307</c:v>
                </c:pt>
                <c:pt idx="988">
                  <c:v>459.18086956521745</c:v>
                </c:pt>
                <c:pt idx="989">
                  <c:v>455.53750000000008</c:v>
                </c:pt>
                <c:pt idx="990">
                  <c:v>452.56708333333336</c:v>
                </c:pt>
                <c:pt idx="991">
                  <c:v>481.73791666666676</c:v>
                </c:pt>
                <c:pt idx="992">
                  <c:v>390.34</c:v>
                </c:pt>
                <c:pt idx="993">
                  <c:v>466.51666666666659</c:v>
                </c:pt>
                <c:pt idx="994">
                  <c:v>477.9304347826087</c:v>
                </c:pt>
                <c:pt idx="995">
                  <c:v>473.15652173913037</c:v>
                </c:pt>
                <c:pt idx="996">
                  <c:v>453.06583333333333</c:v>
                </c:pt>
                <c:pt idx="997">
                  <c:v>470.30749999999995</c:v>
                </c:pt>
                <c:pt idx="998">
                  <c:v>461.35833333333335</c:v>
                </c:pt>
                <c:pt idx="999">
                  <c:v>472.98260869565229</c:v>
                </c:pt>
                <c:pt idx="1000">
                  <c:v>472.99130434782614</c:v>
                </c:pt>
                <c:pt idx="1001">
                  <c:v>465.26608695652175</c:v>
                </c:pt>
                <c:pt idx="1002">
                  <c:v>311.14913043478259</c:v>
                </c:pt>
                <c:pt idx="1003">
                  <c:v>472.13521739130437</c:v>
                </c:pt>
                <c:pt idx="1004">
                  <c:v>464.71739130434781</c:v>
                </c:pt>
              </c:numCache>
            </c:numRef>
          </c:xVal>
          <c:yVal>
            <c:numRef>
              <c:f>'Parámetros micrometeorológicos'!$U$5:$U$1009</c:f>
              <c:numCache>
                <c:formatCode>0.0</c:formatCode>
                <c:ptCount val="1005"/>
                <c:pt idx="0">
                  <c:v>273.07759999999996</c:v>
                </c:pt>
                <c:pt idx="1">
                  <c:v>288.53870000000006</c:v>
                </c:pt>
                <c:pt idx="2">
                  <c:v>238.09210526315789</c:v>
                </c:pt>
                <c:pt idx="3">
                  <c:v>265.69111111111107</c:v>
                </c:pt>
                <c:pt idx="4">
                  <c:v>293.00736842105266</c:v>
                </c:pt>
                <c:pt idx="5">
                  <c:v>281.85315789473685</c:v>
                </c:pt>
                <c:pt idx="6">
                  <c:v>232.16500000000002</c:v>
                </c:pt>
                <c:pt idx="7">
                  <c:v>256.84222222222223</c:v>
                </c:pt>
                <c:pt idx="8">
                  <c:v>269.08352941176469</c:v>
                </c:pt>
                <c:pt idx="9">
                  <c:v>249.25277777777774</c:v>
                </c:pt>
                <c:pt idx="10">
                  <c:v>243.38444444444445</c:v>
                </c:pt>
                <c:pt idx="11">
                  <c:v>219.45944444444444</c:v>
                </c:pt>
                <c:pt idx="12">
                  <c:v>243.19555555555547</c:v>
                </c:pt>
                <c:pt idx="13">
                  <c:v>221.13052631578944</c:v>
                </c:pt>
                <c:pt idx="14">
                  <c:v>48.537388888888891</c:v>
                </c:pt>
                <c:pt idx="15">
                  <c:v>99.051578947368412</c:v>
                </c:pt>
                <c:pt idx="16">
                  <c:v>196.59420000000003</c:v>
                </c:pt>
                <c:pt idx="17">
                  <c:v>194.81610526315785</c:v>
                </c:pt>
                <c:pt idx="18">
                  <c:v>219.83052631578946</c:v>
                </c:pt>
                <c:pt idx="19">
                  <c:v>103.93174999999999</c:v>
                </c:pt>
                <c:pt idx="20">
                  <c:v>229.08555555555554</c:v>
                </c:pt>
                <c:pt idx="21">
                  <c:v>229.24352941176471</c:v>
                </c:pt>
                <c:pt idx="22">
                  <c:v>205.02555555555557</c:v>
                </c:pt>
                <c:pt idx="23">
                  <c:v>171.6637777777778</c:v>
                </c:pt>
                <c:pt idx="24">
                  <c:v>194.20488888888886</c:v>
                </c:pt>
                <c:pt idx="25">
                  <c:v>244.67125000000004</c:v>
                </c:pt>
                <c:pt idx="26">
                  <c:v>225.14635294117647</c:v>
                </c:pt>
                <c:pt idx="27">
                  <c:v>227.829375</c:v>
                </c:pt>
                <c:pt idx="28">
                  <c:v>221.79749999999999</c:v>
                </c:pt>
                <c:pt idx="29">
                  <c:v>216.49062499999999</c:v>
                </c:pt>
                <c:pt idx="30">
                  <c:v>141.26826315789469</c:v>
                </c:pt>
                <c:pt idx="31">
                  <c:v>164.75978947368421</c:v>
                </c:pt>
                <c:pt idx="32">
                  <c:v>195.37062499999996</c:v>
                </c:pt>
                <c:pt idx="33">
                  <c:v>164.56077777777782</c:v>
                </c:pt>
                <c:pt idx="34">
                  <c:v>173.41117647058823</c:v>
                </c:pt>
                <c:pt idx="35">
                  <c:v>102.69894117647061</c:v>
                </c:pt>
                <c:pt idx="36">
                  <c:v>73.338736842105234</c:v>
                </c:pt>
                <c:pt idx="37">
                  <c:v>156.67444444444445</c:v>
                </c:pt>
                <c:pt idx="38">
                  <c:v>93.135000000000005</c:v>
                </c:pt>
                <c:pt idx="39">
                  <c:v>88.750315789473674</c:v>
                </c:pt>
                <c:pt idx="40">
                  <c:v>22.958499999999997</c:v>
                </c:pt>
                <c:pt idx="41">
                  <c:v>40.667444444444442</c:v>
                </c:pt>
                <c:pt idx="42">
                  <c:v>154.33864705882354</c:v>
                </c:pt>
                <c:pt idx="43">
                  <c:v>41.668611111111105</c:v>
                </c:pt>
                <c:pt idx="44">
                  <c:v>123.77883333333332</c:v>
                </c:pt>
                <c:pt idx="45">
                  <c:v>42.811000000000007</c:v>
                </c:pt>
                <c:pt idx="46">
                  <c:v>62.974000000000011</c:v>
                </c:pt>
                <c:pt idx="47">
                  <c:v>58.597846153846149</c:v>
                </c:pt>
                <c:pt idx="48">
                  <c:v>168.6926470588235</c:v>
                </c:pt>
                <c:pt idx="49">
                  <c:v>144.61146666666667</c:v>
                </c:pt>
                <c:pt idx="50">
                  <c:v>125.88187500000001</c:v>
                </c:pt>
                <c:pt idx="51">
                  <c:v>46.07241176470589</c:v>
                </c:pt>
                <c:pt idx="52">
                  <c:v>40.064470588235295</c:v>
                </c:pt>
                <c:pt idx="53">
                  <c:v>15.1328</c:v>
                </c:pt>
                <c:pt idx="54">
                  <c:v>96.015625</c:v>
                </c:pt>
                <c:pt idx="55">
                  <c:v>118.42387500000002</c:v>
                </c:pt>
                <c:pt idx="56">
                  <c:v>129.28599999999997</c:v>
                </c:pt>
                <c:pt idx="57">
                  <c:v>110.73476470588236</c:v>
                </c:pt>
                <c:pt idx="58">
                  <c:v>112.62464705882354</c:v>
                </c:pt>
                <c:pt idx="59">
                  <c:v>106.64864705882353</c:v>
                </c:pt>
                <c:pt idx="60">
                  <c:v>120.64873333333334</c:v>
                </c:pt>
                <c:pt idx="61">
                  <c:v>119.73646666666667</c:v>
                </c:pt>
                <c:pt idx="62">
                  <c:v>109.12674999999997</c:v>
                </c:pt>
                <c:pt idx="63">
                  <c:v>106.41</c:v>
                </c:pt>
                <c:pt idx="64">
                  <c:v>116.03266666666667</c:v>
                </c:pt>
                <c:pt idx="65">
                  <c:v>108.83142857142857</c:v>
                </c:pt>
                <c:pt idx="66">
                  <c:v>101.06071428571428</c:v>
                </c:pt>
                <c:pt idx="67">
                  <c:v>80.86071428571428</c:v>
                </c:pt>
                <c:pt idx="68">
                  <c:v>105.74976470588234</c:v>
                </c:pt>
                <c:pt idx="69">
                  <c:v>103.72653333333332</c:v>
                </c:pt>
                <c:pt idx="70">
                  <c:v>107.52428571428572</c:v>
                </c:pt>
                <c:pt idx="71">
                  <c:v>105.09846666666665</c:v>
                </c:pt>
                <c:pt idx="72">
                  <c:v>108.74999999999999</c:v>
                </c:pt>
                <c:pt idx="73">
                  <c:v>102.72911764705881</c:v>
                </c:pt>
                <c:pt idx="74">
                  <c:v>52.685500000000005</c:v>
                </c:pt>
                <c:pt idx="75">
                  <c:v>94.685647058823534</c:v>
                </c:pt>
                <c:pt idx="76">
                  <c:v>44.254230769230766</c:v>
                </c:pt>
                <c:pt idx="77">
                  <c:v>50.48577777777777</c:v>
                </c:pt>
                <c:pt idx="78">
                  <c:v>101.205625</c:v>
                </c:pt>
                <c:pt idx="79">
                  <c:v>77.13266666666668</c:v>
                </c:pt>
                <c:pt idx="80">
                  <c:v>42.983375000000002</c:v>
                </c:pt>
                <c:pt idx="81">
                  <c:v>86.272562500000006</c:v>
                </c:pt>
                <c:pt idx="82">
                  <c:v>13.345384615384612</c:v>
                </c:pt>
                <c:pt idx="83">
                  <c:v>78.808705882352939</c:v>
                </c:pt>
                <c:pt idx="84">
                  <c:v>42.030312499999994</c:v>
                </c:pt>
                <c:pt idx="85">
                  <c:v>98.27411764705883</c:v>
                </c:pt>
                <c:pt idx="86">
                  <c:v>12.851266666666669</c:v>
                </c:pt>
                <c:pt idx="87">
                  <c:v>100.29625000000003</c:v>
                </c:pt>
                <c:pt idx="88">
                  <c:v>115.74</c:v>
                </c:pt>
                <c:pt idx="89">
                  <c:v>101.75733333333336</c:v>
                </c:pt>
                <c:pt idx="90">
                  <c:v>107.70466666666667</c:v>
                </c:pt>
                <c:pt idx="91">
                  <c:v>111.72600000000001</c:v>
                </c:pt>
                <c:pt idx="92">
                  <c:v>95.682499999999976</c:v>
                </c:pt>
                <c:pt idx="93">
                  <c:v>42.974529411764713</c:v>
                </c:pt>
                <c:pt idx="94">
                  <c:v>61.263153846153848</c:v>
                </c:pt>
                <c:pt idx="95">
                  <c:v>41.9514</c:v>
                </c:pt>
                <c:pt idx="96">
                  <c:v>88.072874999999996</c:v>
                </c:pt>
                <c:pt idx="97">
                  <c:v>124.43200000000003</c:v>
                </c:pt>
                <c:pt idx="98">
                  <c:v>108.199375</c:v>
                </c:pt>
                <c:pt idx="99">
                  <c:v>125.81933333333333</c:v>
                </c:pt>
                <c:pt idx="100">
                  <c:v>124.98866666666667</c:v>
                </c:pt>
                <c:pt idx="101">
                  <c:v>125.59666666666665</c:v>
                </c:pt>
                <c:pt idx="102">
                  <c:v>97.826588235294111</c:v>
                </c:pt>
                <c:pt idx="103">
                  <c:v>119.92325</c:v>
                </c:pt>
                <c:pt idx="104">
                  <c:v>93.709333333333333</c:v>
                </c:pt>
                <c:pt idx="105">
                  <c:v>87.862687500000007</c:v>
                </c:pt>
                <c:pt idx="106">
                  <c:v>157.43375</c:v>
                </c:pt>
                <c:pt idx="107">
                  <c:v>168.36133333333333</c:v>
                </c:pt>
                <c:pt idx="108">
                  <c:v>154.43200000000002</c:v>
                </c:pt>
                <c:pt idx="109">
                  <c:v>158.166</c:v>
                </c:pt>
                <c:pt idx="110">
                  <c:v>158.76599999999999</c:v>
                </c:pt>
                <c:pt idx="111">
                  <c:v>148.21237499999998</c:v>
                </c:pt>
                <c:pt idx="112">
                  <c:v>43.543055555555561</c:v>
                </c:pt>
                <c:pt idx="113">
                  <c:v>70.153529411764694</c:v>
                </c:pt>
                <c:pt idx="114">
                  <c:v>154.16229411764706</c:v>
                </c:pt>
                <c:pt idx="115">
                  <c:v>139.33875</c:v>
                </c:pt>
                <c:pt idx="116">
                  <c:v>167.41000000000005</c:v>
                </c:pt>
                <c:pt idx="117">
                  <c:v>156.85062500000001</c:v>
                </c:pt>
                <c:pt idx="118">
                  <c:v>115.93411111111111</c:v>
                </c:pt>
                <c:pt idx="119">
                  <c:v>133.266875</c:v>
                </c:pt>
                <c:pt idx="120">
                  <c:v>158.04555555555555</c:v>
                </c:pt>
                <c:pt idx="121">
                  <c:v>165.29874999999996</c:v>
                </c:pt>
                <c:pt idx="122">
                  <c:v>51.636294117647068</c:v>
                </c:pt>
                <c:pt idx="123">
                  <c:v>185.32294117647058</c:v>
                </c:pt>
                <c:pt idx="124">
                  <c:v>155.13</c:v>
                </c:pt>
                <c:pt idx="125">
                  <c:v>168.99352941176471</c:v>
                </c:pt>
                <c:pt idx="126">
                  <c:v>151.30688235294119</c:v>
                </c:pt>
                <c:pt idx="127">
                  <c:v>120.01764705882354</c:v>
                </c:pt>
                <c:pt idx="128">
                  <c:v>129.5263157894737</c:v>
                </c:pt>
                <c:pt idx="129">
                  <c:v>171.10735294117649</c:v>
                </c:pt>
                <c:pt idx="130">
                  <c:v>106.02874999999999</c:v>
                </c:pt>
                <c:pt idx="131">
                  <c:v>85.039235294117645</c:v>
                </c:pt>
                <c:pt idx="132">
                  <c:v>18.476833333333339</c:v>
                </c:pt>
                <c:pt idx="133">
                  <c:v>113.86945000000003</c:v>
                </c:pt>
                <c:pt idx="134">
                  <c:v>97.26157894736842</c:v>
                </c:pt>
                <c:pt idx="135">
                  <c:v>210.88058823529414</c:v>
                </c:pt>
                <c:pt idx="136">
                  <c:v>151.64823529411765</c:v>
                </c:pt>
                <c:pt idx="137">
                  <c:v>222.99588235294118</c:v>
                </c:pt>
                <c:pt idx="138">
                  <c:v>214.74111111111111</c:v>
                </c:pt>
                <c:pt idx="139">
                  <c:v>171.245</c:v>
                </c:pt>
                <c:pt idx="140">
                  <c:v>257.88722222222225</c:v>
                </c:pt>
                <c:pt idx="141">
                  <c:v>256.94888888888886</c:v>
                </c:pt>
                <c:pt idx="142">
                  <c:v>245.67555555555555</c:v>
                </c:pt>
                <c:pt idx="143">
                  <c:v>149.255</c:v>
                </c:pt>
                <c:pt idx="144">
                  <c:v>255.69499999999996</c:v>
                </c:pt>
                <c:pt idx="145">
                  <c:v>223.53373684210524</c:v>
                </c:pt>
                <c:pt idx="146">
                  <c:v>257.06888888888886</c:v>
                </c:pt>
                <c:pt idx="147">
                  <c:v>190.26015789473686</c:v>
                </c:pt>
                <c:pt idx="148">
                  <c:v>243.15084210526317</c:v>
                </c:pt>
                <c:pt idx="149">
                  <c:v>248.12878947368418</c:v>
                </c:pt>
                <c:pt idx="150">
                  <c:v>306.08470588235298</c:v>
                </c:pt>
                <c:pt idx="151">
                  <c:v>295.22473684210524</c:v>
                </c:pt>
                <c:pt idx="152">
                  <c:v>296.16578947368419</c:v>
                </c:pt>
                <c:pt idx="153">
                  <c:v>265.29410526315792</c:v>
                </c:pt>
                <c:pt idx="154">
                  <c:v>294.20578947368421</c:v>
                </c:pt>
                <c:pt idx="155">
                  <c:v>73.01590476190475</c:v>
                </c:pt>
                <c:pt idx="156">
                  <c:v>300.91315789473686</c:v>
                </c:pt>
                <c:pt idx="157">
                  <c:v>234.00200000000007</c:v>
                </c:pt>
                <c:pt idx="158">
                  <c:v>273.5265</c:v>
                </c:pt>
                <c:pt idx="159">
                  <c:v>289.26526315789471</c:v>
                </c:pt>
                <c:pt idx="160">
                  <c:v>105.15142857142858</c:v>
                </c:pt>
                <c:pt idx="161">
                  <c:v>51.345523809523804</c:v>
                </c:pt>
                <c:pt idx="162">
                  <c:v>155.80233333333334</c:v>
                </c:pt>
                <c:pt idx="163">
                  <c:v>333.73999999999995</c:v>
                </c:pt>
                <c:pt idx="164">
                  <c:v>136.80605</c:v>
                </c:pt>
                <c:pt idx="165">
                  <c:v>290.28704999999997</c:v>
                </c:pt>
                <c:pt idx="166">
                  <c:v>293.29736842105262</c:v>
                </c:pt>
                <c:pt idx="167">
                  <c:v>333.58842105263159</c:v>
                </c:pt>
                <c:pt idx="168">
                  <c:v>339.77210526315793</c:v>
                </c:pt>
                <c:pt idx="169">
                  <c:v>321.10860000000002</c:v>
                </c:pt>
                <c:pt idx="170">
                  <c:v>271.9519047619047</c:v>
                </c:pt>
                <c:pt idx="171">
                  <c:v>120.24372727272726</c:v>
                </c:pt>
                <c:pt idx="172">
                  <c:v>292.82780952380955</c:v>
                </c:pt>
                <c:pt idx="173">
                  <c:v>328.34100000000001</c:v>
                </c:pt>
                <c:pt idx="174">
                  <c:v>316.05952380952374</c:v>
                </c:pt>
                <c:pt idx="175">
                  <c:v>313.19980952380956</c:v>
                </c:pt>
                <c:pt idx="176">
                  <c:v>231.6579090909091</c:v>
                </c:pt>
                <c:pt idx="177">
                  <c:v>314.75714285714292</c:v>
                </c:pt>
                <c:pt idx="178">
                  <c:v>229.56714285714284</c:v>
                </c:pt>
                <c:pt idx="179">
                  <c:v>235.17081818181822</c:v>
                </c:pt>
                <c:pt idx="180">
                  <c:v>190.3280869565217</c:v>
                </c:pt>
                <c:pt idx="181">
                  <c:v>214.77563636363638</c:v>
                </c:pt>
                <c:pt idx="182">
                  <c:v>91.918999999999997</c:v>
                </c:pt>
                <c:pt idx="183" formatCode="0.00">
                  <c:v>376.77052631578943</c:v>
                </c:pt>
                <c:pt idx="184" formatCode="0.00">
                  <c:v>286.37666666666672</c:v>
                </c:pt>
                <c:pt idx="185" formatCode="0.00">
                  <c:v>307.40476190476193</c:v>
                </c:pt>
                <c:pt idx="186" formatCode="0.00">
                  <c:v>208.21049999999997</c:v>
                </c:pt>
                <c:pt idx="187" formatCode="0.00">
                  <c:v>359.19421052631583</c:v>
                </c:pt>
                <c:pt idx="188" formatCode="0.00">
                  <c:v>364.6952380952381</c:v>
                </c:pt>
                <c:pt idx="189" formatCode="0.00">
                  <c:v>104.54428571428573</c:v>
                </c:pt>
                <c:pt idx="190" formatCode="0.00">
                  <c:v>345.25100000000009</c:v>
                </c:pt>
                <c:pt idx="191" formatCode="0.00">
                  <c:v>365.61</c:v>
                </c:pt>
                <c:pt idx="192" formatCode="0.00">
                  <c:v>157.34099999999998</c:v>
                </c:pt>
                <c:pt idx="193" formatCode="0.00">
                  <c:v>113.01299999999999</c:v>
                </c:pt>
                <c:pt idx="194" formatCode="0.00">
                  <c:v>349.84333333333336</c:v>
                </c:pt>
                <c:pt idx="195" formatCode="0.00">
                  <c:v>376.03571428571422</c:v>
                </c:pt>
                <c:pt idx="196" formatCode="0.00">
                  <c:v>378.41428571428571</c:v>
                </c:pt>
                <c:pt idx="197" formatCode="0.00">
                  <c:v>366.90428571428566</c:v>
                </c:pt>
                <c:pt idx="198" formatCode="0.00">
                  <c:v>317.4394736842105</c:v>
                </c:pt>
                <c:pt idx="199" formatCode="0.00">
                  <c:v>348.58761904761906</c:v>
                </c:pt>
                <c:pt idx="200" formatCode="0.00">
                  <c:v>303.68428571428569</c:v>
                </c:pt>
                <c:pt idx="201" formatCode="0.00">
                  <c:v>380.72454545454548</c:v>
                </c:pt>
                <c:pt idx="202" formatCode="0.00">
                  <c:v>201.1736363636364</c:v>
                </c:pt>
                <c:pt idx="203" formatCode="0.00">
                  <c:v>382.46045454545441</c:v>
                </c:pt>
                <c:pt idx="204" formatCode="0.00">
                  <c:v>362.46</c:v>
                </c:pt>
                <c:pt idx="205" formatCode="0.00">
                  <c:v>342.97590909090917</c:v>
                </c:pt>
                <c:pt idx="206" formatCode="0.00">
                  <c:v>314.47818181818178</c:v>
                </c:pt>
                <c:pt idx="207" formatCode="0.00">
                  <c:v>392.15666666666664</c:v>
                </c:pt>
                <c:pt idx="208" formatCode="0.00">
                  <c:v>297.90761904761905</c:v>
                </c:pt>
                <c:pt idx="209" formatCode="0.00">
                  <c:v>356.76434782608698</c:v>
                </c:pt>
                <c:pt idx="210" formatCode="0.00">
                  <c:v>366.57800000000009</c:v>
                </c:pt>
                <c:pt idx="211" formatCode="0.00">
                  <c:v>213.93249999999998</c:v>
                </c:pt>
                <c:pt idx="212" formatCode="0.00">
                  <c:v>362.64173913043481</c:v>
                </c:pt>
                <c:pt idx="213" formatCode="0.00">
                  <c:v>318.21869565217401</c:v>
                </c:pt>
                <c:pt idx="214" formatCode="0.00">
                  <c:v>236.15727272727273</c:v>
                </c:pt>
                <c:pt idx="215" formatCode="0.00">
                  <c:v>366.01636363636368</c:v>
                </c:pt>
                <c:pt idx="216" formatCode="0.00">
                  <c:v>185.46315789473684</c:v>
                </c:pt>
                <c:pt idx="217" formatCode="0.00">
                  <c:v>143.68863636363636</c:v>
                </c:pt>
                <c:pt idx="218" formatCode="0.00">
                  <c:v>366.72045454545463</c:v>
                </c:pt>
                <c:pt idx="219" formatCode="0.00">
                  <c:v>215.70708333333334</c:v>
                </c:pt>
                <c:pt idx="220" formatCode="0.00">
                  <c:v>280.52590909090907</c:v>
                </c:pt>
                <c:pt idx="221" formatCode="0.00">
                  <c:v>303.42818181818188</c:v>
                </c:pt>
                <c:pt idx="222" formatCode="0.00">
                  <c:v>362.07181818181823</c:v>
                </c:pt>
                <c:pt idx="223" formatCode="0.00">
                  <c:v>388.78909090909093</c:v>
                </c:pt>
                <c:pt idx="224" formatCode="0.00">
                  <c:v>378.24913043478267</c:v>
                </c:pt>
                <c:pt idx="225" formatCode="0.00">
                  <c:v>366.92478260869569</c:v>
                </c:pt>
                <c:pt idx="226" formatCode="0.00">
                  <c:v>363.3427272727273</c:v>
                </c:pt>
                <c:pt idx="227" formatCode="0.00">
                  <c:v>372.04695652173905</c:v>
                </c:pt>
                <c:pt idx="228" formatCode="0.00">
                  <c:v>379.1527272727273</c:v>
                </c:pt>
                <c:pt idx="229" formatCode="0.00">
                  <c:v>378.65304347826088</c:v>
                </c:pt>
                <c:pt idx="230" formatCode="0.00">
                  <c:v>369.19695652173914</c:v>
                </c:pt>
                <c:pt idx="231" formatCode="0.00">
                  <c:v>370.43608695652176</c:v>
                </c:pt>
                <c:pt idx="232" formatCode="0.00">
                  <c:v>366.20652173913044</c:v>
                </c:pt>
                <c:pt idx="233" formatCode="0.00">
                  <c:v>361.02782608695657</c:v>
                </c:pt>
                <c:pt idx="234" formatCode="0.00">
                  <c:v>383.25739130434783</c:v>
                </c:pt>
                <c:pt idx="235" formatCode="0.00">
                  <c:v>367.48608695652166</c:v>
                </c:pt>
                <c:pt idx="236" formatCode="0.00">
                  <c:v>522.46590909090912</c:v>
                </c:pt>
                <c:pt idx="237" formatCode="0.00">
                  <c:v>434.92409090909092</c:v>
                </c:pt>
                <c:pt idx="238" formatCode="0.00">
                  <c:v>499.66304347826093</c:v>
                </c:pt>
                <c:pt idx="239" formatCode="0.00">
                  <c:v>475.78666666666669</c:v>
                </c:pt>
                <c:pt idx="240" formatCode="0.00">
                  <c:v>486.015652173913</c:v>
                </c:pt>
                <c:pt idx="241" formatCode="0.00">
                  <c:v>442.02695652173918</c:v>
                </c:pt>
                <c:pt idx="242" formatCode="0.00">
                  <c:v>487.53291666666678</c:v>
                </c:pt>
                <c:pt idx="243" formatCode="0.00">
                  <c:v>478.66458333333327</c:v>
                </c:pt>
                <c:pt idx="244" formatCode="0.00">
                  <c:v>293.23750000000001</c:v>
                </c:pt>
                <c:pt idx="245" formatCode="0.00">
                  <c:v>440.83565217391293</c:v>
                </c:pt>
                <c:pt idx="246" formatCode="0.00">
                  <c:v>480.97708333333321</c:v>
                </c:pt>
                <c:pt idx="247" formatCode="0.00">
                  <c:v>481.45625000000013</c:v>
                </c:pt>
                <c:pt idx="248" formatCode="0.00">
                  <c:v>497.26869565217385</c:v>
                </c:pt>
                <c:pt idx="249" formatCode="0.00">
                  <c:v>475.16666666666657</c:v>
                </c:pt>
                <c:pt idx="250" formatCode="0.00">
                  <c:v>488.00583333333321</c:v>
                </c:pt>
                <c:pt idx="251" formatCode="0.00">
                  <c:v>484.97895833333331</c:v>
                </c:pt>
                <c:pt idx="252" formatCode="0.00">
                  <c:v>488.22479166666676</c:v>
                </c:pt>
                <c:pt idx="253" formatCode="0.00">
                  <c:v>497.09654891304331</c:v>
                </c:pt>
                <c:pt idx="254" formatCode="0.00">
                  <c:v>472.64804347826077</c:v>
                </c:pt>
                <c:pt idx="255" formatCode="0.00">
                  <c:v>439.7569565217392</c:v>
                </c:pt>
                <c:pt idx="256" formatCode="0.00">
                  <c:v>513.12842391304355</c:v>
                </c:pt>
                <c:pt idx="257" formatCode="0.00">
                  <c:v>501.3922282608695</c:v>
                </c:pt>
                <c:pt idx="258" formatCode="0.00">
                  <c:v>498.11496376811607</c:v>
                </c:pt>
                <c:pt idx="259" formatCode="0.00">
                  <c:v>434.0604166666667</c:v>
                </c:pt>
                <c:pt idx="260" formatCode="0.00">
                  <c:v>506.81735507246373</c:v>
                </c:pt>
                <c:pt idx="261" formatCode="0.00">
                  <c:v>463.90859166666667</c:v>
                </c:pt>
                <c:pt idx="262" formatCode="0.00">
                  <c:v>501.77068840579716</c:v>
                </c:pt>
                <c:pt idx="263" formatCode="0.00">
                  <c:v>506.79304347826093</c:v>
                </c:pt>
                <c:pt idx="264" formatCode="0.00">
                  <c:v>496.06467826086964</c:v>
                </c:pt>
                <c:pt idx="265" formatCode="0.00">
                  <c:v>491.5030956521739</c:v>
                </c:pt>
                <c:pt idx="266" formatCode="0.00">
                  <c:v>509.33720869565218</c:v>
                </c:pt>
                <c:pt idx="267" formatCode="0.00">
                  <c:v>504.50321557971017</c:v>
                </c:pt>
                <c:pt idx="268" formatCode="0.00">
                  <c:v>495.31669565217396</c:v>
                </c:pt>
                <c:pt idx="269" formatCode="0.00">
                  <c:v>482.18053333333341</c:v>
                </c:pt>
                <c:pt idx="270" formatCode="0.00">
                  <c:v>506.86281739130436</c:v>
                </c:pt>
                <c:pt idx="271" formatCode="0.00">
                  <c:v>500.94468297101446</c:v>
                </c:pt>
                <c:pt idx="272" formatCode="0.00">
                  <c:v>492.65152173913043</c:v>
                </c:pt>
                <c:pt idx="273" formatCode="0.00">
                  <c:v>516.85714673913037</c:v>
                </c:pt>
                <c:pt idx="274" formatCode="0.00">
                  <c:v>459.62260000000009</c:v>
                </c:pt>
                <c:pt idx="275" formatCode="0.00">
                  <c:v>505.23314311594197</c:v>
                </c:pt>
                <c:pt idx="276" formatCode="0.00">
                  <c:v>494.81796195652174</c:v>
                </c:pt>
                <c:pt idx="277" formatCode="0.00">
                  <c:v>475.56429924242423</c:v>
                </c:pt>
                <c:pt idx="278" formatCode="0.00">
                  <c:v>495.24833333333339</c:v>
                </c:pt>
                <c:pt idx="279" formatCode="0.00">
                  <c:v>482.76958333333323</c:v>
                </c:pt>
                <c:pt idx="280" formatCode="0.00">
                  <c:v>469.8125</c:v>
                </c:pt>
                <c:pt idx="281" formatCode="0.00">
                  <c:v>472.83125000000001</c:v>
                </c:pt>
                <c:pt idx="282" formatCode="0.00">
                  <c:v>497.54090909090917</c:v>
                </c:pt>
                <c:pt idx="283" formatCode="0.00">
                  <c:v>474.86875000000003</c:v>
                </c:pt>
                <c:pt idx="284" formatCode="0.00">
                  <c:v>463.39041666666662</c:v>
                </c:pt>
                <c:pt idx="285" formatCode="0.00">
                  <c:v>449.48708333333343</c:v>
                </c:pt>
                <c:pt idx="286" formatCode="0.00">
                  <c:v>388.44608695652175</c:v>
                </c:pt>
                <c:pt idx="287" formatCode="0.00">
                  <c:v>218.12333333333331</c:v>
                </c:pt>
                <c:pt idx="288" formatCode="0.00">
                  <c:v>425.23541666666648</c:v>
                </c:pt>
                <c:pt idx="289" formatCode="0.00">
                  <c:v>418.21173913043481</c:v>
                </c:pt>
                <c:pt idx="290" formatCode="0.00">
                  <c:v>513.80406354515048</c:v>
                </c:pt>
                <c:pt idx="291" formatCode="0.00">
                  <c:v>532.62782608695647</c:v>
                </c:pt>
                <c:pt idx="292" formatCode="0.00">
                  <c:v>511.29152173913053</c:v>
                </c:pt>
                <c:pt idx="293" formatCode="0.00">
                  <c:v>422.46458333333328</c:v>
                </c:pt>
                <c:pt idx="294" formatCode="0.00">
                  <c:v>469.15924818840574</c:v>
                </c:pt>
                <c:pt idx="295" formatCode="0.00">
                  <c:v>477.39260869565214</c:v>
                </c:pt>
                <c:pt idx="296" formatCode="0.00">
                  <c:v>513.26739130434783</c:v>
                </c:pt>
                <c:pt idx="297" formatCode="0.00">
                  <c:v>421.65717391304344</c:v>
                </c:pt>
                <c:pt idx="298" formatCode="0.00">
                  <c:v>508.94173913043483</c:v>
                </c:pt>
                <c:pt idx="299" formatCode="0.00">
                  <c:v>477.00977272727266</c:v>
                </c:pt>
                <c:pt idx="300" formatCode="0.00">
                  <c:v>476.98727272727274</c:v>
                </c:pt>
                <c:pt idx="301" formatCode="0.00">
                  <c:v>514.97934782608695</c:v>
                </c:pt>
                <c:pt idx="302" formatCode="0.00">
                  <c:v>499.04000000000008</c:v>
                </c:pt>
                <c:pt idx="303" formatCode="0.00">
                  <c:v>494.69195652173909</c:v>
                </c:pt>
                <c:pt idx="304" formatCode="0.00">
                  <c:v>493.85340909090917</c:v>
                </c:pt>
                <c:pt idx="305" formatCode="0.00">
                  <c:v>496.52782608695645</c:v>
                </c:pt>
                <c:pt idx="306" formatCode="0.00">
                  <c:v>488.98999999999995</c:v>
                </c:pt>
                <c:pt idx="307" formatCode="0.00">
                  <c:v>477.94434782608687</c:v>
                </c:pt>
                <c:pt idx="308" formatCode="0.00">
                  <c:v>463.65782608695656</c:v>
                </c:pt>
                <c:pt idx="309" formatCode="0.00">
                  <c:v>480.33</c:v>
                </c:pt>
                <c:pt idx="310" formatCode="0.00">
                  <c:v>459.52239130434782</c:v>
                </c:pt>
                <c:pt idx="311" formatCode="0.00">
                  <c:v>470.91608695652178</c:v>
                </c:pt>
                <c:pt idx="312" formatCode="0.00">
                  <c:v>495.30956521739131</c:v>
                </c:pt>
                <c:pt idx="313" formatCode="0.00">
                  <c:v>486.73521739130433</c:v>
                </c:pt>
                <c:pt idx="314" formatCode="0.00">
                  <c:v>497.73130434782615</c:v>
                </c:pt>
                <c:pt idx="315" formatCode="0.00">
                  <c:v>511.27431818181822</c:v>
                </c:pt>
                <c:pt idx="316" formatCode="0.00">
                  <c:v>489.67363636363632</c:v>
                </c:pt>
                <c:pt idx="317" formatCode="0.00">
                  <c:v>496.34136363636367</c:v>
                </c:pt>
                <c:pt idx="318" formatCode="0.00">
                  <c:v>511.79806818181828</c:v>
                </c:pt>
                <c:pt idx="319" formatCode="0.00">
                  <c:v>466.4824999999999</c:v>
                </c:pt>
                <c:pt idx="320" formatCode="0.00">
                  <c:v>478.07259740259735</c:v>
                </c:pt>
                <c:pt idx="321" formatCode="0.00">
                  <c:v>478.22111471861479</c:v>
                </c:pt>
                <c:pt idx="322" formatCode="0.00">
                  <c:v>469.71058441558444</c:v>
                </c:pt>
                <c:pt idx="323" formatCode="0.00">
                  <c:v>484.75285714285718</c:v>
                </c:pt>
                <c:pt idx="324" formatCode="0.00">
                  <c:v>464.57523809523798</c:v>
                </c:pt>
                <c:pt idx="325" formatCode="0.00">
                  <c:v>521.56738095238097</c:v>
                </c:pt>
                <c:pt idx="326" formatCode="0.00">
                  <c:v>493.71023809523808</c:v>
                </c:pt>
                <c:pt idx="327" formatCode="0.00">
                  <c:v>485.02238095238096</c:v>
                </c:pt>
                <c:pt idx="328" formatCode="0.00">
                  <c:v>485.337619047619</c:v>
                </c:pt>
                <c:pt idx="329" formatCode="0.00">
                  <c:v>431.88499999999999</c:v>
                </c:pt>
                <c:pt idx="330" formatCode="0.00">
                  <c:v>449.52409090909083</c:v>
                </c:pt>
                <c:pt idx="331" formatCode="0.00">
                  <c:v>485.69023809523821</c:v>
                </c:pt>
                <c:pt idx="332" formatCode="0.00">
                  <c:v>377.90424999999999</c:v>
                </c:pt>
                <c:pt idx="333" formatCode="0.00">
                  <c:v>380.30626190476193</c:v>
                </c:pt>
                <c:pt idx="334" formatCode="0.00">
                  <c:v>397.27353896103898</c:v>
                </c:pt>
                <c:pt idx="335" formatCode="0.00">
                  <c:v>372.38833333333332</c:v>
                </c:pt>
                <c:pt idx="336" formatCode="0.00">
                  <c:v>363.09849999999994</c:v>
                </c:pt>
                <c:pt idx="337" formatCode="0.00">
                  <c:v>391.346</c:v>
                </c:pt>
                <c:pt idx="338" formatCode="0.00">
                  <c:v>399.40071428571429</c:v>
                </c:pt>
                <c:pt idx="339" formatCode="0.00">
                  <c:v>387.9788095238095</c:v>
                </c:pt>
                <c:pt idx="340" formatCode="0.00">
                  <c:v>377.99089285714285</c:v>
                </c:pt>
                <c:pt idx="341" formatCode="0.00">
                  <c:v>380.5878571428571</c:v>
                </c:pt>
                <c:pt idx="342" formatCode="0.00">
                  <c:v>386.36928571428575</c:v>
                </c:pt>
                <c:pt idx="343" formatCode="0.00">
                  <c:v>393.78499999999997</c:v>
                </c:pt>
                <c:pt idx="344" formatCode="0.00">
                  <c:v>414.98525000000006</c:v>
                </c:pt>
                <c:pt idx="345" formatCode="0.00">
                  <c:v>373.73655952380955</c:v>
                </c:pt>
                <c:pt idx="346" formatCode="0.00">
                  <c:v>399.66200000000003</c:v>
                </c:pt>
                <c:pt idx="347" formatCode="0.00">
                  <c:v>394.06199999999995</c:v>
                </c:pt>
                <c:pt idx="348" formatCode="0.00">
                  <c:v>382.41656578947368</c:v>
                </c:pt>
                <c:pt idx="349" formatCode="0.00">
                  <c:v>384.7595</c:v>
                </c:pt>
                <c:pt idx="350" formatCode="0.00">
                  <c:v>384.77625</c:v>
                </c:pt>
                <c:pt idx="351" formatCode="0.00">
                  <c:v>387.10424999999987</c:v>
                </c:pt>
                <c:pt idx="352" formatCode="0.00">
                  <c:v>398.62075000000004</c:v>
                </c:pt>
                <c:pt idx="353" formatCode="0.00">
                  <c:v>327.01949999999999</c:v>
                </c:pt>
                <c:pt idx="354" formatCode="0.00">
                  <c:v>305.16199999999992</c:v>
                </c:pt>
                <c:pt idx="355" formatCode="0.00">
                  <c:v>306.62399999999991</c:v>
                </c:pt>
                <c:pt idx="356" formatCode="0.00">
                  <c:v>293.52750000000003</c:v>
                </c:pt>
                <c:pt idx="357" formatCode="0.00">
                  <c:v>305.17149999999998</c:v>
                </c:pt>
                <c:pt idx="358" formatCode="0.00">
                  <c:v>302.98500000000001</c:v>
                </c:pt>
                <c:pt idx="359" formatCode="0.00">
                  <c:v>279.85105263157885</c:v>
                </c:pt>
                <c:pt idx="360" formatCode="0.00">
                  <c:v>301.83052631578948</c:v>
                </c:pt>
                <c:pt idx="361" formatCode="0.00">
                  <c:v>282.10700000000008</c:v>
                </c:pt>
                <c:pt idx="362" formatCode="0.00">
                  <c:v>215.72714285714281</c:v>
                </c:pt>
                <c:pt idx="387" formatCode="0.00">
                  <c:v>132.4842857142857</c:v>
                </c:pt>
                <c:pt idx="388" formatCode="0.00">
                  <c:v>252.72857142857146</c:v>
                </c:pt>
                <c:pt idx="389" formatCode="0.00">
                  <c:v>216.89647058823533</c:v>
                </c:pt>
                <c:pt idx="390" formatCode="0.00">
                  <c:v>211.28117647058826</c:v>
                </c:pt>
                <c:pt idx="391" formatCode="0.00">
                  <c:v>203.03235294117647</c:v>
                </c:pt>
                <c:pt idx="392" formatCode="0.00">
                  <c:v>159.40294117647059</c:v>
                </c:pt>
                <c:pt idx="393" formatCode="0.00">
                  <c:v>199.35187500000001</c:v>
                </c:pt>
                <c:pt idx="394" formatCode="0.00">
                  <c:v>173.02999999999997</c:v>
                </c:pt>
                <c:pt idx="395" formatCode="0.00">
                  <c:v>114.24062499999999</c:v>
                </c:pt>
                <c:pt idx="396" formatCode="0.00">
                  <c:v>187.54374999999999</c:v>
                </c:pt>
                <c:pt idx="397" formatCode="0.00">
                  <c:v>185.71875</c:v>
                </c:pt>
                <c:pt idx="398" formatCode="0.00">
                  <c:v>171.14588235294116</c:v>
                </c:pt>
                <c:pt idx="399" formatCode="0.00">
                  <c:v>167.03411764705885</c:v>
                </c:pt>
                <c:pt idx="400" formatCode="0.00">
                  <c:v>169.0470588235294</c:v>
                </c:pt>
                <c:pt idx="401" formatCode="0.00">
                  <c:v>178.66411764705879</c:v>
                </c:pt>
                <c:pt idx="402" formatCode="0.00">
                  <c:v>158.68411764705883</c:v>
                </c:pt>
                <c:pt idx="403" formatCode="0.00">
                  <c:v>147.39600000000004</c:v>
                </c:pt>
                <c:pt idx="404" formatCode="0.00">
                  <c:v>160.56625000000003</c:v>
                </c:pt>
                <c:pt idx="405" formatCode="0.00">
                  <c:v>163.82499999999999</c:v>
                </c:pt>
                <c:pt idx="406" formatCode="0.00">
                  <c:v>153.88999999999999</c:v>
                </c:pt>
                <c:pt idx="407" formatCode="0.00">
                  <c:v>75.453571428571422</c:v>
                </c:pt>
                <c:pt idx="408" formatCode="0.00">
                  <c:v>125.13937499999999</c:v>
                </c:pt>
                <c:pt idx="409" formatCode="0.00">
                  <c:v>51.07076923076923</c:v>
                </c:pt>
                <c:pt idx="410" formatCode="0.00">
                  <c:v>140.84928571428571</c:v>
                </c:pt>
                <c:pt idx="411" formatCode="0.00">
                  <c:v>135.16</c:v>
                </c:pt>
                <c:pt idx="412" formatCode="0.00">
                  <c:v>138.81125</c:v>
                </c:pt>
                <c:pt idx="413" formatCode="0.00">
                  <c:v>137.61375000000001</c:v>
                </c:pt>
                <c:pt idx="414" formatCode="0.00">
                  <c:v>127.29625</c:v>
                </c:pt>
                <c:pt idx="415" formatCode="0.00">
                  <c:v>126.31375000000001</c:v>
                </c:pt>
                <c:pt idx="416" formatCode="0.00">
                  <c:v>134.14187499999997</c:v>
                </c:pt>
                <c:pt idx="417" formatCode="0.00">
                  <c:v>127.576875</c:v>
                </c:pt>
                <c:pt idx="418" formatCode="0.00">
                  <c:v>126.391875</c:v>
                </c:pt>
                <c:pt idx="419" formatCode="0.00">
                  <c:v>126.92062500000002</c:v>
                </c:pt>
                <c:pt idx="420" formatCode="0.00">
                  <c:v>106.52571428571427</c:v>
                </c:pt>
                <c:pt idx="421" formatCode="0.00">
                  <c:v>119.26812500000003</c:v>
                </c:pt>
                <c:pt idx="422" formatCode="0.00">
                  <c:v>46.455454545454536</c:v>
                </c:pt>
                <c:pt idx="424" formatCode="0.00">
                  <c:v>73.689999999999984</c:v>
                </c:pt>
                <c:pt idx="425" formatCode="0.00">
                  <c:v>126.84076923076921</c:v>
                </c:pt>
                <c:pt idx="426" formatCode="0.00">
                  <c:v>155.18928571428572</c:v>
                </c:pt>
                <c:pt idx="427" formatCode="0.00">
                  <c:v>145.25466666666665</c:v>
                </c:pt>
                <c:pt idx="428" formatCode="0.00">
                  <c:v>135.54142857142855</c:v>
                </c:pt>
                <c:pt idx="429" formatCode="0.00">
                  <c:v>110.11692307692307</c:v>
                </c:pt>
                <c:pt idx="430" formatCode="0.00">
                  <c:v>73.205833333333331</c:v>
                </c:pt>
                <c:pt idx="431" formatCode="0.00">
                  <c:v>138.59857142857143</c:v>
                </c:pt>
                <c:pt idx="432" formatCode="0.00">
                  <c:v>142.96214285714288</c:v>
                </c:pt>
                <c:pt idx="433" formatCode="0.00">
                  <c:v>121.58</c:v>
                </c:pt>
                <c:pt idx="434" formatCode="0.00">
                  <c:v>40.698999999999998</c:v>
                </c:pt>
                <c:pt idx="435" formatCode="0.00">
                  <c:v>120.99071428571428</c:v>
                </c:pt>
                <c:pt idx="436" formatCode="0.00">
                  <c:v>72.88624999999999</c:v>
                </c:pt>
                <c:pt idx="437" formatCode="0.00">
                  <c:v>141.01000000000002</c:v>
                </c:pt>
                <c:pt idx="438" formatCode="0.00">
                  <c:v>146.55428571428573</c:v>
                </c:pt>
                <c:pt idx="439" formatCode="0.00">
                  <c:v>137.59733333333332</c:v>
                </c:pt>
                <c:pt idx="440" formatCode="0.00">
                  <c:v>79.671250000000015</c:v>
                </c:pt>
                <c:pt idx="441" formatCode="0.00">
                  <c:v>132.21933333333334</c:v>
                </c:pt>
                <c:pt idx="442" formatCode="0.00">
                  <c:v>130.30466666666666</c:v>
                </c:pt>
                <c:pt idx="443" formatCode="0.00">
                  <c:v>138.26466666666667</c:v>
                </c:pt>
                <c:pt idx="444" formatCode="0.00">
                  <c:v>109.06533333333331</c:v>
                </c:pt>
                <c:pt idx="445" formatCode="0.00">
                  <c:v>159.61937499999996</c:v>
                </c:pt>
                <c:pt idx="446" formatCode="0.00">
                  <c:v>142.80199999999999</c:v>
                </c:pt>
                <c:pt idx="447" formatCode="0.00">
                  <c:v>128.70785714285714</c:v>
                </c:pt>
                <c:pt idx="448" formatCode="0.00">
                  <c:v>36.462500000000006</c:v>
                </c:pt>
                <c:pt idx="449" formatCode="0.00">
                  <c:v>148.93642857142862</c:v>
                </c:pt>
                <c:pt idx="450" formatCode="0.00">
                  <c:v>148.44399999999999</c:v>
                </c:pt>
                <c:pt idx="451" formatCode="0.00">
                  <c:v>135.47933333333333</c:v>
                </c:pt>
                <c:pt idx="452" formatCode="0.00">
                  <c:v>147.72571428571428</c:v>
                </c:pt>
                <c:pt idx="453" formatCode="0.00">
                  <c:v>99.34571428571428</c:v>
                </c:pt>
                <c:pt idx="454" formatCode="0.00">
                  <c:v>159.30933333333334</c:v>
                </c:pt>
                <c:pt idx="455" formatCode="0.00">
                  <c:v>45.821428571428569</c:v>
                </c:pt>
                <c:pt idx="456" formatCode="0.00">
                  <c:v>31.456071428571427</c:v>
                </c:pt>
                <c:pt idx="457" formatCode="0.00">
                  <c:v>150.57062500000001</c:v>
                </c:pt>
                <c:pt idx="458" formatCode="0.00">
                  <c:v>97.491294117647058</c:v>
                </c:pt>
                <c:pt idx="459" formatCode="0.00">
                  <c:v>15.382333333333333</c:v>
                </c:pt>
                <c:pt idx="460" formatCode="0.00">
                  <c:v>38.693062499999996</c:v>
                </c:pt>
                <c:pt idx="461" formatCode="0.00">
                  <c:v>86.301117647058845</c:v>
                </c:pt>
                <c:pt idx="462" formatCode="0.00">
                  <c:v>145.33687499999999</c:v>
                </c:pt>
                <c:pt idx="463" formatCode="0.00">
                  <c:v>129.38933333333333</c:v>
                </c:pt>
                <c:pt idx="464" formatCode="0.00">
                  <c:v>124.7175</c:v>
                </c:pt>
                <c:pt idx="465" formatCode="0.00">
                  <c:v>40.537736842105254</c:v>
                </c:pt>
                <c:pt idx="466" formatCode="0.00">
                  <c:v>111.63970588235294</c:v>
                </c:pt>
                <c:pt idx="467" formatCode="0.00">
                  <c:v>128.38876470588235</c:v>
                </c:pt>
                <c:pt idx="468" formatCode="0.00">
                  <c:v>135.63624999999999</c:v>
                </c:pt>
                <c:pt idx="469" formatCode="0.00">
                  <c:v>135.61062500000003</c:v>
                </c:pt>
                <c:pt idx="470" formatCode="0.00">
                  <c:v>96.087882352941165</c:v>
                </c:pt>
                <c:pt idx="471" formatCode="0.00">
                  <c:v>67.13624999999999</c:v>
                </c:pt>
                <c:pt idx="472" formatCode="0.00">
                  <c:v>33.626777777777782</c:v>
                </c:pt>
                <c:pt idx="473" formatCode="0.00">
                  <c:v>98.857588235294131</c:v>
                </c:pt>
                <c:pt idx="474" formatCode="0.00">
                  <c:v>123.95937500000001</c:v>
                </c:pt>
                <c:pt idx="475" formatCode="0.00">
                  <c:v>147.22312499999998</c:v>
                </c:pt>
                <c:pt idx="476" formatCode="0.00">
                  <c:v>139.79352941176469</c:v>
                </c:pt>
                <c:pt idx="477" formatCode="0.00">
                  <c:v>140.53625000000002</c:v>
                </c:pt>
                <c:pt idx="478" formatCode="0.00">
                  <c:v>152.88666666666668</c:v>
                </c:pt>
                <c:pt idx="479" formatCode="0.00">
                  <c:v>150.61687499999999</c:v>
                </c:pt>
                <c:pt idx="480" formatCode="0.00">
                  <c:v>154.98687500000003</c:v>
                </c:pt>
                <c:pt idx="481" formatCode="0.00">
                  <c:v>168.6752941176471</c:v>
                </c:pt>
                <c:pt idx="482" formatCode="0.00">
                  <c:v>36.37911764705882</c:v>
                </c:pt>
                <c:pt idx="483" formatCode="0.00">
                  <c:v>186.28647058823529</c:v>
                </c:pt>
                <c:pt idx="484" formatCode="0.00">
                  <c:v>169.57024999999999</c:v>
                </c:pt>
                <c:pt idx="485" formatCode="0.00">
                  <c:v>172.09141176470587</c:v>
                </c:pt>
                <c:pt idx="486" formatCode="0.00">
                  <c:v>161.80035294117644</c:v>
                </c:pt>
                <c:pt idx="487" formatCode="0.00">
                  <c:v>163.21888235294119</c:v>
                </c:pt>
                <c:pt idx="488" formatCode="0.00">
                  <c:v>58.544166666666683</c:v>
                </c:pt>
                <c:pt idx="489" formatCode="0.00">
                  <c:v>189.2970588235294</c:v>
                </c:pt>
                <c:pt idx="490" formatCode="0.00">
                  <c:v>176.38588235294117</c:v>
                </c:pt>
                <c:pt idx="491" formatCode="0.00">
                  <c:v>153.95772222222223</c:v>
                </c:pt>
                <c:pt idx="492" formatCode="0.00">
                  <c:v>93.33816666666668</c:v>
                </c:pt>
                <c:pt idx="493" formatCode="0.00">
                  <c:v>174.56529411764706</c:v>
                </c:pt>
                <c:pt idx="494" formatCode="0.00">
                  <c:v>190.28277777777777</c:v>
                </c:pt>
                <c:pt idx="495" formatCode="0.00">
                  <c:v>178.04833333333329</c:v>
                </c:pt>
                <c:pt idx="496" formatCode="0.00">
                  <c:v>173.34836842105264</c:v>
                </c:pt>
                <c:pt idx="497" formatCode="0.00">
                  <c:v>187.60738888888889</c:v>
                </c:pt>
                <c:pt idx="498" formatCode="0.00">
                  <c:v>157.14150000000001</c:v>
                </c:pt>
                <c:pt idx="499" formatCode="0.00">
                  <c:v>209.41222222222225</c:v>
                </c:pt>
                <c:pt idx="500" formatCode="0.00">
                  <c:v>221.96833333333336</c:v>
                </c:pt>
                <c:pt idx="501" formatCode="0.00">
                  <c:v>221.77611111111113</c:v>
                </c:pt>
                <c:pt idx="502" formatCode="0.00">
                  <c:v>227.73277777777781</c:v>
                </c:pt>
                <c:pt idx="503" formatCode="0.00">
                  <c:v>137.22644999999997</c:v>
                </c:pt>
                <c:pt idx="504" formatCode="0.00">
                  <c:v>169.53605555555555</c:v>
                </c:pt>
                <c:pt idx="505" formatCode="0.00">
                  <c:v>236.72555555555553</c:v>
                </c:pt>
                <c:pt idx="506" formatCode="0.00">
                  <c:v>240.83677777777777</c:v>
                </c:pt>
                <c:pt idx="507" formatCode="0.00">
                  <c:v>221.25563157894737</c:v>
                </c:pt>
                <c:pt idx="508" formatCode="0.00">
                  <c:v>132.22611111111112</c:v>
                </c:pt>
                <c:pt idx="509" formatCode="0.00">
                  <c:v>87.240399999999994</c:v>
                </c:pt>
                <c:pt idx="510" formatCode="0.00">
                  <c:v>252.88947368421051</c:v>
                </c:pt>
                <c:pt idx="511" formatCode="0.00">
                  <c:v>265.77388888888891</c:v>
                </c:pt>
                <c:pt idx="512" formatCode="0.00">
                  <c:v>258.24666666666667</c:v>
                </c:pt>
                <c:pt idx="513" formatCode="0.00">
                  <c:v>161.44842105263157</c:v>
                </c:pt>
                <c:pt idx="514" formatCode="0.00">
                  <c:v>216.54588235294116</c:v>
                </c:pt>
                <c:pt idx="515" formatCode="0.00">
                  <c:v>260.33055555555552</c:v>
                </c:pt>
                <c:pt idx="516" formatCode="0.00">
                  <c:v>156.86352941176469</c:v>
                </c:pt>
                <c:pt idx="517" formatCode="0.00">
                  <c:v>67.956874999999997</c:v>
                </c:pt>
                <c:pt idx="518" formatCode="0.00">
                  <c:v>281.16111111111115</c:v>
                </c:pt>
                <c:pt idx="519" formatCode="0.00">
                  <c:v>307.53529411764703</c:v>
                </c:pt>
                <c:pt idx="520" formatCode="0.00">
                  <c:v>323.40705882352938</c:v>
                </c:pt>
                <c:pt idx="521" formatCode="0.00">
                  <c:v>315.21117647058821</c:v>
                </c:pt>
                <c:pt idx="522" formatCode="0.00">
                  <c:v>311.61062499999997</c:v>
                </c:pt>
                <c:pt idx="523" formatCode="0.00">
                  <c:v>304.53578947368425</c:v>
                </c:pt>
                <c:pt idx="524" formatCode="0.00">
                  <c:v>294.15631578947375</c:v>
                </c:pt>
                <c:pt idx="525" formatCode="0.00">
                  <c:v>302.07684210526321</c:v>
                </c:pt>
                <c:pt idx="526" formatCode="0.00">
                  <c:v>305.07526315789477</c:v>
                </c:pt>
                <c:pt idx="527" formatCode="0.00">
                  <c:v>322.63666666666671</c:v>
                </c:pt>
                <c:pt idx="528" formatCode="0.00">
                  <c:v>298.19111111111107</c:v>
                </c:pt>
                <c:pt idx="529" formatCode="0.00">
                  <c:v>185.01000000000002</c:v>
                </c:pt>
                <c:pt idx="530" formatCode="0.00">
                  <c:v>249.71058823529407</c:v>
                </c:pt>
                <c:pt idx="531" formatCode="0.00">
                  <c:v>282.46666666666664</c:v>
                </c:pt>
                <c:pt idx="532" formatCode="0.00">
                  <c:v>85.692222222222213</c:v>
                </c:pt>
                <c:pt idx="533" formatCode="0.00">
                  <c:v>313.79850000000005</c:v>
                </c:pt>
                <c:pt idx="534" formatCode="0.00">
                  <c:v>234.07222222222219</c:v>
                </c:pt>
                <c:pt idx="535" formatCode="0.00">
                  <c:v>113.30529411764705</c:v>
                </c:pt>
                <c:pt idx="536" formatCode="0.00">
                  <c:v>186.87947368421052</c:v>
                </c:pt>
                <c:pt idx="537" formatCode="0.00">
                  <c:v>254.56666666666666</c:v>
                </c:pt>
                <c:pt idx="538" formatCode="0.00">
                  <c:v>355.06473684210528</c:v>
                </c:pt>
                <c:pt idx="539" formatCode="0.00">
                  <c:v>345.08052631578948</c:v>
                </c:pt>
                <c:pt idx="540" formatCode="0.00">
                  <c:v>332.88210526315788</c:v>
                </c:pt>
                <c:pt idx="541" formatCode="0.00">
                  <c:v>230.98900000000003</c:v>
                </c:pt>
                <c:pt idx="542" formatCode="0.00">
                  <c:v>222.82809523809524</c:v>
                </c:pt>
                <c:pt idx="543" formatCode="0.00">
                  <c:v>135.47058823529412</c:v>
                </c:pt>
                <c:pt idx="544" formatCode="0.00">
                  <c:v>148.81944444444446</c:v>
                </c:pt>
                <c:pt idx="545" formatCode="0.00">
                  <c:v>271.51800000000003</c:v>
                </c:pt>
                <c:pt idx="546" formatCode="0.00">
                  <c:v>222.66235294117644</c:v>
                </c:pt>
                <c:pt idx="547" formatCode="0.00">
                  <c:v>55.470833333333339</c:v>
                </c:pt>
                <c:pt idx="548" formatCode="0.00">
                  <c:v>401.99470238095239</c:v>
                </c:pt>
                <c:pt idx="549" formatCode="0.00">
                  <c:v>414.59277777777777</c:v>
                </c:pt>
                <c:pt idx="550" formatCode="0.00">
                  <c:v>411.18583333333333</c:v>
                </c:pt>
                <c:pt idx="551" formatCode="0.00">
                  <c:v>292.51723803827753</c:v>
                </c:pt>
                <c:pt idx="552" formatCode="0.00">
                  <c:v>388.85571428571427</c:v>
                </c:pt>
                <c:pt idx="553" formatCode="0.00">
                  <c:v>416.27738095238089</c:v>
                </c:pt>
                <c:pt idx="554" formatCode="0.00">
                  <c:v>308.45559090909092</c:v>
                </c:pt>
                <c:pt idx="555" formatCode="0.00">
                  <c:v>429.00986904761913</c:v>
                </c:pt>
                <c:pt idx="556" formatCode="0.00">
                  <c:v>220.73097727272727</c:v>
                </c:pt>
                <c:pt idx="557" formatCode="0.00">
                  <c:v>191.25829365079363</c:v>
                </c:pt>
                <c:pt idx="558" formatCode="0.00">
                  <c:v>252.53468181818181</c:v>
                </c:pt>
                <c:pt idx="559" formatCode="0.00">
                  <c:v>470.43634523809533</c:v>
                </c:pt>
                <c:pt idx="560" formatCode="0.00">
                  <c:v>380.79037593984964</c:v>
                </c:pt>
                <c:pt idx="561" formatCode="0.00">
                  <c:v>471.57081926406926</c:v>
                </c:pt>
                <c:pt idx="562" formatCode="0.00">
                  <c:v>477.68976190476189</c:v>
                </c:pt>
                <c:pt idx="563" formatCode="0.00">
                  <c:v>313.17459782608694</c:v>
                </c:pt>
                <c:pt idx="564" formatCode="0.00">
                  <c:v>459.76376623376621</c:v>
                </c:pt>
                <c:pt idx="565" formatCode="0.00">
                  <c:v>491.74285714285713</c:v>
                </c:pt>
                <c:pt idx="566" formatCode="0.00">
                  <c:v>501.07166666666666</c:v>
                </c:pt>
                <c:pt idx="567" formatCode="0.00">
                  <c:v>477.02854545454545</c:v>
                </c:pt>
                <c:pt idx="568" formatCode="0.00">
                  <c:v>484.38261904761896</c:v>
                </c:pt>
                <c:pt idx="569" formatCode="0.00">
                  <c:v>489.91214285714273</c:v>
                </c:pt>
                <c:pt idx="570" formatCode="0.00">
                  <c:v>388.49429653679658</c:v>
                </c:pt>
                <c:pt idx="571" formatCode="0.00">
                  <c:v>387.40443722943718</c:v>
                </c:pt>
                <c:pt idx="572" formatCode="0.00">
                  <c:v>317.87340118577072</c:v>
                </c:pt>
                <c:pt idx="573" formatCode="0.00">
                  <c:v>452.50566252587998</c:v>
                </c:pt>
                <c:pt idx="574" formatCode="0.00">
                  <c:v>472.2776818181818</c:v>
                </c:pt>
                <c:pt idx="575" formatCode="0.00">
                  <c:v>253.6428157349896</c:v>
                </c:pt>
                <c:pt idx="576" formatCode="0.00">
                  <c:v>203.46405797101454</c:v>
                </c:pt>
                <c:pt idx="577" formatCode="0.00">
                  <c:v>463.00380952380959</c:v>
                </c:pt>
                <c:pt idx="578" formatCode="0.00">
                  <c:v>514.41231601731602</c:v>
                </c:pt>
                <c:pt idx="579" formatCode="0.00">
                  <c:v>346.28879192546589</c:v>
                </c:pt>
                <c:pt idx="580" formatCode="0.00">
                  <c:v>483.37479296066249</c:v>
                </c:pt>
                <c:pt idx="581" formatCode="0.00">
                  <c:v>490.36053359683797</c:v>
                </c:pt>
                <c:pt idx="582" formatCode="0.00">
                  <c:v>476.33630434782611</c:v>
                </c:pt>
                <c:pt idx="583" formatCode="0.00">
                  <c:v>518.85709486166002</c:v>
                </c:pt>
                <c:pt idx="584" formatCode="0.00">
                  <c:v>492.61269762845836</c:v>
                </c:pt>
                <c:pt idx="585" formatCode="0.00">
                  <c:v>488.10259881422928</c:v>
                </c:pt>
                <c:pt idx="586" formatCode="0.00">
                  <c:v>478.70086956521749</c:v>
                </c:pt>
                <c:pt idx="587" formatCode="0.00">
                  <c:v>490.19231225296448</c:v>
                </c:pt>
                <c:pt idx="588" formatCode="0.00">
                  <c:v>510.70332015810277</c:v>
                </c:pt>
                <c:pt idx="589" formatCode="0.00">
                  <c:v>443.07166007905141</c:v>
                </c:pt>
                <c:pt idx="590" formatCode="0.00">
                  <c:v>306.24679057017545</c:v>
                </c:pt>
                <c:pt idx="591" formatCode="0.00">
                  <c:v>470.86976284584978</c:v>
                </c:pt>
                <c:pt idx="592" formatCode="0.00">
                  <c:v>494.29875494071143</c:v>
                </c:pt>
                <c:pt idx="593" formatCode="0.00">
                  <c:v>497.82758893280629</c:v>
                </c:pt>
                <c:pt idx="594" formatCode="0.00">
                  <c:v>538.10492094861661</c:v>
                </c:pt>
                <c:pt idx="595" formatCode="0.00">
                  <c:v>511.00628458498022</c:v>
                </c:pt>
                <c:pt idx="596" formatCode="0.00">
                  <c:v>499.26928853754941</c:v>
                </c:pt>
                <c:pt idx="597" formatCode="0.00">
                  <c:v>482.62103219696974</c:v>
                </c:pt>
                <c:pt idx="598" formatCode="0.00">
                  <c:v>485.44143939393933</c:v>
                </c:pt>
                <c:pt idx="599" formatCode="0.00">
                  <c:v>489.61798007246375</c:v>
                </c:pt>
                <c:pt idx="600" formatCode="0.00">
                  <c:v>484.51500905797093</c:v>
                </c:pt>
                <c:pt idx="601" formatCode="0.00">
                  <c:v>488.37678442028994</c:v>
                </c:pt>
                <c:pt idx="602" formatCode="0.00">
                  <c:v>514.12914772727265</c:v>
                </c:pt>
                <c:pt idx="603" formatCode="0.00">
                  <c:v>490.46505681818178</c:v>
                </c:pt>
                <c:pt idx="604" formatCode="0.00">
                  <c:v>488.23342803030312</c:v>
                </c:pt>
                <c:pt idx="605" formatCode="0.00">
                  <c:v>495.38600378787885</c:v>
                </c:pt>
                <c:pt idx="606" formatCode="0.00">
                  <c:v>474.11664347826087</c:v>
                </c:pt>
                <c:pt idx="607" formatCode="0.00">
                  <c:v>474.01936173913043</c:v>
                </c:pt>
                <c:pt idx="608" formatCode="0.00">
                  <c:v>469.96624999999995</c:v>
                </c:pt>
                <c:pt idx="609" formatCode="0.00">
                  <c:v>491.84063405797099</c:v>
                </c:pt>
                <c:pt idx="610" formatCode="0.00">
                  <c:v>465.00558434782607</c:v>
                </c:pt>
                <c:pt idx="611" formatCode="0.00">
                  <c:v>434.84724095238096</c:v>
                </c:pt>
                <c:pt idx="612" formatCode="0.00">
                  <c:v>325.73224421052629</c:v>
                </c:pt>
                <c:pt idx="613" formatCode="0.00">
                  <c:v>521.46840579710135</c:v>
                </c:pt>
                <c:pt idx="614" formatCode="0.00">
                  <c:v>488.41437499999995</c:v>
                </c:pt>
                <c:pt idx="615" formatCode="0.00">
                  <c:v>483.30953217391306</c:v>
                </c:pt>
                <c:pt idx="616" formatCode="0.00">
                  <c:v>514.9774003623188</c:v>
                </c:pt>
                <c:pt idx="617" formatCode="0.00">
                  <c:v>508.1738496376812</c:v>
                </c:pt>
                <c:pt idx="618" formatCode="0.00">
                  <c:v>508.24634963768113</c:v>
                </c:pt>
                <c:pt idx="619" formatCode="0.00">
                  <c:v>489.25978260869567</c:v>
                </c:pt>
                <c:pt idx="620" formatCode="0.00">
                  <c:v>504.21050724637689</c:v>
                </c:pt>
                <c:pt idx="621" formatCode="0.00">
                  <c:v>385.26863636363635</c:v>
                </c:pt>
                <c:pt idx="622" formatCode="0.00">
                  <c:v>509.76714673913034</c:v>
                </c:pt>
                <c:pt idx="623" formatCode="0.00">
                  <c:v>503.58581521739131</c:v>
                </c:pt>
                <c:pt idx="624" formatCode="0.00">
                  <c:v>497.91170289855074</c:v>
                </c:pt>
                <c:pt idx="625" formatCode="0.00">
                  <c:v>501.62083333333334</c:v>
                </c:pt>
                <c:pt idx="626" formatCode="0.00">
                  <c:v>501.02391304347827</c:v>
                </c:pt>
                <c:pt idx="627" formatCode="0.00">
                  <c:v>514.1277083333332</c:v>
                </c:pt>
                <c:pt idx="628" formatCode="0.00">
                  <c:v>505.60600543478256</c:v>
                </c:pt>
                <c:pt idx="629" formatCode="0.00">
                  <c:v>501.36783514492748</c:v>
                </c:pt>
                <c:pt idx="630" formatCode="0.00">
                  <c:v>498.24516304347827</c:v>
                </c:pt>
                <c:pt idx="631" formatCode="0.00">
                  <c:v>481.23041666666654</c:v>
                </c:pt>
                <c:pt idx="632" formatCode="0.00">
                  <c:v>502.45652173913038</c:v>
                </c:pt>
                <c:pt idx="633" formatCode="0.00">
                  <c:v>509.00434782608693</c:v>
                </c:pt>
                <c:pt idx="634" formatCode="0.00">
                  <c:v>522.94582015810261</c:v>
                </c:pt>
                <c:pt idx="635" formatCode="0.00">
                  <c:v>493.72021739130446</c:v>
                </c:pt>
                <c:pt idx="636" formatCode="0.00">
                  <c:v>514.21043478260856</c:v>
                </c:pt>
                <c:pt idx="637" formatCode="0.00">
                  <c:v>507.64673913043475</c:v>
                </c:pt>
                <c:pt idx="638" formatCode="0.00">
                  <c:v>514.67391304347825</c:v>
                </c:pt>
                <c:pt idx="639" formatCode="0.00">
                  <c:v>527.98260869565217</c:v>
                </c:pt>
                <c:pt idx="640" formatCode="0.00">
                  <c:v>497.68085217391314</c:v>
                </c:pt>
                <c:pt idx="641" formatCode="0.00">
                  <c:v>459.87239391304348</c:v>
                </c:pt>
                <c:pt idx="642" formatCode="0.00">
                  <c:v>493.73599456521742</c:v>
                </c:pt>
                <c:pt idx="643" formatCode="0.00">
                  <c:v>480.74861413043476</c:v>
                </c:pt>
                <c:pt idx="644" formatCode="0.00">
                  <c:v>446.6851166666666</c:v>
                </c:pt>
                <c:pt idx="645" formatCode="0.00">
                  <c:v>382.84335166666665</c:v>
                </c:pt>
                <c:pt idx="646" formatCode="0.00">
                  <c:v>431.35848717948721</c:v>
                </c:pt>
                <c:pt idx="647" formatCode="0.00">
                  <c:v>429.91419202898555</c:v>
                </c:pt>
                <c:pt idx="648" formatCode="0.00">
                  <c:v>256.33583333333337</c:v>
                </c:pt>
                <c:pt idx="649" formatCode="0.00">
                  <c:v>417.28354166666662</c:v>
                </c:pt>
                <c:pt idx="650" formatCode="0.00">
                  <c:v>409.99395833333335</c:v>
                </c:pt>
                <c:pt idx="651" formatCode="0.00">
                  <c:v>407.32208333333335</c:v>
                </c:pt>
                <c:pt idx="652" formatCode="0.00">
                  <c:v>379.28751833333331</c:v>
                </c:pt>
                <c:pt idx="653" formatCode="0.00">
                  <c:v>373.3673266666666</c:v>
                </c:pt>
                <c:pt idx="654" formatCode="0.00">
                  <c:v>425.36999999999995</c:v>
                </c:pt>
                <c:pt idx="655" formatCode="0.00">
                  <c:v>403.53770833333323</c:v>
                </c:pt>
                <c:pt idx="656" formatCode="0.00">
                  <c:v>486.50359601449281</c:v>
                </c:pt>
                <c:pt idx="657" formatCode="0.00">
                  <c:v>487.94043478260869</c:v>
                </c:pt>
                <c:pt idx="658" formatCode="0.00">
                  <c:v>433.39627916666666</c:v>
                </c:pt>
                <c:pt idx="659" formatCode="0.00">
                  <c:v>428.61094999999989</c:v>
                </c:pt>
                <c:pt idx="660" formatCode="0.00">
                  <c:v>449.46318840579704</c:v>
                </c:pt>
                <c:pt idx="661" formatCode="0.00">
                  <c:v>433.08008000000018</c:v>
                </c:pt>
                <c:pt idx="662" formatCode="0.00">
                  <c:v>468.73521739130445</c:v>
                </c:pt>
                <c:pt idx="663" formatCode="0.00">
                  <c:v>469.8239130434784</c:v>
                </c:pt>
                <c:pt idx="664" formatCode="0.00">
                  <c:v>421.84086956521742</c:v>
                </c:pt>
                <c:pt idx="665" formatCode="0.00">
                  <c:v>459.61217391304348</c:v>
                </c:pt>
                <c:pt idx="666" formatCode="0.00">
                  <c:v>419.46074999999996</c:v>
                </c:pt>
                <c:pt idx="667" formatCode="0.00">
                  <c:v>463.16608695652189</c:v>
                </c:pt>
                <c:pt idx="668" formatCode="0.00">
                  <c:v>447.86334782608702</c:v>
                </c:pt>
                <c:pt idx="669" formatCode="0.00">
                  <c:v>481.96130434782611</c:v>
                </c:pt>
                <c:pt idx="670" formatCode="0.00">
                  <c:v>489.62359683794477</c:v>
                </c:pt>
                <c:pt idx="671" formatCode="0.00">
                  <c:v>462.56889130434786</c:v>
                </c:pt>
                <c:pt idx="672" formatCode="0.00">
                  <c:v>456.33695652173913</c:v>
                </c:pt>
                <c:pt idx="673" formatCode="0.00">
                  <c:v>460.00978260869567</c:v>
                </c:pt>
                <c:pt idx="674" formatCode="0.00">
                  <c:v>454.25826086956522</c:v>
                </c:pt>
                <c:pt idx="675" formatCode="0.00">
                  <c:v>410.29843749999998</c:v>
                </c:pt>
                <c:pt idx="676" formatCode="0.00">
                  <c:v>402.99347826086961</c:v>
                </c:pt>
                <c:pt idx="677" formatCode="0.00">
                  <c:v>431.8683125</c:v>
                </c:pt>
                <c:pt idx="678" formatCode="0.00">
                  <c:v>454.50456521739136</c:v>
                </c:pt>
                <c:pt idx="679" formatCode="0.00">
                  <c:v>444.81089130434782</c:v>
                </c:pt>
                <c:pt idx="680" formatCode="0.00">
                  <c:v>385.67622727272726</c:v>
                </c:pt>
                <c:pt idx="681" formatCode="0.00">
                  <c:v>487.27030632411061</c:v>
                </c:pt>
                <c:pt idx="682" formatCode="0.00">
                  <c:v>439.67152371541505</c:v>
                </c:pt>
                <c:pt idx="683" formatCode="0.00">
                  <c:v>457.49608695652182</c:v>
                </c:pt>
                <c:pt idx="684" formatCode="0.00">
                  <c:v>456.69375000000002</c:v>
                </c:pt>
                <c:pt idx="685" formatCode="0.00">
                  <c:v>412.8319248188406</c:v>
                </c:pt>
                <c:pt idx="686" formatCode="0.00">
                  <c:v>329.88964328063241</c:v>
                </c:pt>
                <c:pt idx="687" formatCode="0.00">
                  <c:v>450.54617908902685</c:v>
                </c:pt>
                <c:pt idx="688" formatCode="0.00">
                  <c:v>447.30708074534164</c:v>
                </c:pt>
                <c:pt idx="689" formatCode="0.00">
                  <c:v>420.11124505928859</c:v>
                </c:pt>
                <c:pt idx="690" formatCode="0.00">
                  <c:v>434.1860227272727</c:v>
                </c:pt>
                <c:pt idx="691" formatCode="0.00">
                  <c:v>393.76761904761906</c:v>
                </c:pt>
                <c:pt idx="692" formatCode="0.00">
                  <c:v>460.50704437229433</c:v>
                </c:pt>
                <c:pt idx="693" formatCode="0.00">
                  <c:v>458.52500000000009</c:v>
                </c:pt>
                <c:pt idx="694" formatCode="0.00">
                  <c:v>459.24333333333334</c:v>
                </c:pt>
                <c:pt idx="695" formatCode="0.00">
                  <c:v>449.09476190476187</c:v>
                </c:pt>
                <c:pt idx="696" formatCode="0.00">
                  <c:v>443.73285714285714</c:v>
                </c:pt>
                <c:pt idx="697" formatCode="0.00">
                  <c:v>438.38238095238103</c:v>
                </c:pt>
                <c:pt idx="698" formatCode="0.00">
                  <c:v>435.2888095238095</c:v>
                </c:pt>
                <c:pt idx="699" formatCode="0.00">
                  <c:v>428.9611904761905</c:v>
                </c:pt>
                <c:pt idx="700" formatCode="0.00">
                  <c:v>430.227380952381</c:v>
                </c:pt>
                <c:pt idx="701" formatCode="0.00">
                  <c:v>418.89619047619044</c:v>
                </c:pt>
                <c:pt idx="702" formatCode="0.00">
                  <c:v>457.30476190476185</c:v>
                </c:pt>
                <c:pt idx="703" formatCode="0.00">
                  <c:v>432.84976190476186</c:v>
                </c:pt>
                <c:pt idx="704" formatCode="0.00">
                  <c:v>419.54142857142858</c:v>
                </c:pt>
                <c:pt idx="705" formatCode="0.00">
                  <c:v>413.00761904761907</c:v>
                </c:pt>
                <c:pt idx="706" formatCode="0.00">
                  <c:v>348.61963636363635</c:v>
                </c:pt>
                <c:pt idx="707" formatCode="0.00">
                  <c:v>408.54690476190478</c:v>
                </c:pt>
                <c:pt idx="708" formatCode="0.00">
                  <c:v>404.77452380952383</c:v>
                </c:pt>
                <c:pt idx="709" formatCode="0.00">
                  <c:v>397.86761904761909</c:v>
                </c:pt>
                <c:pt idx="710" formatCode="0.00">
                  <c:v>446.22571428571428</c:v>
                </c:pt>
                <c:pt idx="711" formatCode="0.00">
                  <c:v>366.71833333333336</c:v>
                </c:pt>
                <c:pt idx="712" formatCode="0.00">
                  <c:v>364.82654545454545</c:v>
                </c:pt>
                <c:pt idx="713" formatCode="0.00">
                  <c:v>385.60541450216454</c:v>
                </c:pt>
                <c:pt idx="714" formatCode="0.00">
                  <c:v>313.673</c:v>
                </c:pt>
                <c:pt idx="715" formatCode="0.00">
                  <c:v>411.9425</c:v>
                </c:pt>
                <c:pt idx="716" formatCode="0.00">
                  <c:v>381.99047619047616</c:v>
                </c:pt>
                <c:pt idx="717" formatCode="0.00">
                  <c:v>427.25299999999987</c:v>
                </c:pt>
                <c:pt idx="718" formatCode="0.00">
                  <c:v>383.88974999999999</c:v>
                </c:pt>
                <c:pt idx="719" formatCode="0.00">
                  <c:v>391.33420000000001</c:v>
                </c:pt>
                <c:pt idx="720" formatCode="0.00">
                  <c:v>380.12025</c:v>
                </c:pt>
                <c:pt idx="721" formatCode="0.00">
                  <c:v>370.11352499999998</c:v>
                </c:pt>
                <c:pt idx="722" formatCode="0.00">
                  <c:v>368.53144999999995</c:v>
                </c:pt>
                <c:pt idx="723" formatCode="0.00">
                  <c:v>372.44749999999999</c:v>
                </c:pt>
                <c:pt idx="724" formatCode="0.00">
                  <c:v>374.85750000000007</c:v>
                </c:pt>
                <c:pt idx="725" formatCode="0.00">
                  <c:v>369.80649999999997</c:v>
                </c:pt>
                <c:pt idx="726" formatCode="0.00">
                  <c:v>377.30374999999992</c:v>
                </c:pt>
                <c:pt idx="727" formatCode="0.00">
                  <c:v>377.04832499999998</c:v>
                </c:pt>
                <c:pt idx="728" formatCode="0.00">
                  <c:v>155.74963157894737</c:v>
                </c:pt>
                <c:pt idx="729" formatCode="0.00">
                  <c:v>370.89605000000006</c:v>
                </c:pt>
                <c:pt idx="730" formatCode="0.00">
                  <c:v>359.86929999999995</c:v>
                </c:pt>
                <c:pt idx="731" formatCode="0.00">
                  <c:v>355.77810000000005</c:v>
                </c:pt>
                <c:pt idx="732" formatCode="0.00">
                  <c:v>205.3345105263158</c:v>
                </c:pt>
                <c:pt idx="733" formatCode="0.00">
                  <c:v>226.34574999999998</c:v>
                </c:pt>
                <c:pt idx="734" formatCode="0.00">
                  <c:v>351.23947368421051</c:v>
                </c:pt>
                <c:pt idx="735" formatCode="0.00">
                  <c:v>355.27222222222218</c:v>
                </c:pt>
                <c:pt idx="736" formatCode="0.00">
                  <c:v>352.93333333333334</c:v>
                </c:pt>
                <c:pt idx="737" formatCode="0.00">
                  <c:v>327.03736842105258</c:v>
                </c:pt>
                <c:pt idx="738" formatCode="0.00">
                  <c:v>241.49888888888893</c:v>
                </c:pt>
                <c:pt idx="739" formatCode="0.00">
                  <c:v>365.07222222222219</c:v>
                </c:pt>
                <c:pt idx="740" formatCode="0.00">
                  <c:v>325.35555555555561</c:v>
                </c:pt>
                <c:pt idx="741" formatCode="0.00">
                  <c:v>292.65386842105261</c:v>
                </c:pt>
                <c:pt idx="742" formatCode="0.00">
                  <c:v>132.53576315789476</c:v>
                </c:pt>
                <c:pt idx="743" formatCode="0.00">
                  <c:v>354.82178594771244</c:v>
                </c:pt>
                <c:pt idx="744" formatCode="0.00">
                  <c:v>353.97562091503261</c:v>
                </c:pt>
                <c:pt idx="745" formatCode="0.00">
                  <c:v>349.01281045751625</c:v>
                </c:pt>
                <c:pt idx="746" formatCode="0.00">
                  <c:v>368.01068627450979</c:v>
                </c:pt>
                <c:pt idx="747" formatCode="0.00">
                  <c:v>196.52657894736842</c:v>
                </c:pt>
                <c:pt idx="748" formatCode="0.00">
                  <c:v>306.18941666666666</c:v>
                </c:pt>
                <c:pt idx="749" formatCode="0.00">
                  <c:v>255.07380392156864</c:v>
                </c:pt>
                <c:pt idx="750" formatCode="0.00">
                  <c:v>331.23980718954249</c:v>
                </c:pt>
                <c:pt idx="751" formatCode="0.00">
                  <c:v>329.96452941176472</c:v>
                </c:pt>
                <c:pt idx="752" formatCode="0.00">
                  <c:v>198.89644444444446</c:v>
                </c:pt>
                <c:pt idx="753" formatCode="0.00">
                  <c:v>50.113638888888886</c:v>
                </c:pt>
                <c:pt idx="754" formatCode="0.00">
                  <c:v>345.97513888888892</c:v>
                </c:pt>
                <c:pt idx="755" formatCode="0.00">
                  <c:v>346.21596078431372</c:v>
                </c:pt>
                <c:pt idx="756" formatCode="0.00">
                  <c:v>331.75979084967321</c:v>
                </c:pt>
                <c:pt idx="757" formatCode="0.00">
                  <c:v>314.10307843137252</c:v>
                </c:pt>
                <c:pt idx="758" formatCode="0.00">
                  <c:v>208.35818274853801</c:v>
                </c:pt>
                <c:pt idx="759" formatCode="0.00">
                  <c:v>317.2258888888889</c:v>
                </c:pt>
                <c:pt idx="760" formatCode="0.00">
                  <c:v>346.73400000000004</c:v>
                </c:pt>
                <c:pt idx="761" formatCode="0.00">
                  <c:v>292.36200000000002</c:v>
                </c:pt>
                <c:pt idx="762" formatCode="0.00">
                  <c:v>255.99125000000004</c:v>
                </c:pt>
                <c:pt idx="763" formatCode="0.00">
                  <c:v>245.07588235294116</c:v>
                </c:pt>
                <c:pt idx="764" formatCode="0.00">
                  <c:v>260.47750000000002</c:v>
                </c:pt>
                <c:pt idx="765" formatCode="0.00">
                  <c:v>156.68588235294115</c:v>
                </c:pt>
                <c:pt idx="766" formatCode="0.00">
                  <c:v>318.77999999999997</c:v>
                </c:pt>
                <c:pt idx="767" formatCode="0.00">
                  <c:v>144.14657894736843</c:v>
                </c:pt>
                <c:pt idx="768" formatCode="0.00">
                  <c:v>139.325875</c:v>
                </c:pt>
                <c:pt idx="769" formatCode="0.00">
                  <c:v>128.51437499999997</c:v>
                </c:pt>
                <c:pt idx="770" formatCode="0.00">
                  <c:v>143.17588235294116</c:v>
                </c:pt>
                <c:pt idx="771" formatCode="0.00">
                  <c:v>145.15529411764706</c:v>
                </c:pt>
                <c:pt idx="772" formatCode="0.00">
                  <c:v>135.9252941176471</c:v>
                </c:pt>
                <c:pt idx="773" formatCode="0.00">
                  <c:v>159.5205882352941</c:v>
                </c:pt>
                <c:pt idx="774" formatCode="0.00">
                  <c:v>142.00764705882355</c:v>
                </c:pt>
                <c:pt idx="775" formatCode="0.00">
                  <c:v>114.00238888888887</c:v>
                </c:pt>
                <c:pt idx="776" formatCode="0.00">
                  <c:v>119.66229411764706</c:v>
                </c:pt>
                <c:pt idx="777" formatCode="0.00">
                  <c:v>142.06823529411767</c:v>
                </c:pt>
                <c:pt idx="778" formatCode="0.00">
                  <c:v>80.428411764705871</c:v>
                </c:pt>
                <c:pt idx="779" formatCode="0.00">
                  <c:v>69.197263157894739</c:v>
                </c:pt>
                <c:pt idx="780" formatCode="0.00">
                  <c:v>146.16647058823526</c:v>
                </c:pt>
                <c:pt idx="781" formatCode="0.00">
                  <c:v>141.55375000000001</c:v>
                </c:pt>
                <c:pt idx="782" formatCode="0.00">
                  <c:v>141.76374999999999</c:v>
                </c:pt>
                <c:pt idx="783" formatCode="0.00">
                  <c:v>87.392352941176455</c:v>
                </c:pt>
                <c:pt idx="784" formatCode="0.00">
                  <c:v>54.162882352941175</c:v>
                </c:pt>
                <c:pt idx="785" formatCode="0.00">
                  <c:v>88.014117647058825</c:v>
                </c:pt>
                <c:pt idx="786" formatCode="0.00">
                  <c:v>109.95625</c:v>
                </c:pt>
                <c:pt idx="787" formatCode="0.00">
                  <c:v>117.57599999999999</c:v>
                </c:pt>
                <c:pt idx="788" formatCode="0.00">
                  <c:v>27.535785714285716</c:v>
                </c:pt>
                <c:pt idx="789" formatCode="0.00">
                  <c:v>95.70150000000001</c:v>
                </c:pt>
                <c:pt idx="790" formatCode="0.00">
                  <c:v>67.091176470588238</c:v>
                </c:pt>
                <c:pt idx="791" formatCode="0.00">
                  <c:v>166.88041176470588</c:v>
                </c:pt>
                <c:pt idx="792" formatCode="0.00">
                  <c:v>190.95014285714282</c:v>
                </c:pt>
                <c:pt idx="793" formatCode="0.00">
                  <c:v>156.00250000000003</c:v>
                </c:pt>
                <c:pt idx="794" formatCode="0.00">
                  <c:v>119.60499999999999</c:v>
                </c:pt>
                <c:pt idx="795" formatCode="0.00">
                  <c:v>162.18375</c:v>
                </c:pt>
                <c:pt idx="796" formatCode="0.00">
                  <c:v>112.55312499999999</c:v>
                </c:pt>
                <c:pt idx="803" formatCode="0.00">
                  <c:v>92.378749999999982</c:v>
                </c:pt>
                <c:pt idx="804" formatCode="0.00">
                  <c:v>119.23099999999998</c:v>
                </c:pt>
                <c:pt idx="805" formatCode="0.00">
                  <c:v>114.35937499999999</c:v>
                </c:pt>
                <c:pt idx="806" formatCode="0.00">
                  <c:v>151.57562500000003</c:v>
                </c:pt>
                <c:pt idx="807" formatCode="0.00">
                  <c:v>32.700875000000003</c:v>
                </c:pt>
                <c:pt idx="808" formatCode="0.00">
                  <c:v>153.52968749999997</c:v>
                </c:pt>
                <c:pt idx="809" formatCode="0.00">
                  <c:v>132.36023529411764</c:v>
                </c:pt>
                <c:pt idx="810" formatCode="0.00">
                  <c:v>128.77887500000003</c:v>
                </c:pt>
                <c:pt idx="811" formatCode="0.00">
                  <c:v>138.7500588235294</c:v>
                </c:pt>
                <c:pt idx="812" formatCode="0.00">
                  <c:v>142.85718749999998</c:v>
                </c:pt>
                <c:pt idx="813" formatCode="0.00">
                  <c:v>155.07674999999995</c:v>
                </c:pt>
                <c:pt idx="814" formatCode="0.00">
                  <c:v>7.4401666666666664</c:v>
                </c:pt>
                <c:pt idx="815" formatCode="0.00">
                  <c:v>207.87749999999997</c:v>
                </c:pt>
                <c:pt idx="816" formatCode="0.00">
                  <c:v>114.74133333333333</c:v>
                </c:pt>
                <c:pt idx="817" formatCode="0.00">
                  <c:v>68.547624999999996</c:v>
                </c:pt>
                <c:pt idx="818" formatCode="0.00">
                  <c:v>15.800299999999998</c:v>
                </c:pt>
                <c:pt idx="819" formatCode="0.00">
                  <c:v>93.267933333333346</c:v>
                </c:pt>
                <c:pt idx="820" formatCode="0.00">
                  <c:v>216.49562500000005</c:v>
                </c:pt>
                <c:pt idx="821" formatCode="0.00">
                  <c:v>201.71</c:v>
                </c:pt>
                <c:pt idx="822" formatCode="0.00">
                  <c:v>216.73133333333331</c:v>
                </c:pt>
                <c:pt idx="823" formatCode="0.00">
                  <c:v>185.14250000000001</c:v>
                </c:pt>
                <c:pt idx="824" formatCode="0.00">
                  <c:v>212.451875</c:v>
                </c:pt>
                <c:pt idx="825" formatCode="0.00">
                  <c:v>230.52437500000002</c:v>
                </c:pt>
                <c:pt idx="826" formatCode="0.00">
                  <c:v>87.569764705882349</c:v>
                </c:pt>
                <c:pt idx="827" formatCode="0.00">
                  <c:v>88.276999999999987</c:v>
                </c:pt>
                <c:pt idx="828" formatCode="0.00">
                  <c:v>76.303588235294114</c:v>
                </c:pt>
                <c:pt idx="829" formatCode="0.00">
                  <c:v>140.43770588235299</c:v>
                </c:pt>
                <c:pt idx="830" formatCode="0.00">
                  <c:v>110.69417647058825</c:v>
                </c:pt>
                <c:pt idx="831" formatCode="0.00">
                  <c:v>155.20666666666665</c:v>
                </c:pt>
                <c:pt idx="832" formatCode="0.00">
                  <c:v>217.03125</c:v>
                </c:pt>
                <c:pt idx="833" formatCode="0.00">
                  <c:v>197.763125</c:v>
                </c:pt>
                <c:pt idx="834" formatCode="0.00">
                  <c:v>187.49812499999999</c:v>
                </c:pt>
                <c:pt idx="835" formatCode="0.00">
                  <c:v>194.04687500000003</c:v>
                </c:pt>
                <c:pt idx="836" formatCode="0.00">
                  <c:v>195.543125</c:v>
                </c:pt>
                <c:pt idx="837" formatCode="0.00">
                  <c:v>120.95417647058824</c:v>
                </c:pt>
                <c:pt idx="838" formatCode="0.00">
                  <c:v>193.49499999999998</c:v>
                </c:pt>
                <c:pt idx="839" formatCode="0.00">
                  <c:v>178.48641176470588</c:v>
                </c:pt>
                <c:pt idx="840" formatCode="0.00">
                  <c:v>115.68735294117648</c:v>
                </c:pt>
                <c:pt idx="841" formatCode="0.00">
                  <c:v>55.257733333333334</c:v>
                </c:pt>
                <c:pt idx="842" formatCode="0.00">
                  <c:v>169.84494444444442</c:v>
                </c:pt>
                <c:pt idx="843" formatCode="0.00">
                  <c:v>184.56</c:v>
                </c:pt>
                <c:pt idx="844" formatCode="0.00">
                  <c:v>202.4375</c:v>
                </c:pt>
                <c:pt idx="845" formatCode="0.00">
                  <c:v>186.58875</c:v>
                </c:pt>
                <c:pt idx="846" formatCode="0.00">
                  <c:v>120.20375</c:v>
                </c:pt>
                <c:pt idx="847" formatCode="0.00">
                  <c:v>194.1875</c:v>
                </c:pt>
                <c:pt idx="848" formatCode="0.00">
                  <c:v>120.99470588235293</c:v>
                </c:pt>
                <c:pt idx="849" formatCode="0.00">
                  <c:v>198.91374999999996</c:v>
                </c:pt>
                <c:pt idx="850" formatCode="0.00">
                  <c:v>208.83749999999998</c:v>
                </c:pt>
                <c:pt idx="851" formatCode="0.00">
                  <c:v>124.54294444444446</c:v>
                </c:pt>
                <c:pt idx="852" formatCode="0.00">
                  <c:v>185.15294117647059</c:v>
                </c:pt>
                <c:pt idx="853" formatCode="0.00">
                  <c:v>211.45687500000003</c:v>
                </c:pt>
                <c:pt idx="854" formatCode="0.00">
                  <c:v>187.53394444444444</c:v>
                </c:pt>
                <c:pt idx="855" formatCode="0.00">
                  <c:v>202.53776470588238</c:v>
                </c:pt>
                <c:pt idx="856" formatCode="0.00">
                  <c:v>183.24722222222221</c:v>
                </c:pt>
                <c:pt idx="857" formatCode="0.00">
                  <c:v>173.19044444444447</c:v>
                </c:pt>
                <c:pt idx="858" formatCode="0.00">
                  <c:v>176.13422222222223</c:v>
                </c:pt>
                <c:pt idx="859" formatCode="0.00">
                  <c:v>193.36529411764704</c:v>
                </c:pt>
                <c:pt idx="860" formatCode="0.00">
                  <c:v>201.37388888888884</c:v>
                </c:pt>
                <c:pt idx="861" formatCode="0.00">
                  <c:v>199.18283333333338</c:v>
                </c:pt>
                <c:pt idx="862" formatCode="0.00">
                  <c:v>199.69882352941175</c:v>
                </c:pt>
                <c:pt idx="863" formatCode="0.00">
                  <c:v>210.27544444444442</c:v>
                </c:pt>
                <c:pt idx="864" formatCode="0.00">
                  <c:v>189.35277777777779</c:v>
                </c:pt>
                <c:pt idx="865" formatCode="0.00">
                  <c:v>188.15273684210527</c:v>
                </c:pt>
                <c:pt idx="866" formatCode="0.00">
                  <c:v>162.48984210526314</c:v>
                </c:pt>
                <c:pt idx="867" formatCode="0.00">
                  <c:v>145.75068421052632</c:v>
                </c:pt>
                <c:pt idx="868" formatCode="0.00">
                  <c:v>178.61277777777775</c:v>
                </c:pt>
                <c:pt idx="869" formatCode="0.00">
                  <c:v>64.662722222222229</c:v>
                </c:pt>
                <c:pt idx="870" formatCode="0.00">
                  <c:v>87.372000000000014</c:v>
                </c:pt>
                <c:pt idx="871" formatCode="0.00">
                  <c:v>234.55722222222221</c:v>
                </c:pt>
                <c:pt idx="872" formatCode="0.00">
                  <c:v>145.39647368421052</c:v>
                </c:pt>
                <c:pt idx="873" formatCode="0.00">
                  <c:v>231.00421052631583</c:v>
                </c:pt>
                <c:pt idx="874" formatCode="0.00">
                  <c:v>218.27833333333331</c:v>
                </c:pt>
                <c:pt idx="875" formatCode="0.00">
                  <c:v>188.83277777777781</c:v>
                </c:pt>
                <c:pt idx="876" formatCode="0.00">
                  <c:v>191.82277777777776</c:v>
                </c:pt>
                <c:pt idx="877" formatCode="0.00">
                  <c:v>221.18489473684215</c:v>
                </c:pt>
                <c:pt idx="878" formatCode="0.00">
                  <c:v>234.12944444444443</c:v>
                </c:pt>
                <c:pt idx="879" formatCode="0.00">
                  <c:v>212.4955263157895</c:v>
                </c:pt>
                <c:pt idx="880" formatCode="0.00">
                  <c:v>258.01888888888885</c:v>
                </c:pt>
                <c:pt idx="881" formatCode="0.00">
                  <c:v>248.60952631578948</c:v>
                </c:pt>
                <c:pt idx="882" formatCode="0.00">
                  <c:v>251.11972222222226</c:v>
                </c:pt>
                <c:pt idx="883" formatCode="0.00">
                  <c:v>261.42944444444441</c:v>
                </c:pt>
                <c:pt idx="884" formatCode="0.00">
                  <c:v>261.92277777777775</c:v>
                </c:pt>
                <c:pt idx="885" formatCode="0.00">
                  <c:v>220.94105263157894</c:v>
                </c:pt>
                <c:pt idx="886" formatCode="0.00">
                  <c:v>145.61699999999996</c:v>
                </c:pt>
                <c:pt idx="887" formatCode="0.00">
                  <c:v>62.387777777777778</c:v>
                </c:pt>
                <c:pt idx="888" formatCode="0.00">
                  <c:v>70.085499999999996</c:v>
                </c:pt>
                <c:pt idx="889" formatCode="0.00">
                  <c:v>231.22631578947366</c:v>
                </c:pt>
                <c:pt idx="890" formatCode="0.00">
                  <c:v>264.5005263157895</c:v>
                </c:pt>
                <c:pt idx="891" formatCode="0.00">
                  <c:v>118.45779999999999</c:v>
                </c:pt>
                <c:pt idx="892" formatCode="0.00">
                  <c:v>228.10004545454547</c:v>
                </c:pt>
                <c:pt idx="893" formatCode="0.00">
                  <c:v>308.67842105263162</c:v>
                </c:pt>
                <c:pt idx="894" formatCode="0.00">
                  <c:v>298.07800000000009</c:v>
                </c:pt>
                <c:pt idx="895" formatCode="0.00">
                  <c:v>290.07204999999988</c:v>
                </c:pt>
                <c:pt idx="896" formatCode="0.00">
                  <c:v>285.30149999999998</c:v>
                </c:pt>
                <c:pt idx="897" formatCode="0.00">
                  <c:v>283.20625000000007</c:v>
                </c:pt>
                <c:pt idx="898" formatCode="0.00">
                  <c:v>284.95535000000001</c:v>
                </c:pt>
                <c:pt idx="899" formatCode="0.00">
                  <c:v>271.43550000000005</c:v>
                </c:pt>
                <c:pt idx="900" formatCode="0.00">
                  <c:v>293.48649999999998</c:v>
                </c:pt>
                <c:pt idx="901" formatCode="0.00">
                  <c:v>63.79218181818181</c:v>
                </c:pt>
                <c:pt idx="902" formatCode="0.00">
                  <c:v>293.82523809523815</c:v>
                </c:pt>
                <c:pt idx="903" formatCode="0.00">
                  <c:v>314.00149999999996</c:v>
                </c:pt>
                <c:pt idx="904" formatCode="0.00">
                  <c:v>293.02652380952384</c:v>
                </c:pt>
                <c:pt idx="905" formatCode="0.00">
                  <c:v>293.02652380952384</c:v>
                </c:pt>
                <c:pt idx="906" formatCode="0.00">
                  <c:v>289.22095238095244</c:v>
                </c:pt>
                <c:pt idx="907" formatCode="0.00">
                  <c:v>302.47619047619042</c:v>
                </c:pt>
                <c:pt idx="908" formatCode="0.00">
                  <c:v>296.19747619047621</c:v>
                </c:pt>
                <c:pt idx="909" formatCode="0.00">
                  <c:v>282.23752380952374</c:v>
                </c:pt>
                <c:pt idx="910" formatCode="0.00">
                  <c:v>290.45461904761913</c:v>
                </c:pt>
                <c:pt idx="911" formatCode="0.00">
                  <c:v>319.04190476190473</c:v>
                </c:pt>
                <c:pt idx="912" formatCode="0.00">
                  <c:v>278.84063636363641</c:v>
                </c:pt>
                <c:pt idx="913" formatCode="0.00">
                  <c:v>134.28786363636362</c:v>
                </c:pt>
                <c:pt idx="914" formatCode="0.00">
                  <c:v>81.775454545454537</c:v>
                </c:pt>
                <c:pt idx="915" formatCode="0.00">
                  <c:v>329.18799999999999</c:v>
                </c:pt>
                <c:pt idx="916" formatCode="0.00">
                  <c:v>309.30200000000002</c:v>
                </c:pt>
                <c:pt idx="917" formatCode="0.00">
                  <c:v>316.25</c:v>
                </c:pt>
                <c:pt idx="918" formatCode="0.00">
                  <c:v>308.84500000000003</c:v>
                </c:pt>
                <c:pt idx="919" formatCode="0.00">
                  <c:v>321.06509523809524</c:v>
                </c:pt>
                <c:pt idx="920" formatCode="0.00">
                  <c:v>429.00986904761913</c:v>
                </c:pt>
                <c:pt idx="921" formatCode="0.00">
                  <c:v>220.73097727272727</c:v>
                </c:pt>
                <c:pt idx="922" formatCode="0.00">
                  <c:v>291.25879365079402</c:v>
                </c:pt>
                <c:pt idx="923" formatCode="0.00">
                  <c:v>252.53468181818181</c:v>
                </c:pt>
                <c:pt idx="924" formatCode="0.00">
                  <c:v>270.43634523809499</c:v>
                </c:pt>
                <c:pt idx="925" formatCode="0.00">
                  <c:v>380.79037593984964</c:v>
                </c:pt>
                <c:pt idx="926" formatCode="0.00">
                  <c:v>271.57081926406897</c:v>
                </c:pt>
                <c:pt idx="927" formatCode="0.00">
                  <c:v>347.68976190476201</c:v>
                </c:pt>
                <c:pt idx="963" formatCode="0.00">
                  <c:v>546.5923076923076</c:v>
                </c:pt>
                <c:pt idx="964" formatCode="0.00">
                  <c:v>463.45875000000001</c:v>
                </c:pt>
                <c:pt idx="965" formatCode="0.00">
                  <c:v>522.08521739130435</c:v>
                </c:pt>
                <c:pt idx="966" formatCode="0.00">
                  <c:v>516.3386956521739</c:v>
                </c:pt>
                <c:pt idx="967" formatCode="0.00">
                  <c:v>515.79739130434803</c:v>
                </c:pt>
                <c:pt idx="968" formatCode="0.00">
                  <c:v>506.03166666666658</c:v>
                </c:pt>
                <c:pt idx="969" formatCode="0.00">
                  <c:v>541.22478260869559</c:v>
                </c:pt>
                <c:pt idx="970" formatCode="0.00">
                  <c:v>527.74391304347819</c:v>
                </c:pt>
                <c:pt idx="971" formatCode="0.00">
                  <c:v>501.32291666666652</c:v>
                </c:pt>
                <c:pt idx="972" formatCode="0.00">
                  <c:v>521.79260869565223</c:v>
                </c:pt>
                <c:pt idx="973" formatCode="0.00">
                  <c:v>501.30500000000006</c:v>
                </c:pt>
                <c:pt idx="974" formatCode="0.00">
                  <c:v>490.89333333333326</c:v>
                </c:pt>
                <c:pt idx="975" formatCode="0.00">
                  <c:v>441.55625000000003</c:v>
                </c:pt>
                <c:pt idx="976" formatCode="0.00">
                  <c:v>514.08333333333337</c:v>
                </c:pt>
                <c:pt idx="977" formatCode="0.00">
                  <c:v>507.63333333333327</c:v>
                </c:pt>
                <c:pt idx="978" formatCode="0.00">
                  <c:v>502.01583333333343</c:v>
                </c:pt>
                <c:pt idx="979" formatCode="0.00">
                  <c:v>497.53208333333333</c:v>
                </c:pt>
                <c:pt idx="980" formatCode="0.00">
                  <c:v>496.00260869565216</c:v>
                </c:pt>
                <c:pt idx="981" formatCode="0.00">
                  <c:v>510.43708333333331</c:v>
                </c:pt>
                <c:pt idx="982" formatCode="0.00">
                  <c:v>509.71666666666664</c:v>
                </c:pt>
                <c:pt idx="983" formatCode="0.00">
                  <c:v>535.56166666666661</c:v>
                </c:pt>
                <c:pt idx="984" formatCode="0.00">
                  <c:v>522.41708333333338</c:v>
                </c:pt>
                <c:pt idx="985" formatCode="0.00">
                  <c:v>509.85291666666666</c:v>
                </c:pt>
                <c:pt idx="986" formatCode="0.00">
                  <c:v>473.98291666666677</c:v>
                </c:pt>
                <c:pt idx="987" formatCode="0.00">
                  <c:v>426.84434782608696</c:v>
                </c:pt>
                <c:pt idx="988" formatCode="0.00">
                  <c:v>507.79347826086956</c:v>
                </c:pt>
                <c:pt idx="989" formatCode="0.00">
                  <c:v>506.47</c:v>
                </c:pt>
                <c:pt idx="990" formatCode="0.00">
                  <c:v>500.91499999999991</c:v>
                </c:pt>
                <c:pt idx="991" formatCode="0.00">
                  <c:v>523.1470833333334</c:v>
                </c:pt>
                <c:pt idx="992" formatCode="0.00">
                  <c:v>430.7016666666666</c:v>
                </c:pt>
                <c:pt idx="993" formatCode="0.00">
                  <c:v>514.31666666666672</c:v>
                </c:pt>
                <c:pt idx="994" formatCode="0.00">
                  <c:v>531.3678260869566</c:v>
                </c:pt>
                <c:pt idx="995" formatCode="0.00">
                  <c:v>525.99956521739148</c:v>
                </c:pt>
                <c:pt idx="996" formatCode="0.00">
                  <c:v>529.49565217391307</c:v>
                </c:pt>
                <c:pt idx="997" formatCode="0.00">
                  <c:v>546.60434782608684</c:v>
                </c:pt>
                <c:pt idx="998" formatCode="0.00">
                  <c:v>530.09565217391298</c:v>
                </c:pt>
                <c:pt idx="999" formatCode="0.00">
                  <c:v>526.91739130434792</c:v>
                </c:pt>
                <c:pt idx="1000" formatCode="0.00">
                  <c:v>528.03913043478269</c:v>
                </c:pt>
                <c:pt idx="1001" formatCode="0.00">
                  <c:v>517.79869565217371</c:v>
                </c:pt>
                <c:pt idx="1002" formatCode="0.00">
                  <c:v>348.07173913043471</c:v>
                </c:pt>
                <c:pt idx="1003" formatCode="0.00">
                  <c:v>529.32608695652186</c:v>
                </c:pt>
                <c:pt idx="1004" formatCode="0.00">
                  <c:v>518.87391304347818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F873-455C-8CB1-E6E33444ECD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08144560"/>
        <c:axId val="808138032"/>
      </c:scatterChart>
      <c:valAx>
        <c:axId val="808144560"/>
        <c:scaling>
          <c:orientation val="minMax"/>
          <c:max val="600"/>
        </c:scaling>
        <c:delete val="0"/>
        <c:axPos val="b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CL">
                    <a:solidFill>
                      <a:schemeClr val="tx1"/>
                    </a:solidFill>
                  </a:rPr>
                  <a:t>Sin</a:t>
                </a:r>
                <a:r>
                  <a:rPr lang="es-CL" baseline="0">
                    <a:solidFill>
                      <a:schemeClr val="tx1"/>
                    </a:solidFill>
                  </a:rPr>
                  <a:t> cubierta</a:t>
                </a:r>
                <a:r>
                  <a:rPr lang="es-CL">
                    <a:solidFill>
                      <a:schemeClr val="tx1"/>
                    </a:solidFill>
                  </a:rPr>
                  <a:t> ( W/m</a:t>
                </a:r>
                <a:r>
                  <a:rPr lang="es-CL" baseline="30000">
                    <a:solidFill>
                      <a:schemeClr val="tx1"/>
                    </a:solidFill>
                  </a:rPr>
                  <a:t>2</a:t>
                </a:r>
                <a:r>
                  <a:rPr lang="es-CL">
                    <a:solidFill>
                      <a:schemeClr val="tx1"/>
                    </a:solidFill>
                  </a:rPr>
                  <a:t>) </a:t>
                </a:r>
              </a:p>
            </c:rich>
          </c:tx>
          <c:layout>
            <c:manualLayout>
              <c:xMode val="edge"/>
              <c:yMode val="edge"/>
              <c:x val="0.40109951881014866"/>
              <c:y val="0.8786803732866724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s-CL"/>
            </a:p>
          </c:txPr>
        </c:title>
        <c:numFmt formatCode="0" sourceLinked="0"/>
        <c:majorTickMark val="in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s-CL"/>
          </a:p>
        </c:txPr>
        <c:crossAx val="808138032"/>
        <c:crosses val="autoZero"/>
        <c:crossBetween val="midCat"/>
      </c:valAx>
      <c:valAx>
        <c:axId val="808138032"/>
        <c:scaling>
          <c:orientation val="minMax"/>
          <c:max val="600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CL" baseline="0">
                    <a:solidFill>
                      <a:schemeClr val="tx1"/>
                    </a:solidFill>
                  </a:rPr>
                  <a:t>Cubierta plástica</a:t>
                </a:r>
                <a:r>
                  <a:rPr lang="es-CL">
                    <a:solidFill>
                      <a:schemeClr val="tx1"/>
                    </a:solidFill>
                  </a:rPr>
                  <a:t>( W/m</a:t>
                </a:r>
                <a:r>
                  <a:rPr lang="es-CL" baseline="30000">
                    <a:solidFill>
                      <a:schemeClr val="tx1"/>
                    </a:solidFill>
                  </a:rPr>
                  <a:t>2</a:t>
                </a:r>
                <a:r>
                  <a:rPr lang="es-CL">
                    <a:solidFill>
                      <a:schemeClr val="tx1"/>
                    </a:solidFill>
                  </a:rPr>
                  <a:t>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s-CL"/>
            </a:p>
          </c:txPr>
        </c:title>
        <c:numFmt formatCode="0" sourceLinked="0"/>
        <c:majorTickMark val="in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s-CL"/>
          </a:p>
        </c:txPr>
        <c:crossAx val="80814456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L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25400" cap="rnd">
              <a:noFill/>
              <a:round/>
            </a:ln>
            <a:effectLst/>
          </c:spPr>
          <c:marker>
            <c:symbol val="diamond"/>
            <c:size val="3"/>
            <c:spPr>
              <a:solidFill>
                <a:schemeClr val="tx1"/>
              </a:solidFill>
              <a:ln w="9525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tx1"/>
                </a:solidFill>
                <a:prstDash val="solid"/>
              </a:ln>
              <a:effectLst/>
            </c:spPr>
            <c:trendlineType val="linear"/>
            <c:intercept val="0"/>
            <c:dispRSqr val="0"/>
            <c:dispEq val="0"/>
          </c:trendline>
          <c:xVal>
            <c:numRef>
              <c:f>'Parámetros micrometeorológicos'!$M$5:$M$1009</c:f>
              <c:numCache>
                <c:formatCode>0.00</c:formatCode>
                <c:ptCount val="1005"/>
                <c:pt idx="0">
                  <c:v>2.3093965878823393</c:v>
                </c:pt>
                <c:pt idx="1">
                  <c:v>2.7076456532962991</c:v>
                </c:pt>
                <c:pt idx="2">
                  <c:v>2.6852527275133085</c:v>
                </c:pt>
                <c:pt idx="3">
                  <c:v>2.6896265069057521</c:v>
                </c:pt>
                <c:pt idx="4">
                  <c:v>2.459003761275337</c:v>
                </c:pt>
                <c:pt idx="5">
                  <c:v>2.5758298819310488</c:v>
                </c:pt>
                <c:pt idx="6">
                  <c:v>2.5138293460489942</c:v>
                </c:pt>
                <c:pt idx="7">
                  <c:v>2.3840023483227273</c:v>
                </c:pt>
                <c:pt idx="8">
                  <c:v>2.2703597288958175</c:v>
                </c:pt>
                <c:pt idx="9">
                  <c:v>2.2542179567333847</c:v>
                </c:pt>
                <c:pt idx="10">
                  <c:v>2.2348329480726781</c:v>
                </c:pt>
                <c:pt idx="11">
                  <c:v>2.3275457857974033</c:v>
                </c:pt>
                <c:pt idx="12">
                  <c:v>2.3345701001356649</c:v>
                </c:pt>
                <c:pt idx="13">
                  <c:v>2.3115496158218618</c:v>
                </c:pt>
                <c:pt idx="14">
                  <c:v>2.1984832169306241</c:v>
                </c:pt>
                <c:pt idx="15">
                  <c:v>2.2187380467209512</c:v>
                </c:pt>
                <c:pt idx="16">
                  <c:v>2.2497323201846715</c:v>
                </c:pt>
                <c:pt idx="17">
                  <c:v>2.1976626575757008</c:v>
                </c:pt>
                <c:pt idx="18">
                  <c:v>2.2026340963772921</c:v>
                </c:pt>
                <c:pt idx="19">
                  <c:v>2.0898430235644421</c:v>
                </c:pt>
                <c:pt idx="20">
                  <c:v>2.1000379247353029</c:v>
                </c:pt>
                <c:pt idx="21">
                  <c:v>2.0823973498983968</c:v>
                </c:pt>
                <c:pt idx="22">
                  <c:v>1.9824424889854584</c:v>
                </c:pt>
                <c:pt idx="23">
                  <c:v>1.9231966598473618</c:v>
                </c:pt>
                <c:pt idx="24">
                  <c:v>1.9108224668605265</c:v>
                </c:pt>
                <c:pt idx="25">
                  <c:v>1.7546983526579458</c:v>
                </c:pt>
                <c:pt idx="26">
                  <c:v>1.5102549897705393</c:v>
                </c:pt>
                <c:pt idx="27">
                  <c:v>1.47647583429969</c:v>
                </c:pt>
                <c:pt idx="28">
                  <c:v>1.4856503069677811</c:v>
                </c:pt>
                <c:pt idx="29">
                  <c:v>1.6598718227794953</c:v>
                </c:pt>
                <c:pt idx="30">
                  <c:v>1.8002153005251356</c:v>
                </c:pt>
                <c:pt idx="31">
                  <c:v>1.75845798675981</c:v>
                </c:pt>
                <c:pt idx="32">
                  <c:v>1.4866391970519066</c:v>
                </c:pt>
                <c:pt idx="33">
                  <c:v>1.6089625649210795</c:v>
                </c:pt>
                <c:pt idx="34">
                  <c:v>1.6671234972180746</c:v>
                </c:pt>
                <c:pt idx="35">
                  <c:v>1.5737989160238934</c:v>
                </c:pt>
                <c:pt idx="36">
                  <c:v>1.6058491139402016</c:v>
                </c:pt>
                <c:pt idx="37">
                  <c:v>1.7109752841610093</c:v>
                </c:pt>
                <c:pt idx="38">
                  <c:v>1.6648400315245528</c:v>
                </c:pt>
                <c:pt idx="39">
                  <c:v>1.4999824527087915</c:v>
                </c:pt>
                <c:pt idx="40">
                  <c:v>1.2803814694340325</c:v>
                </c:pt>
                <c:pt idx="41">
                  <c:v>1.2813044227126373</c:v>
                </c:pt>
                <c:pt idx="42">
                  <c:v>1.4283707766995388</c:v>
                </c:pt>
                <c:pt idx="43">
                  <c:v>1.4755483909035119</c:v>
                </c:pt>
                <c:pt idx="44">
                  <c:v>1.4247042099438414</c:v>
                </c:pt>
                <c:pt idx="45">
                  <c:v>1.3253693278967504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1.167523653406886</c:v>
                </c:pt>
                <c:pt idx="50">
                  <c:v>1.1417397083871275</c:v>
                </c:pt>
                <c:pt idx="51">
                  <c:v>1.2272654419333267</c:v>
                </c:pt>
                <c:pt idx="52">
                  <c:v>1.2021358330806666</c:v>
                </c:pt>
                <c:pt idx="53">
                  <c:v>0</c:v>
                </c:pt>
                <c:pt idx="54">
                  <c:v>1.1246463560490827</c:v>
                </c:pt>
                <c:pt idx="55">
                  <c:v>1.1201761121651699</c:v>
                </c:pt>
                <c:pt idx="56">
                  <c:v>1.1775291716782914</c:v>
                </c:pt>
                <c:pt idx="57">
                  <c:v>1.1935572988461789</c:v>
                </c:pt>
                <c:pt idx="58">
                  <c:v>1.1970008905537424</c:v>
                </c:pt>
                <c:pt idx="59">
                  <c:v>1.0778243070037281</c:v>
                </c:pt>
                <c:pt idx="60">
                  <c:v>1.0016664234126458</c:v>
                </c:pt>
                <c:pt idx="61">
                  <c:v>1.033907364174488</c:v>
                </c:pt>
                <c:pt idx="62">
                  <c:v>1.0813921304406942</c:v>
                </c:pt>
                <c:pt idx="63">
                  <c:v>1.0665011314046877</c:v>
                </c:pt>
                <c:pt idx="64">
                  <c:v>1.0386094967668082</c:v>
                </c:pt>
                <c:pt idx="65">
                  <c:v>0.97247418897584037</c:v>
                </c:pt>
                <c:pt idx="66">
                  <c:v>0.89422090041326285</c:v>
                </c:pt>
                <c:pt idx="67">
                  <c:v>0.94328140179004183</c:v>
                </c:pt>
                <c:pt idx="68">
                  <c:v>1.0636309037506664</c:v>
                </c:pt>
                <c:pt idx="69">
                  <c:v>0.90611165744029687</c:v>
                </c:pt>
                <c:pt idx="70">
                  <c:v>0.79592439451619879</c:v>
                </c:pt>
                <c:pt idx="71">
                  <c:v>0.92698162046762322</c:v>
                </c:pt>
                <c:pt idx="72">
                  <c:v>0.9869938536451639</c:v>
                </c:pt>
                <c:pt idx="73">
                  <c:v>1.0235638414117021</c:v>
                </c:pt>
                <c:pt idx="74">
                  <c:v>0.99037549891614085</c:v>
                </c:pt>
                <c:pt idx="75">
                  <c:v>0.98864999256753616</c:v>
                </c:pt>
                <c:pt idx="76">
                  <c:v>0.95843150142808842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0.99627741090235444</c:v>
                </c:pt>
                <c:pt idx="89">
                  <c:v>0.87701166527267826</c:v>
                </c:pt>
                <c:pt idx="90">
                  <c:v>0.78872466189399493</c:v>
                </c:pt>
                <c:pt idx="91">
                  <c:v>0.91808189288044495</c:v>
                </c:pt>
                <c:pt idx="92">
                  <c:v>1.0290873980826647</c:v>
                </c:pt>
                <c:pt idx="93">
                  <c:v>1.0772225365835477</c:v>
                </c:pt>
                <c:pt idx="94">
                  <c:v>0.90266196980185931</c:v>
                </c:pt>
                <c:pt idx="95">
                  <c:v>0.94447367308829733</c:v>
                </c:pt>
                <c:pt idx="96">
                  <c:v>0.96340772980720824</c:v>
                </c:pt>
                <c:pt idx="97">
                  <c:v>0.8823753584488383</c:v>
                </c:pt>
                <c:pt idx="98">
                  <c:v>1.0085088976244021</c:v>
                </c:pt>
                <c:pt idx="99">
                  <c:v>0.98618339448049108</c:v>
                </c:pt>
                <c:pt idx="100">
                  <c:v>0.98631657482748691</c:v>
                </c:pt>
                <c:pt idx="101">
                  <c:v>1.0112077521285634</c:v>
                </c:pt>
                <c:pt idx="102">
                  <c:v>1.1308928766402635</c:v>
                </c:pt>
                <c:pt idx="103">
                  <c:v>1.0966028429950885</c:v>
                </c:pt>
                <c:pt idx="104">
                  <c:v>1.0888975500263003</c:v>
                </c:pt>
                <c:pt idx="105">
                  <c:v>1.0619995272823803</c:v>
                </c:pt>
                <c:pt idx="106">
                  <c:v>1.0171928939846933</c:v>
                </c:pt>
                <c:pt idx="107">
                  <c:v>0.95142677573654144</c:v>
                </c:pt>
                <c:pt idx="108">
                  <c:v>0.95489835913431975</c:v>
                </c:pt>
                <c:pt idx="109">
                  <c:v>1.0394982862932742</c:v>
                </c:pt>
                <c:pt idx="110">
                  <c:v>0.99024526104029365</c:v>
                </c:pt>
                <c:pt idx="111">
                  <c:v>1.0938466847551838</c:v>
                </c:pt>
                <c:pt idx="112">
                  <c:v>1.1693133363625856</c:v>
                </c:pt>
                <c:pt idx="113">
                  <c:v>1.2648169923894266</c:v>
                </c:pt>
                <c:pt idx="114">
                  <c:v>1.2590571328615539</c:v>
                </c:pt>
                <c:pt idx="115">
                  <c:v>1.2859080230618956</c:v>
                </c:pt>
                <c:pt idx="116">
                  <c:v>1.2244062571204879</c:v>
                </c:pt>
                <c:pt idx="117">
                  <c:v>1.3329586996968037</c:v>
                </c:pt>
                <c:pt idx="118">
                  <c:v>1.3270564113477124</c:v>
                </c:pt>
                <c:pt idx="119">
                  <c:v>1.3283294264258521</c:v>
                </c:pt>
                <c:pt idx="120">
                  <c:v>1.3497046085178315</c:v>
                </c:pt>
                <c:pt idx="121">
                  <c:v>1.363633010671097</c:v>
                </c:pt>
                <c:pt idx="122">
                  <c:v>1.1829944203649869</c:v>
                </c:pt>
                <c:pt idx="123">
                  <c:v>1.3734326548034499</c:v>
                </c:pt>
                <c:pt idx="124">
                  <c:v>1.4295056053204329</c:v>
                </c:pt>
                <c:pt idx="125">
                  <c:v>1.5081540027025568</c:v>
                </c:pt>
                <c:pt idx="126">
                  <c:v>1.4839261948173297</c:v>
                </c:pt>
                <c:pt idx="127">
                  <c:v>1.5122158965087957</c:v>
                </c:pt>
                <c:pt idx="128">
                  <c:v>1.5943833406019854</c:v>
                </c:pt>
                <c:pt idx="129">
                  <c:v>1.43585620620421</c:v>
                </c:pt>
                <c:pt idx="130">
                  <c:v>1.481321656542508</c:v>
                </c:pt>
                <c:pt idx="131">
                  <c:v>1.5632115588780362</c:v>
                </c:pt>
                <c:pt idx="132">
                  <c:v>1.3130713390640179</c:v>
                </c:pt>
                <c:pt idx="133">
                  <c:v>1.6612594093655559</c:v>
                </c:pt>
                <c:pt idx="134">
                  <c:v>1.7008220331678323</c:v>
                </c:pt>
                <c:pt idx="135">
                  <c:v>1.6860621333232231</c:v>
                </c:pt>
                <c:pt idx="136">
                  <c:v>1.6627646537376544</c:v>
                </c:pt>
                <c:pt idx="137">
                  <c:v>1.7915016656364513</c:v>
                </c:pt>
                <c:pt idx="138">
                  <c:v>1.8327943170494789</c:v>
                </c:pt>
                <c:pt idx="139">
                  <c:v>1.9353360115574842</c:v>
                </c:pt>
                <c:pt idx="140">
                  <c:v>1.9577489919054614</c:v>
                </c:pt>
                <c:pt idx="141">
                  <c:v>1.8248286996387646</c:v>
                </c:pt>
                <c:pt idx="142">
                  <c:v>1.8607286181183933</c:v>
                </c:pt>
                <c:pt idx="143">
                  <c:v>1.9683151677783075</c:v>
                </c:pt>
                <c:pt idx="144">
                  <c:v>1.9708468725611836</c:v>
                </c:pt>
                <c:pt idx="145">
                  <c:v>2.049606555223888</c:v>
                </c:pt>
                <c:pt idx="146">
                  <c:v>2.0377182504268845</c:v>
                </c:pt>
                <c:pt idx="147">
                  <c:v>2.0487907922040214</c:v>
                </c:pt>
                <c:pt idx="148">
                  <c:v>2.0811326211057071</c:v>
                </c:pt>
                <c:pt idx="149">
                  <c:v>1.996596916446135</c:v>
                </c:pt>
                <c:pt idx="150">
                  <c:v>2.0342138503703526</c:v>
                </c:pt>
                <c:pt idx="151">
                  <c:v>2.2124281494635549</c:v>
                </c:pt>
                <c:pt idx="152">
                  <c:v>2.3366718948466731</c:v>
                </c:pt>
                <c:pt idx="153">
                  <c:v>2.1638151547288316</c:v>
                </c:pt>
                <c:pt idx="154">
                  <c:v>2.3220215016761401</c:v>
                </c:pt>
                <c:pt idx="155">
                  <c:v>2.2392929253343707</c:v>
                </c:pt>
                <c:pt idx="156">
                  <c:v>2.2374059448153782</c:v>
                </c:pt>
                <c:pt idx="157">
                  <c:v>2.3062614846650535</c:v>
                </c:pt>
                <c:pt idx="158">
                  <c:v>2.4561345791593285</c:v>
                </c:pt>
                <c:pt idx="159">
                  <c:v>2.5229999015445563</c:v>
                </c:pt>
                <c:pt idx="160">
                  <c:v>2.3763203366267982</c:v>
                </c:pt>
                <c:pt idx="161">
                  <c:v>2.5023191339436326</c:v>
                </c:pt>
                <c:pt idx="162">
                  <c:v>2.5538423385556643</c:v>
                </c:pt>
                <c:pt idx="163">
                  <c:v>2.5337330336514303</c:v>
                </c:pt>
                <c:pt idx="164">
                  <c:v>2.6171343757153727</c:v>
                </c:pt>
                <c:pt idx="165">
                  <c:v>2.6714288214847355</c:v>
                </c:pt>
                <c:pt idx="166">
                  <c:v>2.6940240080905657</c:v>
                </c:pt>
                <c:pt idx="167">
                  <c:v>2.6398458592911349</c:v>
                </c:pt>
                <c:pt idx="168">
                  <c:v>2.6865789867407246</c:v>
                </c:pt>
                <c:pt idx="169">
                  <c:v>2.9105917062974171</c:v>
                </c:pt>
                <c:pt idx="170">
                  <c:v>2.9610818396290575</c:v>
                </c:pt>
                <c:pt idx="171">
                  <c:v>2.7405211888112322</c:v>
                </c:pt>
                <c:pt idx="172">
                  <c:v>2.9091728698831063</c:v>
                </c:pt>
                <c:pt idx="173">
                  <c:v>2.9316624036041645</c:v>
                </c:pt>
                <c:pt idx="174">
                  <c:v>2.9577619384386233</c:v>
                </c:pt>
                <c:pt idx="175">
                  <c:v>3.0719380415452759</c:v>
                </c:pt>
                <c:pt idx="176">
                  <c:v>3.1573255915377785</c:v>
                </c:pt>
                <c:pt idx="177">
                  <c:v>3.1499253944028696</c:v>
                </c:pt>
                <c:pt idx="178">
                  <c:v>3.2212542469960805</c:v>
                </c:pt>
                <c:pt idx="179">
                  <c:v>3.2470501748843819</c:v>
                </c:pt>
                <c:pt idx="180">
                  <c:v>3.3619000364795024</c:v>
                </c:pt>
                <c:pt idx="181">
                  <c:v>3.2669750410438083</c:v>
                </c:pt>
                <c:pt idx="182">
                  <c:v>3.0708499088120362</c:v>
                </c:pt>
                <c:pt idx="183">
                  <c:v>2.9692698905018018</c:v>
                </c:pt>
                <c:pt idx="184">
                  <c:v>3.3388545008188482</c:v>
                </c:pt>
                <c:pt idx="185">
                  <c:v>3.3223377152084281</c:v>
                </c:pt>
                <c:pt idx="186">
                  <c:v>3.3305589994681548</c:v>
                </c:pt>
                <c:pt idx="187">
                  <c:v>3.3689732954804112</c:v>
                </c:pt>
                <c:pt idx="188">
                  <c:v>3.5278388969571348</c:v>
                </c:pt>
                <c:pt idx="189">
                  <c:v>3.6837473636426372</c:v>
                </c:pt>
                <c:pt idx="190">
                  <c:v>3.5020342444906332</c:v>
                </c:pt>
                <c:pt idx="191">
                  <c:v>3.5688111937689948</c:v>
                </c:pt>
                <c:pt idx="192">
                  <c:v>3.5371546635903677</c:v>
                </c:pt>
                <c:pt idx="193">
                  <c:v>3.6175042832285378</c:v>
                </c:pt>
                <c:pt idx="194">
                  <c:v>3.6160116338883408</c:v>
                </c:pt>
                <c:pt idx="195">
                  <c:v>3.608566497960974</c:v>
                </c:pt>
                <c:pt idx="196">
                  <c:v>3.7053351324620718</c:v>
                </c:pt>
                <c:pt idx="197">
                  <c:v>3.7454339276512632</c:v>
                </c:pt>
                <c:pt idx="198">
                  <c:v>3.6854511748268388</c:v>
                </c:pt>
                <c:pt idx="199">
                  <c:v>3.7898248064804756</c:v>
                </c:pt>
                <c:pt idx="200">
                  <c:v>3.8637776695685462</c:v>
                </c:pt>
                <c:pt idx="201">
                  <c:v>3.7588459577929276</c:v>
                </c:pt>
                <c:pt idx="202">
                  <c:v>4.02535471463157</c:v>
                </c:pt>
                <c:pt idx="203">
                  <c:v>3.8671946688166972</c:v>
                </c:pt>
                <c:pt idx="204">
                  <c:v>3.9552507939193289</c:v>
                </c:pt>
                <c:pt idx="205">
                  <c:v>3.9558170762605758</c:v>
                </c:pt>
                <c:pt idx="206">
                  <c:v>3.9958064508499005</c:v>
                </c:pt>
                <c:pt idx="207">
                  <c:v>4.2021544981957843</c:v>
                </c:pt>
                <c:pt idx="208">
                  <c:v>4.12844810194402</c:v>
                </c:pt>
                <c:pt idx="209">
                  <c:v>4.2362082658352103</c:v>
                </c:pt>
                <c:pt idx="210">
                  <c:v>4.1447811570546582</c:v>
                </c:pt>
                <c:pt idx="211">
                  <c:v>4.2142121316942349</c:v>
                </c:pt>
                <c:pt idx="212">
                  <c:v>4.1028957951401885</c:v>
                </c:pt>
                <c:pt idx="213">
                  <c:v>4.1452585519434422</c:v>
                </c:pt>
                <c:pt idx="214">
                  <c:v>4.1191006671417387</c:v>
                </c:pt>
                <c:pt idx="215">
                  <c:v>4.1755788999531172</c:v>
                </c:pt>
                <c:pt idx="216">
                  <c:v>4.0242348635053213</c:v>
                </c:pt>
                <c:pt idx="217">
                  <c:v>4.2274574323320362</c:v>
                </c:pt>
                <c:pt idx="218">
                  <c:v>4.3484750404107944</c:v>
                </c:pt>
                <c:pt idx="219">
                  <c:v>4.5031846581506283</c:v>
                </c:pt>
                <c:pt idx="220">
                  <c:v>4.5102764739678278</c:v>
                </c:pt>
                <c:pt idx="221">
                  <c:v>4.4204721610605295</c:v>
                </c:pt>
                <c:pt idx="222">
                  <c:v>4.366530224851175</c:v>
                </c:pt>
                <c:pt idx="223">
                  <c:v>4.4999059433434097</c:v>
                </c:pt>
                <c:pt idx="224">
                  <c:v>4.6046714132113156</c:v>
                </c:pt>
                <c:pt idx="225">
                  <c:v>4.6232675279074424</c:v>
                </c:pt>
                <c:pt idx="226">
                  <c:v>4.5547578856332667</c:v>
                </c:pt>
                <c:pt idx="227">
                  <c:v>4.6383931489497368</c:v>
                </c:pt>
                <c:pt idx="228">
                  <c:v>4.5029035528971901</c:v>
                </c:pt>
                <c:pt idx="229">
                  <c:v>4.6313392210853115</c:v>
                </c:pt>
                <c:pt idx="230">
                  <c:v>4.5782953997190639</c:v>
                </c:pt>
                <c:pt idx="231">
                  <c:v>4.6021131345889952</c:v>
                </c:pt>
                <c:pt idx="232">
                  <c:v>4.6042371898665211</c:v>
                </c:pt>
                <c:pt idx="233">
                  <c:v>4.5763289946769223</c:v>
                </c:pt>
                <c:pt idx="234">
                  <c:v>4.6680800742162765</c:v>
                </c:pt>
                <c:pt idx="235">
                  <c:v>4.663632501726422</c:v>
                </c:pt>
                <c:pt idx="236">
                  <c:v>4.8178703569111541</c:v>
                </c:pt>
                <c:pt idx="237">
                  <c:v>4.7119578593499911</c:v>
                </c:pt>
                <c:pt idx="238">
                  <c:v>4.8134883686661718</c:v>
                </c:pt>
                <c:pt idx="239">
                  <c:v>4.8545056628180738</c:v>
                </c:pt>
                <c:pt idx="240">
                  <c:v>4.9152822236969804</c:v>
                </c:pt>
                <c:pt idx="241">
                  <c:v>4.7977120963679543</c:v>
                </c:pt>
                <c:pt idx="242">
                  <c:v>4.9147276299516056</c:v>
                </c:pt>
                <c:pt idx="243">
                  <c:v>4.897977889539721</c:v>
                </c:pt>
                <c:pt idx="244">
                  <c:v>4.6913737634327601</c:v>
                </c:pt>
                <c:pt idx="245">
                  <c:v>4.8337987830658626</c:v>
                </c:pt>
                <c:pt idx="246">
                  <c:v>4.9352700647855103</c:v>
                </c:pt>
                <c:pt idx="247">
                  <c:v>4.9202359601070649</c:v>
                </c:pt>
                <c:pt idx="248">
                  <c:v>4.9685570931224721</c:v>
                </c:pt>
                <c:pt idx="249">
                  <c:v>4.9126595505205257</c:v>
                </c:pt>
                <c:pt idx="250">
                  <c:v>4.9587714796611193</c:v>
                </c:pt>
                <c:pt idx="251">
                  <c:v>4.9411290057791488</c:v>
                </c:pt>
                <c:pt idx="252">
                  <c:v>4.9901621877234934</c:v>
                </c:pt>
                <c:pt idx="253">
                  <c:v>5.0454737351635988</c:v>
                </c:pt>
                <c:pt idx="254">
                  <c:v>4.914150859842362</c:v>
                </c:pt>
                <c:pt idx="255">
                  <c:v>4.9043814790260551</c:v>
                </c:pt>
                <c:pt idx="256">
                  <c:v>5.0478088148980271</c:v>
                </c:pt>
                <c:pt idx="257">
                  <c:v>5.0599261637754633</c:v>
                </c:pt>
                <c:pt idx="258">
                  <c:v>5.1316822378764471</c:v>
                </c:pt>
                <c:pt idx="259">
                  <c:v>5.0407617227118804</c:v>
                </c:pt>
                <c:pt idx="260">
                  <c:v>5.1153186051236377</c:v>
                </c:pt>
                <c:pt idx="261">
                  <c:v>5.1608600242439788</c:v>
                </c:pt>
                <c:pt idx="262">
                  <c:v>5.1017679354774463</c:v>
                </c:pt>
                <c:pt idx="263">
                  <c:v>5.1803060842178814</c:v>
                </c:pt>
                <c:pt idx="264">
                  <c:v>5.1989916599729797</c:v>
                </c:pt>
                <c:pt idx="265">
                  <c:v>5.1848469780615352</c:v>
                </c:pt>
                <c:pt idx="266">
                  <c:v>5.0511049948134534</c:v>
                </c:pt>
                <c:pt idx="267">
                  <c:v>5.0494778923741741</c:v>
                </c:pt>
                <c:pt idx="268">
                  <c:v>5.0911523243659023</c:v>
                </c:pt>
                <c:pt idx="269">
                  <c:v>5.174203235193553</c:v>
                </c:pt>
                <c:pt idx="270">
                  <c:v>5.2576437888241907</c:v>
                </c:pt>
                <c:pt idx="271">
                  <c:v>5.0918379392474273</c:v>
                </c:pt>
                <c:pt idx="272">
                  <c:v>5.2486394579191069</c:v>
                </c:pt>
                <c:pt idx="273">
                  <c:v>5.1350162364857734</c:v>
                </c:pt>
                <c:pt idx="274">
                  <c:v>5.2265276444249116</c:v>
                </c:pt>
                <c:pt idx="275">
                  <c:v>5.0692145784281877</c:v>
                </c:pt>
                <c:pt idx="276">
                  <c:v>5.0378047956444911</c:v>
                </c:pt>
                <c:pt idx="277">
                  <c:v>4.9661978282750381</c:v>
                </c:pt>
                <c:pt idx="278">
                  <c:v>5.0611699168524771</c:v>
                </c:pt>
                <c:pt idx="279">
                  <c:v>5.0613166424253047</c:v>
                </c:pt>
                <c:pt idx="280">
                  <c:v>5.0765028442247306</c:v>
                </c:pt>
                <c:pt idx="281">
                  <c:v>5.0344203823071823</c:v>
                </c:pt>
                <c:pt idx="282">
                  <c:v>4.8587289411579011</c:v>
                </c:pt>
                <c:pt idx="283">
                  <c:v>5.0617410889865555</c:v>
                </c:pt>
                <c:pt idx="284">
                  <c:v>5.0704970397526656</c:v>
                </c:pt>
                <c:pt idx="285">
                  <c:v>5.0936738544010352</c:v>
                </c:pt>
                <c:pt idx="286">
                  <c:v>4.952996157027914</c:v>
                </c:pt>
                <c:pt idx="287">
                  <c:v>5.0705146611510781</c:v>
                </c:pt>
                <c:pt idx="288">
                  <c:v>5.0369508880662295</c:v>
                </c:pt>
                <c:pt idx="289">
                  <c:v>4.9037899434034244</c:v>
                </c:pt>
                <c:pt idx="290">
                  <c:v>4.7857540496432032</c:v>
                </c:pt>
                <c:pt idx="291">
                  <c:v>4.8274395362737712</c:v>
                </c:pt>
                <c:pt idx="292">
                  <c:v>4.843918220451557</c:v>
                </c:pt>
                <c:pt idx="293">
                  <c:v>4.9813364957173771</c:v>
                </c:pt>
                <c:pt idx="294">
                  <c:v>4.8626217131037359</c:v>
                </c:pt>
                <c:pt idx="295">
                  <c:v>4.8624595024115447</c:v>
                </c:pt>
                <c:pt idx="296">
                  <c:v>4.808288657357874</c:v>
                </c:pt>
                <c:pt idx="297">
                  <c:v>4.8078207094617653</c:v>
                </c:pt>
                <c:pt idx="298">
                  <c:v>4.7369256362557293</c:v>
                </c:pt>
                <c:pt idx="299">
                  <c:v>4.6362713170938692</c:v>
                </c:pt>
                <c:pt idx="300">
                  <c:v>4.6472353552101611</c:v>
                </c:pt>
                <c:pt idx="301">
                  <c:v>4.7473214914656321</c:v>
                </c:pt>
                <c:pt idx="302">
                  <c:v>4.7832247689310137</c:v>
                </c:pt>
                <c:pt idx="303">
                  <c:v>4.715165239089715</c:v>
                </c:pt>
                <c:pt idx="304">
                  <c:v>4.6034814022312229</c:v>
                </c:pt>
                <c:pt idx="305">
                  <c:v>4.7314522430145312</c:v>
                </c:pt>
                <c:pt idx="306">
                  <c:v>4.6806315034840047</c:v>
                </c:pt>
                <c:pt idx="307">
                  <c:v>4.6969186494386417</c:v>
                </c:pt>
                <c:pt idx="308">
                  <c:v>4.7387372124132936</c:v>
                </c:pt>
                <c:pt idx="309">
                  <c:v>4.7190952110482582</c:v>
                </c:pt>
                <c:pt idx="310">
                  <c:v>4.729278314927611</c:v>
                </c:pt>
                <c:pt idx="311">
                  <c:v>4.7163555891451789</c:v>
                </c:pt>
                <c:pt idx="312">
                  <c:v>4.5274297455258932</c:v>
                </c:pt>
                <c:pt idx="313">
                  <c:v>4.6299661956526244</c:v>
                </c:pt>
                <c:pt idx="314">
                  <c:v>4.6065303438364396</c:v>
                </c:pt>
                <c:pt idx="315">
                  <c:v>4.2770775821656137</c:v>
                </c:pt>
                <c:pt idx="316">
                  <c:v>4.2720058789115889</c:v>
                </c:pt>
                <c:pt idx="317">
                  <c:v>4.3176817271183063</c:v>
                </c:pt>
                <c:pt idx="318">
                  <c:v>4.3662807310123712</c:v>
                </c:pt>
                <c:pt idx="319">
                  <c:v>4.3963729373051157</c:v>
                </c:pt>
                <c:pt idx="320">
                  <c:v>4.3685662005999619</c:v>
                </c:pt>
                <c:pt idx="321">
                  <c:v>4.3367529685487458</c:v>
                </c:pt>
                <c:pt idx="322">
                  <c:v>4.3330025234254439</c:v>
                </c:pt>
                <c:pt idx="323">
                  <c:v>4.2047892400962468</c:v>
                </c:pt>
                <c:pt idx="324">
                  <c:v>4.210351024957748</c:v>
                </c:pt>
                <c:pt idx="325">
                  <c:v>4.1035905611799297</c:v>
                </c:pt>
                <c:pt idx="326">
                  <c:v>4.1377450941409286</c:v>
                </c:pt>
                <c:pt idx="327">
                  <c:v>4.122133156727096</c:v>
                </c:pt>
                <c:pt idx="328">
                  <c:v>4.0765743362393732</c:v>
                </c:pt>
                <c:pt idx="329">
                  <c:v>4.1323912995634897</c:v>
                </c:pt>
                <c:pt idx="330">
                  <c:v>4.0934193709818931</c:v>
                </c:pt>
                <c:pt idx="331">
                  <c:v>3.963097457582085</c:v>
                </c:pt>
                <c:pt idx="332">
                  <c:v>3.8862004168596544</c:v>
                </c:pt>
                <c:pt idx="333">
                  <c:v>3.9286606773352792</c:v>
                </c:pt>
                <c:pt idx="334">
                  <c:v>3.8101703407298824</c:v>
                </c:pt>
                <c:pt idx="335">
                  <c:v>3.8937462821928013</c:v>
                </c:pt>
                <c:pt idx="336">
                  <c:v>3.7758766358364082</c:v>
                </c:pt>
                <c:pt idx="337">
                  <c:v>3.7504153937649676</c:v>
                </c:pt>
                <c:pt idx="338">
                  <c:v>3.7913056600325987</c:v>
                </c:pt>
                <c:pt idx="339">
                  <c:v>3.7600310444799838</c:v>
                </c:pt>
                <c:pt idx="340">
                  <c:v>3.7849553823752378</c:v>
                </c:pt>
                <c:pt idx="341">
                  <c:v>3.7157373178173185</c:v>
                </c:pt>
                <c:pt idx="342">
                  <c:v>3.6805309184698975</c:v>
                </c:pt>
                <c:pt idx="343">
                  <c:v>3.6415029915549475</c:v>
                </c:pt>
                <c:pt idx="344">
                  <c:v>3.497584535494517</c:v>
                </c:pt>
                <c:pt idx="345">
                  <c:v>3.487234783187394</c:v>
                </c:pt>
                <c:pt idx="346">
                  <c:v>3.3269897276405613</c:v>
                </c:pt>
                <c:pt idx="347">
                  <c:v>3.3030289374704496</c:v>
                </c:pt>
                <c:pt idx="348">
                  <c:v>3.1264013974284732</c:v>
                </c:pt>
                <c:pt idx="349">
                  <c:v>3.2336536777766334</c:v>
                </c:pt>
                <c:pt idx="350">
                  <c:v>3.1485196947152652</c:v>
                </c:pt>
                <c:pt idx="351">
                  <c:v>3.3043899638853533</c:v>
                </c:pt>
                <c:pt idx="352">
                  <c:v>3.2663008604235433</c:v>
                </c:pt>
                <c:pt idx="353">
                  <c:v>3.2025772530217287</c:v>
                </c:pt>
                <c:pt idx="354">
                  <c:v>2.4183411142375024</c:v>
                </c:pt>
                <c:pt idx="355">
                  <c:v>3.139738474312725</c:v>
                </c:pt>
                <c:pt idx="356">
                  <c:v>3.0438853985429968</c:v>
                </c:pt>
                <c:pt idx="357">
                  <c:v>3.0315942631088713</c:v>
                </c:pt>
                <c:pt idx="358">
                  <c:v>2.8794707004538811</c:v>
                </c:pt>
                <c:pt idx="359">
                  <c:v>2.9266935598658126</c:v>
                </c:pt>
                <c:pt idx="360">
                  <c:v>2.9114400558336198</c:v>
                </c:pt>
                <c:pt idx="361">
                  <c:v>2.8887247026788065</c:v>
                </c:pt>
                <c:pt idx="362">
                  <c:v>2.8755617772476891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2.0609771959782353</c:v>
                </c:pt>
                <c:pt idx="388">
                  <c:v>2.0403143132044312</c:v>
                </c:pt>
                <c:pt idx="389">
                  <c:v>1.8687908378554656</c:v>
                </c:pt>
                <c:pt idx="390">
                  <c:v>1.8956909062087428</c:v>
                </c:pt>
                <c:pt idx="391">
                  <c:v>1.7315046465558068</c:v>
                </c:pt>
                <c:pt idx="392">
                  <c:v>1.8237082884555926</c:v>
                </c:pt>
                <c:pt idx="393">
                  <c:v>1.8944782842681256</c:v>
                </c:pt>
                <c:pt idx="394">
                  <c:v>1.7822384410961238</c:v>
                </c:pt>
                <c:pt idx="395">
                  <c:v>1.66733301221231</c:v>
                </c:pt>
                <c:pt idx="396">
                  <c:v>1.6451212555001833</c:v>
                </c:pt>
                <c:pt idx="397">
                  <c:v>1.6043435070166079</c:v>
                </c:pt>
                <c:pt idx="398">
                  <c:v>1.637169691916448</c:v>
                </c:pt>
                <c:pt idx="399">
                  <c:v>1.582605627158588</c:v>
                </c:pt>
                <c:pt idx="400">
                  <c:v>1.6548535494785201</c:v>
                </c:pt>
                <c:pt idx="401">
                  <c:v>1.6691710785403957</c:v>
                </c:pt>
                <c:pt idx="402">
                  <c:v>1.6322797683889492</c:v>
                </c:pt>
                <c:pt idx="403">
                  <c:v>1.557149753133569</c:v>
                </c:pt>
                <c:pt idx="404">
                  <c:v>1.4430353117028234</c:v>
                </c:pt>
                <c:pt idx="405">
                  <c:v>1.3537797912716059</c:v>
                </c:pt>
                <c:pt idx="406">
                  <c:v>1.3099411699511083</c:v>
                </c:pt>
                <c:pt idx="407">
                  <c:v>1.4342813605013547</c:v>
                </c:pt>
                <c:pt idx="408">
                  <c:v>1.4099741543988893</c:v>
                </c:pt>
                <c:pt idx="409">
                  <c:v>1.3212679921124295</c:v>
                </c:pt>
                <c:pt idx="410">
                  <c:v>1.3558297521419316</c:v>
                </c:pt>
                <c:pt idx="411">
                  <c:v>1.3220502772594065</c:v>
                </c:pt>
                <c:pt idx="412">
                  <c:v>1.1875366702899475</c:v>
                </c:pt>
                <c:pt idx="413">
                  <c:v>0.95932562526468268</c:v>
                </c:pt>
                <c:pt idx="414">
                  <c:v>0.96931084413799917</c:v>
                </c:pt>
                <c:pt idx="415">
                  <c:v>1.1249236486341887</c:v>
                </c:pt>
                <c:pt idx="416">
                  <c:v>1.1505381424408401</c:v>
                </c:pt>
                <c:pt idx="417">
                  <c:v>1.0702947819255677</c:v>
                </c:pt>
                <c:pt idx="418">
                  <c:v>0.99395767035389981</c:v>
                </c:pt>
                <c:pt idx="419">
                  <c:v>1.0384041160556303</c:v>
                </c:pt>
                <c:pt idx="420">
                  <c:v>1.1710724886650425</c:v>
                </c:pt>
                <c:pt idx="421">
                  <c:v>0.97183576844797581</c:v>
                </c:pt>
                <c:pt idx="422">
                  <c:v>1.0476210050771564</c:v>
                </c:pt>
                <c:pt idx="423">
                  <c:v>0.85060680491534202</c:v>
                </c:pt>
                <c:pt idx="424">
                  <c:v>1.2176124221610867</c:v>
                </c:pt>
                <c:pt idx="425">
                  <c:v>1.0867489574599247</c:v>
                </c:pt>
                <c:pt idx="426">
                  <c:v>1.0569824444125477</c:v>
                </c:pt>
                <c:pt idx="427">
                  <c:v>1.0360262177400166</c:v>
                </c:pt>
                <c:pt idx="428">
                  <c:v>0.98040787197808466</c:v>
                </c:pt>
                <c:pt idx="429">
                  <c:v>0.89743743328584469</c:v>
                </c:pt>
                <c:pt idx="430">
                  <c:v>0.87749468302319822</c:v>
                </c:pt>
                <c:pt idx="431">
                  <c:v>0.92459130086012031</c:v>
                </c:pt>
                <c:pt idx="432">
                  <c:v>0.85029367948755241</c:v>
                </c:pt>
                <c:pt idx="433">
                  <c:v>0.85022348474837384</c:v>
                </c:pt>
                <c:pt idx="434">
                  <c:v>0.94971455011380901</c:v>
                </c:pt>
                <c:pt idx="435">
                  <c:v>0.99631456240110272</c:v>
                </c:pt>
                <c:pt idx="436">
                  <c:v>1.034477854354354</c:v>
                </c:pt>
                <c:pt idx="437">
                  <c:v>0.84971266997598394</c:v>
                </c:pt>
                <c:pt idx="438">
                  <c:v>0.80314448742012445</c:v>
                </c:pt>
                <c:pt idx="439">
                  <c:v>0.81748156978479569</c:v>
                </c:pt>
                <c:pt idx="440">
                  <c:v>0.94405033047929388</c:v>
                </c:pt>
                <c:pt idx="441">
                  <c:v>0.85557858189183944</c:v>
                </c:pt>
                <c:pt idx="442">
                  <c:v>0.85061569771683621</c:v>
                </c:pt>
                <c:pt idx="443">
                  <c:v>0.79364824260789313</c:v>
                </c:pt>
                <c:pt idx="444">
                  <c:v>0.99890747427641724</c:v>
                </c:pt>
                <c:pt idx="445">
                  <c:v>0.9439963609072487</c:v>
                </c:pt>
                <c:pt idx="446">
                  <c:v>0.87198881243811777</c:v>
                </c:pt>
                <c:pt idx="447">
                  <c:v>0.89803472448013544</c:v>
                </c:pt>
                <c:pt idx="448">
                  <c:v>0.95792294266594857</c:v>
                </c:pt>
                <c:pt idx="449">
                  <c:v>0.97117519205065905</c:v>
                </c:pt>
                <c:pt idx="450">
                  <c:v>0.91400019183621006</c:v>
                </c:pt>
                <c:pt idx="451">
                  <c:v>0.88941257065392443</c:v>
                </c:pt>
                <c:pt idx="452">
                  <c:v>0.80143078951731661</c:v>
                </c:pt>
                <c:pt idx="453">
                  <c:v>0.9649135612856764</c:v>
                </c:pt>
                <c:pt idx="454">
                  <c:v>0.94446164445766922</c:v>
                </c:pt>
                <c:pt idx="455">
                  <c:v>1.0238110538886043</c:v>
                </c:pt>
                <c:pt idx="456">
                  <c:v>1.0080664023696975</c:v>
                </c:pt>
                <c:pt idx="457">
                  <c:v>0.92233329192588032</c:v>
                </c:pt>
                <c:pt idx="458">
                  <c:v>0.98720542649259357</c:v>
                </c:pt>
                <c:pt idx="459">
                  <c:v>0.97023415097517574</c:v>
                </c:pt>
                <c:pt idx="460">
                  <c:v>0.83657886334291121</c:v>
                </c:pt>
                <c:pt idx="461">
                  <c:v>0.92012232518337367</c:v>
                </c:pt>
                <c:pt idx="462">
                  <c:v>0.99728370098139596</c:v>
                </c:pt>
                <c:pt idx="463">
                  <c:v>0.96036890801323338</c:v>
                </c:pt>
                <c:pt idx="464">
                  <c:v>0.9983293552196586</c:v>
                </c:pt>
                <c:pt idx="465">
                  <c:v>1.127435748774956</c:v>
                </c:pt>
                <c:pt idx="466">
                  <c:v>1.0442661850319417</c:v>
                </c:pt>
                <c:pt idx="467">
                  <c:v>0.97320511491815032</c:v>
                </c:pt>
                <c:pt idx="468">
                  <c:v>0.94087077487126725</c:v>
                </c:pt>
                <c:pt idx="469">
                  <c:v>1.0914209073834038</c:v>
                </c:pt>
                <c:pt idx="470">
                  <c:v>1.1784175653894422</c:v>
                </c:pt>
                <c:pt idx="471">
                  <c:v>1.1742168459910525</c:v>
                </c:pt>
                <c:pt idx="472">
                  <c:v>1.2198009660307976</c:v>
                </c:pt>
                <c:pt idx="473">
                  <c:v>1.1795139636202008</c:v>
                </c:pt>
                <c:pt idx="474">
                  <c:v>1.112798532787552</c:v>
                </c:pt>
                <c:pt idx="475">
                  <c:v>0.98136209003187069</c:v>
                </c:pt>
                <c:pt idx="476">
                  <c:v>1.0873007952936979</c:v>
                </c:pt>
                <c:pt idx="477">
                  <c:v>1.1436889462816635</c:v>
                </c:pt>
                <c:pt idx="478">
                  <c:v>1.1043346269145824</c:v>
                </c:pt>
                <c:pt idx="479">
                  <c:v>1.1776401474438867</c:v>
                </c:pt>
                <c:pt idx="480">
                  <c:v>1.1222135090962091</c:v>
                </c:pt>
                <c:pt idx="481">
                  <c:v>1.2305854535688745</c:v>
                </c:pt>
                <c:pt idx="482">
                  <c:v>1.3501513255084983</c:v>
                </c:pt>
                <c:pt idx="483">
                  <c:v>1.2123479872826699</c:v>
                </c:pt>
                <c:pt idx="484">
                  <c:v>1.2965186375623519</c:v>
                </c:pt>
                <c:pt idx="485">
                  <c:v>1.2909472263522177</c:v>
                </c:pt>
                <c:pt idx="486">
                  <c:v>1.3197756460275034</c:v>
                </c:pt>
                <c:pt idx="487">
                  <c:v>1.3727964686192706</c:v>
                </c:pt>
                <c:pt idx="488">
                  <c:v>1.4652350215633927</c:v>
                </c:pt>
                <c:pt idx="489">
                  <c:v>1.3220835045349963</c:v>
                </c:pt>
                <c:pt idx="490">
                  <c:v>1.2751579836428102</c:v>
                </c:pt>
                <c:pt idx="491">
                  <c:v>1.3853683825221832</c:v>
                </c:pt>
                <c:pt idx="492">
                  <c:v>1.477625414534365</c:v>
                </c:pt>
                <c:pt idx="493">
                  <c:v>1.5653427672350688</c:v>
                </c:pt>
                <c:pt idx="494">
                  <c:v>1.3719712844819114</c:v>
                </c:pt>
                <c:pt idx="495">
                  <c:v>1.5473199082942004</c:v>
                </c:pt>
                <c:pt idx="496">
                  <c:v>1.5951783258273557</c:v>
                </c:pt>
                <c:pt idx="497">
                  <c:v>1.7167123578254579</c:v>
                </c:pt>
                <c:pt idx="498">
                  <c:v>1.7152775668004294</c:v>
                </c:pt>
                <c:pt idx="499">
                  <c:v>1.762217098187379</c:v>
                </c:pt>
                <c:pt idx="500">
                  <c:v>1.6022452249438219</c:v>
                </c:pt>
                <c:pt idx="501">
                  <c:v>1.6243581789192068</c:v>
                </c:pt>
                <c:pt idx="502">
                  <c:v>1.8120628526179208</c:v>
                </c:pt>
                <c:pt idx="503">
                  <c:v>1.9063205015535065</c:v>
                </c:pt>
                <c:pt idx="504">
                  <c:v>1.9572657059487828</c:v>
                </c:pt>
                <c:pt idx="505">
                  <c:v>1.7501249616789409</c:v>
                </c:pt>
                <c:pt idx="506">
                  <c:v>1.8390442230148845</c:v>
                </c:pt>
                <c:pt idx="507">
                  <c:v>1.9309827212612798</c:v>
                </c:pt>
                <c:pt idx="508">
                  <c:v>1.9720089994346537</c:v>
                </c:pt>
                <c:pt idx="509">
                  <c:v>2.0221160975943797</c:v>
                </c:pt>
                <c:pt idx="510">
                  <c:v>1.9454803999367623</c:v>
                </c:pt>
                <c:pt idx="511">
                  <c:v>1.7353157204821592</c:v>
                </c:pt>
                <c:pt idx="512">
                  <c:v>2.0464195390790421</c:v>
                </c:pt>
                <c:pt idx="513">
                  <c:v>2.2414946467638237</c:v>
                </c:pt>
                <c:pt idx="514">
                  <c:v>2.2603516887591817</c:v>
                </c:pt>
                <c:pt idx="515">
                  <c:v>2.3157402668145468</c:v>
                </c:pt>
                <c:pt idx="516">
                  <c:v>2.3230281169348546</c:v>
                </c:pt>
                <c:pt idx="517">
                  <c:v>2.2608888302968775</c:v>
                </c:pt>
                <c:pt idx="518">
                  <c:v>2.227927210279613</c:v>
                </c:pt>
                <c:pt idx="519">
                  <c:v>2.2083447681830148</c:v>
                </c:pt>
                <c:pt idx="520">
                  <c:v>2.1160593134228192</c:v>
                </c:pt>
                <c:pt idx="521">
                  <c:v>2.3212848331335922</c:v>
                </c:pt>
                <c:pt idx="522">
                  <c:v>2.4960707386269507</c:v>
                </c:pt>
                <c:pt idx="523">
                  <c:v>2.4760938230773517</c:v>
                </c:pt>
                <c:pt idx="524">
                  <c:v>2.5419838077500185</c:v>
                </c:pt>
                <c:pt idx="525">
                  <c:v>2.5159212648200939</c:v>
                </c:pt>
                <c:pt idx="526">
                  <c:v>2.63067567777495</c:v>
                </c:pt>
                <c:pt idx="527">
                  <c:v>2.5328198769813999</c:v>
                </c:pt>
                <c:pt idx="528">
                  <c:v>2.7043186727288555</c:v>
                </c:pt>
                <c:pt idx="529">
                  <c:v>2.75302061779013</c:v>
                </c:pt>
                <c:pt idx="530">
                  <c:v>2.8681920826891072</c:v>
                </c:pt>
                <c:pt idx="531">
                  <c:v>2.7585264214062355</c:v>
                </c:pt>
                <c:pt idx="532">
                  <c:v>2.8536154738236346</c:v>
                </c:pt>
                <c:pt idx="533">
                  <c:v>2.8193836812016735</c:v>
                </c:pt>
                <c:pt idx="534">
                  <c:v>2.844170002881814</c:v>
                </c:pt>
                <c:pt idx="535">
                  <c:v>2.6971258963214919</c:v>
                </c:pt>
                <c:pt idx="536">
                  <c:v>3.079014071885164</c:v>
                </c:pt>
                <c:pt idx="537">
                  <c:v>2.9878299368100363</c:v>
                </c:pt>
                <c:pt idx="538">
                  <c:v>2.8934479126636896</c:v>
                </c:pt>
                <c:pt idx="539">
                  <c:v>3.0263526506673752</c:v>
                </c:pt>
                <c:pt idx="540">
                  <c:v>3.1441071359495325</c:v>
                </c:pt>
                <c:pt idx="541">
                  <c:v>3.1928165559741433</c:v>
                </c:pt>
                <c:pt idx="542">
                  <c:v>3.2741621096924058</c:v>
                </c:pt>
                <c:pt idx="543">
                  <c:v>3.2945063045866769</c:v>
                </c:pt>
                <c:pt idx="544">
                  <c:v>3.2719864875258193</c:v>
                </c:pt>
                <c:pt idx="545">
                  <c:v>3.2442661596247384</c:v>
                </c:pt>
                <c:pt idx="546">
                  <c:v>3.4275838174578479</c:v>
                </c:pt>
                <c:pt idx="547">
                  <c:v>3.388759958880732</c:v>
                </c:pt>
                <c:pt idx="548">
                  <c:v>3.2867452128311108</c:v>
                </c:pt>
                <c:pt idx="549">
                  <c:v>3.1592404304098394</c:v>
                </c:pt>
                <c:pt idx="550">
                  <c:v>3.1864294217085591</c:v>
                </c:pt>
                <c:pt idx="551">
                  <c:v>3.5376539247682506</c:v>
                </c:pt>
                <c:pt idx="552">
                  <c:v>3.4408349561414497</c:v>
                </c:pt>
                <c:pt idx="553">
                  <c:v>3.3595564011843835</c:v>
                </c:pt>
                <c:pt idx="554">
                  <c:v>3.5775473964632436</c:v>
                </c:pt>
                <c:pt idx="555">
                  <c:v>3.5211628167184323</c:v>
                </c:pt>
                <c:pt idx="556">
                  <c:v>3.6933780381248136</c:v>
                </c:pt>
                <c:pt idx="557">
                  <c:v>3.6304192307604102</c:v>
                </c:pt>
                <c:pt idx="558">
                  <c:v>3.7201185750485335</c:v>
                </c:pt>
                <c:pt idx="559">
                  <c:v>3.6500598567336944</c:v>
                </c:pt>
                <c:pt idx="560">
                  <c:v>3.6257393984282271</c:v>
                </c:pt>
                <c:pt idx="561">
                  <c:v>3.781556994315876</c:v>
                </c:pt>
                <c:pt idx="562">
                  <c:v>3.7402665877752126</c:v>
                </c:pt>
                <c:pt idx="563">
                  <c:v>3.9542594046096702</c:v>
                </c:pt>
                <c:pt idx="564">
                  <c:v>3.8866483066755269</c:v>
                </c:pt>
                <c:pt idx="565">
                  <c:v>3.7850495312038999</c:v>
                </c:pt>
                <c:pt idx="566">
                  <c:v>3.8256808245977729</c:v>
                </c:pt>
                <c:pt idx="567">
                  <c:v>3.9222105774630069</c:v>
                </c:pt>
                <c:pt idx="568">
                  <c:v>3.8088602323075502</c:v>
                </c:pt>
                <c:pt idx="569">
                  <c:v>3.7792097114082686</c:v>
                </c:pt>
                <c:pt idx="570">
                  <c:v>3.9727439478230506</c:v>
                </c:pt>
                <c:pt idx="571">
                  <c:v>4.0080052540032263</c:v>
                </c:pt>
                <c:pt idx="572">
                  <c:v>4.1668967481993757</c:v>
                </c:pt>
                <c:pt idx="573">
                  <c:v>4.1703833229165559</c:v>
                </c:pt>
                <c:pt idx="574">
                  <c:v>4.076921574701454</c:v>
                </c:pt>
                <c:pt idx="575">
                  <c:v>4.2239720951901125</c:v>
                </c:pt>
                <c:pt idx="576">
                  <c:v>4.3163985372251359</c:v>
                </c:pt>
                <c:pt idx="577">
                  <c:v>4.511682912659011</c:v>
                </c:pt>
                <c:pt idx="578">
                  <c:v>4.2200347101352484</c:v>
                </c:pt>
                <c:pt idx="579">
                  <c:v>4.210742946786147</c:v>
                </c:pt>
                <c:pt idx="580">
                  <c:v>4.2977329354941993</c:v>
                </c:pt>
                <c:pt idx="581">
                  <c:v>4.3905930278285847</c:v>
                </c:pt>
                <c:pt idx="582">
                  <c:v>4.3382599025282635</c:v>
                </c:pt>
                <c:pt idx="583">
                  <c:v>4.3290012313380286</c:v>
                </c:pt>
                <c:pt idx="584">
                  <c:v>4.3870091629187637</c:v>
                </c:pt>
                <c:pt idx="585">
                  <c:v>4.4017420370796021</c:v>
                </c:pt>
                <c:pt idx="586">
                  <c:v>4.4599324068230652</c:v>
                </c:pt>
                <c:pt idx="587">
                  <c:v>4.3228887242734855</c:v>
                </c:pt>
                <c:pt idx="588">
                  <c:v>4.4029461951941098</c:v>
                </c:pt>
                <c:pt idx="589">
                  <c:v>4.5256758203336664</c:v>
                </c:pt>
                <c:pt idx="590">
                  <c:v>4.5751627512018889</c:v>
                </c:pt>
                <c:pt idx="591">
                  <c:v>4.4639216101977848</c:v>
                </c:pt>
                <c:pt idx="592">
                  <c:v>4.3841998349856093</c:v>
                </c:pt>
                <c:pt idx="593">
                  <c:v>4.4453622452003696</c:v>
                </c:pt>
                <c:pt idx="594">
                  <c:v>4.568865001914328</c:v>
                </c:pt>
                <c:pt idx="595">
                  <c:v>4.5722718028744813</c:v>
                </c:pt>
                <c:pt idx="596">
                  <c:v>4.4912869881543802</c:v>
                </c:pt>
                <c:pt idx="597">
                  <c:v>4.7409146443641701</c:v>
                </c:pt>
                <c:pt idx="598">
                  <c:v>4.7906448184267996</c:v>
                </c:pt>
                <c:pt idx="599">
                  <c:v>4.8017470032084768</c:v>
                </c:pt>
                <c:pt idx="600">
                  <c:v>4.8214164329227414</c:v>
                </c:pt>
                <c:pt idx="601">
                  <c:v>4.8539026643700129</c:v>
                </c:pt>
                <c:pt idx="602">
                  <c:v>4.7622731172332324</c:v>
                </c:pt>
                <c:pt idx="603">
                  <c:v>4.7449789691634781</c:v>
                </c:pt>
                <c:pt idx="604">
                  <c:v>4.7710302684257693</c:v>
                </c:pt>
                <c:pt idx="605">
                  <c:v>4.8104397187212067</c:v>
                </c:pt>
                <c:pt idx="606">
                  <c:v>4.9662365306692635</c:v>
                </c:pt>
                <c:pt idx="607">
                  <c:v>4.996512399188501</c:v>
                </c:pt>
                <c:pt idx="608">
                  <c:v>4.8821612351260004</c:v>
                </c:pt>
                <c:pt idx="609">
                  <c:v>4.8720360034629566</c:v>
                </c:pt>
                <c:pt idx="610">
                  <c:v>5.052596665490146</c:v>
                </c:pt>
                <c:pt idx="611">
                  <c:v>5.0329176981109018</c:v>
                </c:pt>
                <c:pt idx="612">
                  <c:v>4.999576713839244</c:v>
                </c:pt>
                <c:pt idx="613">
                  <c:v>4.8639931077701739</c:v>
                </c:pt>
                <c:pt idx="614">
                  <c:v>4.8969464136497249</c:v>
                </c:pt>
                <c:pt idx="615">
                  <c:v>5.0829168798439932</c:v>
                </c:pt>
                <c:pt idx="616">
                  <c:v>4.898612450990866</c:v>
                </c:pt>
                <c:pt idx="617">
                  <c:v>4.865427942330669</c:v>
                </c:pt>
                <c:pt idx="618">
                  <c:v>4.8877740196877779</c:v>
                </c:pt>
                <c:pt idx="619">
                  <c:v>4.8925225468311329</c:v>
                </c:pt>
                <c:pt idx="620">
                  <c:v>4.9838751623559086</c:v>
                </c:pt>
                <c:pt idx="621">
                  <c:v>4.6807383486155887</c:v>
                </c:pt>
                <c:pt idx="622">
                  <c:v>4.8818622202402961</c:v>
                </c:pt>
                <c:pt idx="623">
                  <c:v>4.8963127288639354</c:v>
                </c:pt>
                <c:pt idx="624">
                  <c:v>4.9292850195976108</c:v>
                </c:pt>
                <c:pt idx="625">
                  <c:v>4.9682796834483725</c:v>
                </c:pt>
                <c:pt idx="626">
                  <c:v>4.9246136139832153</c:v>
                </c:pt>
                <c:pt idx="627">
                  <c:v>4.9941078390624076</c:v>
                </c:pt>
                <c:pt idx="628">
                  <c:v>4.8579665339090816</c:v>
                </c:pt>
                <c:pt idx="629">
                  <c:v>4.9797599126387002</c:v>
                </c:pt>
                <c:pt idx="630">
                  <c:v>5.0441060272547693</c:v>
                </c:pt>
                <c:pt idx="631">
                  <c:v>5.0190931507648164</c:v>
                </c:pt>
                <c:pt idx="632">
                  <c:v>4.9044217955248959</c:v>
                </c:pt>
                <c:pt idx="633">
                  <c:v>4.9416634466664524</c:v>
                </c:pt>
                <c:pt idx="634">
                  <c:v>4.9483690045260333</c:v>
                </c:pt>
                <c:pt idx="635">
                  <c:v>4.9296349229799441</c:v>
                </c:pt>
                <c:pt idx="636">
                  <c:v>4.9225433481617484</c:v>
                </c:pt>
                <c:pt idx="637">
                  <c:v>4.8899466606372286</c:v>
                </c:pt>
                <c:pt idx="638">
                  <c:v>4.8445478880453461</c:v>
                </c:pt>
                <c:pt idx="639">
                  <c:v>4.8646335725793293</c:v>
                </c:pt>
                <c:pt idx="640">
                  <c:v>4.8744221554578235</c:v>
                </c:pt>
                <c:pt idx="641">
                  <c:v>4.8938977045577774</c:v>
                </c:pt>
                <c:pt idx="642">
                  <c:v>4.9616430235884668</c:v>
                </c:pt>
                <c:pt idx="643">
                  <c:v>4.9781932894521512</c:v>
                </c:pt>
                <c:pt idx="644">
                  <c:v>5.1308844276151477</c:v>
                </c:pt>
                <c:pt idx="645">
                  <c:v>5.1028430977229453</c:v>
                </c:pt>
                <c:pt idx="646">
                  <c:v>5.1981752015700531</c:v>
                </c:pt>
                <c:pt idx="647">
                  <c:v>4.9665279897258721</c:v>
                </c:pt>
                <c:pt idx="648">
                  <c:v>4.9479829458270075</c:v>
                </c:pt>
                <c:pt idx="649">
                  <c:v>4.9226577797582456</c:v>
                </c:pt>
                <c:pt idx="650">
                  <c:v>4.9320904768466152</c:v>
                </c:pt>
                <c:pt idx="651">
                  <c:v>4.9549528848049729</c:v>
                </c:pt>
                <c:pt idx="652">
                  <c:v>4.9519226681013091</c:v>
                </c:pt>
                <c:pt idx="653">
                  <c:v>5.0264641163458377</c:v>
                </c:pt>
                <c:pt idx="654">
                  <c:v>4.8774030739178373</c:v>
                </c:pt>
                <c:pt idx="655">
                  <c:v>4.9379113148507381</c:v>
                </c:pt>
                <c:pt idx="656">
                  <c:v>4.7607791899323013</c:v>
                </c:pt>
                <c:pt idx="657">
                  <c:v>4.8118788460713118</c:v>
                </c:pt>
                <c:pt idx="658">
                  <c:v>5.0566140961988708</c:v>
                </c:pt>
                <c:pt idx="659">
                  <c:v>5.0281738963546463</c:v>
                </c:pt>
                <c:pt idx="660">
                  <c:v>4.8518995173052248</c:v>
                </c:pt>
                <c:pt idx="661">
                  <c:v>5.0214390435057448</c:v>
                </c:pt>
                <c:pt idx="662">
                  <c:v>4.7863781055923393</c:v>
                </c:pt>
                <c:pt idx="663">
                  <c:v>4.8073909367254286</c:v>
                </c:pt>
                <c:pt idx="664">
                  <c:v>4.7925550159694996</c:v>
                </c:pt>
                <c:pt idx="665">
                  <c:v>4.8081106220948344</c:v>
                </c:pt>
                <c:pt idx="666">
                  <c:v>4.8567859799059718</c:v>
                </c:pt>
                <c:pt idx="667">
                  <c:v>4.7423081260630697</c:v>
                </c:pt>
                <c:pt idx="668">
                  <c:v>4.7340798357993785</c:v>
                </c:pt>
                <c:pt idx="669">
                  <c:v>4.7433854641043167</c:v>
                </c:pt>
                <c:pt idx="670">
                  <c:v>4.7384232285002774</c:v>
                </c:pt>
                <c:pt idx="671">
                  <c:v>4.6972243418494068</c:v>
                </c:pt>
                <c:pt idx="672">
                  <c:v>4.7237769885729008</c:v>
                </c:pt>
                <c:pt idx="673">
                  <c:v>4.7102636867907473</c:v>
                </c:pt>
                <c:pt idx="674">
                  <c:v>4.6880309053857392</c:v>
                </c:pt>
                <c:pt idx="675">
                  <c:v>4.7658471267702174</c:v>
                </c:pt>
                <c:pt idx="676">
                  <c:v>4.6436191380174794</c:v>
                </c:pt>
                <c:pt idx="677">
                  <c:v>4.7634869271188869</c:v>
                </c:pt>
                <c:pt idx="678">
                  <c:v>4.5913438095729786</c:v>
                </c:pt>
                <c:pt idx="679">
                  <c:v>4.5555268911604214</c:v>
                </c:pt>
                <c:pt idx="680">
                  <c:v>4.2135782008319937</c:v>
                </c:pt>
                <c:pt idx="681">
                  <c:v>4.4631023119624267</c:v>
                </c:pt>
                <c:pt idx="682">
                  <c:v>4.4387921735702367</c:v>
                </c:pt>
                <c:pt idx="683">
                  <c:v>4.3074310603465795</c:v>
                </c:pt>
                <c:pt idx="684">
                  <c:v>4.2835888547160659</c:v>
                </c:pt>
                <c:pt idx="685">
                  <c:v>4.5697610138836211</c:v>
                </c:pt>
                <c:pt idx="686">
                  <c:v>4.4551574155058429</c:v>
                </c:pt>
                <c:pt idx="687">
                  <c:v>4.4046956191550821</c:v>
                </c:pt>
                <c:pt idx="688">
                  <c:v>4.4372983539194086</c:v>
                </c:pt>
                <c:pt idx="689">
                  <c:v>4.405652935334313</c:v>
                </c:pt>
                <c:pt idx="690">
                  <c:v>4.2748550014926989</c:v>
                </c:pt>
                <c:pt idx="691">
                  <c:v>4.1245783231191577</c:v>
                </c:pt>
                <c:pt idx="692">
                  <c:v>4.2204348265804246</c:v>
                </c:pt>
                <c:pt idx="693">
                  <c:v>4.1136454335226071</c:v>
                </c:pt>
                <c:pt idx="694">
                  <c:v>4.0076138896066942</c:v>
                </c:pt>
                <c:pt idx="695">
                  <c:v>3.8844884172836576</c:v>
                </c:pt>
                <c:pt idx="696">
                  <c:v>3.8384882391956356</c:v>
                </c:pt>
                <c:pt idx="697">
                  <c:v>3.9201730387460776</c:v>
                </c:pt>
                <c:pt idx="698">
                  <c:v>3.9201968530752502</c:v>
                </c:pt>
                <c:pt idx="699">
                  <c:v>3.8603641400924604</c:v>
                </c:pt>
                <c:pt idx="700">
                  <c:v>3.8762486904521301</c:v>
                </c:pt>
                <c:pt idx="701">
                  <c:v>3.8398470947256689</c:v>
                </c:pt>
                <c:pt idx="702">
                  <c:v>3.74304974289982</c:v>
                </c:pt>
                <c:pt idx="703">
                  <c:v>3.6938806104590891</c:v>
                </c:pt>
                <c:pt idx="704">
                  <c:v>3.6571753593583871</c:v>
                </c:pt>
                <c:pt idx="705">
                  <c:v>3.6496189982066607</c:v>
                </c:pt>
                <c:pt idx="706">
                  <c:v>3.7499321290311181</c:v>
                </c:pt>
                <c:pt idx="707">
                  <c:v>3.6150914172586708</c:v>
                </c:pt>
                <c:pt idx="708">
                  <c:v>3.5403555900944643</c:v>
                </c:pt>
                <c:pt idx="709">
                  <c:v>3.5720897823533706</c:v>
                </c:pt>
                <c:pt idx="710">
                  <c:v>3.3463328306018476</c:v>
                </c:pt>
                <c:pt idx="711">
                  <c:v>3.5295447195730558</c:v>
                </c:pt>
                <c:pt idx="712">
                  <c:v>3.6114479864339857</c:v>
                </c:pt>
                <c:pt idx="713">
                  <c:v>3.5012689529419383</c:v>
                </c:pt>
                <c:pt idx="714">
                  <c:v>3.2411252957071595</c:v>
                </c:pt>
                <c:pt idx="715">
                  <c:v>3.2483140750735728</c:v>
                </c:pt>
                <c:pt idx="716">
                  <c:v>3.3353550884882015</c:v>
                </c:pt>
                <c:pt idx="717">
                  <c:v>3.1206556296213477</c:v>
                </c:pt>
                <c:pt idx="718">
                  <c:v>3.048872386912</c:v>
                </c:pt>
                <c:pt idx="719">
                  <c:v>3.0388997340738237</c:v>
                </c:pt>
                <c:pt idx="720">
                  <c:v>3.0343877402577704</c:v>
                </c:pt>
                <c:pt idx="721">
                  <c:v>3.0769312252595711</c:v>
                </c:pt>
                <c:pt idx="722">
                  <c:v>3.089820977769846</c:v>
                </c:pt>
                <c:pt idx="723">
                  <c:v>3.0437619590381</c:v>
                </c:pt>
                <c:pt idx="724">
                  <c:v>3.0118311104559101</c:v>
                </c:pt>
                <c:pt idx="725">
                  <c:v>2.9628641452441102</c:v>
                </c:pt>
                <c:pt idx="726">
                  <c:v>2.9649841840708939</c:v>
                </c:pt>
                <c:pt idx="727">
                  <c:v>2.9043938874513349</c:v>
                </c:pt>
                <c:pt idx="728">
                  <c:v>2.8050523386862563</c:v>
                </c:pt>
                <c:pt idx="729">
                  <c:v>2.9239981093427017</c:v>
                </c:pt>
                <c:pt idx="730">
                  <c:v>2.8739823649202583</c:v>
                </c:pt>
                <c:pt idx="731">
                  <c:v>2.8510277872659056</c:v>
                </c:pt>
                <c:pt idx="732">
                  <c:v>2.7689210858628135</c:v>
                </c:pt>
                <c:pt idx="733">
                  <c:v>2.777720889554669</c:v>
                </c:pt>
                <c:pt idx="734">
                  <c:v>2.6205421873684189</c:v>
                </c:pt>
                <c:pt idx="735">
                  <c:v>2.4660247738225975</c:v>
                </c:pt>
                <c:pt idx="736">
                  <c:v>2.5171401117564209</c:v>
                </c:pt>
                <c:pt idx="737">
                  <c:v>2.593987492263516</c:v>
                </c:pt>
                <c:pt idx="738">
                  <c:v>2.484030647415747</c:v>
                </c:pt>
                <c:pt idx="739">
                  <c:v>2.2984686165459327</c:v>
                </c:pt>
                <c:pt idx="740">
                  <c:v>2.3878932678928093</c:v>
                </c:pt>
                <c:pt idx="741">
                  <c:v>2.4442403701374076</c:v>
                </c:pt>
                <c:pt idx="742">
                  <c:v>2.4148834498216694</c:v>
                </c:pt>
                <c:pt idx="743">
                  <c:v>2.2454442607527976</c:v>
                </c:pt>
                <c:pt idx="744">
                  <c:v>2.0574320390202474</c:v>
                </c:pt>
                <c:pt idx="745">
                  <c:v>2.092618995629528</c:v>
                </c:pt>
                <c:pt idx="746">
                  <c:v>2.1342751586263851</c:v>
                </c:pt>
                <c:pt idx="747">
                  <c:v>2.2296553587169807</c:v>
                </c:pt>
                <c:pt idx="748">
                  <c:v>2.1593808714610239</c:v>
                </c:pt>
                <c:pt idx="749">
                  <c:v>2.1356317319711549</c:v>
                </c:pt>
                <c:pt idx="750">
                  <c:v>2.0622791548835995</c:v>
                </c:pt>
                <c:pt idx="751">
                  <c:v>2.0170357773249958</c:v>
                </c:pt>
                <c:pt idx="752">
                  <c:v>2.0290745720472372</c:v>
                </c:pt>
                <c:pt idx="753">
                  <c:v>1.7612046280127289</c:v>
                </c:pt>
                <c:pt idx="754">
                  <c:v>1.9744867960132921</c:v>
                </c:pt>
                <c:pt idx="755">
                  <c:v>1.9494828588199151</c:v>
                </c:pt>
                <c:pt idx="756">
                  <c:v>1.8886260210350547</c:v>
                </c:pt>
                <c:pt idx="757">
                  <c:v>1.8211937144660029</c:v>
                </c:pt>
                <c:pt idx="758">
                  <c:v>1.8694385433060066</c:v>
                </c:pt>
                <c:pt idx="759">
                  <c:v>2.8184917249565951</c:v>
                </c:pt>
                <c:pt idx="760">
                  <c:v>1.5399989971538945</c:v>
                </c:pt>
                <c:pt idx="761">
                  <c:v>1.5238859161748899</c:v>
                </c:pt>
                <c:pt idx="762">
                  <c:v>1.677820461076067</c:v>
                </c:pt>
                <c:pt idx="763">
                  <c:v>1.7294707771022602</c:v>
                </c:pt>
                <c:pt idx="764">
                  <c:v>1.6305416232869998</c:v>
                </c:pt>
                <c:pt idx="765">
                  <c:v>1.7013949019733183</c:v>
                </c:pt>
                <c:pt idx="766">
                  <c:v>1.6154433199698655</c:v>
                </c:pt>
                <c:pt idx="767">
                  <c:v>1.7160536205364356</c:v>
                </c:pt>
                <c:pt idx="768">
                  <c:v>1.5591258835198216</c:v>
                </c:pt>
                <c:pt idx="769">
                  <c:v>1.46251666116645</c:v>
                </c:pt>
                <c:pt idx="770">
                  <c:v>1.4625157289110142</c:v>
                </c:pt>
                <c:pt idx="771">
                  <c:v>1.3616909521616223</c:v>
                </c:pt>
                <c:pt idx="772">
                  <c:v>1.2799608256567256</c:v>
                </c:pt>
                <c:pt idx="773">
                  <c:v>1.2248820890543792</c:v>
                </c:pt>
                <c:pt idx="774">
                  <c:v>1.3047101620922188</c:v>
                </c:pt>
                <c:pt idx="775">
                  <c:v>1.3947029699185549</c:v>
                </c:pt>
                <c:pt idx="776">
                  <c:v>1.3554586983790111</c:v>
                </c:pt>
                <c:pt idx="777">
                  <c:v>1.2974757428320034</c:v>
                </c:pt>
                <c:pt idx="778">
                  <c:v>1.2673099176950964</c:v>
                </c:pt>
                <c:pt idx="779">
                  <c:v>1.3068177712340685</c:v>
                </c:pt>
                <c:pt idx="780">
                  <c:v>1.1408548375341196</c:v>
                </c:pt>
                <c:pt idx="781">
                  <c:v>1.0974822177837675</c:v>
                </c:pt>
                <c:pt idx="782">
                  <c:v>0.94256111811460364</c:v>
                </c:pt>
                <c:pt idx="783">
                  <c:v>0.86703300242590065</c:v>
                </c:pt>
                <c:pt idx="784">
                  <c:v>1.101742527731185</c:v>
                </c:pt>
                <c:pt idx="785">
                  <c:v>1.1854539689447208</c:v>
                </c:pt>
                <c:pt idx="786">
                  <c:v>1.1359186249583866</c:v>
                </c:pt>
                <c:pt idx="787">
                  <c:v>1.0981926848898331</c:v>
                </c:pt>
                <c:pt idx="788">
                  <c:v>1.060550584782135</c:v>
                </c:pt>
                <c:pt idx="789">
                  <c:v>1.0952044745644518</c:v>
                </c:pt>
                <c:pt idx="790">
                  <c:v>1.1362904250942729</c:v>
                </c:pt>
                <c:pt idx="791">
                  <c:v>1.0553448769818934</c:v>
                </c:pt>
                <c:pt idx="792">
                  <c:v>0.90661794710398891</c:v>
                </c:pt>
                <c:pt idx="793">
                  <c:v>0.75547812686254523</c:v>
                </c:pt>
                <c:pt idx="794">
                  <c:v>0.8082105508628763</c:v>
                </c:pt>
                <c:pt idx="795">
                  <c:v>0.85457263902631941</c:v>
                </c:pt>
                <c:pt idx="796">
                  <c:v>1.0914026631912948</c:v>
                </c:pt>
                <c:pt idx="797">
                  <c:v>0.94247373496271658</c:v>
                </c:pt>
                <c:pt idx="798">
                  <c:v>0.74420515011588306</c:v>
                </c:pt>
                <c:pt idx="799">
                  <c:v>0.75465642511521369</c:v>
                </c:pt>
                <c:pt idx="800">
                  <c:v>0.82855007999678076</c:v>
                </c:pt>
                <c:pt idx="801">
                  <c:v>0.96526446202924365</c:v>
                </c:pt>
                <c:pt idx="802">
                  <c:v>0.92344062177068598</c:v>
                </c:pt>
                <c:pt idx="803">
                  <c:v>1.0731119201279506</c:v>
                </c:pt>
                <c:pt idx="804">
                  <c:v>1.0052998071346615</c:v>
                </c:pt>
                <c:pt idx="805">
                  <c:v>0.95377743309826968</c:v>
                </c:pt>
                <c:pt idx="806">
                  <c:v>0.89516436917789699</c:v>
                </c:pt>
                <c:pt idx="807">
                  <c:v>0.89653611930991584</c:v>
                </c:pt>
                <c:pt idx="808">
                  <c:v>0.77030785618349462</c:v>
                </c:pt>
                <c:pt idx="809">
                  <c:v>0.62659202930455238</c:v>
                </c:pt>
                <c:pt idx="810">
                  <c:v>0.88173842683740056</c:v>
                </c:pt>
                <c:pt idx="811">
                  <c:v>0.95818439704715852</c:v>
                </c:pt>
                <c:pt idx="812">
                  <c:v>0.76926256369032853</c:v>
                </c:pt>
                <c:pt idx="813">
                  <c:v>0.79276242590041579</c:v>
                </c:pt>
                <c:pt idx="814">
                  <c:v>0.83882668416297923</c:v>
                </c:pt>
                <c:pt idx="815">
                  <c:v>0.87304333435261294</c:v>
                </c:pt>
                <c:pt idx="816">
                  <c:v>0.87694077290648231</c:v>
                </c:pt>
                <c:pt idx="817">
                  <c:v>0.94469908843013228</c:v>
                </c:pt>
                <c:pt idx="818">
                  <c:v>0.9018386523939953</c:v>
                </c:pt>
                <c:pt idx="819">
                  <c:v>1.0219408968544852</c:v>
                </c:pt>
                <c:pt idx="820">
                  <c:v>0.94316716808099432</c:v>
                </c:pt>
                <c:pt idx="821">
                  <c:v>0.80792296470173464</c:v>
                </c:pt>
                <c:pt idx="822">
                  <c:v>0.84079398336952316</c:v>
                </c:pt>
                <c:pt idx="823">
                  <c:v>0.85550555447574883</c:v>
                </c:pt>
                <c:pt idx="824">
                  <c:v>0.88415977441430549</c:v>
                </c:pt>
                <c:pt idx="825">
                  <c:v>0.85328696103698065</c:v>
                </c:pt>
                <c:pt idx="826">
                  <c:v>0.98479625621187372</c:v>
                </c:pt>
                <c:pt idx="827">
                  <c:v>0</c:v>
                </c:pt>
                <c:pt idx="828">
                  <c:v>0</c:v>
                </c:pt>
                <c:pt idx="829">
                  <c:v>0</c:v>
                </c:pt>
                <c:pt idx="830">
                  <c:v>0</c:v>
                </c:pt>
                <c:pt idx="831">
                  <c:v>0</c:v>
                </c:pt>
                <c:pt idx="832">
                  <c:v>0</c:v>
                </c:pt>
                <c:pt idx="833">
                  <c:v>0</c:v>
                </c:pt>
                <c:pt idx="834">
                  <c:v>0.97008555212901582</c:v>
                </c:pt>
                <c:pt idx="835">
                  <c:v>0.84327825979217186</c:v>
                </c:pt>
                <c:pt idx="836">
                  <c:v>1.0126518478887916</c:v>
                </c:pt>
                <c:pt idx="837">
                  <c:v>1.1180915766582371</c:v>
                </c:pt>
                <c:pt idx="838">
                  <c:v>1.0750074008884138</c:v>
                </c:pt>
                <c:pt idx="839">
                  <c:v>0.99588639094432152</c:v>
                </c:pt>
                <c:pt idx="840">
                  <c:v>1.0860691999945182</c:v>
                </c:pt>
                <c:pt idx="841">
                  <c:v>1.1610957967330788</c:v>
                </c:pt>
                <c:pt idx="842">
                  <c:v>1.2092659468872839</c:v>
                </c:pt>
                <c:pt idx="843">
                  <c:v>1.1941838438442085</c:v>
                </c:pt>
                <c:pt idx="844">
                  <c:v>1.2115944883810974</c:v>
                </c:pt>
                <c:pt idx="845">
                  <c:v>1.2216963724750074</c:v>
                </c:pt>
                <c:pt idx="846">
                  <c:v>1.1967444761190542</c:v>
                </c:pt>
                <c:pt idx="847">
                  <c:v>1.1669792751888919</c:v>
                </c:pt>
                <c:pt idx="848">
                  <c:v>1.2279554137708149</c:v>
                </c:pt>
                <c:pt idx="849">
                  <c:v>1.3003754214807237</c:v>
                </c:pt>
                <c:pt idx="850">
                  <c:v>1.2546288755357187</c:v>
                </c:pt>
                <c:pt idx="851">
                  <c:v>1.4413339872386464</c:v>
                </c:pt>
                <c:pt idx="852">
                  <c:v>1.1323355035451659</c:v>
                </c:pt>
                <c:pt idx="853">
                  <c:v>0.96602849762602339</c:v>
                </c:pt>
                <c:pt idx="854">
                  <c:v>0.85818241680192675</c:v>
                </c:pt>
                <c:pt idx="855">
                  <c:v>1.0381617923520168</c:v>
                </c:pt>
                <c:pt idx="856">
                  <c:v>1.1844922946367051</c:v>
                </c:pt>
                <c:pt idx="857">
                  <c:v>1.2670109842250394</c:v>
                </c:pt>
                <c:pt idx="858">
                  <c:v>1.281017306861006</c:v>
                </c:pt>
                <c:pt idx="859">
                  <c:v>1.2951694525050126</c:v>
                </c:pt>
                <c:pt idx="860">
                  <c:v>1.3083440238589614</c:v>
                </c:pt>
                <c:pt idx="861">
                  <c:v>1.2586596778772936</c:v>
                </c:pt>
                <c:pt idx="862">
                  <c:v>1.355811337519661</c:v>
                </c:pt>
                <c:pt idx="863">
                  <c:v>1.3291099093745216</c:v>
                </c:pt>
                <c:pt idx="864">
                  <c:v>1.0378880991836954</c:v>
                </c:pt>
                <c:pt idx="865">
                  <c:v>1.4806379540805503</c:v>
                </c:pt>
                <c:pt idx="866">
                  <c:v>1.493993697810349</c:v>
                </c:pt>
                <c:pt idx="867">
                  <c:v>1.5738827203855166</c:v>
                </c:pt>
                <c:pt idx="868">
                  <c:v>1.5133635132644845</c:v>
                </c:pt>
                <c:pt idx="869">
                  <c:v>1.5382608835849205</c:v>
                </c:pt>
                <c:pt idx="870">
                  <c:v>1.5167503351917995</c:v>
                </c:pt>
                <c:pt idx="871">
                  <c:v>1.4586180560512247</c:v>
                </c:pt>
                <c:pt idx="872">
                  <c:v>1.5550629020979301</c:v>
                </c:pt>
                <c:pt idx="873">
                  <c:v>1.4938841909724792</c:v>
                </c:pt>
                <c:pt idx="874">
                  <c:v>1.5329593352224666</c:v>
                </c:pt>
                <c:pt idx="875">
                  <c:v>1.6615726763958103</c:v>
                </c:pt>
                <c:pt idx="876">
                  <c:v>1.7013393728285868</c:v>
                </c:pt>
                <c:pt idx="877">
                  <c:v>1.7184782582709064</c:v>
                </c:pt>
                <c:pt idx="878">
                  <c:v>1.6332001836140435</c:v>
                </c:pt>
                <c:pt idx="879">
                  <c:v>1.7534399018366291</c:v>
                </c:pt>
                <c:pt idx="880">
                  <c:v>1.8843515695113029</c:v>
                </c:pt>
                <c:pt idx="881">
                  <c:v>1.9278754341407793</c:v>
                </c:pt>
                <c:pt idx="882">
                  <c:v>1.830816473544834</c:v>
                </c:pt>
                <c:pt idx="883">
                  <c:v>1.8852562484026516</c:v>
                </c:pt>
                <c:pt idx="884">
                  <c:v>1.9055658669170761</c:v>
                </c:pt>
                <c:pt idx="885">
                  <c:v>1.8614061256628955</c:v>
                </c:pt>
                <c:pt idx="886">
                  <c:v>2.1018403790477378</c:v>
                </c:pt>
                <c:pt idx="887">
                  <c:v>2.1288872408697372</c:v>
                </c:pt>
                <c:pt idx="888">
                  <c:v>2.061928410867</c:v>
                </c:pt>
                <c:pt idx="889">
                  <c:v>2.1716041562408779</c:v>
                </c:pt>
                <c:pt idx="890">
                  <c:v>2.2634624782920953</c:v>
                </c:pt>
                <c:pt idx="891">
                  <c:v>2.1724015109840176</c:v>
                </c:pt>
                <c:pt idx="892">
                  <c:v>2.3413841339770847</c:v>
                </c:pt>
                <c:pt idx="893">
                  <c:v>2.2502814307451673</c:v>
                </c:pt>
                <c:pt idx="894">
                  <c:v>2.2996757878010827</c:v>
                </c:pt>
                <c:pt idx="895">
                  <c:v>2.3801696248812019</c:v>
                </c:pt>
                <c:pt idx="896">
                  <c:v>2.466294342226421</c:v>
                </c:pt>
                <c:pt idx="897">
                  <c:v>2.468347094015972</c:v>
                </c:pt>
                <c:pt idx="898">
                  <c:v>2.4472469054049895</c:v>
                </c:pt>
                <c:pt idx="899">
                  <c:v>2.534569829151132</c:v>
                </c:pt>
                <c:pt idx="900">
                  <c:v>2.5357553605662742</c:v>
                </c:pt>
                <c:pt idx="901">
                  <c:v>2.7586167195944666</c:v>
                </c:pt>
                <c:pt idx="902">
                  <c:v>2.5783940245303678</c:v>
                </c:pt>
                <c:pt idx="903">
                  <c:v>2.4804587974322305</c:v>
                </c:pt>
                <c:pt idx="904">
                  <c:v>2.6498871739070644</c:v>
                </c:pt>
                <c:pt idx="905">
                  <c:v>2.7772297728911761</c:v>
                </c:pt>
                <c:pt idx="906">
                  <c:v>2.6803872585729693</c:v>
                </c:pt>
                <c:pt idx="907">
                  <c:v>2.82677866272161</c:v>
                </c:pt>
                <c:pt idx="908">
                  <c:v>2.8314851816359567</c:v>
                </c:pt>
                <c:pt idx="909">
                  <c:v>2.9282999527543643</c:v>
                </c:pt>
                <c:pt idx="910">
                  <c:v>2.8756316835900435</c:v>
                </c:pt>
                <c:pt idx="911">
                  <c:v>3.0416688034591135</c:v>
                </c:pt>
                <c:pt idx="912">
                  <c:v>3.0563798492111256</c:v>
                </c:pt>
                <c:pt idx="913">
                  <c:v>3.0370768405305824</c:v>
                </c:pt>
                <c:pt idx="914">
                  <c:v>3.0117850470703784</c:v>
                </c:pt>
                <c:pt idx="915">
                  <c:v>2.9761564078930887</c:v>
                </c:pt>
                <c:pt idx="916">
                  <c:v>3.0542780110515504</c:v>
                </c:pt>
                <c:pt idx="917">
                  <c:v>3.0506663460351859</c:v>
                </c:pt>
                <c:pt idx="918">
                  <c:v>3.0249369092692735</c:v>
                </c:pt>
                <c:pt idx="919">
                  <c:v>3.0210211304376782</c:v>
                </c:pt>
                <c:pt idx="920">
                  <c:v>3.1850099549475033</c:v>
                </c:pt>
                <c:pt idx="921">
                  <c:v>2.9364791775365142</c:v>
                </c:pt>
                <c:pt idx="922">
                  <c:v>3.1714903808840136</c:v>
                </c:pt>
                <c:pt idx="923">
                  <c:v>3.3370346217407802</c:v>
                </c:pt>
                <c:pt idx="924">
                  <c:v>3.3543771840427374</c:v>
                </c:pt>
                <c:pt idx="925">
                  <c:v>3.4004653051537588</c:v>
                </c:pt>
                <c:pt idx="926">
                  <c:v>3.527251659219715</c:v>
                </c:pt>
                <c:pt idx="927">
                  <c:v>3.3902088525356273</c:v>
                </c:pt>
                <c:pt idx="928">
                  <c:v>3.587576532213538</c:v>
                </c:pt>
                <c:pt idx="929">
                  <c:v>3.5231804130434448</c:v>
                </c:pt>
                <c:pt idx="930">
                  <c:v>3.427506931207597</c:v>
                </c:pt>
                <c:pt idx="931">
                  <c:v>3.516995038639751</c:v>
                </c:pt>
                <c:pt idx="932">
                  <c:v>3.6131603950841202</c:v>
                </c:pt>
                <c:pt idx="933">
                  <c:v>3.4544254711473235</c:v>
                </c:pt>
                <c:pt idx="934">
                  <c:v>3.530114972862298</c:v>
                </c:pt>
                <c:pt idx="935">
                  <c:v>3.617498637915201</c:v>
                </c:pt>
                <c:pt idx="936">
                  <c:v>3.7024331896028579</c:v>
                </c:pt>
                <c:pt idx="937">
                  <c:v>3.6395488998656611</c:v>
                </c:pt>
                <c:pt idx="938">
                  <c:v>3.7694643458684443</c:v>
                </c:pt>
                <c:pt idx="939">
                  <c:v>3.7875441023250529</c:v>
                </c:pt>
                <c:pt idx="940">
                  <c:v>3.8300553760648173</c:v>
                </c:pt>
                <c:pt idx="941">
                  <c:v>3.7512257483237454</c:v>
                </c:pt>
                <c:pt idx="942">
                  <c:v>3.9586945339980724</c:v>
                </c:pt>
                <c:pt idx="943">
                  <c:v>3.8265540675722356</c:v>
                </c:pt>
                <c:pt idx="944">
                  <c:v>4.2921529678214689</c:v>
                </c:pt>
                <c:pt idx="945">
                  <c:v>4.1224801657391241</c:v>
                </c:pt>
                <c:pt idx="946">
                  <c:v>4.0944748915681757</c:v>
                </c:pt>
                <c:pt idx="947">
                  <c:v>4.079932573850626</c:v>
                </c:pt>
                <c:pt idx="948">
                  <c:v>4.2685242041814861</c:v>
                </c:pt>
                <c:pt idx="949">
                  <c:v>4.2653780547077957</c:v>
                </c:pt>
                <c:pt idx="950">
                  <c:v>4.3340529772449825</c:v>
                </c:pt>
                <c:pt idx="951">
                  <c:v>4.2774066023147084</c:v>
                </c:pt>
                <c:pt idx="952">
                  <c:v>4.3008797386755182</c:v>
                </c:pt>
                <c:pt idx="953">
                  <c:v>4.3065129355583602</c:v>
                </c:pt>
                <c:pt idx="954">
                  <c:v>4.3556167421741119</c:v>
                </c:pt>
                <c:pt idx="955">
                  <c:v>4.2360121464960807</c:v>
                </c:pt>
                <c:pt idx="956">
                  <c:v>4.3501720690974759</c:v>
                </c:pt>
                <c:pt idx="957">
                  <c:v>4.2833187409855213</c:v>
                </c:pt>
                <c:pt idx="958">
                  <c:v>4.2528996251561653</c:v>
                </c:pt>
                <c:pt idx="959">
                  <c:v>4.2869583950797834</c:v>
                </c:pt>
                <c:pt idx="960">
                  <c:v>4.3027805783370301</c:v>
                </c:pt>
                <c:pt idx="961">
                  <c:v>4.3946937311716745</c:v>
                </c:pt>
                <c:pt idx="962">
                  <c:v>4.3820391121477931</c:v>
                </c:pt>
                <c:pt idx="963">
                  <c:v>4.3262725476618931</c:v>
                </c:pt>
                <c:pt idx="964">
                  <c:v>4.3661137093902695</c:v>
                </c:pt>
                <c:pt idx="965">
                  <c:v>4.4392959220933603</c:v>
                </c:pt>
                <c:pt idx="966">
                  <c:v>4.2197991907619352</c:v>
                </c:pt>
                <c:pt idx="967">
                  <c:v>4.118677188149916</c:v>
                </c:pt>
                <c:pt idx="968">
                  <c:v>4.2487820910354612</c:v>
                </c:pt>
                <c:pt idx="969">
                  <c:v>4.2252456293833598</c:v>
                </c:pt>
                <c:pt idx="970">
                  <c:v>4.1306996612665214</c:v>
                </c:pt>
                <c:pt idx="971">
                  <c:v>4.4201284807258112</c:v>
                </c:pt>
                <c:pt idx="972">
                  <c:v>4.3828440319181921</c:v>
                </c:pt>
                <c:pt idx="973">
                  <c:v>4.4263765683819241</c:v>
                </c:pt>
                <c:pt idx="974">
                  <c:v>4.2908605988194699</c:v>
                </c:pt>
                <c:pt idx="975">
                  <c:v>4.2058209455815687</c:v>
                </c:pt>
                <c:pt idx="976">
                  <c:v>4.4326019738164879</c:v>
                </c:pt>
                <c:pt idx="977">
                  <c:v>4.2808157955075252</c:v>
                </c:pt>
                <c:pt idx="978">
                  <c:v>4.3009835735304751</c:v>
                </c:pt>
                <c:pt idx="979">
                  <c:v>4.372974405699023</c:v>
                </c:pt>
                <c:pt idx="980">
                  <c:v>4.3610568697941572</c:v>
                </c:pt>
                <c:pt idx="981">
                  <c:v>4.4548198486814359</c:v>
                </c:pt>
                <c:pt idx="982">
                  <c:v>4.3029597419718613</c:v>
                </c:pt>
                <c:pt idx="983">
                  <c:v>4.3270672573031357</c:v>
                </c:pt>
                <c:pt idx="984">
                  <c:v>4.3745159668643812</c:v>
                </c:pt>
                <c:pt idx="985">
                  <c:v>4.3692268377610324</c:v>
                </c:pt>
                <c:pt idx="986">
                  <c:v>4.3371693096611388</c:v>
                </c:pt>
                <c:pt idx="987">
                  <c:v>4.2121844061925273</c:v>
                </c:pt>
                <c:pt idx="988">
                  <c:v>4.2604492697666307</c:v>
                </c:pt>
                <c:pt idx="989">
                  <c:v>4.4260530711693677</c:v>
                </c:pt>
                <c:pt idx="990">
                  <c:v>4.3708487368814248</c:v>
                </c:pt>
                <c:pt idx="991">
                  <c:v>4.2713605671974877</c:v>
                </c:pt>
                <c:pt idx="992">
                  <c:v>4.2424282587265285</c:v>
                </c:pt>
                <c:pt idx="993">
                  <c:v>4.3406775101697379</c:v>
                </c:pt>
                <c:pt idx="994">
                  <c:v>4.3249809767022249</c:v>
                </c:pt>
                <c:pt idx="995">
                  <c:v>4.3463789239935258</c:v>
                </c:pt>
                <c:pt idx="996">
                  <c:v>4.3677837547889169</c:v>
                </c:pt>
                <c:pt idx="997">
                  <c:v>4.419820434728738</c:v>
                </c:pt>
                <c:pt idx="998">
                  <c:v>4.3929335429476195</c:v>
                </c:pt>
                <c:pt idx="999">
                  <c:v>4.3436261228893178</c:v>
                </c:pt>
                <c:pt idx="1000">
                  <c:v>4.3881487705335882</c:v>
                </c:pt>
                <c:pt idx="1001">
                  <c:v>4.3608572132120349</c:v>
                </c:pt>
                <c:pt idx="1002">
                  <c:v>4.3155536461463289</c:v>
                </c:pt>
                <c:pt idx="1003">
                  <c:v>4.3690229914415841</c:v>
                </c:pt>
                <c:pt idx="1004">
                  <c:v>4.3845437829080929</c:v>
                </c:pt>
              </c:numCache>
            </c:numRef>
          </c:xVal>
          <c:yVal>
            <c:numRef>
              <c:f>'Parámetros micrometeorológicos'!$Z$5:$Z$1009</c:f>
              <c:numCache>
                <c:formatCode>0.00</c:formatCode>
                <c:ptCount val="1005"/>
                <c:pt idx="0">
                  <c:v>2.1682852215001187</c:v>
                </c:pt>
                <c:pt idx="1">
                  <c:v>2.133179454567014</c:v>
                </c:pt>
                <c:pt idx="2">
                  <c:v>1.9922233062828196</c:v>
                </c:pt>
                <c:pt idx="3">
                  <c:v>2.2414237981332374</c:v>
                </c:pt>
                <c:pt idx="4">
                  <c:v>2.2247870958834617</c:v>
                </c:pt>
                <c:pt idx="5">
                  <c:v>1.8598200427113338</c:v>
                </c:pt>
                <c:pt idx="6">
                  <c:v>1.77739461164631</c:v>
                </c:pt>
                <c:pt idx="7">
                  <c:v>1.9607425855163572</c:v>
                </c:pt>
                <c:pt idx="8">
                  <c:v>2.1572260830385974</c:v>
                </c:pt>
                <c:pt idx="9">
                  <c:v>2.3151142569798822</c:v>
                </c:pt>
                <c:pt idx="10">
                  <c:v>2.1505369724351251</c:v>
                </c:pt>
                <c:pt idx="11">
                  <c:v>1.9979335240834393</c:v>
                </c:pt>
                <c:pt idx="12">
                  <c:v>1.9841062232408702</c:v>
                </c:pt>
                <c:pt idx="13">
                  <c:v>1.4166768632583304</c:v>
                </c:pt>
                <c:pt idx="14">
                  <c:v>1.6221496347602637</c:v>
                </c:pt>
                <c:pt idx="15">
                  <c:v>1.780405414978002</c:v>
                </c:pt>
                <c:pt idx="16">
                  <c:v>1.7040550258275775</c:v>
                </c:pt>
                <c:pt idx="17">
                  <c:v>1.7902299531000063</c:v>
                </c:pt>
                <c:pt idx="18">
                  <c:v>1.6521575103626502</c:v>
                </c:pt>
                <c:pt idx="19">
                  <c:v>1.9436983165787636</c:v>
                </c:pt>
                <c:pt idx="20">
                  <c:v>1.8484849028916157</c:v>
                </c:pt>
                <c:pt idx="21">
                  <c:v>1.7806930294417067</c:v>
                </c:pt>
                <c:pt idx="22">
                  <c:v>1.5391019812828342</c:v>
                </c:pt>
                <c:pt idx="23">
                  <c:v>1.452781506278733</c:v>
                </c:pt>
                <c:pt idx="24">
                  <c:v>1.7444834631514965</c:v>
                </c:pt>
                <c:pt idx="25">
                  <c:v>1.9925715635894181</c:v>
                </c:pt>
                <c:pt idx="26">
                  <c:v>1.9230079009512122</c:v>
                </c:pt>
                <c:pt idx="27">
                  <c:v>2.0107073324394156</c:v>
                </c:pt>
                <c:pt idx="28">
                  <c:v>1.613710153999687</c:v>
                </c:pt>
                <c:pt idx="29">
                  <c:v>1.2513603091679644</c:v>
                </c:pt>
                <c:pt idx="30">
                  <c:v>1.3595025816235724</c:v>
                </c:pt>
                <c:pt idx="31">
                  <c:v>1.6473918762918269</c:v>
                </c:pt>
                <c:pt idx="32">
                  <c:v>1.4830737587051417</c:v>
                </c:pt>
                <c:pt idx="33">
                  <c:v>1.1416662983922425</c:v>
                </c:pt>
                <c:pt idx="34">
                  <c:v>1.0906603042670804</c:v>
                </c:pt>
                <c:pt idx="35">
                  <c:v>1.0536165901071326</c:v>
                </c:pt>
                <c:pt idx="36">
                  <c:v>1.2251099509786809</c:v>
                </c:pt>
                <c:pt idx="37">
                  <c:v>1.0761088253831563</c:v>
                </c:pt>
                <c:pt idx="38">
                  <c:v>1.0215534080943094</c:v>
                </c:pt>
                <c:pt idx="39">
                  <c:v>0.69582128776455676</c:v>
                </c:pt>
                <c:pt idx="40">
                  <c:v>0.905773770538018</c:v>
                </c:pt>
                <c:pt idx="41">
                  <c:v>1.117399604220404</c:v>
                </c:pt>
                <c:pt idx="42">
                  <c:v>0.92589058599257124</c:v>
                </c:pt>
                <c:pt idx="43">
                  <c:v>1.0151536823456602</c:v>
                </c:pt>
                <c:pt idx="44">
                  <c:v>0.86635952204276367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0.98993607862405708</c:v>
                </c:pt>
                <c:pt idx="49">
                  <c:v>1.0527425901354741</c:v>
                </c:pt>
                <c:pt idx="50">
                  <c:v>0.7301066884007722</c:v>
                </c:pt>
                <c:pt idx="51">
                  <c:v>0.70692302994936407</c:v>
                </c:pt>
                <c:pt idx="52">
                  <c:v>0</c:v>
                </c:pt>
                <c:pt idx="53">
                  <c:v>0.82303671351369134</c:v>
                </c:pt>
                <c:pt idx="54">
                  <c:v>0.90361778867607878</c:v>
                </c:pt>
                <c:pt idx="55">
                  <c:v>0.91867440764550534</c:v>
                </c:pt>
                <c:pt idx="56">
                  <c:v>0.78098164156518346</c:v>
                </c:pt>
                <c:pt idx="57">
                  <c:v>0.74872051831970565</c:v>
                </c:pt>
                <c:pt idx="58">
                  <c:v>0.87166373037628797</c:v>
                </c:pt>
                <c:pt idx="59">
                  <c:v>1.0669446942303422</c:v>
                </c:pt>
                <c:pt idx="60">
                  <c:v>0.9411832468755803</c:v>
                </c:pt>
                <c:pt idx="61">
                  <c:v>0.83096074798788355</c:v>
                </c:pt>
                <c:pt idx="62">
                  <c:v>0.73449046075605018</c:v>
                </c:pt>
                <c:pt idx="63">
                  <c:v>0.76969380356175943</c:v>
                </c:pt>
                <c:pt idx="64">
                  <c:v>0.85488479689344821</c:v>
                </c:pt>
                <c:pt idx="65">
                  <c:v>0.95175391038999846</c:v>
                </c:pt>
                <c:pt idx="66">
                  <c:v>0.67118076717716746</c:v>
                </c:pt>
                <c:pt idx="67">
                  <c:v>0.72786726235589427</c:v>
                </c:pt>
                <c:pt idx="68">
                  <c:v>0.96814901343373794</c:v>
                </c:pt>
                <c:pt idx="69">
                  <c:v>1.2456474556291206</c:v>
                </c:pt>
                <c:pt idx="70">
                  <c:v>0.91587106925776218</c:v>
                </c:pt>
                <c:pt idx="71">
                  <c:v>0.74089628133287577</c:v>
                </c:pt>
                <c:pt idx="72">
                  <c:v>0.69229499829650731</c:v>
                </c:pt>
                <c:pt idx="73">
                  <c:v>0.63556060158936478</c:v>
                </c:pt>
                <c:pt idx="74">
                  <c:v>0.6986236097056332</c:v>
                </c:pt>
                <c:pt idx="75">
                  <c:v>0.60960584507484117</c:v>
                </c:pt>
                <c:pt idx="87">
                  <c:v>0.78892034882878215</c:v>
                </c:pt>
                <c:pt idx="88">
                  <c:v>0.93573189047485361</c:v>
                </c:pt>
                <c:pt idx="89">
                  <c:v>1.0878655916234132</c:v>
                </c:pt>
                <c:pt idx="90">
                  <c:v>1.1006550452632808</c:v>
                </c:pt>
                <c:pt idx="91">
                  <c:v>0.73002861068475122</c:v>
                </c:pt>
                <c:pt idx="92">
                  <c:v>0.61503861636512869</c:v>
                </c:pt>
                <c:pt idx="93">
                  <c:v>0.5896365289590626</c:v>
                </c:pt>
                <c:pt idx="94">
                  <c:v>0.54218979178041093</c:v>
                </c:pt>
                <c:pt idx="95">
                  <c:v>0.68188559581392594</c:v>
                </c:pt>
                <c:pt idx="96">
                  <c:v>0.91711290170901127</c:v>
                </c:pt>
                <c:pt idx="97">
                  <c:v>0.78050906937883846</c:v>
                </c:pt>
                <c:pt idx="98">
                  <c:v>0.903777184421096</c:v>
                </c:pt>
                <c:pt idx="99">
                  <c:v>0.98798337490221799</c:v>
                </c:pt>
                <c:pt idx="100">
                  <c:v>0.98075371659996025</c:v>
                </c:pt>
                <c:pt idx="101">
                  <c:v>0.70182455711408176</c:v>
                </c:pt>
                <c:pt idx="102">
                  <c:v>0.73178729184382407</c:v>
                </c:pt>
                <c:pt idx="103">
                  <c:v>0.7213757404554918</c:v>
                </c:pt>
                <c:pt idx="104">
                  <c:v>0.62697257051565891</c:v>
                </c:pt>
                <c:pt idx="105">
                  <c:v>0.73227882390901911</c:v>
                </c:pt>
                <c:pt idx="106">
                  <c:v>1.1261581311630193</c:v>
                </c:pt>
                <c:pt idx="107">
                  <c:v>1.2081851904853982</c:v>
                </c:pt>
                <c:pt idx="108">
                  <c:v>1.1930829274573442</c:v>
                </c:pt>
                <c:pt idx="109">
                  <c:v>1.417305135784553</c:v>
                </c:pt>
                <c:pt idx="110">
                  <c:v>0.90317742922041189</c:v>
                </c:pt>
                <c:pt idx="111">
                  <c:v>0.67081110706819747</c:v>
                </c:pt>
                <c:pt idx="112">
                  <c:v>0.72684518522858632</c:v>
                </c:pt>
                <c:pt idx="113">
                  <c:v>0.98118424875322008</c:v>
                </c:pt>
                <c:pt idx="114">
                  <c:v>0.91915930504965981</c:v>
                </c:pt>
                <c:pt idx="115">
                  <c:v>1.188146320239577</c:v>
                </c:pt>
                <c:pt idx="116">
                  <c:v>0.84319905227226244</c:v>
                </c:pt>
                <c:pt idx="117">
                  <c:v>0.83436653146422035</c:v>
                </c:pt>
                <c:pt idx="118">
                  <c:v>0.95142807800738793</c:v>
                </c:pt>
                <c:pt idx="119">
                  <c:v>1.036644101957662</c:v>
                </c:pt>
                <c:pt idx="120">
                  <c:v>1.0883789834666937</c:v>
                </c:pt>
                <c:pt idx="121">
                  <c:v>0.71980995998678099</c:v>
                </c:pt>
                <c:pt idx="122">
                  <c:v>1.1948658586044729</c:v>
                </c:pt>
                <c:pt idx="123">
                  <c:v>1.1045098559159765</c:v>
                </c:pt>
                <c:pt idx="124">
                  <c:v>0.98649300675315799</c:v>
                </c:pt>
                <c:pt idx="125">
                  <c:v>0.96099945501631467</c:v>
                </c:pt>
                <c:pt idx="126">
                  <c:v>1.0321912685366539</c:v>
                </c:pt>
                <c:pt idx="127">
                  <c:v>1.0305942058018032</c:v>
                </c:pt>
                <c:pt idx="128">
                  <c:v>1.2885896038001534</c:v>
                </c:pt>
                <c:pt idx="129">
                  <c:v>1.0276676821251314</c:v>
                </c:pt>
                <c:pt idx="130">
                  <c:v>0.97309569220287995</c:v>
                </c:pt>
                <c:pt idx="131">
                  <c:v>0.64507467021827014</c:v>
                </c:pt>
                <c:pt idx="132">
                  <c:v>1.0138328711310083</c:v>
                </c:pt>
                <c:pt idx="133">
                  <c:v>1.0373382113218477</c:v>
                </c:pt>
                <c:pt idx="134">
                  <c:v>1.2938864595105677</c:v>
                </c:pt>
                <c:pt idx="135">
                  <c:v>1.2757077049158594</c:v>
                </c:pt>
                <c:pt idx="136">
                  <c:v>1.373562432864704</c:v>
                </c:pt>
                <c:pt idx="137">
                  <c:v>1.4290855362651855</c:v>
                </c:pt>
                <c:pt idx="138">
                  <c:v>1.1836477033333193</c:v>
                </c:pt>
                <c:pt idx="139">
                  <c:v>1.2870789158726095</c:v>
                </c:pt>
                <c:pt idx="140">
                  <c:v>1.7763872130007166</c:v>
                </c:pt>
                <c:pt idx="141">
                  <c:v>1.9515385853358374</c:v>
                </c:pt>
                <c:pt idx="142">
                  <c:v>1.1963440969716099</c:v>
                </c:pt>
                <c:pt idx="143">
                  <c:v>1.4116867802439499</c:v>
                </c:pt>
                <c:pt idx="144">
                  <c:v>1.308266115574416</c:v>
                </c:pt>
                <c:pt idx="145">
                  <c:v>1.4918457639090454</c:v>
                </c:pt>
                <c:pt idx="146">
                  <c:v>1.4165917784905839</c:v>
                </c:pt>
                <c:pt idx="147">
                  <c:v>1.3816889460240405</c:v>
                </c:pt>
                <c:pt idx="148">
                  <c:v>1.4622695274332953</c:v>
                </c:pt>
                <c:pt idx="149">
                  <c:v>1.4946991764911743</c:v>
                </c:pt>
                <c:pt idx="150">
                  <c:v>1.8071577815630653</c:v>
                </c:pt>
                <c:pt idx="151">
                  <c:v>1.7106438134418016</c:v>
                </c:pt>
                <c:pt idx="152">
                  <c:v>1.5078892507946871</c:v>
                </c:pt>
                <c:pt idx="153">
                  <c:v>1.7663945047210945</c:v>
                </c:pt>
                <c:pt idx="154">
                  <c:v>1.3577433448662271</c:v>
                </c:pt>
                <c:pt idx="155">
                  <c:v>1.9890351266364323</c:v>
                </c:pt>
                <c:pt idx="156">
                  <c:v>1.8521805677349223</c:v>
                </c:pt>
                <c:pt idx="157">
                  <c:v>1.8199192423063262</c:v>
                </c:pt>
                <c:pt idx="158">
                  <c:v>1.7052053074799283</c:v>
                </c:pt>
                <c:pt idx="159">
                  <c:v>1.4829122676987134</c:v>
                </c:pt>
                <c:pt idx="160">
                  <c:v>1.4446369035742272</c:v>
                </c:pt>
                <c:pt idx="161">
                  <c:v>1.6119440265142684</c:v>
                </c:pt>
                <c:pt idx="162">
                  <c:v>1.887793145891103</c:v>
                </c:pt>
                <c:pt idx="163">
                  <c:v>1.5788030690554311</c:v>
                </c:pt>
                <c:pt idx="164">
                  <c:v>1.8311708759285086</c:v>
                </c:pt>
                <c:pt idx="165">
                  <c:v>1.831160903010792</c:v>
                </c:pt>
                <c:pt idx="166">
                  <c:v>2.4620690037067874</c:v>
                </c:pt>
                <c:pt idx="167">
                  <c:v>2.8504932444628777</c:v>
                </c:pt>
                <c:pt idx="168">
                  <c:v>1.2822778049845036</c:v>
                </c:pt>
                <c:pt idx="183">
                  <c:v>1.9286889161397178</c:v>
                </c:pt>
                <c:pt idx="184">
                  <c:v>2.0919967368310992</c:v>
                </c:pt>
                <c:pt idx="185">
                  <c:v>1.9997508065517351</c:v>
                </c:pt>
                <c:pt idx="186">
                  <c:v>2.0581702515069096</c:v>
                </c:pt>
                <c:pt idx="187">
                  <c:v>2.2125281425796213</c:v>
                </c:pt>
                <c:pt idx="188">
                  <c:v>2.1545028873202905</c:v>
                </c:pt>
                <c:pt idx="189">
                  <c:v>2.122967333773079</c:v>
                </c:pt>
                <c:pt idx="190">
                  <c:v>2.157736730288482</c:v>
                </c:pt>
                <c:pt idx="191">
                  <c:v>2.0446133602285359</c:v>
                </c:pt>
                <c:pt idx="192">
                  <c:v>1.9830933478947737</c:v>
                </c:pt>
                <c:pt idx="193">
                  <c:v>2.0951906297357126</c:v>
                </c:pt>
                <c:pt idx="194">
                  <c:v>2.1127891800691541</c:v>
                </c:pt>
                <c:pt idx="195">
                  <c:v>2.2378395797611637</c:v>
                </c:pt>
                <c:pt idx="196">
                  <c:v>2.2324269517252486</c:v>
                </c:pt>
                <c:pt idx="197">
                  <c:v>2.0588684412349347</c:v>
                </c:pt>
                <c:pt idx="198">
                  <c:v>2.3039861852432399</c:v>
                </c:pt>
                <c:pt idx="199">
                  <c:v>2.4580865462189485</c:v>
                </c:pt>
                <c:pt idx="200">
                  <c:v>2.4753112136655138</c:v>
                </c:pt>
                <c:pt idx="201">
                  <c:v>2.4399465032435743</c:v>
                </c:pt>
                <c:pt idx="202">
                  <c:v>2.5927724571562933</c:v>
                </c:pt>
                <c:pt idx="203">
                  <c:v>2.7088793982839587</c:v>
                </c:pt>
                <c:pt idx="204">
                  <c:v>2.6055246807270218</c:v>
                </c:pt>
                <c:pt idx="205">
                  <c:v>2.4162562893384751</c:v>
                </c:pt>
                <c:pt idx="206">
                  <c:v>2.4242986495021945</c:v>
                </c:pt>
                <c:pt idx="207">
                  <c:v>2.4775487662271871</c:v>
                </c:pt>
                <c:pt idx="208">
                  <c:v>2.6842980339018112</c:v>
                </c:pt>
                <c:pt idx="209">
                  <c:v>2.460688631538765</c:v>
                </c:pt>
                <c:pt idx="210">
                  <c:v>2.4290819881160357</c:v>
                </c:pt>
                <c:pt idx="211">
                  <c:v>2.4404872788932335</c:v>
                </c:pt>
                <c:pt idx="212">
                  <c:v>2.4663702100535088</c:v>
                </c:pt>
                <c:pt idx="213">
                  <c:v>2.3791808239205916</c:v>
                </c:pt>
                <c:pt idx="214">
                  <c:v>2.6540439630272594</c:v>
                </c:pt>
                <c:pt idx="215">
                  <c:v>2.360872457826614</c:v>
                </c:pt>
                <c:pt idx="216">
                  <c:v>2.5731451570762252</c:v>
                </c:pt>
                <c:pt idx="217">
                  <c:v>2.6972689627320983</c:v>
                </c:pt>
                <c:pt idx="218">
                  <c:v>2.9104398057755625</c:v>
                </c:pt>
                <c:pt idx="219">
                  <c:v>2.9527846395621289</c:v>
                </c:pt>
                <c:pt idx="220">
                  <c:v>2.969746718939374</c:v>
                </c:pt>
                <c:pt idx="221">
                  <c:v>2.8299942417309771</c:v>
                </c:pt>
                <c:pt idx="222">
                  <c:v>2.9601704217740901</c:v>
                </c:pt>
                <c:pt idx="223">
                  <c:v>3.0332655428080599</c:v>
                </c:pt>
                <c:pt idx="224">
                  <c:v>2.9552424087963405</c:v>
                </c:pt>
                <c:pt idx="225">
                  <c:v>2.8977073300093052</c:v>
                </c:pt>
                <c:pt idx="226">
                  <c:v>2.9562309758711516</c:v>
                </c:pt>
                <c:pt idx="227">
                  <c:v>3.0423441205914861</c:v>
                </c:pt>
                <c:pt idx="228">
                  <c:v>2.95972597218717</c:v>
                </c:pt>
                <c:pt idx="229">
                  <c:v>2.887416279403122</c:v>
                </c:pt>
                <c:pt idx="230">
                  <c:v>2.9802503981033457</c:v>
                </c:pt>
                <c:pt idx="231">
                  <c:v>2.9002117122418385</c:v>
                </c:pt>
                <c:pt idx="232">
                  <c:v>2.8896373142185268</c:v>
                </c:pt>
                <c:pt idx="233">
                  <c:v>3.05432561634814</c:v>
                </c:pt>
                <c:pt idx="234">
                  <c:v>3.3251832791672169</c:v>
                </c:pt>
                <c:pt idx="235">
                  <c:v>2.9846972092811477</c:v>
                </c:pt>
                <c:pt idx="236">
                  <c:v>2.9781817236129453</c:v>
                </c:pt>
                <c:pt idx="237">
                  <c:v>3.0430614661350353</c:v>
                </c:pt>
                <c:pt idx="238">
                  <c:v>2.9895112667578672</c:v>
                </c:pt>
                <c:pt idx="239">
                  <c:v>3.1307511929646261</c:v>
                </c:pt>
                <c:pt idx="240">
                  <c:v>3.0588234548015598</c:v>
                </c:pt>
                <c:pt idx="241">
                  <c:v>3.2293638956829143</c:v>
                </c:pt>
                <c:pt idx="242">
                  <c:v>3.0671583178809039</c:v>
                </c:pt>
                <c:pt idx="243">
                  <c:v>3.054875171931251</c:v>
                </c:pt>
                <c:pt idx="244">
                  <c:v>3.15498734887445</c:v>
                </c:pt>
                <c:pt idx="245">
                  <c:v>3.3211206990329174</c:v>
                </c:pt>
                <c:pt idx="246">
                  <c:v>3.1116222856344828</c:v>
                </c:pt>
                <c:pt idx="247">
                  <c:v>3.1805040710258958</c:v>
                </c:pt>
                <c:pt idx="248">
                  <c:v>3.1939806782505316</c:v>
                </c:pt>
                <c:pt idx="249">
                  <c:v>3.090093779300044</c:v>
                </c:pt>
                <c:pt idx="250">
                  <c:v>4.1858416567285355</c:v>
                </c:pt>
                <c:pt idx="251">
                  <c:v>5.4877862740671848</c:v>
                </c:pt>
                <c:pt idx="252">
                  <c:v>4.4019669808860957</c:v>
                </c:pt>
                <c:pt idx="253">
                  <c:v>3.5650638978403575</c:v>
                </c:pt>
                <c:pt idx="254">
                  <c:v>3.8423903363606251</c:v>
                </c:pt>
                <c:pt idx="255">
                  <c:v>4.4369894104105745</c:v>
                </c:pt>
                <c:pt idx="256">
                  <c:v>5.9879427826399514</c:v>
                </c:pt>
                <c:pt idx="257">
                  <c:v>5.1383939069722686</c:v>
                </c:pt>
                <c:pt idx="258">
                  <c:v>3.8184761290587121</c:v>
                </c:pt>
                <c:pt idx="259">
                  <c:v>5.6519189318046452</c:v>
                </c:pt>
                <c:pt idx="260">
                  <c:v>4.2669106651663231</c:v>
                </c:pt>
                <c:pt idx="261">
                  <c:v>4.5395453104101149</c:v>
                </c:pt>
                <c:pt idx="262">
                  <c:v>3.790584363214125</c:v>
                </c:pt>
                <c:pt idx="263">
                  <c:v>4.9143736748364386</c:v>
                </c:pt>
                <c:pt idx="264">
                  <c:v>4.5709415702626028</c:v>
                </c:pt>
                <c:pt idx="265">
                  <c:v>4.6545809281255108</c:v>
                </c:pt>
                <c:pt idx="266">
                  <c:v>5.1500166427509368</c:v>
                </c:pt>
                <c:pt idx="267">
                  <c:v>5.2536608506845335</c:v>
                </c:pt>
                <c:pt idx="268">
                  <c:v>4.5269524921734723</c:v>
                </c:pt>
                <c:pt idx="269">
                  <c:v>5.296715557381825</c:v>
                </c:pt>
                <c:pt idx="270">
                  <c:v>5.1254602736363593</c:v>
                </c:pt>
                <c:pt idx="271">
                  <c:v>4.8626857332438194</c:v>
                </c:pt>
                <c:pt idx="272">
                  <c:v>4.5561944511769763</c:v>
                </c:pt>
                <c:pt idx="273">
                  <c:v>4.4863156944665068</c:v>
                </c:pt>
                <c:pt idx="274">
                  <c:v>4.1990705250679738</c:v>
                </c:pt>
                <c:pt idx="275">
                  <c:v>4.603769274814705</c:v>
                </c:pt>
                <c:pt idx="276">
                  <c:v>4.2264715406964539</c:v>
                </c:pt>
                <c:pt idx="277">
                  <c:v>3.5283579917761387</c:v>
                </c:pt>
                <c:pt idx="278">
                  <c:v>3.2583923233778154</c:v>
                </c:pt>
                <c:pt idx="279">
                  <c:v>3.8666017233508714</c:v>
                </c:pt>
                <c:pt idx="280">
                  <c:v>2.661079215924123</c:v>
                </c:pt>
                <c:pt idx="281">
                  <c:v>2.9149987121276624</c:v>
                </c:pt>
                <c:pt idx="282">
                  <c:v>3.5356681483918737</c:v>
                </c:pt>
                <c:pt idx="283">
                  <c:v>2.4183591269178404</c:v>
                </c:pt>
                <c:pt idx="284">
                  <c:v>2.3770433627493097</c:v>
                </c:pt>
                <c:pt idx="285">
                  <c:v>2.077095524492679</c:v>
                </c:pt>
                <c:pt idx="286">
                  <c:v>2.257177475157492</c:v>
                </c:pt>
                <c:pt idx="287">
                  <c:v>2.3229363899364759</c:v>
                </c:pt>
                <c:pt idx="288">
                  <c:v>2.5062326362182343</c:v>
                </c:pt>
                <c:pt idx="289">
                  <c:v>3.6723989798839134</c:v>
                </c:pt>
                <c:pt idx="290">
                  <c:v>4.8444895630361922</c:v>
                </c:pt>
                <c:pt idx="291">
                  <c:v>4.7489653772984424</c:v>
                </c:pt>
                <c:pt idx="292">
                  <c:v>3.7775482634750155</c:v>
                </c:pt>
                <c:pt idx="293">
                  <c:v>3.8135041926348205</c:v>
                </c:pt>
                <c:pt idx="294">
                  <c:v>3.8134865769990918</c:v>
                </c:pt>
                <c:pt idx="295">
                  <c:v>4.5791879817970873</c:v>
                </c:pt>
                <c:pt idx="296">
                  <c:v>4.2472501877246938</c:v>
                </c:pt>
                <c:pt idx="297">
                  <c:v>4.7458858244198634</c:v>
                </c:pt>
                <c:pt idx="298">
                  <c:v>4.5727258002102262</c:v>
                </c:pt>
                <c:pt idx="299">
                  <c:v>3.9972043442268053</c:v>
                </c:pt>
                <c:pt idx="300">
                  <c:v>5.3574201833837929</c:v>
                </c:pt>
                <c:pt idx="301">
                  <c:v>5.5407307869956659</c:v>
                </c:pt>
                <c:pt idx="302">
                  <c:v>4.1538542973412174</c:v>
                </c:pt>
                <c:pt idx="303">
                  <c:v>4.0331780602016902</c:v>
                </c:pt>
                <c:pt idx="304">
                  <c:v>4.7623464148012449</c:v>
                </c:pt>
                <c:pt idx="305">
                  <c:v>4.3156198332667044</c:v>
                </c:pt>
                <c:pt idx="306">
                  <c:v>4.1057346975876277</c:v>
                </c:pt>
                <c:pt idx="307">
                  <c:v>4.2660072143410508</c:v>
                </c:pt>
                <c:pt idx="308">
                  <c:v>4.3538792960635417</c:v>
                </c:pt>
                <c:pt idx="309">
                  <c:v>4.5705271956275757</c:v>
                </c:pt>
                <c:pt idx="310">
                  <c:v>4.4446671316898332</c:v>
                </c:pt>
                <c:pt idx="311">
                  <c:v>3.7938606658925629</c:v>
                </c:pt>
                <c:pt idx="312">
                  <c:v>4.4008084147251507</c:v>
                </c:pt>
                <c:pt idx="313">
                  <c:v>4.7018134760903489</c:v>
                </c:pt>
                <c:pt idx="314">
                  <c:v>5.0407542509323804</c:v>
                </c:pt>
                <c:pt idx="315">
                  <c:v>5.4278132335079459</c:v>
                </c:pt>
                <c:pt idx="316">
                  <c:v>4.7496420818710758</c:v>
                </c:pt>
                <c:pt idx="317">
                  <c:v>3.8751941196363435</c:v>
                </c:pt>
                <c:pt idx="318">
                  <c:v>4.292124466867052</c:v>
                </c:pt>
                <c:pt idx="319">
                  <c:v>4.171130320702189</c:v>
                </c:pt>
                <c:pt idx="320">
                  <c:v>3.9068832000893723</c:v>
                </c:pt>
                <c:pt idx="321">
                  <c:v>4.2315525804374312</c:v>
                </c:pt>
                <c:pt idx="322">
                  <c:v>4.3801165268766091</c:v>
                </c:pt>
                <c:pt idx="323">
                  <c:v>3.7002507444676302</c:v>
                </c:pt>
                <c:pt idx="324">
                  <c:v>3.7912628784604445</c:v>
                </c:pt>
                <c:pt idx="325">
                  <c:v>4.2505043919103445</c:v>
                </c:pt>
                <c:pt idx="326">
                  <c:v>4.3786780838574426</c:v>
                </c:pt>
                <c:pt idx="327">
                  <c:v>3.9619607709838061</c:v>
                </c:pt>
                <c:pt idx="328">
                  <c:v>4.0851297597300507</c:v>
                </c:pt>
                <c:pt idx="329">
                  <c:v>3.810859614740405</c:v>
                </c:pt>
                <c:pt idx="330">
                  <c:v>3.5143270227266599</c:v>
                </c:pt>
                <c:pt idx="331">
                  <c:v>3.0783259151575622</c:v>
                </c:pt>
                <c:pt idx="332">
                  <c:v>3.5190657908613732</c:v>
                </c:pt>
                <c:pt idx="333">
                  <c:v>4.1120580946165202</c:v>
                </c:pt>
                <c:pt idx="334">
                  <c:v>3.6239497016166533</c:v>
                </c:pt>
                <c:pt idx="335">
                  <c:v>3.2439727732614632</c:v>
                </c:pt>
                <c:pt idx="336">
                  <c:v>4.0341743598840507</c:v>
                </c:pt>
                <c:pt idx="337">
                  <c:v>4.1881618261980682</c:v>
                </c:pt>
                <c:pt idx="338">
                  <c:v>3.5437485213462359</c:v>
                </c:pt>
                <c:pt idx="339">
                  <c:v>3.6047289151068069</c:v>
                </c:pt>
                <c:pt idx="340">
                  <c:v>3.6238159091826416</c:v>
                </c:pt>
                <c:pt idx="341">
                  <c:v>3.9111662833957763</c:v>
                </c:pt>
                <c:pt idx="342">
                  <c:v>3.8225678254807751</c:v>
                </c:pt>
                <c:pt idx="343">
                  <c:v>5.1083436623386911</c:v>
                </c:pt>
                <c:pt idx="344">
                  <c:v>4.2957316367507286</c:v>
                </c:pt>
                <c:pt idx="345">
                  <c:v>3.9053108189922829</c:v>
                </c:pt>
                <c:pt idx="346">
                  <c:v>3.9636565752335997</c:v>
                </c:pt>
                <c:pt idx="347">
                  <c:v>4.328080863719749</c:v>
                </c:pt>
                <c:pt idx="348">
                  <c:v>3.8695868699049956</c:v>
                </c:pt>
                <c:pt idx="349">
                  <c:v>3.6761007286999483</c:v>
                </c:pt>
                <c:pt idx="350">
                  <c:v>3.9224586380269222</c:v>
                </c:pt>
                <c:pt idx="351">
                  <c:v>3.2209277798830489</c:v>
                </c:pt>
                <c:pt idx="352">
                  <c:v>2.0999586433316404</c:v>
                </c:pt>
                <c:pt idx="353">
                  <c:v>2.0694265341934721</c:v>
                </c:pt>
                <c:pt idx="354">
                  <c:v>2.094826363416042</c:v>
                </c:pt>
                <c:pt idx="355">
                  <c:v>2.0858109640260665</c:v>
                </c:pt>
                <c:pt idx="356">
                  <c:v>2.139560355596045</c:v>
                </c:pt>
                <c:pt idx="357">
                  <c:v>2.0323892975749214</c:v>
                </c:pt>
                <c:pt idx="358">
                  <c:v>1.9403310277067038</c:v>
                </c:pt>
                <c:pt idx="359">
                  <c:v>1.9152115426063294</c:v>
                </c:pt>
                <c:pt idx="360">
                  <c:v>1.9761906468352735</c:v>
                </c:pt>
                <c:pt idx="361">
                  <c:v>1.5278701688963869</c:v>
                </c:pt>
                <c:pt idx="386">
                  <c:v>1.0204082640682621</c:v>
                </c:pt>
                <c:pt idx="387">
                  <c:v>0.98707924152412574</c:v>
                </c:pt>
                <c:pt idx="388">
                  <c:v>1.1776864344965623</c:v>
                </c:pt>
                <c:pt idx="389">
                  <c:v>1.2473581015505455</c:v>
                </c:pt>
                <c:pt idx="390">
                  <c:v>1.150299287206382</c:v>
                </c:pt>
                <c:pt idx="391">
                  <c:v>1.1615120619147647</c:v>
                </c:pt>
                <c:pt idx="392">
                  <c:v>1.1429092253132556</c:v>
                </c:pt>
                <c:pt idx="393">
                  <c:v>1.1439811563382392</c:v>
                </c:pt>
                <c:pt idx="394">
                  <c:v>1.0507916076362798</c:v>
                </c:pt>
                <c:pt idx="395">
                  <c:v>1.0800332772991945</c:v>
                </c:pt>
                <c:pt idx="396">
                  <c:v>1.0997064591141328</c:v>
                </c:pt>
                <c:pt idx="397">
                  <c:v>1.1052601621269593</c:v>
                </c:pt>
                <c:pt idx="398">
                  <c:v>1.0570482110900687</c:v>
                </c:pt>
                <c:pt idx="399">
                  <c:v>1.0325684895480187</c:v>
                </c:pt>
                <c:pt idx="400">
                  <c:v>1.0562986106250283</c:v>
                </c:pt>
                <c:pt idx="401">
                  <c:v>1.0207272148682556</c:v>
                </c:pt>
                <c:pt idx="402">
                  <c:v>0.95696593236142469</c:v>
                </c:pt>
                <c:pt idx="403">
                  <c:v>0.95096897828366689</c:v>
                </c:pt>
                <c:pt idx="404">
                  <c:v>0.95132753561461958</c:v>
                </c:pt>
                <c:pt idx="405">
                  <c:v>0.81843305578793246</c:v>
                </c:pt>
                <c:pt idx="406">
                  <c:v>0.85959927229008981</c:v>
                </c:pt>
                <c:pt idx="407">
                  <c:v>0.88442200400785576</c:v>
                </c:pt>
                <c:pt idx="408">
                  <c:v>0.79964386831950474</c:v>
                </c:pt>
                <c:pt idx="409">
                  <c:v>0.84244853922489205</c:v>
                </c:pt>
                <c:pt idx="410">
                  <c:v>0.84132006790781222</c:v>
                </c:pt>
                <c:pt idx="411">
                  <c:v>0.8376908836658028</c:v>
                </c:pt>
                <c:pt idx="412">
                  <c:v>0.81453800346069105</c:v>
                </c:pt>
                <c:pt idx="413">
                  <c:v>0.76453408048387628</c:v>
                </c:pt>
                <c:pt idx="414">
                  <c:v>0.81822800208458679</c:v>
                </c:pt>
                <c:pt idx="415">
                  <c:v>0.83992927676846429</c:v>
                </c:pt>
                <c:pt idx="416">
                  <c:v>0.82938587809354058</c:v>
                </c:pt>
                <c:pt idx="417">
                  <c:v>0.80893697130414999</c:v>
                </c:pt>
                <c:pt idx="418">
                  <c:v>0.67884582690448891</c:v>
                </c:pt>
                <c:pt idx="419">
                  <c:v>0.65493426217717732</c:v>
                </c:pt>
                <c:pt idx="420">
                  <c:v>0.65982476009139746</c:v>
                </c:pt>
                <c:pt idx="421">
                  <c:v>0.64600087024710406</c:v>
                </c:pt>
                <c:pt idx="422">
                  <c:v>0.69070676960357003</c:v>
                </c:pt>
                <c:pt idx="423">
                  <c:v>0.7034431301318077</c:v>
                </c:pt>
                <c:pt idx="424">
                  <c:v>0.66156003485675352</c:v>
                </c:pt>
                <c:pt idx="425">
                  <c:v>0.61539239309625782</c:v>
                </c:pt>
                <c:pt idx="426">
                  <c:v>0.56149625558480321</c:v>
                </c:pt>
                <c:pt idx="427">
                  <c:v>0.59277730328660461</c:v>
                </c:pt>
                <c:pt idx="428">
                  <c:v>0.5624016867386108</c:v>
                </c:pt>
                <c:pt idx="429">
                  <c:v>0.53387653748218711</c:v>
                </c:pt>
                <c:pt idx="430">
                  <c:v>0.68403513773753533</c:v>
                </c:pt>
                <c:pt idx="431">
                  <c:v>0.65939974369309073</c:v>
                </c:pt>
                <c:pt idx="432">
                  <c:v>0.61402756110360257</c:v>
                </c:pt>
                <c:pt idx="433">
                  <c:v>0.54938181314633394</c:v>
                </c:pt>
                <c:pt idx="434">
                  <c:v>0.58815094507426613</c:v>
                </c:pt>
                <c:pt idx="435">
                  <c:v>0.52274355953832796</c:v>
                </c:pt>
                <c:pt idx="436">
                  <c:v>0.49182226949378438</c:v>
                </c:pt>
                <c:pt idx="437">
                  <c:v>0.51536525042176518</c:v>
                </c:pt>
                <c:pt idx="438">
                  <c:v>0.56304920578687812</c:v>
                </c:pt>
                <c:pt idx="439">
                  <c:v>0.57732739651536136</c:v>
                </c:pt>
                <c:pt idx="440">
                  <c:v>0.69128010599377387</c:v>
                </c:pt>
                <c:pt idx="441">
                  <c:v>0.66196779996682342</c:v>
                </c:pt>
                <c:pt idx="442">
                  <c:v>0.57071080679742137</c:v>
                </c:pt>
                <c:pt idx="443">
                  <c:v>0.53924647532979941</c:v>
                </c:pt>
                <c:pt idx="444">
                  <c:v>0.55534973334993831</c:v>
                </c:pt>
                <c:pt idx="445">
                  <c:v>0.61511993845824031</c:v>
                </c:pt>
                <c:pt idx="446">
                  <c:v>0.52639263649006474</c:v>
                </c:pt>
                <c:pt idx="447">
                  <c:v>0.50250792718728599</c:v>
                </c:pt>
                <c:pt idx="448">
                  <c:v>0.57116929136599215</c:v>
                </c:pt>
                <c:pt idx="449">
                  <c:v>0.5494461673250296</c:v>
                </c:pt>
                <c:pt idx="450">
                  <c:v>0.59992248076891941</c:v>
                </c:pt>
                <c:pt idx="451">
                  <c:v>0.54822541891911158</c:v>
                </c:pt>
                <c:pt idx="452">
                  <c:v>0.54405452251136954</c:v>
                </c:pt>
                <c:pt idx="453">
                  <c:v>0.54560945614462864</c:v>
                </c:pt>
                <c:pt idx="454">
                  <c:v>0.41826915979207352</c:v>
                </c:pt>
                <c:pt idx="455">
                  <c:v>0.52687939405034501</c:v>
                </c:pt>
                <c:pt idx="456">
                  <c:v>0.65725545758891579</c:v>
                </c:pt>
                <c:pt idx="457">
                  <c:v>0.66362142862093032</c:v>
                </c:pt>
                <c:pt idx="458">
                  <c:v>0.51981182838916029</c:v>
                </c:pt>
                <c:pt idx="459">
                  <c:v>0.64521052621341435</c:v>
                </c:pt>
                <c:pt idx="460">
                  <c:v>0.74534301622813148</c:v>
                </c:pt>
                <c:pt idx="461">
                  <c:v>0.760200827241715</c:v>
                </c:pt>
                <c:pt idx="462">
                  <c:v>0.85689810904751351</c:v>
                </c:pt>
                <c:pt idx="463">
                  <c:v>0.81914026072696211</c:v>
                </c:pt>
                <c:pt idx="464">
                  <c:v>0.63554772166880547</c:v>
                </c:pt>
                <c:pt idx="465">
                  <c:v>0.68143670397856382</c:v>
                </c:pt>
                <c:pt idx="466">
                  <c:v>0.79232070945337463</c:v>
                </c:pt>
                <c:pt idx="467">
                  <c:v>1.0258336958109475</c:v>
                </c:pt>
                <c:pt idx="468">
                  <c:v>0.75484268876662608</c:v>
                </c:pt>
                <c:pt idx="469">
                  <c:v>0.70883558262403445</c:v>
                </c:pt>
                <c:pt idx="470">
                  <c:v>0.63485704926083553</c:v>
                </c:pt>
                <c:pt idx="471">
                  <c:v>0.69919912977520504</c:v>
                </c:pt>
                <c:pt idx="472">
                  <c:v>0.66568225836675599</c:v>
                </c:pt>
                <c:pt idx="473">
                  <c:v>0.63655651970948368</c:v>
                </c:pt>
                <c:pt idx="474">
                  <c:v>0.75193396332982854</c:v>
                </c:pt>
                <c:pt idx="475">
                  <c:v>0.77688923122803821</c:v>
                </c:pt>
                <c:pt idx="476">
                  <c:v>0.69917888137555151</c:v>
                </c:pt>
                <c:pt idx="477">
                  <c:v>0.75450196488513177</c:v>
                </c:pt>
                <c:pt idx="478">
                  <c:v>0.71545224970983323</c:v>
                </c:pt>
                <c:pt idx="479">
                  <c:v>0.82203550440813289</c:v>
                </c:pt>
                <c:pt idx="480">
                  <c:v>0.77214309969551664</c:v>
                </c:pt>
                <c:pt idx="481">
                  <c:v>0.73631863212424731</c:v>
                </c:pt>
                <c:pt idx="482">
                  <c:v>0.79348988833010314</c:v>
                </c:pt>
                <c:pt idx="483">
                  <c:v>0.76057853163187239</c:v>
                </c:pt>
                <c:pt idx="484">
                  <c:v>0.8465928827368282</c:v>
                </c:pt>
                <c:pt idx="485">
                  <c:v>0.84628452088814365</c:v>
                </c:pt>
                <c:pt idx="486">
                  <c:v>0.82962848747216134</c:v>
                </c:pt>
                <c:pt idx="487">
                  <c:v>0.77257273238056823</c:v>
                </c:pt>
                <c:pt idx="488">
                  <c:v>0.94689575573682638</c:v>
                </c:pt>
                <c:pt idx="489">
                  <c:v>1.0139794509912414</c:v>
                </c:pt>
                <c:pt idx="490">
                  <c:v>1.0518247421046276</c:v>
                </c:pt>
                <c:pt idx="491">
                  <c:v>0.94115551651434259</c:v>
                </c:pt>
                <c:pt idx="492">
                  <c:v>1.0710643454388193</c:v>
                </c:pt>
                <c:pt idx="493">
                  <c:v>1.593706976843845</c:v>
                </c:pt>
                <c:pt idx="494">
                  <c:v>1.4508015969541137</c:v>
                </c:pt>
                <c:pt idx="495">
                  <c:v>1.361037258673534</c:v>
                </c:pt>
                <c:pt idx="496">
                  <c:v>1.1721464621932089</c:v>
                </c:pt>
                <c:pt idx="497">
                  <c:v>1.1701234175454061</c:v>
                </c:pt>
                <c:pt idx="498">
                  <c:v>1.1310180790263265</c:v>
                </c:pt>
                <c:pt idx="499">
                  <c:v>1.2910098308863747</c:v>
                </c:pt>
                <c:pt idx="500">
                  <c:v>1.3685419668252885</c:v>
                </c:pt>
                <c:pt idx="501">
                  <c:v>1.2538635031180996</c:v>
                </c:pt>
                <c:pt idx="502">
                  <c:v>1.2273707862282488</c:v>
                </c:pt>
                <c:pt idx="503">
                  <c:v>1.1915658289894941</c:v>
                </c:pt>
                <c:pt idx="504">
                  <c:v>1.2477236624687538</c:v>
                </c:pt>
                <c:pt idx="505">
                  <c:v>1.2701812808110775</c:v>
                </c:pt>
                <c:pt idx="506">
                  <c:v>1.2532526437555767</c:v>
                </c:pt>
                <c:pt idx="507">
                  <c:v>1.097091694310891</c:v>
                </c:pt>
                <c:pt idx="508">
                  <c:v>1.148776689272955</c:v>
                </c:pt>
                <c:pt idx="509">
                  <c:v>1.4228040077020669</c:v>
                </c:pt>
                <c:pt idx="510">
                  <c:v>1.8544049822852142</c:v>
                </c:pt>
                <c:pt idx="511">
                  <c:v>1.5525339204234947</c:v>
                </c:pt>
                <c:pt idx="512">
                  <c:v>1.3294530052667493</c:v>
                </c:pt>
                <c:pt idx="513">
                  <c:v>1.292020170215612</c:v>
                </c:pt>
                <c:pt idx="514">
                  <c:v>1.4025453370919423</c:v>
                </c:pt>
                <c:pt idx="515">
                  <c:v>1.3139312107306778</c:v>
                </c:pt>
                <c:pt idx="516">
                  <c:v>1.2375586341374532</c:v>
                </c:pt>
                <c:pt idx="517">
                  <c:v>1.479818369044698</c:v>
                </c:pt>
                <c:pt idx="518">
                  <c:v>1.7055237648310111</c:v>
                </c:pt>
                <c:pt idx="519">
                  <c:v>2.1781185417859423</c:v>
                </c:pt>
                <c:pt idx="520">
                  <c:v>1.7217836995424893</c:v>
                </c:pt>
                <c:pt idx="521">
                  <c:v>1.5289137572835914</c:v>
                </c:pt>
                <c:pt idx="522">
                  <c:v>1.7288918084118041</c:v>
                </c:pt>
                <c:pt idx="523">
                  <c:v>1.6542093595633975</c:v>
                </c:pt>
                <c:pt idx="524">
                  <c:v>1.7609009557977375</c:v>
                </c:pt>
                <c:pt idx="525">
                  <c:v>1.7928010074796406</c:v>
                </c:pt>
                <c:pt idx="526">
                  <c:v>1.8822460775759473</c:v>
                </c:pt>
                <c:pt idx="527">
                  <c:v>1.6987148091758042</c:v>
                </c:pt>
                <c:pt idx="528">
                  <c:v>1.6289276206998806</c:v>
                </c:pt>
                <c:pt idx="529">
                  <c:v>1.5776131507180422</c:v>
                </c:pt>
                <c:pt idx="530">
                  <c:v>1.5021808630010594</c:v>
                </c:pt>
                <c:pt idx="531">
                  <c:v>1.5796604389307163</c:v>
                </c:pt>
                <c:pt idx="532">
                  <c:v>1.8230953559224858</c:v>
                </c:pt>
                <c:pt idx="533">
                  <c:v>1.817683045120438</c:v>
                </c:pt>
                <c:pt idx="534">
                  <c:v>1.701957243949616</c:v>
                </c:pt>
                <c:pt idx="535">
                  <c:v>1.8954958472269134</c:v>
                </c:pt>
                <c:pt idx="536">
                  <c:v>1.9900125947695593</c:v>
                </c:pt>
                <c:pt idx="537">
                  <c:v>2.2936556545646147</c:v>
                </c:pt>
                <c:pt idx="538">
                  <c:v>2.0190331165910522</c:v>
                </c:pt>
                <c:pt idx="539">
                  <c:v>2.0837479891880353</c:v>
                </c:pt>
                <c:pt idx="540">
                  <c:v>2.1240649544298877</c:v>
                </c:pt>
                <c:pt idx="541">
                  <c:v>2.2101050845616825</c:v>
                </c:pt>
                <c:pt idx="542">
                  <c:v>1.9396603863193063</c:v>
                </c:pt>
                <c:pt idx="543">
                  <c:v>1.9679567096798876</c:v>
                </c:pt>
                <c:pt idx="544">
                  <c:v>2.191474396647378</c:v>
                </c:pt>
                <c:pt idx="545">
                  <c:v>2.0427038470360062</c:v>
                </c:pt>
                <c:pt idx="546">
                  <c:v>1.5725408598092978</c:v>
                </c:pt>
                <c:pt idx="547">
                  <c:v>2.9552513275805055</c:v>
                </c:pt>
                <c:pt idx="548">
                  <c:v>3.5362654660346959</c:v>
                </c:pt>
                <c:pt idx="549">
                  <c:v>4.1553942646918367</c:v>
                </c:pt>
                <c:pt idx="550">
                  <c:v>2.9243060321127206</c:v>
                </c:pt>
                <c:pt idx="551">
                  <c:v>3.1421161251301251</c:v>
                </c:pt>
                <c:pt idx="552">
                  <c:v>3.4173683344319241</c:v>
                </c:pt>
                <c:pt idx="553">
                  <c:v>2.3775353039490326</c:v>
                </c:pt>
                <c:pt idx="554">
                  <c:v>2.7722169711371971</c:v>
                </c:pt>
                <c:pt idx="555">
                  <c:v>2.2775119492351412</c:v>
                </c:pt>
                <c:pt idx="556">
                  <c:v>2.2713628994062405</c:v>
                </c:pt>
                <c:pt idx="557">
                  <c:v>2.4707850075040305</c:v>
                </c:pt>
                <c:pt idx="558">
                  <c:v>2.443602542135491</c:v>
                </c:pt>
                <c:pt idx="559">
                  <c:v>2.5024528158436543</c:v>
                </c:pt>
                <c:pt idx="560">
                  <c:v>3.02563935004676</c:v>
                </c:pt>
                <c:pt idx="561">
                  <c:v>2.6286532348580391</c:v>
                </c:pt>
                <c:pt idx="562">
                  <c:v>2.4391160112122248</c:v>
                </c:pt>
                <c:pt idx="563">
                  <c:v>2.771131984307007</c:v>
                </c:pt>
                <c:pt idx="564">
                  <c:v>3.2874903423179225</c:v>
                </c:pt>
                <c:pt idx="565">
                  <c:v>3.140700461936595</c:v>
                </c:pt>
                <c:pt idx="566">
                  <c:v>3.1966208708459201</c:v>
                </c:pt>
                <c:pt idx="567">
                  <c:v>3.5558329250575405</c:v>
                </c:pt>
                <c:pt idx="568">
                  <c:v>4.0275535471389734</c:v>
                </c:pt>
                <c:pt idx="569">
                  <c:v>3.2214331488575279</c:v>
                </c:pt>
                <c:pt idx="570">
                  <c:v>3.3126695712818521</c:v>
                </c:pt>
                <c:pt idx="571">
                  <c:v>3.0823472090358441</c:v>
                </c:pt>
                <c:pt idx="572">
                  <c:v>3.7726500502144211</c:v>
                </c:pt>
                <c:pt idx="573">
                  <c:v>3.8058497092538861</c:v>
                </c:pt>
                <c:pt idx="574">
                  <c:v>3.5920907896330161</c:v>
                </c:pt>
                <c:pt idx="575">
                  <c:v>2.9855640707270132</c:v>
                </c:pt>
                <c:pt idx="576">
                  <c:v>3.3643014472278483</c:v>
                </c:pt>
                <c:pt idx="577">
                  <c:v>3.5028297636888373</c:v>
                </c:pt>
                <c:pt idx="578">
                  <c:v>3.7669061219292401</c:v>
                </c:pt>
                <c:pt idx="579">
                  <c:v>3.5024470559834624</c:v>
                </c:pt>
                <c:pt idx="580">
                  <c:v>3.6710752611441708</c:v>
                </c:pt>
                <c:pt idx="581">
                  <c:v>3.7025778244361991</c:v>
                </c:pt>
                <c:pt idx="582">
                  <c:v>4.3728900637101118</c:v>
                </c:pt>
                <c:pt idx="583">
                  <c:v>4.8183145455342222</c:v>
                </c:pt>
                <c:pt idx="584">
                  <c:v>4.9987291918850483</c:v>
                </c:pt>
                <c:pt idx="585">
                  <c:v>4.6630944972641144</c:v>
                </c:pt>
                <c:pt idx="586">
                  <c:v>4.4882797510868464</c:v>
                </c:pt>
                <c:pt idx="587">
                  <c:v>3.9351182915482741</c:v>
                </c:pt>
                <c:pt idx="588">
                  <c:v>3.5313310499776516</c:v>
                </c:pt>
                <c:pt idx="589">
                  <c:v>3.0515672390477731</c:v>
                </c:pt>
                <c:pt idx="590">
                  <c:v>3.563427081122593</c:v>
                </c:pt>
                <c:pt idx="591">
                  <c:v>4.7336812205922616</c:v>
                </c:pt>
                <c:pt idx="592">
                  <c:v>4.5608799137251888</c:v>
                </c:pt>
                <c:pt idx="593">
                  <c:v>4.3803124836314664</c:v>
                </c:pt>
                <c:pt idx="594">
                  <c:v>3.9054520719406125</c:v>
                </c:pt>
                <c:pt idx="595">
                  <c:v>5.2936269500871358</c:v>
                </c:pt>
                <c:pt idx="596">
                  <c:v>4.7438605239702367</c:v>
                </c:pt>
                <c:pt idx="597">
                  <c:v>4.5279647190479704</c:v>
                </c:pt>
                <c:pt idx="598">
                  <c:v>4.1096763027402607</c:v>
                </c:pt>
                <c:pt idx="599">
                  <c:v>4.4816649066449026</c:v>
                </c:pt>
                <c:pt idx="600">
                  <c:v>4.4035712564805998</c:v>
                </c:pt>
                <c:pt idx="601">
                  <c:v>4.8402255415127584</c:v>
                </c:pt>
                <c:pt idx="602">
                  <c:v>4.7734790080950908</c:v>
                </c:pt>
                <c:pt idx="603">
                  <c:v>4.3842184363474175</c:v>
                </c:pt>
                <c:pt idx="604">
                  <c:v>4.4256782830518526</c:v>
                </c:pt>
                <c:pt idx="605">
                  <c:v>3.6967675480567102</c:v>
                </c:pt>
                <c:pt idx="606">
                  <c:v>3.7503903861303631</c:v>
                </c:pt>
                <c:pt idx="607">
                  <c:v>4.2885026550743284</c:v>
                </c:pt>
                <c:pt idx="608">
                  <c:v>4.2764127081916117</c:v>
                </c:pt>
                <c:pt idx="609">
                  <c:v>3.8692149831376659</c:v>
                </c:pt>
                <c:pt idx="610">
                  <c:v>3.2194237192229318</c:v>
                </c:pt>
                <c:pt idx="611">
                  <c:v>3.3772329498042741</c:v>
                </c:pt>
                <c:pt idx="612">
                  <c:v>4.0975812409903627</c:v>
                </c:pt>
                <c:pt idx="613">
                  <c:v>4.4266343962780299</c:v>
                </c:pt>
                <c:pt idx="614">
                  <c:v>3.910135879732394</c:v>
                </c:pt>
                <c:pt idx="615">
                  <c:v>3.9455253493726206</c:v>
                </c:pt>
                <c:pt idx="616">
                  <c:v>4.815976374051667</c:v>
                </c:pt>
                <c:pt idx="617">
                  <c:v>4.8039480847765521</c:v>
                </c:pt>
                <c:pt idx="618">
                  <c:v>4.5453541238594033</c:v>
                </c:pt>
                <c:pt idx="619">
                  <c:v>4.7923875273246805</c:v>
                </c:pt>
                <c:pt idx="620">
                  <c:v>3.7758626816028955</c:v>
                </c:pt>
                <c:pt idx="621">
                  <c:v>4.3470703532928852</c:v>
                </c:pt>
                <c:pt idx="622">
                  <c:v>4.8216930770936868</c:v>
                </c:pt>
                <c:pt idx="623">
                  <c:v>4.8794601809857552</c:v>
                </c:pt>
                <c:pt idx="624">
                  <c:v>4.4352742925264055</c:v>
                </c:pt>
                <c:pt idx="625">
                  <c:v>4.403116026724013</c:v>
                </c:pt>
                <c:pt idx="626">
                  <c:v>4.408299849149901</c:v>
                </c:pt>
                <c:pt idx="627">
                  <c:v>4.830624248432895</c:v>
                </c:pt>
                <c:pt idx="628">
                  <c:v>4.7245588506805891</c:v>
                </c:pt>
                <c:pt idx="629">
                  <c:v>3.7650430315734642</c:v>
                </c:pt>
                <c:pt idx="630">
                  <c:v>4.7994387812658417</c:v>
                </c:pt>
                <c:pt idx="631">
                  <c:v>4.6875106484326468</c:v>
                </c:pt>
                <c:pt idx="632">
                  <c:v>4.3636143591107324</c:v>
                </c:pt>
                <c:pt idx="633">
                  <c:v>3.9045135773472119</c:v>
                </c:pt>
                <c:pt idx="634">
                  <c:v>4.0356406248568657</c:v>
                </c:pt>
                <c:pt idx="635">
                  <c:v>4.6865179426232473</c:v>
                </c:pt>
                <c:pt idx="636">
                  <c:v>4.2102343763334273</c:v>
                </c:pt>
                <c:pt idx="637">
                  <c:v>4.8688539000282693</c:v>
                </c:pt>
                <c:pt idx="638">
                  <c:v>4.7264006961657161</c:v>
                </c:pt>
                <c:pt idx="639">
                  <c:v>4.9308499528604441</c:v>
                </c:pt>
                <c:pt idx="640">
                  <c:v>4.9080762062745924</c:v>
                </c:pt>
                <c:pt idx="641">
                  <c:v>5.0235075081125746</c:v>
                </c:pt>
                <c:pt idx="642">
                  <c:v>4.5418891370511103</c:v>
                </c:pt>
                <c:pt idx="643">
                  <c:v>3.9739092663528668</c:v>
                </c:pt>
                <c:pt idx="644">
                  <c:v>3.9579762612183176</c:v>
                </c:pt>
                <c:pt idx="645">
                  <c:v>3.9618506762260233</c:v>
                </c:pt>
                <c:pt idx="646">
                  <c:v>3.9722553360305901</c:v>
                </c:pt>
                <c:pt idx="647">
                  <c:v>3.7635330144936017</c:v>
                </c:pt>
                <c:pt idx="648">
                  <c:v>4.2261765918098257</c:v>
                </c:pt>
                <c:pt idx="649">
                  <c:v>4.2195294622240338</c:v>
                </c:pt>
                <c:pt idx="650">
                  <c:v>4.1494991798296574</c:v>
                </c:pt>
                <c:pt idx="651">
                  <c:v>4.2361551718068364</c:v>
                </c:pt>
                <c:pt idx="652">
                  <c:v>4.1486051107115598</c:v>
                </c:pt>
                <c:pt idx="653">
                  <c:v>5.093197789227748</c:v>
                </c:pt>
                <c:pt idx="654">
                  <c:v>4.0929219851335636</c:v>
                </c:pt>
                <c:pt idx="655">
                  <c:v>4.5173179788190145</c:v>
                </c:pt>
                <c:pt idx="656">
                  <c:v>5.1664933804759166</c:v>
                </c:pt>
                <c:pt idx="657">
                  <c:v>3.9942878892730724</c:v>
                </c:pt>
                <c:pt idx="658">
                  <c:v>4.5714800575797501</c:v>
                </c:pt>
                <c:pt idx="659">
                  <c:v>3.836477429607382</c:v>
                </c:pt>
                <c:pt idx="660">
                  <c:v>2.4613411002016212</c:v>
                </c:pt>
                <c:pt idx="661">
                  <c:v>2.5884696512662773</c:v>
                </c:pt>
                <c:pt idx="662">
                  <c:v>2.9954891053269526</c:v>
                </c:pt>
                <c:pt idx="663">
                  <c:v>2.7309974607122181</c:v>
                </c:pt>
                <c:pt idx="664">
                  <c:v>3.3675530348412224</c:v>
                </c:pt>
                <c:pt idx="665">
                  <c:v>2.5632191798604547</c:v>
                </c:pt>
                <c:pt idx="666">
                  <c:v>2.8151532233203063</c:v>
                </c:pt>
                <c:pt idx="667">
                  <c:v>2.6593124389949963</c:v>
                </c:pt>
                <c:pt idx="668">
                  <c:v>2.7108926743237598</c:v>
                </c:pt>
                <c:pt idx="669">
                  <c:v>3.625625263750841</c:v>
                </c:pt>
                <c:pt idx="670">
                  <c:v>4.6545204499728321</c:v>
                </c:pt>
                <c:pt idx="671">
                  <c:v>4.6817477309034325</c:v>
                </c:pt>
                <c:pt idx="672">
                  <c:v>4.4704397435108119</c:v>
                </c:pt>
                <c:pt idx="673">
                  <c:v>4.2382807033856196</c:v>
                </c:pt>
                <c:pt idx="674">
                  <c:v>4.0388213635512553</c:v>
                </c:pt>
                <c:pt idx="675">
                  <c:v>3.9098845869048664</c:v>
                </c:pt>
                <c:pt idx="676">
                  <c:v>4.3635776037159575</c:v>
                </c:pt>
                <c:pt idx="677">
                  <c:v>4.3550098390110463</c:v>
                </c:pt>
                <c:pt idx="678">
                  <c:v>4.4831769607399092</c:v>
                </c:pt>
                <c:pt idx="679">
                  <c:v>4.3322085761667832</c:v>
                </c:pt>
                <c:pt idx="680">
                  <c:v>4.0282403812492884</c:v>
                </c:pt>
                <c:pt idx="681">
                  <c:v>3.7371184566355349</c:v>
                </c:pt>
                <c:pt idx="682">
                  <c:v>4.1890494062634938</c:v>
                </c:pt>
                <c:pt idx="683">
                  <c:v>5.487192717918342</c:v>
                </c:pt>
                <c:pt idx="684">
                  <c:v>3.8194657634070275</c:v>
                </c:pt>
                <c:pt idx="685">
                  <c:v>3.4460703673823971</c:v>
                </c:pt>
                <c:pt idx="686">
                  <c:v>4.0282189220679161</c:v>
                </c:pt>
                <c:pt idx="687">
                  <c:v>3.5035460353102388</c:v>
                </c:pt>
                <c:pt idx="688">
                  <c:v>3.5596153904700656</c:v>
                </c:pt>
                <c:pt idx="689">
                  <c:v>3.6465222426804416</c:v>
                </c:pt>
                <c:pt idx="690">
                  <c:v>3.5172080783415063</c:v>
                </c:pt>
                <c:pt idx="691">
                  <c:v>3.906599506969791</c:v>
                </c:pt>
                <c:pt idx="692">
                  <c:v>4.0530084418047334</c:v>
                </c:pt>
                <c:pt idx="693">
                  <c:v>3.980812958955231</c:v>
                </c:pt>
                <c:pt idx="694">
                  <c:v>3.9647420553564374</c:v>
                </c:pt>
                <c:pt idx="695">
                  <c:v>4.2948149858715716</c:v>
                </c:pt>
                <c:pt idx="696">
                  <c:v>4.5697565014370163</c:v>
                </c:pt>
                <c:pt idx="697">
                  <c:v>3.6969286431318689</c:v>
                </c:pt>
                <c:pt idx="698">
                  <c:v>3.8688066576264313</c:v>
                </c:pt>
                <c:pt idx="699">
                  <c:v>3.5717898568813693</c:v>
                </c:pt>
                <c:pt idx="700">
                  <c:v>3.657731659603277</c:v>
                </c:pt>
                <c:pt idx="701">
                  <c:v>3.7098914380439831</c:v>
                </c:pt>
                <c:pt idx="702">
                  <c:v>4.1582076959652055</c:v>
                </c:pt>
                <c:pt idx="703">
                  <c:v>4.240627916556245</c:v>
                </c:pt>
                <c:pt idx="704">
                  <c:v>4.0957422953684608</c:v>
                </c:pt>
                <c:pt idx="705">
                  <c:v>2.9296214837786883</c:v>
                </c:pt>
                <c:pt idx="706">
                  <c:v>3.3270644338521267</c:v>
                </c:pt>
                <c:pt idx="707">
                  <c:v>3.3598777795135759</c:v>
                </c:pt>
                <c:pt idx="708">
                  <c:v>3.4932194684816311</c:v>
                </c:pt>
                <c:pt idx="709">
                  <c:v>4.103204860547045</c:v>
                </c:pt>
                <c:pt idx="710">
                  <c:v>3.2073319654024224</c:v>
                </c:pt>
                <c:pt idx="711">
                  <c:v>2.9199858468605751</c:v>
                </c:pt>
                <c:pt idx="712">
                  <c:v>3.223165498787163</c:v>
                </c:pt>
                <c:pt idx="713">
                  <c:v>3.0465060520515759</c:v>
                </c:pt>
                <c:pt idx="714">
                  <c:v>3.2908200000869923</c:v>
                </c:pt>
                <c:pt idx="715">
                  <c:v>3.6377788640464028</c:v>
                </c:pt>
                <c:pt idx="716">
                  <c:v>3.6961939983193144</c:v>
                </c:pt>
                <c:pt idx="717">
                  <c:v>3.5533792704477629</c:v>
                </c:pt>
                <c:pt idx="718">
                  <c:v>3.3961842162631539</c:v>
                </c:pt>
                <c:pt idx="719">
                  <c:v>3.9715025830492996</c:v>
                </c:pt>
                <c:pt idx="720">
                  <c:v>3.1166940230194844</c:v>
                </c:pt>
                <c:pt idx="721">
                  <c:v>3.2372035559364969</c:v>
                </c:pt>
                <c:pt idx="722">
                  <c:v>2.656571828051538</c:v>
                </c:pt>
                <c:pt idx="723">
                  <c:v>2.6772025266089461</c:v>
                </c:pt>
                <c:pt idx="724">
                  <c:v>2.5460704667223846</c:v>
                </c:pt>
                <c:pt idx="725">
                  <c:v>2.7384905543009865</c:v>
                </c:pt>
                <c:pt idx="726">
                  <c:v>2.5479088759932327</c:v>
                </c:pt>
                <c:pt idx="727">
                  <c:v>2.1949316248638322</c:v>
                </c:pt>
                <c:pt idx="728">
                  <c:v>2.6404069553703149</c:v>
                </c:pt>
                <c:pt idx="729">
                  <c:v>2.8034224633148934</c:v>
                </c:pt>
                <c:pt idx="730">
                  <c:v>2.2555190778272638</c:v>
                </c:pt>
                <c:pt idx="731">
                  <c:v>2.1103750868429043</c:v>
                </c:pt>
                <c:pt idx="732">
                  <c:v>2.0330870810439419</c:v>
                </c:pt>
                <c:pt idx="733">
                  <c:v>2.2835371857997506</c:v>
                </c:pt>
                <c:pt idx="734">
                  <c:v>2.7361844703546847</c:v>
                </c:pt>
                <c:pt idx="735">
                  <c:v>3.145535843612016</c:v>
                </c:pt>
                <c:pt idx="736">
                  <c:v>1.2768891078125262</c:v>
                </c:pt>
                <c:pt idx="737">
                  <c:v>1.1920936386875181</c:v>
                </c:pt>
                <c:pt idx="738">
                  <c:v>2.4969794728679249</c:v>
                </c:pt>
                <c:pt idx="739">
                  <c:v>1.3453166777904955</c:v>
                </c:pt>
                <c:pt idx="740">
                  <c:v>1.9170834281190789</c:v>
                </c:pt>
                <c:pt idx="741">
                  <c:v>1.5427666116100189</c:v>
                </c:pt>
                <c:pt idx="742">
                  <c:v>2.5272975341107777</c:v>
                </c:pt>
                <c:pt idx="743">
                  <c:v>3.1202406305018799</c:v>
                </c:pt>
                <c:pt idx="744">
                  <c:v>3.1081044088629977</c:v>
                </c:pt>
                <c:pt idx="745">
                  <c:v>2.7139244172658752</c:v>
                </c:pt>
                <c:pt idx="746">
                  <c:v>1.6180929469391463</c:v>
                </c:pt>
                <c:pt idx="747">
                  <c:v>1.8287889671530191</c:v>
                </c:pt>
                <c:pt idx="748">
                  <c:v>1.5818067548950314</c:v>
                </c:pt>
                <c:pt idx="749">
                  <c:v>1.8659278313157606</c:v>
                </c:pt>
                <c:pt idx="750">
                  <c:v>2.0089303409806423</c:v>
                </c:pt>
                <c:pt idx="751">
                  <c:v>1.477941967290423</c:v>
                </c:pt>
                <c:pt idx="752">
                  <c:v>1.2994601702125537</c:v>
                </c:pt>
                <c:pt idx="753">
                  <c:v>1.6783621703608518</c:v>
                </c:pt>
                <c:pt idx="754">
                  <c:v>1.8379212702477856</c:v>
                </c:pt>
                <c:pt idx="755">
                  <c:v>2.0606821601961571</c:v>
                </c:pt>
                <c:pt idx="756">
                  <c:v>2.3414026320462979</c:v>
                </c:pt>
                <c:pt idx="757">
                  <c:v>1.8641653291861939</c:v>
                </c:pt>
                <c:pt idx="758">
                  <c:v>1.7941713570211357</c:v>
                </c:pt>
                <c:pt idx="759">
                  <c:v>2.5003612052065582</c:v>
                </c:pt>
                <c:pt idx="760">
                  <c:v>2.4411604948333339</c:v>
                </c:pt>
                <c:pt idx="761">
                  <c:v>1.1397548492960112</c:v>
                </c:pt>
                <c:pt idx="762">
                  <c:v>1.151615939600942</c:v>
                </c:pt>
                <c:pt idx="763">
                  <c:v>1.1211334783546654</c:v>
                </c:pt>
                <c:pt idx="764">
                  <c:v>1.0612641240758758</c:v>
                </c:pt>
                <c:pt idx="765">
                  <c:v>0.94775283502623875</c:v>
                </c:pt>
                <c:pt idx="766">
                  <c:v>1.0901827918962963</c:v>
                </c:pt>
                <c:pt idx="767">
                  <c:v>0.92623739580950049</c:v>
                </c:pt>
                <c:pt idx="768">
                  <c:v>0.91028749242931439</c:v>
                </c:pt>
                <c:pt idx="769">
                  <c:v>0.92514918732652807</c:v>
                </c:pt>
                <c:pt idx="770">
                  <c:v>0.93082909405520342</c:v>
                </c:pt>
                <c:pt idx="771">
                  <c:v>0.8672143517504044</c:v>
                </c:pt>
                <c:pt idx="772">
                  <c:v>0.84378212795211482</c:v>
                </c:pt>
                <c:pt idx="773">
                  <c:v>0.78930029644991107</c:v>
                </c:pt>
                <c:pt idx="774">
                  <c:v>0.86916480850433309</c:v>
                </c:pt>
                <c:pt idx="775">
                  <c:v>0.87764454781910284</c:v>
                </c:pt>
                <c:pt idx="776">
                  <c:v>0.79737249507507968</c:v>
                </c:pt>
                <c:pt idx="777">
                  <c:v>0.76206812924815481</c:v>
                </c:pt>
                <c:pt idx="778">
                  <c:v>0.76954264258164495</c:v>
                </c:pt>
                <c:pt idx="779">
                  <c:v>0.65319393649325874</c:v>
                </c:pt>
                <c:pt idx="780">
                  <c:v>0.70050587734798109</c:v>
                </c:pt>
                <c:pt idx="781">
                  <c:v>0.65667585189246547</c:v>
                </c:pt>
                <c:pt idx="782">
                  <c:v>0.65306420971297352</c:v>
                </c:pt>
                <c:pt idx="783">
                  <c:v>0.67444112126351885</c:v>
                </c:pt>
                <c:pt idx="784">
                  <c:v>0.73573388336119028</c:v>
                </c:pt>
                <c:pt idx="785">
                  <c:v>0.71338496709675936</c:v>
                </c:pt>
                <c:pt idx="786">
                  <c:v>0.71117468631561453</c:v>
                </c:pt>
                <c:pt idx="787">
                  <c:v>0.65303778421222902</c:v>
                </c:pt>
                <c:pt idx="788">
                  <c:v>0.72772035607319174</c:v>
                </c:pt>
                <c:pt idx="789">
                  <c:v>0.74420553553706581</c:v>
                </c:pt>
                <c:pt idx="790">
                  <c:v>0.73104566684031147</c:v>
                </c:pt>
                <c:pt idx="791">
                  <c:v>0.65942466253562237</c:v>
                </c:pt>
                <c:pt idx="792">
                  <c:v>0.6916552918891623</c:v>
                </c:pt>
                <c:pt idx="793">
                  <c:v>0.62503376977860481</c:v>
                </c:pt>
                <c:pt idx="794">
                  <c:v>0.62999248536931785</c:v>
                </c:pt>
                <c:pt idx="795">
                  <c:v>0.67536741027020142</c:v>
                </c:pt>
                <c:pt idx="796">
                  <c:v>0.46827002813865165</c:v>
                </c:pt>
                <c:pt idx="797">
                  <c:v>0.44901790312305334</c:v>
                </c:pt>
                <c:pt idx="798">
                  <c:v>0.43983031206250833</c:v>
                </c:pt>
                <c:pt idx="799">
                  <c:v>0.41836868570524111</c:v>
                </c:pt>
                <c:pt idx="800">
                  <c:v>0.43533906472608697</c:v>
                </c:pt>
                <c:pt idx="801">
                  <c:v>0.43680899736555828</c:v>
                </c:pt>
                <c:pt idx="802">
                  <c:v>0.59730967023743531</c:v>
                </c:pt>
                <c:pt idx="803">
                  <c:v>0.57407198088958489</c:v>
                </c:pt>
                <c:pt idx="804">
                  <c:v>0.54521972518789574</c:v>
                </c:pt>
                <c:pt idx="805">
                  <c:v>0.49078798025269083</c:v>
                </c:pt>
                <c:pt idx="806">
                  <c:v>0.54755994048251666</c:v>
                </c:pt>
                <c:pt idx="807">
                  <c:v>0.51675239983688048</c:v>
                </c:pt>
                <c:pt idx="808">
                  <c:v>0.49748755974018305</c:v>
                </c:pt>
                <c:pt idx="809">
                  <c:v>0.5557813815542636</c:v>
                </c:pt>
                <c:pt idx="810">
                  <c:v>0.61346454275251638</c:v>
                </c:pt>
                <c:pt idx="811">
                  <c:v>0.548426320136704</c:v>
                </c:pt>
                <c:pt idx="812">
                  <c:v>0.50270491231309544</c:v>
                </c:pt>
                <c:pt idx="813">
                  <c:v>0.4868480447764495</c:v>
                </c:pt>
                <c:pt idx="814">
                  <c:v>0.52304998138612813</c:v>
                </c:pt>
                <c:pt idx="815">
                  <c:v>0.51929621617353494</c:v>
                </c:pt>
                <c:pt idx="816">
                  <c:v>0.53186776750333831</c:v>
                </c:pt>
                <c:pt idx="817">
                  <c:v>0.51238970306517628</c:v>
                </c:pt>
                <c:pt idx="818">
                  <c:v>0.57612878362091191</c:v>
                </c:pt>
                <c:pt idx="819">
                  <c:v>0.54402318242615366</c:v>
                </c:pt>
                <c:pt idx="820">
                  <c:v>0.51427477741362715</c:v>
                </c:pt>
                <c:pt idx="821">
                  <c:v>0.54671225657790035</c:v>
                </c:pt>
                <c:pt idx="822">
                  <c:v>0.55542947383593111</c:v>
                </c:pt>
                <c:pt idx="823">
                  <c:v>0.58341948830924995</c:v>
                </c:pt>
                <c:pt idx="824">
                  <c:v>0.60217416985702465</c:v>
                </c:pt>
                <c:pt idx="825">
                  <c:v>0.60436348752561553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0</c:v>
                </c:pt>
                <c:pt idx="830">
                  <c:v>0</c:v>
                </c:pt>
                <c:pt idx="831">
                  <c:v>0</c:v>
                </c:pt>
                <c:pt idx="832">
                  <c:v>0</c:v>
                </c:pt>
                <c:pt idx="833">
                  <c:v>0.61156157733265726</c:v>
                </c:pt>
                <c:pt idx="834">
                  <c:v>0.56848243627765915</c:v>
                </c:pt>
                <c:pt idx="835">
                  <c:v>0.61727209422419627</c:v>
                </c:pt>
                <c:pt idx="836">
                  <c:v>0.69061225242872115</c:v>
                </c:pt>
                <c:pt idx="837">
                  <c:v>0.68955406600502667</c:v>
                </c:pt>
                <c:pt idx="838">
                  <c:v>0.65213556288447727</c:v>
                </c:pt>
                <c:pt idx="839">
                  <c:v>0.65075098780437146</c:v>
                </c:pt>
                <c:pt idx="840">
                  <c:v>0.64955415694514373</c:v>
                </c:pt>
                <c:pt idx="841">
                  <c:v>0.66032683280149296</c:v>
                </c:pt>
                <c:pt idx="842">
                  <c:v>0.64848985047592789</c:v>
                </c:pt>
                <c:pt idx="843">
                  <c:v>0.7179412520104177</c:v>
                </c:pt>
                <c:pt idx="844">
                  <c:v>0.67558046249358916</c:v>
                </c:pt>
                <c:pt idx="845">
                  <c:v>0.76134805310528808</c:v>
                </c:pt>
                <c:pt idx="846">
                  <c:v>0.71095371288493892</c:v>
                </c:pt>
                <c:pt idx="847">
                  <c:v>0.80942051654122882</c:v>
                </c:pt>
                <c:pt idx="848">
                  <c:v>0.85460683971209472</c:v>
                </c:pt>
                <c:pt idx="849">
                  <c:v>0.84618985135793412</c:v>
                </c:pt>
                <c:pt idx="850">
                  <c:v>0.83519999999999994</c:v>
                </c:pt>
                <c:pt idx="851">
                  <c:v>0.83744829368331086</c:v>
                </c:pt>
                <c:pt idx="852">
                  <c:v>0.74454687088483729</c:v>
                </c:pt>
                <c:pt idx="853">
                  <c:v>0.73314497994566385</c:v>
                </c:pt>
                <c:pt idx="854">
                  <c:v>0.72495069959275371</c:v>
                </c:pt>
                <c:pt idx="855">
                  <c:v>0.87379305930347406</c:v>
                </c:pt>
                <c:pt idx="856">
                  <c:v>0.89621073570632426</c:v>
                </c:pt>
                <c:pt idx="857">
                  <c:v>0.83041846448226397</c:v>
                </c:pt>
                <c:pt idx="858">
                  <c:v>0.82656288932886568</c:v>
                </c:pt>
                <c:pt idx="859">
                  <c:v>0.89837332355483779</c:v>
                </c:pt>
                <c:pt idx="860">
                  <c:v>0.79519502353935667</c:v>
                </c:pt>
                <c:pt idx="861">
                  <c:v>0.90610631723455515</c:v>
                </c:pt>
                <c:pt idx="862">
                  <c:v>0.970135402106024</c:v>
                </c:pt>
                <c:pt idx="863">
                  <c:v>0.7581504021720018</c:v>
                </c:pt>
                <c:pt idx="864">
                  <c:v>0.8922935322237634</c:v>
                </c:pt>
                <c:pt idx="865">
                  <c:v>1.0790272883381173</c:v>
                </c:pt>
                <c:pt idx="866">
                  <c:v>1.0700698698585476</c:v>
                </c:pt>
                <c:pt idx="867">
                  <c:v>0.9974534846583929</c:v>
                </c:pt>
                <c:pt idx="868">
                  <c:v>1.1100970953213658</c:v>
                </c:pt>
                <c:pt idx="869">
                  <c:v>1.2364556361867127</c:v>
                </c:pt>
                <c:pt idx="870">
                  <c:v>1.0127096209117419</c:v>
                </c:pt>
                <c:pt idx="871">
                  <c:v>1.2943689091420494</c:v>
                </c:pt>
                <c:pt idx="872">
                  <c:v>1.0941136107499281</c:v>
                </c:pt>
                <c:pt idx="873">
                  <c:v>1.1413924650346525</c:v>
                </c:pt>
                <c:pt idx="874">
                  <c:v>1.249864277001868</c:v>
                </c:pt>
                <c:pt idx="875">
                  <c:v>1.3204121157268209</c:v>
                </c:pt>
                <c:pt idx="876">
                  <c:v>1.4083115715005063</c:v>
                </c:pt>
                <c:pt idx="877">
                  <c:v>1.3013918609800901</c:v>
                </c:pt>
                <c:pt idx="878">
                  <c:v>1.271630912376448</c:v>
                </c:pt>
                <c:pt idx="879">
                  <c:v>1.3089851138980422</c:v>
                </c:pt>
                <c:pt idx="880">
                  <c:v>1.3898517603692995</c:v>
                </c:pt>
                <c:pt idx="881">
                  <c:v>1.2869720969529908</c:v>
                </c:pt>
                <c:pt idx="882">
                  <c:v>1.2932559859323607</c:v>
                </c:pt>
                <c:pt idx="883">
                  <c:v>1.2913030351289778</c:v>
                </c:pt>
                <c:pt idx="884">
                  <c:v>1.1878837355417056</c:v>
                </c:pt>
                <c:pt idx="885">
                  <c:v>1.3568388432019147</c:v>
                </c:pt>
                <c:pt idx="886">
                  <c:v>1.389011909323262</c:v>
                </c:pt>
                <c:pt idx="887">
                  <c:v>1.4344651866704849</c:v>
                </c:pt>
                <c:pt idx="888">
                  <c:v>1.4959017164767459</c:v>
                </c:pt>
                <c:pt idx="889">
                  <c:v>1.4274901985400614</c:v>
                </c:pt>
                <c:pt idx="890">
                  <c:v>1.5326109338250042</c:v>
                </c:pt>
                <c:pt idx="891">
                  <c:v>1.6666506275047532</c:v>
                </c:pt>
                <c:pt idx="892">
                  <c:v>1.6801270836912161</c:v>
                </c:pt>
                <c:pt idx="893">
                  <c:v>1.3966463044264983</c:v>
                </c:pt>
                <c:pt idx="894">
                  <c:v>1.6668198550885462</c:v>
                </c:pt>
                <c:pt idx="895">
                  <c:v>1.6435329621061419</c:v>
                </c:pt>
                <c:pt idx="896">
                  <c:v>1.6917639264918398</c:v>
                </c:pt>
                <c:pt idx="897">
                  <c:v>1.6888318224061039</c:v>
                </c:pt>
                <c:pt idx="898">
                  <c:v>1.6819670510851823</c:v>
                </c:pt>
                <c:pt idx="899">
                  <c:v>1.6374274803054572</c:v>
                </c:pt>
                <c:pt idx="900">
                  <c:v>1.9237619900982796</c:v>
                </c:pt>
                <c:pt idx="901">
                  <c:v>1.8687346785134236</c:v>
                </c:pt>
                <c:pt idx="902">
                  <c:v>1.5709960623067303</c:v>
                </c:pt>
                <c:pt idx="903">
                  <c:v>1.810511577835157</c:v>
                </c:pt>
                <c:pt idx="904">
                  <c:v>1.8837012644844431</c:v>
                </c:pt>
                <c:pt idx="905">
                  <c:v>1.9052959929058064</c:v>
                </c:pt>
                <c:pt idx="906">
                  <c:v>2.0020181721528991</c:v>
                </c:pt>
                <c:pt idx="907">
                  <c:v>2.0744317395073146</c:v>
                </c:pt>
                <c:pt idx="908">
                  <c:v>2.1004442390174414</c:v>
                </c:pt>
                <c:pt idx="909">
                  <c:v>1.9447576625322647</c:v>
                </c:pt>
                <c:pt idx="910">
                  <c:v>2.0567126340824777</c:v>
                </c:pt>
                <c:pt idx="911">
                  <c:v>1.979517144789563</c:v>
                </c:pt>
                <c:pt idx="912">
                  <c:v>1.9848311298233678</c:v>
                </c:pt>
                <c:pt idx="913">
                  <c:v>1.9858258047189312</c:v>
                </c:pt>
                <c:pt idx="914">
                  <c:v>1.9630122693547822</c:v>
                </c:pt>
                <c:pt idx="915">
                  <c:v>2.0520025539914957</c:v>
                </c:pt>
                <c:pt idx="916">
                  <c:v>2.257769386175672</c:v>
                </c:pt>
                <c:pt idx="917">
                  <c:v>2.27240100698224</c:v>
                </c:pt>
                <c:pt idx="918">
                  <c:v>2.3940146520179408</c:v>
                </c:pt>
                <c:pt idx="919">
                  <c:v>2.34428741501522</c:v>
                </c:pt>
                <c:pt idx="920">
                  <c:v>2.1001227077125599</c:v>
                </c:pt>
                <c:pt idx="921">
                  <c:v>2.1073442212637969</c:v>
                </c:pt>
                <c:pt idx="922">
                  <c:v>2.2051521201090973</c:v>
                </c:pt>
                <c:pt idx="923">
                  <c:v>2.3729665689824659</c:v>
                </c:pt>
                <c:pt idx="924">
                  <c:v>2.2431846658382364</c:v>
                </c:pt>
                <c:pt idx="925">
                  <c:v>2.5186255736429253</c:v>
                </c:pt>
                <c:pt idx="926">
                  <c:v>2.3384552236069909</c:v>
                </c:pt>
                <c:pt idx="927">
                  <c:v>2.3767794166289531</c:v>
                </c:pt>
                <c:pt idx="928">
                  <c:v>0</c:v>
                </c:pt>
                <c:pt idx="929">
                  <c:v>0</c:v>
                </c:pt>
                <c:pt idx="930">
                  <c:v>0</c:v>
                </c:pt>
                <c:pt idx="931">
                  <c:v>0</c:v>
                </c:pt>
                <c:pt idx="932">
                  <c:v>0</c:v>
                </c:pt>
                <c:pt idx="933">
                  <c:v>0</c:v>
                </c:pt>
                <c:pt idx="934">
                  <c:v>0</c:v>
                </c:pt>
                <c:pt idx="935">
                  <c:v>0</c:v>
                </c:pt>
                <c:pt idx="936">
                  <c:v>0</c:v>
                </c:pt>
                <c:pt idx="937">
                  <c:v>0</c:v>
                </c:pt>
                <c:pt idx="938">
                  <c:v>0</c:v>
                </c:pt>
                <c:pt idx="939">
                  <c:v>0</c:v>
                </c:pt>
                <c:pt idx="940">
                  <c:v>0</c:v>
                </c:pt>
                <c:pt idx="941">
                  <c:v>0</c:v>
                </c:pt>
                <c:pt idx="942">
                  <c:v>0</c:v>
                </c:pt>
                <c:pt idx="943">
                  <c:v>0</c:v>
                </c:pt>
                <c:pt idx="944">
                  <c:v>0</c:v>
                </c:pt>
                <c:pt idx="945">
                  <c:v>0</c:v>
                </c:pt>
                <c:pt idx="946">
                  <c:v>0</c:v>
                </c:pt>
                <c:pt idx="947">
                  <c:v>0</c:v>
                </c:pt>
                <c:pt idx="948">
                  <c:v>0</c:v>
                </c:pt>
                <c:pt idx="949">
                  <c:v>0</c:v>
                </c:pt>
                <c:pt idx="950">
                  <c:v>0</c:v>
                </c:pt>
                <c:pt idx="951">
                  <c:v>0</c:v>
                </c:pt>
                <c:pt idx="952">
                  <c:v>0</c:v>
                </c:pt>
                <c:pt idx="953">
                  <c:v>0</c:v>
                </c:pt>
                <c:pt idx="954">
                  <c:v>0</c:v>
                </c:pt>
                <c:pt idx="955">
                  <c:v>0</c:v>
                </c:pt>
                <c:pt idx="956">
                  <c:v>0</c:v>
                </c:pt>
                <c:pt idx="957">
                  <c:v>0</c:v>
                </c:pt>
                <c:pt idx="958">
                  <c:v>0</c:v>
                </c:pt>
                <c:pt idx="959">
                  <c:v>0</c:v>
                </c:pt>
                <c:pt idx="960">
                  <c:v>0</c:v>
                </c:pt>
                <c:pt idx="961">
                  <c:v>0</c:v>
                </c:pt>
                <c:pt idx="962">
                  <c:v>0</c:v>
                </c:pt>
                <c:pt idx="963">
                  <c:v>4.0967518499190714</c:v>
                </c:pt>
                <c:pt idx="964">
                  <c:v>4.1123733256567201</c:v>
                </c:pt>
                <c:pt idx="965">
                  <c:v>3.7162758952058224</c:v>
                </c:pt>
                <c:pt idx="966">
                  <c:v>4.5280369609208764</c:v>
                </c:pt>
                <c:pt idx="967">
                  <c:v>5.9005254085748575</c:v>
                </c:pt>
                <c:pt idx="968">
                  <c:v>5.1470481493737248</c:v>
                </c:pt>
                <c:pt idx="969">
                  <c:v>5.0350861317021112</c:v>
                </c:pt>
                <c:pt idx="970">
                  <c:v>5.4738935931229875</c:v>
                </c:pt>
                <c:pt idx="971">
                  <c:v>4.2114287111756523</c:v>
                </c:pt>
                <c:pt idx="972">
                  <c:v>4.2051781907580441</c:v>
                </c:pt>
                <c:pt idx="973">
                  <c:v>4.6866759282822033</c:v>
                </c:pt>
                <c:pt idx="974">
                  <c:v>5.2196024178989928</c:v>
                </c:pt>
                <c:pt idx="975">
                  <c:v>5.224362087537501</c:v>
                </c:pt>
                <c:pt idx="976">
                  <c:v>4.1304053457046805</c:v>
                </c:pt>
                <c:pt idx="977">
                  <c:v>4.427184045867266</c:v>
                </c:pt>
                <c:pt idx="978">
                  <c:v>4.6631752476149364</c:v>
                </c:pt>
                <c:pt idx="979">
                  <c:v>5.0564176895036779</c:v>
                </c:pt>
                <c:pt idx="980">
                  <c:v>4.2268074999184648</c:v>
                </c:pt>
                <c:pt idx="981">
                  <c:v>4.4087004917522936</c:v>
                </c:pt>
                <c:pt idx="982">
                  <c:v>5.6139503680919622</c:v>
                </c:pt>
                <c:pt idx="983">
                  <c:v>4.420761234988678</c:v>
                </c:pt>
                <c:pt idx="984">
                  <c:v>4.540162602197074</c:v>
                </c:pt>
                <c:pt idx="985">
                  <c:v>4.757054314974952</c:v>
                </c:pt>
                <c:pt idx="986">
                  <c:v>5.0280752305929743</c:v>
                </c:pt>
                <c:pt idx="987">
                  <c:v>5.4148897509842699</c:v>
                </c:pt>
                <c:pt idx="988">
                  <c:v>4.8373467726034454</c:v>
                </c:pt>
                <c:pt idx="989">
                  <c:v>4.3294959697447002</c:v>
                </c:pt>
                <c:pt idx="990">
                  <c:v>4.796546067461251</c:v>
                </c:pt>
                <c:pt idx="991">
                  <c:v>5.1465655864684114</c:v>
                </c:pt>
                <c:pt idx="992">
                  <c:v>5.5847702684593621</c:v>
                </c:pt>
                <c:pt idx="993">
                  <c:v>6.6884485765971018</c:v>
                </c:pt>
                <c:pt idx="994">
                  <c:v>5.2797967014612306</c:v>
                </c:pt>
                <c:pt idx="995">
                  <c:v>5.0936906714791244</c:v>
                </c:pt>
                <c:pt idx="996">
                  <c:v>4.6628621100131253</c:v>
                </c:pt>
                <c:pt idx="997">
                  <c:v>4.8387022826702566</c:v>
                </c:pt>
                <c:pt idx="998">
                  <c:v>5.21572003253769</c:v>
                </c:pt>
                <c:pt idx="999">
                  <c:v>4.5920441374565897</c:v>
                </c:pt>
                <c:pt idx="1000">
                  <c:v>4.4033574120690879</c:v>
                </c:pt>
                <c:pt idx="1001">
                  <c:v>4.2314536559041649</c:v>
                </c:pt>
                <c:pt idx="1002">
                  <c:v>4.1855264851484852</c:v>
                </c:pt>
                <c:pt idx="1003">
                  <c:v>3.96506319286113</c:v>
                </c:pt>
                <c:pt idx="1004">
                  <c:v>4.1595151335602987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6CA8-42F6-AB26-A73EDF52B86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08149456"/>
        <c:axId val="808140752"/>
      </c:scatterChart>
      <c:valAx>
        <c:axId val="808149456"/>
        <c:scaling>
          <c:orientation val="minMax"/>
          <c:max val="7"/>
        </c:scaling>
        <c:delete val="0"/>
        <c:axPos val="b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000" b="0" i="0" u="none" strike="noStrike" kern="1200" baseline="0"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CL" sz="1000" b="0" i="0" baseline="0">
                    <a:solidFill>
                      <a:sysClr val="windowText" lastClr="000000"/>
                    </a:solidFill>
                    <a:effectLst/>
                    <a:latin typeface="Cambria" panose="02040503050406030204" pitchFamily="18" charset="0"/>
                    <a:ea typeface="Cambria" panose="02040503050406030204" pitchFamily="18" charset="0"/>
                  </a:rPr>
                  <a:t>Sin cubierta plástica ETc (mm/d</a:t>
                </a:r>
                <a:r>
                  <a:rPr lang="es-CL" sz="1000" b="0" i="0" baseline="30000">
                    <a:solidFill>
                      <a:sysClr val="windowText" lastClr="000000"/>
                    </a:solidFill>
                    <a:effectLst/>
                    <a:latin typeface="Cambria" panose="02040503050406030204" pitchFamily="18" charset="0"/>
                    <a:ea typeface="Cambria" panose="02040503050406030204" pitchFamily="18" charset="0"/>
                  </a:rPr>
                  <a:t>-1</a:t>
                </a:r>
                <a:r>
                  <a:rPr lang="es-CL" sz="1000" b="0" i="0" baseline="0">
                    <a:solidFill>
                      <a:sysClr val="windowText" lastClr="000000"/>
                    </a:solidFill>
                    <a:effectLst/>
                    <a:latin typeface="Cambria" panose="02040503050406030204" pitchFamily="18" charset="0"/>
                    <a:ea typeface="Cambria" panose="02040503050406030204" pitchFamily="18" charset="0"/>
                  </a:rPr>
                  <a:t>)</a:t>
                </a:r>
                <a:endParaRPr lang="es-CL" sz="1000">
                  <a:solidFill>
                    <a:sysClr val="windowText" lastClr="000000"/>
                  </a:solidFill>
                  <a:effectLst/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c:rich>
          </c:tx>
          <c:layout>
            <c:manualLayout>
              <c:xMode val="edge"/>
              <c:yMode val="edge"/>
              <c:x val="0.41386679790026248"/>
              <c:y val="0.871666666666666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000" b="0" i="0" u="none" strike="noStrike" kern="1200" baseline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+mn-lt"/>
                  <a:ea typeface="+mn-ea"/>
                  <a:cs typeface="+mn-cs"/>
                </a:defRPr>
              </a:pPr>
              <a:endParaRPr lang="es-CL"/>
            </a:p>
          </c:txPr>
        </c:title>
        <c:numFmt formatCode="0" sourceLinked="0"/>
        <c:majorTickMark val="in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s-CL"/>
          </a:p>
        </c:txPr>
        <c:crossAx val="808140752"/>
        <c:crosses val="autoZero"/>
        <c:crossBetween val="midCat"/>
      </c:valAx>
      <c:valAx>
        <c:axId val="808140752"/>
        <c:scaling>
          <c:orientation val="minMax"/>
          <c:max val="6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000" b="0" i="0" u="none" strike="noStrike" kern="1200" baseline="0"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CL" sz="1000" b="0" i="0" baseline="0">
                    <a:solidFill>
                      <a:sysClr val="windowText" lastClr="000000"/>
                    </a:solidFill>
                    <a:effectLst/>
                    <a:latin typeface="Cambria" panose="02040503050406030204" pitchFamily="18" charset="0"/>
                    <a:ea typeface="Cambria" panose="02040503050406030204" pitchFamily="18" charset="0"/>
                  </a:rPr>
                  <a:t>Cubierta plástica ETc (mm/d</a:t>
                </a:r>
                <a:r>
                  <a:rPr lang="es-CL" sz="1000" b="0" i="0" baseline="30000">
                    <a:solidFill>
                      <a:sysClr val="windowText" lastClr="000000"/>
                    </a:solidFill>
                    <a:effectLst/>
                    <a:latin typeface="Cambria" panose="02040503050406030204" pitchFamily="18" charset="0"/>
                    <a:ea typeface="Cambria" panose="02040503050406030204" pitchFamily="18" charset="0"/>
                  </a:rPr>
                  <a:t>-1</a:t>
                </a:r>
                <a:r>
                  <a:rPr lang="es-CL" sz="1000" b="0" i="0" baseline="0">
                    <a:effectLst/>
                    <a:latin typeface="Cambria" panose="02040503050406030204" pitchFamily="18" charset="0"/>
                    <a:ea typeface="Cambria" panose="02040503050406030204" pitchFamily="18" charset="0"/>
                  </a:rPr>
                  <a:t>)</a:t>
                </a:r>
                <a:endParaRPr lang="es-CL" sz="1000">
                  <a:effectLst/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000" b="0" i="0" u="none" strike="noStrike" kern="1200" baseline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+mn-lt"/>
                  <a:ea typeface="+mn-ea"/>
                  <a:cs typeface="+mn-cs"/>
                </a:defRPr>
              </a:pPr>
              <a:endParaRPr lang="es-CL"/>
            </a:p>
          </c:txPr>
        </c:title>
        <c:numFmt formatCode="0" sourceLinked="0"/>
        <c:majorTickMark val="in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s-CL"/>
          </a:p>
        </c:txPr>
        <c:crossAx val="80814945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L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19-07-22T16:59:46.099" idx="1">
    <p:pos x="10" y="10"/>
    <p:text/>
    <p:extLst>
      <p:ext uri="{C676402C-5697-4E1C-873F-D02D1690AC5C}">
        <p15:threadingInfo xmlns:p15="http://schemas.microsoft.com/office/powerpoint/2012/main" timeZoneBias="24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05-04T16:43:44.277" idx="2">
    <p:pos x="10" y="10"/>
    <p:text>Agregar montos totales</p:text>
    <p:extLst>
      <p:ext uri="{C676402C-5697-4E1C-873F-D02D1690AC5C}">
        <p15:threadingInfo xmlns:p15="http://schemas.microsoft.com/office/powerpoint/2012/main" timeZoneBias="240"/>
      </p:ext>
    </p:extLs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BBCCB6D6-FB37-57D1-9281-340C5019896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7904982D-0F55-E9A5-6AE0-B3D000EB91A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5BCF51-C0C0-49BD-8D8B-52DD125C9A62}" type="datetimeFigureOut">
              <a:rPr lang="es-CL" smtClean="0"/>
              <a:t>19-08-2024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02E52210-6FEB-AC9C-33F4-D8CE163FD9F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F8F62906-78B4-699E-7B91-4A96198C046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6130D8-5AE9-4562-914C-A0BA9457024B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09865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47317723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>
            <a:extLst>
              <a:ext uri="{FF2B5EF4-FFF2-40B4-BE49-F238E27FC236}">
                <a16:creationId xmlns:a16="http://schemas.microsoft.com/office/drawing/2014/main" id="{B5488ED2-FDE8-830E-014A-FB63A960D78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85813" indent="-303213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08088" indent="-24130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92275" indent="-242888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4875" indent="-24130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32075" indent="-2413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9275" indent="-2413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6475" indent="-2413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3675" indent="-2413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1E4A0A8B-6D00-495C-9D63-9238BD9D536F}" type="slidenum">
              <a:rPr lang="es-CL" altLang="es-ES" sz="1300"/>
              <a:pPr>
                <a:spcBef>
                  <a:spcPct val="0"/>
                </a:spcBef>
              </a:pPr>
              <a:t>5</a:t>
            </a:fld>
            <a:endParaRPr lang="es-CL" altLang="es-ES" sz="1300"/>
          </a:p>
        </p:txBody>
      </p:sp>
      <p:sp>
        <p:nvSpPr>
          <p:cNvPr id="27651" name="Rectangle 2">
            <a:extLst>
              <a:ext uri="{FF2B5EF4-FFF2-40B4-BE49-F238E27FC236}">
                <a16:creationId xmlns:a16="http://schemas.microsoft.com/office/drawing/2014/main" id="{593F16EC-99F2-22F5-1198-603CF68A0CF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58788" y="720725"/>
            <a:ext cx="6400800" cy="3600450"/>
          </a:xfrm>
          <a:ln/>
        </p:spPr>
      </p:sp>
      <p:sp>
        <p:nvSpPr>
          <p:cNvPr id="27652" name="Rectangle 3">
            <a:extLst>
              <a:ext uri="{FF2B5EF4-FFF2-40B4-BE49-F238E27FC236}">
                <a16:creationId xmlns:a16="http://schemas.microsoft.com/office/drawing/2014/main" id="{B57C8605-8267-00A7-712B-4C02DD91402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74725" y="4560888"/>
            <a:ext cx="5365750" cy="43195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s-ES" altLang="es-E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336188-DF50-4C94-BCCE-AE105341810A}" type="slidenum">
              <a:rPr lang="es-CL" smtClean="0"/>
              <a:pPr/>
              <a:t>12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3666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F7728C-B624-43FC-8CE3-AF3E8BBC3F00}" type="slidenum">
              <a:rPr lang="es-CL" smtClean="0"/>
              <a:t>58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482414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ítulo y sub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o del título"/>
          <p:cNvSpPr txBox="1">
            <a:spLocks noGrp="1"/>
          </p:cNvSpPr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r>
              <a:t>Texto del título</a:t>
            </a:r>
          </a:p>
        </p:txBody>
      </p:sp>
      <p:sp>
        <p:nvSpPr>
          <p:cNvPr id="12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3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i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 Juan Pérez"/>
          <p:cNvSpPr txBox="1">
            <a:spLocks noGrp="1"/>
          </p:cNvSpPr>
          <p:nvPr>
            <p:ph type="body" sz="quarter" idx="13"/>
          </p:nvPr>
        </p:nvSpPr>
        <p:spPr>
          <a:xfrm>
            <a:off x="2387600" y="8953500"/>
            <a:ext cx="19621500" cy="585521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200" i="1"/>
            </a:lvl1pPr>
          </a:lstStyle>
          <a:p>
            <a:r>
              <a:t>– Juan Pérez</a:t>
            </a:r>
          </a:p>
        </p:txBody>
      </p:sp>
      <p:sp>
        <p:nvSpPr>
          <p:cNvPr id="94" name="“Escribe una cita aquí”"/>
          <p:cNvSpPr txBox="1">
            <a:spLocks noGrp="1"/>
          </p:cNvSpPr>
          <p:nvPr>
            <p:ph type="body" sz="quarter" idx="14"/>
          </p:nvPr>
        </p:nvSpPr>
        <p:spPr>
          <a:xfrm>
            <a:off x="2387600" y="6076950"/>
            <a:ext cx="19621500" cy="8255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4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“Escribe una cita aquí” </a:t>
            </a:r>
          </a:p>
        </p:txBody>
      </p:sp>
      <p:sp>
        <p:nvSpPr>
          <p:cNvPr id="95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n"/>
          <p:cNvSpPr>
            <a:spLocks noGrp="1"/>
          </p:cNvSpPr>
          <p:nvPr>
            <p:ph type="pic" idx="13"/>
          </p:nvPr>
        </p:nvSpPr>
        <p:spPr>
          <a:xfrm>
            <a:off x="0" y="0"/>
            <a:ext cx="24384000" cy="1626446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Haga clic para modificar el estilo de título del patrón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960350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7381C8F-1CE2-C80E-0C07-8D35B422EA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200" y="549276"/>
            <a:ext cx="21945600" cy="22860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abla 2">
            <a:extLst>
              <a:ext uri="{FF2B5EF4-FFF2-40B4-BE49-F238E27FC236}">
                <a16:creationId xmlns:a16="http://schemas.microsoft.com/office/drawing/2014/main" id="{F82B7A97-8C64-5586-8DF9-6E6F08396F64}"/>
              </a:ext>
            </a:extLst>
          </p:cNvPr>
          <p:cNvSpPr>
            <a:spLocks noGrp="1"/>
          </p:cNvSpPr>
          <p:nvPr>
            <p:ph type="tbl" idx="1"/>
          </p:nvPr>
        </p:nvSpPr>
        <p:spPr>
          <a:xfrm>
            <a:off x="1219200" y="3200401"/>
            <a:ext cx="21945600" cy="9051926"/>
          </a:xfrm>
        </p:spPr>
        <p:txBody>
          <a:bodyPr/>
          <a:lstStyle/>
          <a:p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4B1D731-B7D3-8C00-C467-91A999FC824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19200" y="12490450"/>
            <a:ext cx="5689600" cy="952500"/>
          </a:xfrm>
        </p:spPr>
        <p:txBody>
          <a:bodyPr/>
          <a:lstStyle>
            <a:lvl1pPr>
              <a:defRPr/>
            </a:lvl1pPr>
          </a:lstStyle>
          <a:p>
            <a:endParaRPr lang="es-ES" alt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0A12826-F3EB-E8D0-5FCD-6FDD9A3DF4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31200" y="12490450"/>
            <a:ext cx="7721600" cy="952500"/>
          </a:xfrm>
        </p:spPr>
        <p:txBody>
          <a:bodyPr/>
          <a:lstStyle>
            <a:lvl1pPr>
              <a:defRPr/>
            </a:lvl1pPr>
          </a:lstStyle>
          <a:p>
            <a:endParaRPr lang="es-ES" alt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6E8D7E5-66B2-FDA6-8170-F05719E0C1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9996994" y="12490450"/>
            <a:ext cx="646011" cy="471924"/>
          </a:xfrm>
        </p:spPr>
        <p:txBody>
          <a:bodyPr/>
          <a:lstStyle>
            <a:lvl1pPr>
              <a:defRPr/>
            </a:lvl1pPr>
          </a:lstStyle>
          <a:p>
            <a:fld id="{4915DF78-9943-430B-9E64-F76197BA9D09}" type="slidenum">
              <a:rPr lang="es-ES" altLang="es-CL"/>
              <a:pPr/>
              <a:t>‹Nº›</a:t>
            </a:fld>
            <a:endParaRPr lang="es-ES" altLang="es-CL"/>
          </a:p>
        </p:txBody>
      </p:sp>
    </p:spTree>
    <p:extLst>
      <p:ext uri="{BB962C8B-B14F-4D97-AF65-F5344CB8AC3E}">
        <p14:creationId xmlns:p14="http://schemas.microsoft.com/office/powerpoint/2010/main" val="42199049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(horizont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n"/>
          <p:cNvSpPr>
            <a:spLocks noGrp="1"/>
          </p:cNvSpPr>
          <p:nvPr>
            <p:ph type="pic" idx="13"/>
          </p:nvPr>
        </p:nvSpPr>
        <p:spPr>
          <a:xfrm>
            <a:off x="3124200" y="-38100"/>
            <a:ext cx="18135600" cy="1209669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exto del título"/>
          <p:cNvSpPr txBox="1">
            <a:spLocks noGrp="1"/>
          </p:cNvSpPr>
          <p:nvPr>
            <p:ph type="title"/>
          </p:nvPr>
        </p:nvSpPr>
        <p:spPr>
          <a:xfrm>
            <a:off x="635000" y="9512300"/>
            <a:ext cx="23114000" cy="2006600"/>
          </a:xfrm>
          <a:prstGeom prst="rect">
            <a:avLst/>
          </a:prstGeom>
        </p:spPr>
        <p:txBody>
          <a:bodyPr anchor="b"/>
          <a:lstStyle/>
          <a:p>
            <a:r>
              <a:t>Texto del título</a:t>
            </a:r>
          </a:p>
        </p:txBody>
      </p:sp>
      <p:sp>
        <p:nvSpPr>
          <p:cNvPr id="22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635000" y="11442700"/>
            <a:ext cx="23114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3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(centr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o del título"/>
          <p:cNvSpPr txBox="1">
            <a:spLocks noGrp="1"/>
          </p:cNvSpPr>
          <p:nvPr>
            <p:ph type="title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</p:spPr>
        <p:txBody>
          <a:bodyPr/>
          <a:lstStyle/>
          <a:p>
            <a:r>
              <a:t>Texto del título</a:t>
            </a:r>
          </a:p>
        </p:txBody>
      </p:sp>
      <p:sp>
        <p:nvSpPr>
          <p:cNvPr id="31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(vertic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n"/>
          <p:cNvSpPr>
            <a:spLocks noGrp="1"/>
          </p:cNvSpPr>
          <p:nvPr>
            <p:ph type="pic" idx="13"/>
          </p:nvPr>
        </p:nvSpPr>
        <p:spPr>
          <a:xfrm>
            <a:off x="7950200" y="1104900"/>
            <a:ext cx="17259302" cy="115062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exto del título"/>
          <p:cNvSpPr txBox="1">
            <a:spLocks noGrp="1"/>
          </p:cNvSpPr>
          <p:nvPr>
            <p:ph type="title"/>
          </p:nvPr>
        </p:nvSpPr>
        <p:spPr>
          <a:xfrm>
            <a:off x="1651000" y="952500"/>
            <a:ext cx="10223500" cy="5549900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r>
              <a:t>Texto del título</a:t>
            </a:r>
          </a:p>
        </p:txBody>
      </p:sp>
      <p:sp>
        <p:nvSpPr>
          <p:cNvPr id="40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1651000" y="6527800"/>
            <a:ext cx="10223500" cy="57277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41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(arriba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o del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del título</a:t>
            </a:r>
          </a:p>
        </p:txBody>
      </p:sp>
      <p:sp>
        <p:nvSpPr>
          <p:cNvPr id="49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y viñe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o del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del título</a:t>
            </a:r>
          </a:p>
        </p:txBody>
      </p:sp>
      <p:sp>
        <p:nvSpPr>
          <p:cNvPr id="57" name="Nivel de texto 1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58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, viñetas y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n"/>
          <p:cNvSpPr>
            <a:spLocks noGrp="1"/>
          </p:cNvSpPr>
          <p:nvPr>
            <p:ph type="pic" sz="half" idx="13"/>
          </p:nvPr>
        </p:nvSpPr>
        <p:spPr>
          <a:xfrm>
            <a:off x="10960100" y="3149600"/>
            <a:ext cx="13944600" cy="9296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exto del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del título</a:t>
            </a:r>
          </a:p>
        </p:txBody>
      </p:sp>
      <p:sp>
        <p:nvSpPr>
          <p:cNvPr id="67" name="Nivel de texto 1…"/>
          <p:cNvSpPr txBox="1">
            <a:spLocks noGrp="1"/>
          </p:cNvSpPr>
          <p:nvPr>
            <p:ph type="body" sz="half" idx="1"/>
          </p:nvPr>
        </p:nvSpPr>
        <p:spPr>
          <a:xfrm>
            <a:off x="1689100" y="3149600"/>
            <a:ext cx="10223500" cy="92964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defRPr sz="3800"/>
            </a:lvl1pPr>
            <a:lvl2pPr marL="1117600" indent="-558800">
              <a:spcBef>
                <a:spcPts val="4500"/>
              </a:spcBef>
              <a:defRPr sz="3800"/>
            </a:lvl2pPr>
            <a:lvl3pPr marL="1676400" indent="-558800">
              <a:spcBef>
                <a:spcPts val="4500"/>
              </a:spcBef>
              <a:defRPr sz="3800"/>
            </a:lvl3pPr>
            <a:lvl4pPr marL="2235200" indent="-558800">
              <a:spcBef>
                <a:spcPts val="4500"/>
              </a:spcBef>
              <a:defRPr sz="3800"/>
            </a:lvl4pPr>
            <a:lvl5pPr marL="2794000" indent="-558800">
              <a:spcBef>
                <a:spcPts val="4500"/>
              </a:spcBef>
              <a:defRPr sz="3800"/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68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iñe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Nivel de texto 1…"/>
          <p:cNvSpPr txBox="1">
            <a:spLocks noGrp="1"/>
          </p:cNvSpPr>
          <p:nvPr>
            <p:ph type="body" idx="1"/>
          </p:nvPr>
        </p:nvSpPr>
        <p:spPr>
          <a:xfrm>
            <a:off x="1689100" y="1778000"/>
            <a:ext cx="21005800" cy="1016000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76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 f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n"/>
          <p:cNvSpPr>
            <a:spLocks noGrp="1"/>
          </p:cNvSpPr>
          <p:nvPr>
            <p:ph type="pic" sz="quarter" idx="13"/>
          </p:nvPr>
        </p:nvSpPr>
        <p:spPr>
          <a:xfrm>
            <a:off x="15681340" y="7035800"/>
            <a:ext cx="8396678" cy="56007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Imagen"/>
          <p:cNvSpPr>
            <a:spLocks noGrp="1"/>
          </p:cNvSpPr>
          <p:nvPr>
            <p:ph type="pic" sz="quarter" idx="14"/>
          </p:nvPr>
        </p:nvSpPr>
        <p:spPr>
          <a:xfrm>
            <a:off x="15290800" y="1130300"/>
            <a:ext cx="8331200" cy="555413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Imagen"/>
          <p:cNvSpPr>
            <a:spLocks noGrp="1"/>
          </p:cNvSpPr>
          <p:nvPr>
            <p:ph type="pic" idx="15"/>
          </p:nvPr>
        </p:nvSpPr>
        <p:spPr>
          <a:xfrm>
            <a:off x="-304800" y="1130300"/>
            <a:ext cx="1720215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 del título"/>
          <p:cNvSpPr txBox="1">
            <a:spLocks noGrp="1"/>
          </p:cNvSpPr>
          <p:nvPr>
            <p:ph type="title"/>
          </p:nvPr>
        </p:nvSpPr>
        <p:spPr>
          <a:xfrm>
            <a:off x="1689100" y="3556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Texto del título</a:t>
            </a:r>
          </a:p>
        </p:txBody>
      </p:sp>
      <p:sp>
        <p:nvSpPr>
          <p:cNvPr id="3" name="Nivel de texto 1…"/>
          <p:cNvSpPr txBox="1">
            <a:spLocks noGrp="1"/>
          </p:cNvSpPr>
          <p:nvPr>
            <p:ph type="body" idx="1"/>
          </p:nvPr>
        </p:nvSpPr>
        <p:spPr>
          <a:xfrm>
            <a:off x="1689100" y="3149600"/>
            <a:ext cx="21005800" cy="929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4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24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2" r:id="rId13"/>
    <p:sldLayoutId id="2147483674" r:id="rId14"/>
  </p:sldLayoutIdLst>
  <p:transition spd="med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63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127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90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254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317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381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444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508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571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7.png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png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pn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package" Target="../embeddings/Microsoft_Excel_Worksheet.xlsx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9.png"/><Relationship Id="rId4" Type="http://schemas.openxmlformats.org/officeDocument/2006/relationships/image" Target="../media/image72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G"/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png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png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1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9.emf"/><Relationship Id="rId1" Type="http://schemas.openxmlformats.org/officeDocument/2006/relationships/slideLayout" Target="../slideLayouts/slideLayout13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0.wmf"/><Relationship Id="rId1" Type="http://schemas.openxmlformats.org/officeDocument/2006/relationships/slideLayout" Target="../slideLayouts/slideLayout1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3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emf"/><Relationship Id="rId2" Type="http://schemas.openxmlformats.org/officeDocument/2006/relationships/image" Target="../media/image62.emf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4.emf"/><Relationship Id="rId1" Type="http://schemas.openxmlformats.org/officeDocument/2006/relationships/slideLayout" Target="../slideLayouts/slideLayout13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13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8.emf"/><Relationship Id="rId1" Type="http://schemas.openxmlformats.org/officeDocument/2006/relationships/slideLayout" Target="../slideLayouts/slideLayout1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13.xml"/><Relationship Id="rId4" Type="http://schemas.openxmlformats.org/officeDocument/2006/relationships/chart" Target="../charts/chart1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13.xml"/><Relationship Id="rId5" Type="http://schemas.openxmlformats.org/officeDocument/2006/relationships/comments" Target="../comments/comment1.xml"/><Relationship Id="rId4" Type="http://schemas.openxmlformats.org/officeDocument/2006/relationships/chart" Target="../charts/char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13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76.png"/><Relationship Id="rId4" Type="http://schemas.openxmlformats.org/officeDocument/2006/relationships/image" Target="../media/image70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13.xml"/><Relationship Id="rId4" Type="http://schemas.openxmlformats.org/officeDocument/2006/relationships/comments" Target="../comments/commen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ndrea8772\Desktop\INIA 2020\02. NORMAS GRÁFICAS 2020\05. Productos 2020\04. PPT\Foto nubes en baja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095"/>
          <a:stretch/>
        </p:blipFill>
        <p:spPr bwMode="auto">
          <a:xfrm>
            <a:off x="2794588" y="0"/>
            <a:ext cx="21589412" cy="1037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0" name="Diciembre de 2019"/>
          <p:cNvSpPr txBox="1"/>
          <p:nvPr/>
        </p:nvSpPr>
        <p:spPr>
          <a:xfrm>
            <a:off x="19230109" y="12456600"/>
            <a:ext cx="4800379" cy="553998"/>
          </a:xfrm>
          <a:prstGeom prst="rect">
            <a:avLst/>
          </a:prstGeom>
          <a:noFill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>
              <a:defRPr>
                <a:solidFill>
                  <a:srgbClr val="435F4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s-CL" dirty="0"/>
              <a:t>20 de Agosto 2024</a:t>
            </a:r>
            <a:endParaRPr dirty="0"/>
          </a:p>
        </p:txBody>
      </p:sp>
      <p:sp>
        <p:nvSpPr>
          <p:cNvPr id="121" name="Rectángulo"/>
          <p:cNvSpPr/>
          <p:nvPr/>
        </p:nvSpPr>
        <p:spPr>
          <a:xfrm>
            <a:off x="5526" y="13187216"/>
            <a:ext cx="1533217" cy="546101"/>
          </a:xfrm>
          <a:prstGeom prst="rect">
            <a:avLst/>
          </a:prstGeom>
          <a:solidFill>
            <a:srgbClr val="007469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2" name="Rectángulo"/>
          <p:cNvSpPr/>
          <p:nvPr/>
        </p:nvSpPr>
        <p:spPr>
          <a:xfrm>
            <a:off x="1769804" y="13187217"/>
            <a:ext cx="22614196" cy="546100"/>
          </a:xfrm>
          <a:prstGeom prst="rect">
            <a:avLst/>
          </a:prstGeom>
          <a:solidFill>
            <a:srgbClr val="83B41C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4" name="PLAN ESTRATÉGICO DE  COMUNICACIONES 2020-2022"/>
          <p:cNvSpPr txBox="1"/>
          <p:nvPr/>
        </p:nvSpPr>
        <p:spPr>
          <a:xfrm>
            <a:off x="2395427" y="2982366"/>
            <a:ext cx="20187482" cy="31495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defTabSz="457200">
              <a:defRPr sz="6000" b="0">
                <a:solidFill>
                  <a:srgbClr val="5E5E5E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lang="es-CL" sz="6600" dirty="0">
              <a:latin typeface="gobCL"/>
              <a:ea typeface="gobCL"/>
              <a:cs typeface="gobCL"/>
              <a:sym typeface="gobCL"/>
            </a:endParaRPr>
          </a:p>
          <a:p>
            <a:pPr defTabSz="457200">
              <a:defRPr sz="6000" b="0">
                <a:solidFill>
                  <a:srgbClr val="5E5E5E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s-ES" sz="6600" b="1" dirty="0">
                <a:latin typeface="gobCL"/>
                <a:ea typeface="gobCL"/>
                <a:cs typeface="gobCL"/>
                <a:sym typeface="gobCL"/>
              </a:rPr>
              <a:t>"Algunas técnicas y estrategias para mejorar la eficiencia de riego: experiencias en la zona central de Chile"</a:t>
            </a:r>
            <a:endParaRPr sz="6600" b="1" dirty="0">
              <a:solidFill>
                <a:srgbClr val="83B41C"/>
              </a:solidFill>
              <a:latin typeface="gobCL"/>
              <a:ea typeface="gobCL"/>
              <a:cs typeface="gobCL"/>
              <a:sym typeface="gobCL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000" y="508274"/>
            <a:ext cx="4829175" cy="210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A5C72887-9503-04ED-2B4C-97BC35EF6CDF}"/>
              </a:ext>
            </a:extLst>
          </p:cNvPr>
          <p:cNvSpPr txBox="1"/>
          <p:nvPr/>
        </p:nvSpPr>
        <p:spPr>
          <a:xfrm>
            <a:off x="7550750" y="11654248"/>
            <a:ext cx="9130123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CL" dirty="0">
                <a:solidFill>
                  <a:srgbClr val="435F4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Alejandro Antúnez Barría– Ing. Agr. </a:t>
            </a:r>
            <a:r>
              <a:rPr lang="es-CL" dirty="0" err="1">
                <a:solidFill>
                  <a:srgbClr val="435F4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Ph</a:t>
            </a:r>
            <a:r>
              <a:rPr lang="es-CL" dirty="0">
                <a:solidFill>
                  <a:srgbClr val="435F4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 D.</a:t>
            </a:r>
          </a:p>
          <a:p>
            <a:pPr algn="ctr"/>
            <a:r>
              <a:rPr lang="es-CL" dirty="0">
                <a:solidFill>
                  <a:srgbClr val="435F4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Investigador INIA La Platina</a:t>
            </a:r>
          </a:p>
          <a:p>
            <a:pPr algn="ctr"/>
            <a:r>
              <a:rPr lang="es-CL" dirty="0">
                <a:solidFill>
                  <a:srgbClr val="435F4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CHILE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F00D6781-8457-DFC6-7721-441CC0292E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24584" y="7301895"/>
            <a:ext cx="5546906" cy="4159072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3A2FCE21-B509-3B6A-FF3A-E5354E2B913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353910" y="7131890"/>
            <a:ext cx="5656565" cy="4242601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319D9DC5-30B6-06AB-1F0F-B64C581456D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286324" y="7214140"/>
            <a:ext cx="5546906" cy="4160352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0CF4B25C-0E99-E5AD-C4A5-1D727CD1D2A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7569" y="7338645"/>
            <a:ext cx="5546905" cy="4160569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12A2EC23-B352-4C15-B704-1ACF2EBC45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3653" y="2286000"/>
            <a:ext cx="16942594" cy="11430000"/>
          </a:xfrm>
          <a:prstGeom prst="rect">
            <a:avLst/>
          </a:prstGeom>
        </p:spPr>
      </p:pic>
      <p:sp>
        <p:nvSpPr>
          <p:cNvPr id="3" name="Título 1">
            <a:extLst>
              <a:ext uri="{FF2B5EF4-FFF2-40B4-BE49-F238E27FC236}">
                <a16:creationId xmlns:a16="http://schemas.microsoft.com/office/drawing/2014/main" id="{63DA3FA4-BB0C-449A-8590-EB739B4071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29100" y="758826"/>
            <a:ext cx="15925800" cy="2215992"/>
          </a:xfrm>
        </p:spPr>
        <p:txBody>
          <a:bodyPr>
            <a:normAutofit fontScale="90000"/>
          </a:bodyPr>
          <a:lstStyle/>
          <a:p>
            <a:r>
              <a:rPr lang="es-ES" sz="7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Círculo vicioso de la compactación de suelos</a:t>
            </a:r>
            <a:endParaRPr lang="es-CL" sz="7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356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772"/>
          <a:stretch/>
        </p:blipFill>
        <p:spPr bwMode="auto">
          <a:xfrm>
            <a:off x="3541717" y="0"/>
            <a:ext cx="20842283" cy="10371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4" name="DIAGNÓSTICO"/>
          <p:cNvSpPr txBox="1"/>
          <p:nvPr/>
        </p:nvSpPr>
        <p:spPr>
          <a:xfrm>
            <a:off x="13381253" y="7462302"/>
            <a:ext cx="10674397" cy="14875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r" defTabSz="457200">
              <a:defRPr sz="9000" b="0">
                <a:solidFill>
                  <a:srgbClr val="FFFFFF"/>
                </a:solidFill>
                <a:latin typeface="gobCL Heavy"/>
                <a:ea typeface="gobCL Heavy"/>
                <a:cs typeface="gobCL Heavy"/>
                <a:sym typeface="gobCL Heavy"/>
              </a:defRPr>
            </a:lvl1pPr>
          </a:lstStyle>
          <a:p>
            <a:r>
              <a:rPr lang="es-CL" dirty="0"/>
              <a:t>ASPECTOS GENERALES</a:t>
            </a:r>
            <a:endParaRPr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334" y="555439"/>
            <a:ext cx="3641290" cy="1588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84CBFE5A-E9C2-BEF7-0F41-AE51D1179BF2}"/>
              </a:ext>
            </a:extLst>
          </p:cNvPr>
          <p:cNvSpPr txBox="1"/>
          <p:nvPr/>
        </p:nvSpPr>
        <p:spPr>
          <a:xfrm>
            <a:off x="2631761" y="1468306"/>
            <a:ext cx="20842283" cy="1015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hangingPunct="1">
              <a:defRPr/>
            </a:pPr>
            <a:r>
              <a:rPr lang="es-ES" sz="6000" dirty="0">
                <a:latin typeface="Arial" charset="0"/>
              </a:rPr>
              <a:t>Mejoramiento de la eficiencia de riego</a:t>
            </a:r>
          </a:p>
        </p:txBody>
      </p:sp>
      <p:sp>
        <p:nvSpPr>
          <p:cNvPr id="2" name="3 Rectángulo">
            <a:extLst>
              <a:ext uri="{FF2B5EF4-FFF2-40B4-BE49-F238E27FC236}">
                <a16:creationId xmlns:a16="http://schemas.microsoft.com/office/drawing/2014/main" id="{3948B56E-A9A6-1025-F67D-FD0CBD01AE39}"/>
              </a:ext>
            </a:extLst>
          </p:cNvPr>
          <p:cNvSpPr/>
          <p:nvPr/>
        </p:nvSpPr>
        <p:spPr>
          <a:xfrm>
            <a:off x="2073754" y="2699549"/>
            <a:ext cx="19409350" cy="116031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indent="-914400" algn="just" hangingPunct="1">
              <a:buFont typeface="Arial" pitchFamily="34" charset="0"/>
              <a:buChar char="•"/>
              <a:defRPr/>
            </a:pPr>
            <a:endParaRPr lang="es-ES" sz="4400" dirty="0">
              <a:latin typeface="Arial" charset="0"/>
            </a:endParaRPr>
          </a:p>
          <a:p>
            <a:pPr marL="914400" indent="-914400" algn="just" hangingPunct="1">
              <a:buFont typeface="Arial" pitchFamily="34" charset="0"/>
              <a:buChar char="•"/>
              <a:defRPr/>
            </a:pPr>
            <a:r>
              <a:rPr lang="es-ES" sz="4400" dirty="0">
                <a:solidFill>
                  <a:srgbClr val="FF0000"/>
                </a:solidFill>
                <a:latin typeface="Arial" charset="0"/>
              </a:rPr>
              <a:t>Aumentar la Eficiencia de Riego</a:t>
            </a:r>
          </a:p>
          <a:p>
            <a:pPr marL="914400" indent="-914400" algn="just" hangingPunct="1">
              <a:buFont typeface="Arial" pitchFamily="34" charset="0"/>
              <a:buChar char="•"/>
              <a:defRPr/>
            </a:pPr>
            <a:endParaRPr lang="es-ES" sz="4400" dirty="0">
              <a:latin typeface="Arial" charset="0"/>
            </a:endParaRPr>
          </a:p>
          <a:p>
            <a:pPr marL="914400" indent="-914400" algn="just" hangingPunct="1">
              <a:buFont typeface="Arial" pitchFamily="34" charset="0"/>
              <a:buChar char="•"/>
              <a:defRPr/>
            </a:pPr>
            <a:r>
              <a:rPr lang="es-ES" sz="4400" dirty="0">
                <a:latin typeface="Arial" charset="0"/>
              </a:rPr>
              <a:t>Mejorar la programación de riego</a:t>
            </a:r>
          </a:p>
          <a:p>
            <a:pPr lvl="2" indent="0" algn="just" hangingPunct="1">
              <a:defRPr/>
            </a:pPr>
            <a:r>
              <a:rPr lang="es-ES" sz="4400" dirty="0">
                <a:latin typeface="Arial" charset="0"/>
              </a:rPr>
              <a:t>			</a:t>
            </a:r>
          </a:p>
          <a:p>
            <a:pPr marL="571500" lvl="2" indent="-571500" algn="just" hangingPunct="1">
              <a:buFont typeface="Arial" panose="020B0604020202020204" pitchFamily="34" charset="0"/>
              <a:buChar char="•"/>
              <a:defRPr/>
            </a:pPr>
            <a:r>
              <a:rPr lang="es-ES" sz="4400" dirty="0">
                <a:latin typeface="Arial" charset="0"/>
              </a:rPr>
              <a:t>  Riego deficitario</a:t>
            </a:r>
          </a:p>
          <a:p>
            <a:pPr marL="571500" lvl="2" indent="-571500" algn="just" hangingPunct="1">
              <a:buFont typeface="Arial" panose="020B0604020202020204" pitchFamily="34" charset="0"/>
              <a:buChar char="•"/>
              <a:defRPr/>
            </a:pPr>
            <a:endParaRPr lang="es-ES" sz="4400" dirty="0">
              <a:latin typeface="Arial" charset="0"/>
            </a:endParaRPr>
          </a:p>
          <a:p>
            <a:pPr marL="571500" lvl="2" indent="-571500" algn="just" hangingPunct="1">
              <a:buFont typeface="Arial" panose="020B0604020202020204" pitchFamily="34" charset="0"/>
              <a:buChar char="•"/>
              <a:defRPr/>
            </a:pPr>
            <a:r>
              <a:rPr lang="es-ES" sz="4400" dirty="0">
                <a:latin typeface="Arial" charset="0"/>
              </a:rPr>
              <a:t>  Cultivos protegidos</a:t>
            </a:r>
          </a:p>
          <a:p>
            <a:pPr marL="571500" lvl="2" indent="-571500" algn="just" hangingPunct="1">
              <a:buFont typeface="Arial" panose="020B0604020202020204" pitchFamily="34" charset="0"/>
              <a:buChar char="•"/>
              <a:defRPr/>
            </a:pPr>
            <a:endParaRPr lang="es-ES" sz="4400" dirty="0">
              <a:latin typeface="Arial" charset="0"/>
            </a:endParaRPr>
          </a:p>
          <a:p>
            <a:pPr lvl="2" indent="0" algn="just" hangingPunct="1">
              <a:defRPr/>
            </a:pPr>
            <a:endParaRPr lang="es-ES" sz="4400" dirty="0">
              <a:latin typeface="Arial" charset="0"/>
            </a:endParaRPr>
          </a:p>
          <a:p>
            <a:pPr lvl="2" indent="0" algn="just" hangingPunct="1">
              <a:defRPr/>
            </a:pPr>
            <a:endParaRPr lang="es-ES" sz="4400" dirty="0">
              <a:latin typeface="Arial" charset="0"/>
            </a:endParaRPr>
          </a:p>
          <a:p>
            <a:pPr lvl="2" indent="0" algn="just" hangingPunct="1">
              <a:defRPr/>
            </a:pPr>
            <a:endParaRPr lang="es-ES" sz="4400" dirty="0">
              <a:latin typeface="Arial" charset="0"/>
            </a:endParaRPr>
          </a:p>
          <a:p>
            <a:pPr lvl="2" indent="0" algn="just" hangingPunct="1">
              <a:defRPr/>
            </a:pPr>
            <a:endParaRPr lang="es-ES" sz="4400" dirty="0">
              <a:latin typeface="Arial" charset="0"/>
            </a:endParaRPr>
          </a:p>
          <a:p>
            <a:pPr marL="914400" lvl="2" indent="-914400" algn="just" hangingPunct="1">
              <a:buFont typeface="Wingdings" panose="05000000000000000000" pitchFamily="2" charset="2"/>
              <a:buChar char="§"/>
              <a:defRPr/>
            </a:pPr>
            <a:endParaRPr lang="es-ES" sz="4400" dirty="0">
              <a:latin typeface="Arial" charset="0"/>
            </a:endParaRPr>
          </a:p>
          <a:p>
            <a:pPr marL="914400" lvl="2" indent="-914400" algn="just" hangingPunct="1">
              <a:buFont typeface="Arial" pitchFamily="34" charset="0"/>
              <a:buChar char="•"/>
              <a:defRPr/>
            </a:pPr>
            <a:endParaRPr lang="es-ES" sz="4400" dirty="0">
              <a:latin typeface="Arial" charset="0"/>
            </a:endParaRPr>
          </a:p>
          <a:p>
            <a:pPr algn="just" hangingPunct="1">
              <a:defRPr/>
            </a:pPr>
            <a:endParaRPr lang="es-ES" sz="4400" dirty="0">
              <a:latin typeface="Arial" charset="0"/>
            </a:endParaRPr>
          </a:p>
          <a:p>
            <a:pPr marL="914400" indent="-914400" algn="just" hangingPunct="1">
              <a:buFont typeface="Arial" pitchFamily="34" charset="0"/>
              <a:buChar char="•"/>
              <a:defRPr/>
            </a:pPr>
            <a:endParaRPr lang="es-ES" sz="44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0634304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288160" y="690219"/>
            <a:ext cx="15544800" cy="1584176"/>
          </a:xfrm>
        </p:spPr>
        <p:txBody>
          <a:bodyPr>
            <a:normAutofit/>
          </a:bodyPr>
          <a:lstStyle/>
          <a:p>
            <a:r>
              <a:rPr lang="es-CL" sz="6400" b="1" dirty="0"/>
              <a:t>Tipos de riego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551040" y="3536867"/>
            <a:ext cx="17281920" cy="7200800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s-CL" sz="4400" b="1" dirty="0">
                <a:solidFill>
                  <a:schemeClr val="tx1"/>
                </a:solidFill>
              </a:rPr>
              <a:t>Riego gravitacional</a:t>
            </a:r>
            <a:r>
              <a:rPr lang="es-CL" sz="4400" dirty="0">
                <a:solidFill>
                  <a:schemeClr val="tx1"/>
                </a:solidFill>
              </a:rPr>
              <a:t>: El agua se mueve por diferencias de altura entre un punto y otro.</a:t>
            </a:r>
          </a:p>
          <a:p>
            <a:pPr marL="914400" indent="-914400" algn="just">
              <a:buAutoNum type="arabicPeriod"/>
            </a:pPr>
            <a:endParaRPr lang="es-CL" sz="4400" dirty="0">
              <a:solidFill>
                <a:schemeClr val="tx1"/>
              </a:solidFill>
            </a:endParaRPr>
          </a:p>
          <a:p>
            <a:pPr marL="914400" indent="-914400" algn="just">
              <a:buAutoNum type="arabicPeriod"/>
            </a:pPr>
            <a:endParaRPr lang="es-CL" sz="4400" dirty="0">
              <a:solidFill>
                <a:schemeClr val="tx1"/>
              </a:solidFill>
            </a:endParaRPr>
          </a:p>
          <a:p>
            <a:pPr marL="914400" indent="-914400" algn="just">
              <a:buAutoNum type="arabicPeriod"/>
            </a:pPr>
            <a:endParaRPr lang="es-CL" sz="4400" b="1" dirty="0">
              <a:solidFill>
                <a:schemeClr val="tx1"/>
              </a:solidFill>
            </a:endParaRPr>
          </a:p>
          <a:p>
            <a:pPr marL="914400" indent="-914400" algn="just">
              <a:buAutoNum type="arabicPeriod"/>
            </a:pPr>
            <a:endParaRPr lang="es-CL" sz="4400" b="1" dirty="0">
              <a:solidFill>
                <a:schemeClr val="tx1"/>
              </a:solidFill>
            </a:endParaRPr>
          </a:p>
          <a:p>
            <a:pPr marL="914400" indent="-914400" algn="just">
              <a:buAutoNum type="arabicPeriod"/>
            </a:pPr>
            <a:endParaRPr lang="es-CL" sz="4400" b="1" dirty="0">
              <a:solidFill>
                <a:schemeClr val="tx1"/>
              </a:solidFill>
            </a:endParaRPr>
          </a:p>
          <a:p>
            <a:pPr marL="914400" indent="-914400" algn="just">
              <a:buAutoNum type="arabicPeriod"/>
            </a:pPr>
            <a:endParaRPr lang="es-CL" sz="4400" b="1" dirty="0">
              <a:solidFill>
                <a:schemeClr val="tx1"/>
              </a:solidFill>
            </a:endParaRPr>
          </a:p>
          <a:p>
            <a:pPr marL="914400" indent="-914400" algn="just">
              <a:buAutoNum type="arabicPeriod"/>
            </a:pPr>
            <a:endParaRPr lang="es-CL" sz="4400" b="1" dirty="0">
              <a:solidFill>
                <a:schemeClr val="tx1"/>
              </a:solidFill>
            </a:endParaRPr>
          </a:p>
          <a:p>
            <a:pPr marL="914400" indent="-914400" algn="just">
              <a:buAutoNum type="arabicPeriod"/>
            </a:pPr>
            <a:endParaRPr lang="es-CL" sz="4400" b="1" dirty="0">
              <a:solidFill>
                <a:schemeClr val="tx1"/>
              </a:solidFill>
            </a:endParaRPr>
          </a:p>
          <a:p>
            <a:pPr algn="just"/>
            <a:r>
              <a:rPr lang="es-CL" sz="4400" b="1" dirty="0">
                <a:solidFill>
                  <a:schemeClr val="tx1"/>
                </a:solidFill>
              </a:rPr>
              <a:t>Riego presurizado</a:t>
            </a:r>
            <a:r>
              <a:rPr lang="es-CL" sz="4400" dirty="0">
                <a:solidFill>
                  <a:schemeClr val="tx1"/>
                </a:solidFill>
              </a:rPr>
              <a:t>: El agua es sometida a alta presión con una bomba, esta permite mover el agua de un punto a otro, sin importar la pendiente del terreno.</a:t>
            </a:r>
          </a:p>
        </p:txBody>
      </p:sp>
      <p:pic>
        <p:nvPicPr>
          <p:cNvPr id="5" name="4 Imagen" descr="Riego por graveda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887744" y="4801489"/>
            <a:ext cx="8928992" cy="3113584"/>
          </a:xfrm>
          <a:prstGeom prst="rect">
            <a:avLst/>
          </a:prstGeom>
        </p:spPr>
      </p:pic>
      <p:pic>
        <p:nvPicPr>
          <p:cNvPr id="6" name="5 Imagen" descr="riego-presurizad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887744" y="10746432"/>
            <a:ext cx="8928992" cy="2592288"/>
          </a:xfrm>
          <a:prstGeom prst="rect">
            <a:avLst/>
          </a:prstGeom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851584D4-798C-147D-F5C3-6EC689518A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782" y="485497"/>
            <a:ext cx="3641290" cy="1588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20859518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48201" y="2481464"/>
            <a:ext cx="13880926" cy="5233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1 Título"/>
          <p:cNvSpPr>
            <a:spLocks noGrp="1"/>
          </p:cNvSpPr>
          <p:nvPr>
            <p:ph type="title"/>
          </p:nvPr>
        </p:nvSpPr>
        <p:spPr>
          <a:xfrm>
            <a:off x="4184072" y="639818"/>
            <a:ext cx="18537382" cy="1571636"/>
          </a:xfrm>
        </p:spPr>
        <p:txBody>
          <a:bodyPr>
            <a:noAutofit/>
          </a:bodyPr>
          <a:lstStyle/>
          <a:p>
            <a:pPr algn="ctr"/>
            <a:r>
              <a:rPr lang="es-CL" sz="7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Pérdidas de agua en riego superficial surcos</a:t>
            </a:r>
          </a:p>
        </p:txBody>
      </p:sp>
      <p:pic>
        <p:nvPicPr>
          <p:cNvPr id="7" name="Picture 5" descr="C:\Users\Marcelo V\Desktop\Escritorio1\Riego Pulsos Temp 2011-2012-2013\FOTOS\Fotos\Riego Tradicional Crespo y sedimento (ARena)\IMG12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76828" y="7572380"/>
            <a:ext cx="4893800" cy="6000792"/>
          </a:xfrm>
          <a:prstGeom prst="rect">
            <a:avLst/>
          </a:prstGeom>
          <a:noFill/>
        </p:spPr>
      </p:pic>
      <p:pic>
        <p:nvPicPr>
          <p:cNvPr id="8" name="Picture 2" descr="C:\Users\Marcelo V\Desktop\Escritorio1\Riego Pulsos Temp 2011-2012-2013\FOTOS\Camellones maíz\Siembra sobre camellones\IMG-20141016-WA004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920432" y="6143620"/>
            <a:ext cx="7129880" cy="5286412"/>
          </a:xfrm>
          <a:prstGeom prst="rect">
            <a:avLst/>
          </a:prstGeom>
          <a:noFill/>
        </p:spPr>
      </p:pic>
      <p:pic>
        <p:nvPicPr>
          <p:cNvPr id="2" name="Picture 2">
            <a:extLst>
              <a:ext uri="{FF2B5EF4-FFF2-40B4-BE49-F238E27FC236}">
                <a16:creationId xmlns:a16="http://schemas.microsoft.com/office/drawing/2014/main" id="{5C24B448-2974-5EBC-204E-CA696C2B07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641290" cy="1588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4635505" y="4537081"/>
            <a:ext cx="15560670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es-CL" altLang="es-CL" sz="8800" dirty="0">
                <a:latin typeface="Arial" charset="0"/>
              </a:rPr>
              <a:t>¿Cómo mejorar la eficiencia </a:t>
            </a:r>
          </a:p>
          <a:p>
            <a:pPr algn="ctr" eaLnBrk="1" hangingPunct="1"/>
            <a:r>
              <a:rPr lang="es-CL" altLang="es-CL" sz="8800" dirty="0">
                <a:latin typeface="Arial" charset="0"/>
              </a:rPr>
              <a:t>del riego por surcos?</a:t>
            </a: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4127500" y="3114677"/>
            <a:ext cx="15408276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buFontTx/>
              <a:buChar char="-"/>
            </a:pPr>
            <a:endParaRPr lang="es-CL" altLang="es-CL" sz="5600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50F7FC90-EF6B-1B6A-B42E-47FD95BCB2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641290" cy="1588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Marcelo V\Desktop\Escritorio1\Riego Pulsos Temp 2011-2012-2013\FOTOS\Riego Tendido Wilson R\image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19572" y="1428712"/>
            <a:ext cx="15287732" cy="11465800"/>
          </a:xfrm>
          <a:prstGeom prst="rect">
            <a:avLst/>
          </a:prstGeom>
          <a:noFill/>
        </p:spPr>
      </p:pic>
      <p:pic>
        <p:nvPicPr>
          <p:cNvPr id="2" name="Picture 2">
            <a:extLst>
              <a:ext uri="{FF2B5EF4-FFF2-40B4-BE49-F238E27FC236}">
                <a16:creationId xmlns:a16="http://schemas.microsoft.com/office/drawing/2014/main" id="{D99B4C83-4115-AE7F-9592-BBE4E44D28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641290" cy="1588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22EA70A3-BD96-D665-BC3A-7AF2D4D169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05192" y="-348665"/>
            <a:ext cx="16459200" cy="2286000"/>
          </a:xfrm>
          <a:prstGeom prst="rect">
            <a:avLst/>
          </a:prstGeom>
        </p:spPr>
        <p:txBody>
          <a:bodyPr/>
          <a:lstStyle/>
          <a:p>
            <a:pPr algn="ctr" eaLnBrk="1" hangingPunct="1"/>
            <a:r>
              <a:rPr lang="es-CL" altLang="es-CL" sz="5600" dirty="0">
                <a:solidFill>
                  <a:schemeClr val="tx1"/>
                </a:solidFill>
                <a:latin typeface="Arial" charset="0"/>
                <a:cs typeface="Arial" charset="0"/>
              </a:rPr>
              <a:t>Emparejamiento del suelo </a:t>
            </a:r>
            <a:endParaRPr lang="es-ES" altLang="es-CL" sz="5600" dirty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C:\Users\Marcelo V\Desktop\Escritorio1\Riego Pulsos Temp 2011-2012-2013\FOTOS\DIEGO CORREA\109_920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3020652" y="3934913"/>
            <a:ext cx="10494874" cy="7866530"/>
          </a:xfrm>
          <a:prstGeom prst="rect">
            <a:avLst/>
          </a:prstGeom>
          <a:noFill/>
        </p:spPr>
      </p:pic>
      <p:sp>
        <p:nvSpPr>
          <p:cNvPr id="11266" name="Rectangle 2"/>
          <p:cNvSpPr>
            <a:spLocks noGrp="1"/>
          </p:cNvSpPr>
          <p:nvPr>
            <p:ph type="title"/>
          </p:nvPr>
        </p:nvSpPr>
        <p:spPr>
          <a:xfrm>
            <a:off x="5619704" y="549276"/>
            <a:ext cx="14801896" cy="2286000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algn="ctr" eaLnBrk="1" hangingPunct="1"/>
            <a:r>
              <a:rPr lang="es-CL" altLang="es-CL" sz="6400" dirty="0">
                <a:solidFill>
                  <a:schemeClr val="tx1"/>
                </a:solidFill>
                <a:latin typeface="Arial" charset="0"/>
                <a:cs typeface="Arial" charset="0"/>
              </a:rPr>
              <a:t>Conducción del agua y control de caudales</a:t>
            </a:r>
            <a:br>
              <a:rPr lang="es-CL" altLang="es-CL" sz="6400" dirty="0">
                <a:solidFill>
                  <a:schemeClr val="tx1"/>
                </a:solidFill>
                <a:latin typeface="Arial" charset="0"/>
                <a:cs typeface="Arial" charset="0"/>
              </a:rPr>
            </a:br>
            <a:r>
              <a:rPr lang="es-CL" altLang="es-CL" sz="6400" dirty="0">
                <a:solidFill>
                  <a:schemeClr val="tx1"/>
                </a:solidFill>
                <a:latin typeface="Arial" charset="0"/>
                <a:cs typeface="Arial" charset="0"/>
              </a:rPr>
              <a:t>en cabecera de riego</a:t>
            </a:r>
            <a:endParaRPr lang="es-ES" altLang="es-CL" sz="6400" dirty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pic>
        <p:nvPicPr>
          <p:cNvPr id="5" name="Picture 2" descr="C:\Users\Marcelo V\Pictures\Fotos maiz 2015\IMG5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180" y="2551668"/>
            <a:ext cx="8001056" cy="11164332"/>
          </a:xfrm>
          <a:prstGeom prst="rect">
            <a:avLst/>
          </a:prstGeom>
          <a:noFill/>
        </p:spPr>
      </p:pic>
      <p:sp>
        <p:nvSpPr>
          <p:cNvPr id="2" name="Flecha: a la derecha 1">
            <a:extLst>
              <a:ext uri="{FF2B5EF4-FFF2-40B4-BE49-F238E27FC236}">
                <a16:creationId xmlns:a16="http://schemas.microsoft.com/office/drawing/2014/main" id="{FEA005DC-610B-EF6C-6A00-86423400D563}"/>
              </a:ext>
            </a:extLst>
          </p:cNvPr>
          <p:cNvSpPr/>
          <p:nvPr/>
        </p:nvSpPr>
        <p:spPr>
          <a:xfrm>
            <a:off x="9670472" y="7342908"/>
            <a:ext cx="2521527" cy="1911927"/>
          </a:xfrm>
          <a:prstGeom prst="rightArrow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s-CL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8" name="Picture 2" descr="C:\Users\Mar\Desktop\Riego Pulsos Temp 2011-2012-2013\FOTOS\EQUIPO EN PICHIDEGUA Y J LARA\109_922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478127" y="8001000"/>
            <a:ext cx="5286374" cy="4537076"/>
          </a:xfrm>
          <a:prstGeom prst="rect">
            <a:avLst/>
          </a:prstGeom>
        </p:spPr>
      </p:pic>
      <p:sp>
        <p:nvSpPr>
          <p:cNvPr id="21506" name="1 Título"/>
          <p:cNvSpPr>
            <a:spLocks noGrp="1"/>
          </p:cNvSpPr>
          <p:nvPr>
            <p:ph type="title"/>
          </p:nvPr>
        </p:nvSpPr>
        <p:spPr>
          <a:xfrm>
            <a:off x="5333952" y="0"/>
            <a:ext cx="16002048" cy="1571636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s-CL" altLang="es-CL" sz="7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Equipo de riego y materiales</a:t>
            </a:r>
          </a:p>
        </p:txBody>
      </p:sp>
      <p:pic>
        <p:nvPicPr>
          <p:cNvPr id="21507" name="Picture 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19916" y="2428877"/>
            <a:ext cx="11430000" cy="506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Imagen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91000" y="8001001"/>
            <a:ext cx="5359400" cy="4657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Imagen 3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763126" y="8001001"/>
            <a:ext cx="5359400" cy="469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>
            <a:extLst>
              <a:ext uri="{FF2B5EF4-FFF2-40B4-BE49-F238E27FC236}">
                <a16:creationId xmlns:a16="http://schemas.microsoft.com/office/drawing/2014/main" id="{A2DDDE62-564C-9140-70B5-530468E623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641290" cy="1588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 descr="C:\Users\Alejandro\Desktop\Fotos tesis\DSCN136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3999" y="467590"/>
            <a:ext cx="16389927" cy="12292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67" name="1 CuadroTexto"/>
          <p:cNvSpPr txBox="1">
            <a:spLocks noChangeArrowheads="1"/>
          </p:cNvSpPr>
          <p:nvPr/>
        </p:nvSpPr>
        <p:spPr bwMode="auto">
          <a:xfrm>
            <a:off x="6210301" y="1981200"/>
            <a:ext cx="417195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es-CL" sz="3600" dirty="0">
                <a:latin typeface="Arial" pitchFamily="34" charset="0"/>
                <a:cs typeface="Arial" pitchFamily="34" charset="0"/>
              </a:rPr>
              <a:t>Tratamiento de riego por surcos </a:t>
            </a:r>
          </a:p>
          <a:p>
            <a:pPr algn="ctr" eaLnBrk="1" hangingPunct="1"/>
            <a:r>
              <a:rPr lang="es-CL" sz="3600" dirty="0">
                <a:latin typeface="Arial" pitchFamily="34" charset="0"/>
                <a:cs typeface="Arial" pitchFamily="34" charset="0"/>
              </a:rPr>
              <a:t>convencional</a:t>
            </a:r>
          </a:p>
        </p:txBody>
      </p:sp>
      <p:sp>
        <p:nvSpPr>
          <p:cNvPr id="62468" name="2 CuadroTexto"/>
          <p:cNvSpPr txBox="1">
            <a:spLocks noChangeArrowheads="1"/>
          </p:cNvSpPr>
          <p:nvPr/>
        </p:nvSpPr>
        <p:spPr bwMode="auto">
          <a:xfrm>
            <a:off x="16071281" y="1981200"/>
            <a:ext cx="39243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es-CL" sz="3600" dirty="0">
                <a:latin typeface="Arial" pitchFamily="34" charset="0"/>
                <a:cs typeface="Arial" pitchFamily="34" charset="0"/>
              </a:rPr>
              <a:t>Tratamiento de riego por surcos mediante pulsos</a:t>
            </a:r>
          </a:p>
        </p:txBody>
      </p:sp>
      <p:sp>
        <p:nvSpPr>
          <p:cNvPr id="5" name="4 Flecha abajo"/>
          <p:cNvSpPr/>
          <p:nvPr/>
        </p:nvSpPr>
        <p:spPr>
          <a:xfrm>
            <a:off x="7735601" y="3810000"/>
            <a:ext cx="504826" cy="990600"/>
          </a:xfrm>
          <a:prstGeom prst="downArrow">
            <a:avLst/>
          </a:prstGeom>
          <a:gradFill>
            <a:gsLst>
              <a:gs pos="0">
                <a:srgbClr val="825600"/>
              </a:gs>
              <a:gs pos="13000">
                <a:srgbClr val="FFA800"/>
              </a:gs>
              <a:gs pos="28000">
                <a:srgbClr val="825600"/>
              </a:gs>
              <a:gs pos="42999">
                <a:srgbClr val="FFA800"/>
              </a:gs>
              <a:gs pos="58000">
                <a:srgbClr val="825600"/>
              </a:gs>
              <a:gs pos="72000">
                <a:srgbClr val="FFA800"/>
              </a:gs>
              <a:gs pos="87000">
                <a:srgbClr val="825600"/>
              </a:gs>
              <a:gs pos="100000">
                <a:srgbClr val="FFA800"/>
              </a:gs>
            </a:gsLst>
            <a:lin ang="5400000" scaled="0"/>
          </a:gradFill>
          <a:ln>
            <a:gradFill>
              <a:gsLst>
                <a:gs pos="0">
                  <a:srgbClr val="825600"/>
                </a:gs>
                <a:gs pos="13000">
                  <a:srgbClr val="FFA800"/>
                </a:gs>
                <a:gs pos="28000">
                  <a:srgbClr val="825600"/>
                </a:gs>
                <a:gs pos="42999">
                  <a:srgbClr val="FFA800"/>
                </a:gs>
                <a:gs pos="58000">
                  <a:srgbClr val="825600"/>
                </a:gs>
                <a:gs pos="72000">
                  <a:srgbClr val="FFA800"/>
                </a:gs>
                <a:gs pos="87000">
                  <a:srgbClr val="825600"/>
                </a:gs>
                <a:gs pos="100000">
                  <a:srgbClr val="FFA800"/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s-CL" sz="27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247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257143" y="3714537"/>
            <a:ext cx="776288" cy="1262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>
            <a:extLst>
              <a:ext uri="{FF2B5EF4-FFF2-40B4-BE49-F238E27FC236}">
                <a16:creationId xmlns:a16="http://schemas.microsoft.com/office/drawing/2014/main" id="{D60D3680-622C-3C5B-233C-F89F15D390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4300"/>
            <a:ext cx="3456384" cy="1528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69013961"/>
      </p:ext>
    </p:extLst>
  </p:cSld>
  <p:clrMapOvr>
    <a:masterClrMapping/>
  </p:clrMapOvr>
  <p:transition spd="med"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2 CuadroTexto"/>
          <p:cNvSpPr>
            <a:spLocks noGrp="1" noChangeArrowheads="1"/>
          </p:cNvSpPr>
          <p:nvPr>
            <p:ph type="title"/>
          </p:nvPr>
        </p:nvSpPr>
        <p:spPr>
          <a:xfrm>
            <a:off x="4762448" y="755369"/>
            <a:ext cx="14944772" cy="18261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/>
            <a:r>
              <a:rPr lang="es-CL" altLang="es-CL" sz="5600" dirty="0">
                <a:solidFill>
                  <a:schemeClr val="tx1"/>
                </a:solidFill>
                <a:latin typeface="Arial" charset="0"/>
                <a:cs typeface="Arial" charset="0"/>
              </a:rPr>
              <a:t>Eficiencia de aplicación de riego, Escorrentía superficial y Percolación profunda</a:t>
            </a:r>
          </a:p>
        </p:txBody>
      </p:sp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3333751" y="4857750"/>
          <a:ext cx="8216898" cy="5143504"/>
        </p:xfrm>
        <a:graphic>
          <a:graphicData uri="http://schemas.openxmlformats.org/drawingml/2006/table">
            <a:tbl>
              <a:tblPr/>
              <a:tblGrid>
                <a:gridCol w="19800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766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800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8009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910338">
                <a:tc>
                  <a:txBody>
                    <a:bodyPr/>
                    <a:lstStyle/>
                    <a:p>
                      <a:pPr algn="ctr" fontAlgn="b"/>
                      <a:r>
                        <a:rPr lang="es-MX" sz="28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Evento</a:t>
                      </a:r>
                    </a:p>
                  </a:txBody>
                  <a:tcPr marL="22502" marR="22502" marT="2250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8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Ef. Aplicación</a:t>
                      </a:r>
                    </a:p>
                  </a:txBody>
                  <a:tcPr marL="22502" marR="22502" marT="2250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8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Escorrentía</a:t>
                      </a:r>
                    </a:p>
                  </a:txBody>
                  <a:tcPr marL="22502" marR="22502" marT="2250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8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Percolación</a:t>
                      </a:r>
                    </a:p>
                  </a:txBody>
                  <a:tcPr marL="22502" marR="22502" marT="2250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4738">
                <a:tc>
                  <a:txBody>
                    <a:bodyPr/>
                    <a:lstStyle/>
                    <a:p>
                      <a:pPr algn="ctr" fontAlgn="b"/>
                      <a:r>
                        <a:rPr lang="es-MX" sz="28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marL="22502" marR="22502" marT="2250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8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21%</a:t>
                      </a:r>
                    </a:p>
                  </a:txBody>
                  <a:tcPr marL="22502" marR="22502" marT="2250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8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54%</a:t>
                      </a:r>
                    </a:p>
                  </a:txBody>
                  <a:tcPr marL="22502" marR="22502" marT="2250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8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25%</a:t>
                      </a:r>
                    </a:p>
                  </a:txBody>
                  <a:tcPr marL="22502" marR="22502" marT="2250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04738">
                <a:tc>
                  <a:txBody>
                    <a:bodyPr/>
                    <a:lstStyle/>
                    <a:p>
                      <a:pPr algn="ctr" fontAlgn="b"/>
                      <a:r>
                        <a:rPr lang="es-MX" sz="28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</a:p>
                  </a:txBody>
                  <a:tcPr marL="22502" marR="22502" marT="225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8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22%</a:t>
                      </a:r>
                    </a:p>
                  </a:txBody>
                  <a:tcPr marL="22502" marR="22502" marT="225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8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61%</a:t>
                      </a:r>
                    </a:p>
                  </a:txBody>
                  <a:tcPr marL="22502" marR="22502" marT="225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8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17%</a:t>
                      </a:r>
                    </a:p>
                  </a:txBody>
                  <a:tcPr marL="22502" marR="22502" marT="225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04738">
                <a:tc>
                  <a:txBody>
                    <a:bodyPr/>
                    <a:lstStyle/>
                    <a:p>
                      <a:pPr algn="ctr" fontAlgn="b"/>
                      <a:r>
                        <a:rPr lang="es-MX" sz="28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</a:p>
                  </a:txBody>
                  <a:tcPr marL="22502" marR="22502" marT="225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8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25%</a:t>
                      </a:r>
                    </a:p>
                  </a:txBody>
                  <a:tcPr marL="22502" marR="22502" marT="225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8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9%</a:t>
                      </a:r>
                    </a:p>
                  </a:txBody>
                  <a:tcPr marL="22502" marR="22502" marT="225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8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66%</a:t>
                      </a:r>
                    </a:p>
                  </a:txBody>
                  <a:tcPr marL="22502" marR="22502" marT="225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04738">
                <a:tc>
                  <a:txBody>
                    <a:bodyPr/>
                    <a:lstStyle/>
                    <a:p>
                      <a:pPr algn="ctr" fontAlgn="b"/>
                      <a:r>
                        <a:rPr lang="es-MX" sz="28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</a:p>
                  </a:txBody>
                  <a:tcPr marL="22502" marR="22502" marT="225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8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17%</a:t>
                      </a:r>
                    </a:p>
                  </a:txBody>
                  <a:tcPr marL="22502" marR="22502" marT="225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8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6%</a:t>
                      </a:r>
                    </a:p>
                  </a:txBody>
                  <a:tcPr marL="22502" marR="22502" marT="225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8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78%</a:t>
                      </a:r>
                    </a:p>
                  </a:txBody>
                  <a:tcPr marL="22502" marR="22502" marT="225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04738">
                <a:tc>
                  <a:txBody>
                    <a:bodyPr/>
                    <a:lstStyle/>
                    <a:p>
                      <a:pPr algn="ctr" fontAlgn="b"/>
                      <a:r>
                        <a:rPr lang="es-MX" sz="28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</a:p>
                  </a:txBody>
                  <a:tcPr marL="22502" marR="22502" marT="225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8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39%</a:t>
                      </a:r>
                    </a:p>
                  </a:txBody>
                  <a:tcPr marL="22502" marR="22502" marT="225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8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12%</a:t>
                      </a:r>
                    </a:p>
                  </a:txBody>
                  <a:tcPr marL="22502" marR="22502" marT="225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8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50%</a:t>
                      </a:r>
                    </a:p>
                  </a:txBody>
                  <a:tcPr marL="22502" marR="22502" marT="225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04738">
                <a:tc>
                  <a:txBody>
                    <a:bodyPr/>
                    <a:lstStyle/>
                    <a:p>
                      <a:pPr algn="ctr" fontAlgn="b"/>
                      <a:r>
                        <a:rPr lang="es-MX" sz="28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</a:p>
                  </a:txBody>
                  <a:tcPr marL="22502" marR="22502" marT="225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8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15%</a:t>
                      </a:r>
                    </a:p>
                  </a:txBody>
                  <a:tcPr marL="22502" marR="22502" marT="225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8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26%</a:t>
                      </a:r>
                    </a:p>
                  </a:txBody>
                  <a:tcPr marL="22502" marR="22502" marT="225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8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59%</a:t>
                      </a:r>
                    </a:p>
                  </a:txBody>
                  <a:tcPr marL="22502" marR="22502" marT="225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04738">
                <a:tc>
                  <a:txBody>
                    <a:bodyPr/>
                    <a:lstStyle/>
                    <a:p>
                      <a:pPr algn="ctr" fontAlgn="b"/>
                      <a:r>
                        <a:rPr lang="es-MX" sz="28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Promedio</a:t>
                      </a:r>
                    </a:p>
                  </a:txBody>
                  <a:tcPr marL="22502" marR="22502" marT="2250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8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23%</a:t>
                      </a:r>
                    </a:p>
                  </a:txBody>
                  <a:tcPr marL="22502" marR="22502" marT="2250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8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28%</a:t>
                      </a:r>
                    </a:p>
                  </a:txBody>
                  <a:tcPr marL="22502" marR="22502" marT="2250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8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49%</a:t>
                      </a:r>
                    </a:p>
                  </a:txBody>
                  <a:tcPr marL="22502" marR="22502" marT="2250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44072" name="5 CuadroTexto"/>
          <p:cNvSpPr txBox="1">
            <a:spLocks noChangeArrowheads="1"/>
          </p:cNvSpPr>
          <p:nvPr/>
        </p:nvSpPr>
        <p:spPr bwMode="auto">
          <a:xfrm>
            <a:off x="3508880" y="4000501"/>
            <a:ext cx="7577715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s-MX" altLang="es-CL" sz="6000">
                <a:latin typeface="Arial" charset="0"/>
              </a:rPr>
              <a:t>Riego Convencional</a:t>
            </a:r>
          </a:p>
        </p:txBody>
      </p:sp>
      <p:graphicFrame>
        <p:nvGraphicFramePr>
          <p:cNvPr id="9" name="8 Tabla"/>
          <p:cNvGraphicFramePr>
            <a:graphicFrameLocks noGrp="1"/>
          </p:cNvGraphicFramePr>
          <p:nvPr/>
        </p:nvGraphicFramePr>
        <p:xfrm>
          <a:off x="12049126" y="4857750"/>
          <a:ext cx="8540748" cy="5143500"/>
        </p:xfrm>
        <a:graphic>
          <a:graphicData uri="http://schemas.openxmlformats.org/drawingml/2006/table">
            <a:tbl>
              <a:tblPr/>
              <a:tblGrid>
                <a:gridCol w="20935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600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9355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9355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837114">
                <a:tc>
                  <a:txBody>
                    <a:bodyPr/>
                    <a:lstStyle/>
                    <a:p>
                      <a:pPr algn="ctr" fontAlgn="b"/>
                      <a:r>
                        <a:rPr lang="es-MX" sz="28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Evento</a:t>
                      </a:r>
                    </a:p>
                  </a:txBody>
                  <a:tcPr marL="23804" marR="23804" marT="238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8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Ef. Aplicación</a:t>
                      </a:r>
                    </a:p>
                  </a:txBody>
                  <a:tcPr marL="23804" marR="23804" marT="238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8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Escorrentía</a:t>
                      </a:r>
                    </a:p>
                  </a:txBody>
                  <a:tcPr marL="23804" marR="23804" marT="238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8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Percolación</a:t>
                      </a:r>
                    </a:p>
                  </a:txBody>
                  <a:tcPr marL="23804" marR="23804" marT="238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15198">
                <a:tc>
                  <a:txBody>
                    <a:bodyPr/>
                    <a:lstStyle/>
                    <a:p>
                      <a:pPr algn="ctr" fontAlgn="b"/>
                      <a:r>
                        <a:rPr lang="es-MX" sz="28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marL="23804" marR="23804" marT="238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8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22%</a:t>
                      </a:r>
                    </a:p>
                  </a:txBody>
                  <a:tcPr marL="23804" marR="23804" marT="238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8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12%</a:t>
                      </a:r>
                    </a:p>
                  </a:txBody>
                  <a:tcPr marL="23804" marR="23804" marT="238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8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66%</a:t>
                      </a:r>
                    </a:p>
                  </a:txBody>
                  <a:tcPr marL="23804" marR="23804" marT="238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15198">
                <a:tc>
                  <a:txBody>
                    <a:bodyPr/>
                    <a:lstStyle/>
                    <a:p>
                      <a:pPr algn="ctr" fontAlgn="b"/>
                      <a:r>
                        <a:rPr lang="es-MX" sz="28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</a:p>
                  </a:txBody>
                  <a:tcPr marL="23804" marR="23804" marT="238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8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26%</a:t>
                      </a:r>
                    </a:p>
                  </a:txBody>
                  <a:tcPr marL="23804" marR="23804" marT="238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8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29%</a:t>
                      </a:r>
                    </a:p>
                  </a:txBody>
                  <a:tcPr marL="23804" marR="23804" marT="238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8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45%</a:t>
                      </a:r>
                    </a:p>
                  </a:txBody>
                  <a:tcPr marL="23804" marR="23804" marT="238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15198">
                <a:tc>
                  <a:txBody>
                    <a:bodyPr/>
                    <a:lstStyle/>
                    <a:p>
                      <a:pPr algn="ctr" fontAlgn="b"/>
                      <a:r>
                        <a:rPr lang="es-MX" sz="28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</a:p>
                  </a:txBody>
                  <a:tcPr marL="23804" marR="23804" marT="238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8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57%</a:t>
                      </a:r>
                    </a:p>
                  </a:txBody>
                  <a:tcPr marL="23804" marR="23804" marT="238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8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18%</a:t>
                      </a:r>
                    </a:p>
                  </a:txBody>
                  <a:tcPr marL="23804" marR="23804" marT="238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8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25%</a:t>
                      </a:r>
                    </a:p>
                  </a:txBody>
                  <a:tcPr marL="23804" marR="23804" marT="238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15198">
                <a:tc>
                  <a:txBody>
                    <a:bodyPr/>
                    <a:lstStyle/>
                    <a:p>
                      <a:pPr algn="ctr" fontAlgn="b"/>
                      <a:r>
                        <a:rPr lang="es-MX" sz="28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</a:p>
                  </a:txBody>
                  <a:tcPr marL="23804" marR="23804" marT="238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8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64%</a:t>
                      </a:r>
                    </a:p>
                  </a:txBody>
                  <a:tcPr marL="23804" marR="23804" marT="238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8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21%</a:t>
                      </a:r>
                    </a:p>
                  </a:txBody>
                  <a:tcPr marL="23804" marR="23804" marT="238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8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15%</a:t>
                      </a:r>
                    </a:p>
                  </a:txBody>
                  <a:tcPr marL="23804" marR="23804" marT="238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15198">
                <a:tc>
                  <a:txBody>
                    <a:bodyPr/>
                    <a:lstStyle/>
                    <a:p>
                      <a:pPr algn="ctr" fontAlgn="b"/>
                      <a:r>
                        <a:rPr lang="es-MX" sz="28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</a:p>
                  </a:txBody>
                  <a:tcPr marL="23804" marR="23804" marT="238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8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67%</a:t>
                      </a:r>
                    </a:p>
                  </a:txBody>
                  <a:tcPr marL="23804" marR="23804" marT="238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8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30%</a:t>
                      </a:r>
                    </a:p>
                  </a:txBody>
                  <a:tcPr marL="23804" marR="23804" marT="238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8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3%</a:t>
                      </a:r>
                    </a:p>
                  </a:txBody>
                  <a:tcPr marL="23804" marR="23804" marT="238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15198">
                <a:tc>
                  <a:txBody>
                    <a:bodyPr/>
                    <a:lstStyle/>
                    <a:p>
                      <a:pPr algn="ctr" fontAlgn="b"/>
                      <a:r>
                        <a:rPr lang="es-MX" sz="28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</a:p>
                  </a:txBody>
                  <a:tcPr marL="23804" marR="23804" marT="238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8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69%</a:t>
                      </a:r>
                    </a:p>
                  </a:txBody>
                  <a:tcPr marL="23804" marR="23804" marT="238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8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27%</a:t>
                      </a:r>
                    </a:p>
                  </a:txBody>
                  <a:tcPr marL="23804" marR="23804" marT="238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8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4%</a:t>
                      </a:r>
                    </a:p>
                  </a:txBody>
                  <a:tcPr marL="23804" marR="23804" marT="238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15198">
                <a:tc>
                  <a:txBody>
                    <a:bodyPr/>
                    <a:lstStyle/>
                    <a:p>
                      <a:pPr algn="ctr" fontAlgn="b"/>
                      <a:r>
                        <a:rPr lang="es-MX" sz="28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Promedio</a:t>
                      </a:r>
                    </a:p>
                  </a:txBody>
                  <a:tcPr marL="23804" marR="23804" marT="238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8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51%</a:t>
                      </a:r>
                    </a:p>
                  </a:txBody>
                  <a:tcPr marL="23804" marR="23804" marT="238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8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23%</a:t>
                      </a:r>
                    </a:p>
                  </a:txBody>
                  <a:tcPr marL="23804" marR="23804" marT="238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8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26%</a:t>
                      </a:r>
                    </a:p>
                  </a:txBody>
                  <a:tcPr marL="23804" marR="23804" marT="238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44110" name="9 CuadroTexto"/>
          <p:cNvSpPr txBox="1">
            <a:spLocks noChangeArrowheads="1"/>
          </p:cNvSpPr>
          <p:nvPr/>
        </p:nvSpPr>
        <p:spPr bwMode="auto">
          <a:xfrm>
            <a:off x="13161498" y="4000501"/>
            <a:ext cx="6465231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s-MX" altLang="es-CL" sz="6000">
                <a:latin typeface="Arial" charset="0"/>
              </a:rPr>
              <a:t>Riego por pulsos</a:t>
            </a: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1B619569-CCA8-7FA3-E89E-25FAE52571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641290" cy="1588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>
            <a:extLst>
              <a:ext uri="{FF2B5EF4-FFF2-40B4-BE49-F238E27FC236}">
                <a16:creationId xmlns:a16="http://schemas.microsoft.com/office/drawing/2014/main" id="{DBA31D3B-CCD6-6FF0-D7A1-3D126097C91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962400" y="549277"/>
            <a:ext cx="17373600" cy="1412874"/>
          </a:xfrm>
        </p:spPr>
        <p:txBody>
          <a:bodyPr/>
          <a:lstStyle/>
          <a:p>
            <a:pPr eaLnBrk="1" hangingPunct="1"/>
            <a:r>
              <a:rPr lang="es-AR" altLang="es-ES" sz="8000"/>
              <a:t>Relevancia del riego a nivel mundial</a:t>
            </a:r>
            <a:endParaRPr lang="es-ES" altLang="es-ES" sz="8000"/>
          </a:p>
        </p:txBody>
      </p:sp>
      <p:sp>
        <p:nvSpPr>
          <p:cNvPr id="37891" name="Rectangle 3">
            <a:extLst>
              <a:ext uri="{FF2B5EF4-FFF2-40B4-BE49-F238E27FC236}">
                <a16:creationId xmlns:a16="http://schemas.microsoft.com/office/drawing/2014/main" id="{67FBA24F-817A-3E7D-03F1-049CC2B5AD8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773382" y="1255714"/>
            <a:ext cx="20837236" cy="103695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endParaRPr lang="es-AR" altLang="es-ES" sz="4000" dirty="0"/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es-AR" altLang="es-ES" sz="4000" dirty="0"/>
              <a:t>De acuerdo a FAO, se requerirá un aumento de la producción en 40-50% en los próximos 30-40 años, manteniendo los actuales niveles de consumo de alimentos</a:t>
            </a:r>
          </a:p>
          <a:p>
            <a:pPr eaLnBrk="1" hangingPunct="1">
              <a:lnSpc>
                <a:spcPct val="80000"/>
              </a:lnSpc>
            </a:pPr>
            <a:r>
              <a:rPr lang="es-AR" altLang="es-ES" sz="4000" dirty="0"/>
              <a:t>El aumento de la producción será en base a:</a:t>
            </a:r>
          </a:p>
          <a:p>
            <a:pPr lvl="1" eaLnBrk="1" hangingPunct="1">
              <a:lnSpc>
                <a:spcPct val="80000"/>
              </a:lnSpc>
            </a:pPr>
            <a:r>
              <a:rPr lang="es-AR" altLang="es-ES" sz="4000" dirty="0"/>
              <a:t>Aumento de la superficie cultivada</a:t>
            </a:r>
          </a:p>
          <a:p>
            <a:pPr lvl="1" eaLnBrk="1" hangingPunct="1">
              <a:lnSpc>
                <a:spcPct val="80000"/>
              </a:lnSpc>
            </a:pPr>
            <a:r>
              <a:rPr lang="es-AR" altLang="es-ES" sz="4000" dirty="0"/>
              <a:t>Aumento de los rendimientos</a:t>
            </a:r>
          </a:p>
          <a:p>
            <a:pPr lvl="1" eaLnBrk="1" hangingPunct="1">
              <a:lnSpc>
                <a:spcPct val="80000"/>
              </a:lnSpc>
            </a:pPr>
            <a:r>
              <a:rPr lang="es-AR" altLang="es-ES" sz="4000" dirty="0"/>
              <a:t>Aumento de la superficie regada</a:t>
            </a:r>
            <a:endParaRPr lang="es-ES" altLang="es-ES" sz="4000" dirty="0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8BE43DCB-AC76-B2AD-0CC2-58051B28F1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641290" cy="1588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673EA36-4551-4521-BCAF-5D279A4F04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47184" y="521297"/>
            <a:ext cx="15544800" cy="2940050"/>
          </a:xfrm>
        </p:spPr>
        <p:txBody>
          <a:bodyPr>
            <a:normAutofit fontScale="90000"/>
          </a:bodyPr>
          <a:lstStyle/>
          <a:p>
            <a:r>
              <a:rPr lang="es-CL" dirty="0"/>
              <a:t>Sistema de riego por Goteo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5AA8C27D-C1FC-45D7-8E28-578F2CBEF3E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01091" y="4599708"/>
            <a:ext cx="20421600" cy="7298851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es-CL" dirty="0">
                <a:solidFill>
                  <a:schemeClr val="tx1"/>
                </a:solidFill>
              </a:rPr>
              <a:t>Ideal para las zonas donde el agua es escasa, permite la utilización eficiente del fertilizante y del agua, donde mediante un sistema de tuberías, se aplica agua directamente sobre la zona de raíces y en cantidad definida por la demanda del cultivo, lo que incrementa la producción (</a:t>
            </a:r>
            <a:r>
              <a:rPr lang="es-CL" dirty="0" err="1">
                <a:solidFill>
                  <a:schemeClr val="tx1"/>
                </a:solidFill>
              </a:rPr>
              <a:t>Pair</a:t>
            </a:r>
            <a:r>
              <a:rPr lang="es-CL" dirty="0">
                <a:solidFill>
                  <a:schemeClr val="tx1"/>
                </a:solidFill>
              </a:rPr>
              <a:t>, 1983).</a:t>
            </a:r>
          </a:p>
          <a:p>
            <a:pPr algn="just"/>
            <a:r>
              <a:rPr lang="es-CL" dirty="0">
                <a:solidFill>
                  <a:schemeClr val="tx1"/>
                </a:solidFill>
              </a:rPr>
              <a:t>Componentes:</a:t>
            </a:r>
          </a:p>
          <a:p>
            <a:pPr marL="914400" indent="-914400" algn="just">
              <a:buFontTx/>
              <a:buChar char="-"/>
            </a:pPr>
            <a:r>
              <a:rPr lang="es-CL" dirty="0">
                <a:solidFill>
                  <a:schemeClr val="tx1"/>
                </a:solidFill>
              </a:rPr>
              <a:t>Fuente de abastecimiento de agua</a:t>
            </a:r>
          </a:p>
          <a:p>
            <a:pPr marL="914400" indent="-914400" algn="just">
              <a:buFontTx/>
              <a:buChar char="-"/>
            </a:pPr>
            <a:r>
              <a:rPr lang="es-CL" dirty="0">
                <a:solidFill>
                  <a:schemeClr val="tx1"/>
                </a:solidFill>
              </a:rPr>
              <a:t>Cabezal: bomba, filtros, inyector de fertilizante, válvulas. </a:t>
            </a:r>
          </a:p>
          <a:p>
            <a:pPr marL="914400" indent="-914400" algn="just">
              <a:buFontTx/>
              <a:buChar char="-"/>
            </a:pPr>
            <a:r>
              <a:rPr lang="es-CL" dirty="0">
                <a:solidFill>
                  <a:schemeClr val="tx1"/>
                </a:solidFill>
              </a:rPr>
              <a:t>Tuberías: matriz, </a:t>
            </a:r>
            <a:r>
              <a:rPr lang="es-CL" dirty="0" err="1">
                <a:solidFill>
                  <a:schemeClr val="tx1"/>
                </a:solidFill>
              </a:rPr>
              <a:t>submatriz</a:t>
            </a:r>
            <a:r>
              <a:rPr lang="es-CL" dirty="0">
                <a:solidFill>
                  <a:schemeClr val="tx1"/>
                </a:solidFill>
              </a:rPr>
              <a:t>, laterales y válvulas solenoides,</a:t>
            </a:r>
          </a:p>
          <a:p>
            <a:pPr marL="914400" indent="-914400" algn="just">
              <a:buFontTx/>
              <a:buChar char="-"/>
            </a:pPr>
            <a:r>
              <a:rPr lang="es-CL" dirty="0">
                <a:solidFill>
                  <a:schemeClr val="tx1"/>
                </a:solidFill>
              </a:rPr>
              <a:t>Emisores de riego.</a:t>
            </a:r>
          </a:p>
          <a:p>
            <a:pPr algn="just"/>
            <a:r>
              <a:rPr lang="es-CL" dirty="0">
                <a:solidFill>
                  <a:schemeClr val="tx1"/>
                </a:solidFill>
              </a:rPr>
              <a:t>Amplia gama de modelos y dimensiones, y deben ser elegidos según los requerimientos del cultivo, topografía y diseño (Liotta et al., 2015).</a:t>
            </a:r>
          </a:p>
          <a:p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634775459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42F32F24-1EC0-410E-9A6E-F5802403A4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47776" y="3862532"/>
            <a:ext cx="10944224" cy="5262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1" hangingPunct="1">
              <a:defRPr/>
            </a:pPr>
            <a:r>
              <a:rPr lang="es-MX" altLang="es-ES" sz="4800" b="0" dirty="0"/>
              <a:t>- Alto costo inicial del sistema</a:t>
            </a:r>
          </a:p>
          <a:p>
            <a:pPr algn="l" eaLnBrk="1" hangingPunct="1">
              <a:buFont typeface="Wingdings" pitchFamily="2" charset="2"/>
              <a:buChar char="Ø"/>
              <a:defRPr/>
            </a:pPr>
            <a:endParaRPr lang="es-MX" altLang="es-ES" sz="4800" b="0" dirty="0"/>
          </a:p>
          <a:p>
            <a:pPr algn="l" eaLnBrk="1" hangingPunct="1">
              <a:defRPr/>
            </a:pPr>
            <a:r>
              <a:rPr lang="es-MX" altLang="es-ES" sz="4800" b="0" dirty="0"/>
              <a:t>- En zonas áridas puede provocar salinización del suelo</a:t>
            </a:r>
          </a:p>
          <a:p>
            <a:pPr algn="l" eaLnBrk="1" hangingPunct="1">
              <a:buFont typeface="Wingdings" pitchFamily="2" charset="2"/>
              <a:buChar char="Ø"/>
              <a:defRPr/>
            </a:pPr>
            <a:endParaRPr lang="es-MX" altLang="es-ES" sz="4800" b="0" dirty="0"/>
          </a:p>
          <a:p>
            <a:pPr algn="l" eaLnBrk="1" hangingPunct="1">
              <a:defRPr/>
            </a:pPr>
            <a:r>
              <a:rPr lang="es-MX" altLang="es-ES" sz="4800" b="0" dirty="0"/>
              <a:t>- Para su manejo requiere mano de obra entrenada</a:t>
            </a:r>
            <a:endParaRPr lang="es-ES" altLang="es-ES" sz="4800" b="0" dirty="0"/>
          </a:p>
        </p:txBody>
      </p:sp>
      <p:sp>
        <p:nvSpPr>
          <p:cNvPr id="3" name="Text Box 3">
            <a:extLst>
              <a:ext uri="{FF2B5EF4-FFF2-40B4-BE49-F238E27FC236}">
                <a16:creationId xmlns:a16="http://schemas.microsoft.com/office/drawing/2014/main" id="{E31E7795-E9DD-4C3E-8751-EAB5D3C39C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22041" y="746127"/>
            <a:ext cx="5497018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_tradnl" altLang="es-ES" sz="5600" dirty="0"/>
              <a:t>DESVENTAJAS</a:t>
            </a:r>
            <a:endParaRPr lang="es-ES" altLang="es-ES" sz="5600" dirty="0"/>
          </a:p>
        </p:txBody>
      </p:sp>
      <p:pic>
        <p:nvPicPr>
          <p:cNvPr id="3076" name="Picture 5">
            <a:extLst>
              <a:ext uri="{FF2B5EF4-FFF2-40B4-BE49-F238E27FC236}">
                <a16:creationId xmlns:a16="http://schemas.microsoft.com/office/drawing/2014/main" id="{9266954D-5CC7-4E09-B6F3-E687C28D62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01876" y="6797676"/>
            <a:ext cx="5622924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6">
            <a:extLst>
              <a:ext uri="{FF2B5EF4-FFF2-40B4-BE49-F238E27FC236}">
                <a16:creationId xmlns:a16="http://schemas.microsoft.com/office/drawing/2014/main" id="{D3D6919F-4A95-4D22-B7CD-A9C07ADDAB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01877" y="3114676"/>
            <a:ext cx="5540374" cy="31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FE54F0F2-AEA4-8C37-B55D-5B53FBA648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641290" cy="1588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5">
            <a:extLst>
              <a:ext uri="{FF2B5EF4-FFF2-40B4-BE49-F238E27FC236}">
                <a16:creationId xmlns:a16="http://schemas.microsoft.com/office/drawing/2014/main" id="{73314A76-2E68-41BF-81EC-2D6EA6B80B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5876" y="4121151"/>
            <a:ext cx="10896600" cy="817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1" name="Picture 2" descr="C:\Users\Sofia\Desktop\Fotos Sofía Respaldo\Trabajo\DSC03841.JPG">
            <a:extLst>
              <a:ext uri="{FF2B5EF4-FFF2-40B4-BE49-F238E27FC236}">
                <a16:creationId xmlns:a16="http://schemas.microsoft.com/office/drawing/2014/main" id="{41B5DAC6-F710-40B3-9BA4-9DAB56A677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92" t="19385" r="16946"/>
          <a:stretch>
            <a:fillRect/>
          </a:stretch>
        </p:blipFill>
        <p:spPr bwMode="auto">
          <a:xfrm>
            <a:off x="3486150" y="34927"/>
            <a:ext cx="6886576" cy="777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Users\INDAP-~1\AppData\Local\Temp\IM\Tiempomuestreo.jpg">
            <a:extLst>
              <a:ext uri="{FF2B5EF4-FFF2-40B4-BE49-F238E27FC236}">
                <a16:creationId xmlns:a16="http://schemas.microsoft.com/office/drawing/2014/main" id="{402D019A-5B65-43CA-B498-B39A99DAEF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455150" y="3832226"/>
            <a:ext cx="5130800" cy="49403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Rectangle 194">
            <a:extLst>
              <a:ext uri="{FF2B5EF4-FFF2-40B4-BE49-F238E27FC236}">
                <a16:creationId xmlns:a16="http://schemas.microsoft.com/office/drawing/2014/main" id="{1E8007C0-99E0-41DB-96F1-6254B1AFC7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49650" y="1122830"/>
            <a:ext cx="16563976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just" eaLnBrk="1" hangingPunct="1">
              <a:defRPr/>
            </a:pPr>
            <a:r>
              <a:rPr lang="es-ES" sz="4000" dirty="0">
                <a:ea typeface="ＭＳ Ｐゴシック" pitchFamily="34" charset="-128"/>
              </a:rPr>
              <a:t>Un buen funcionamiento de un sistema de riego presurizado, requiere que cada uno de los emisores funcione dentro de rangos aceptables. </a:t>
            </a:r>
          </a:p>
        </p:txBody>
      </p:sp>
      <p:sp>
        <p:nvSpPr>
          <p:cNvPr id="4" name="Rectangle 195">
            <a:extLst>
              <a:ext uri="{FF2B5EF4-FFF2-40B4-BE49-F238E27FC236}">
                <a16:creationId xmlns:a16="http://schemas.microsoft.com/office/drawing/2014/main" id="{0C1D29FB-DEC4-4250-9912-E39B163A5F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24251" y="285750"/>
            <a:ext cx="1374775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s-ES" sz="5600" dirty="0"/>
              <a:t>Evaluación de la Uniformidad de Riego</a:t>
            </a:r>
          </a:p>
        </p:txBody>
      </p:sp>
      <p:pic>
        <p:nvPicPr>
          <p:cNvPr id="5" name="Picture 38" descr="DSC01361">
            <a:extLst>
              <a:ext uri="{FF2B5EF4-FFF2-40B4-BE49-F238E27FC236}">
                <a16:creationId xmlns:a16="http://schemas.microsoft.com/office/drawing/2014/main" id="{B540F29F-A150-4063-A3AD-63EC8C6391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68700" y="3416301"/>
            <a:ext cx="4448176" cy="52768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39" descr="DSC01359">
            <a:extLst>
              <a:ext uri="{FF2B5EF4-FFF2-40B4-BE49-F238E27FC236}">
                <a16:creationId xmlns:a16="http://schemas.microsoft.com/office/drawing/2014/main" id="{9F184049-B19F-46FA-896A-8C4AA4D837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935326" y="3435351"/>
            <a:ext cx="4610100" cy="52768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7" name="Group 40">
            <a:extLst>
              <a:ext uri="{FF2B5EF4-FFF2-40B4-BE49-F238E27FC236}">
                <a16:creationId xmlns:a16="http://schemas.microsoft.com/office/drawing/2014/main" id="{14C5D950-02E6-4C7D-B15D-4350357BADCA}"/>
              </a:ext>
            </a:extLst>
          </p:cNvPr>
          <p:cNvGraphicFramePr>
            <a:graphicFrameLocks noGrp="1"/>
          </p:cNvGraphicFramePr>
          <p:nvPr/>
        </p:nvGraphicFramePr>
        <p:xfrm>
          <a:off x="3838577" y="9163050"/>
          <a:ext cx="10369550" cy="4175124"/>
        </p:xfrm>
        <a:graphic>
          <a:graphicData uri="http://schemas.openxmlformats.org/drawingml/2006/table">
            <a:tbl>
              <a:tblPr/>
              <a:tblGrid>
                <a:gridCol w="51882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813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6642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3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CATEGORÍA</a:t>
                      </a:r>
                      <a:endParaRPr kumimoji="0" lang="es-ES" sz="3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2888" marR="182888" marT="91410" marB="914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3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VALOR CU (%)</a:t>
                      </a:r>
                      <a:endParaRPr kumimoji="0" lang="es-ES" sz="3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2888" marR="182888" marT="91410" marB="914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71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3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EXCELENTE</a:t>
                      </a:r>
                      <a:endParaRPr kumimoji="0" lang="es-ES" sz="3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2888" marR="182888" marT="91410" marB="914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3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90 – 100</a:t>
                      </a:r>
                      <a:endParaRPr kumimoji="0" lang="es-ES" sz="3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2888" marR="182888" marT="91410" marB="914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271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3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BUENA</a:t>
                      </a:r>
                      <a:endParaRPr kumimoji="0" lang="es-ES" sz="3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2888" marR="182888" marT="91410" marB="914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3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80 – 90</a:t>
                      </a:r>
                      <a:endParaRPr kumimoji="0" lang="es-ES" sz="3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2888" marR="182888" marT="91410" marB="914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271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3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ACEPTABLE</a:t>
                      </a:r>
                      <a:endParaRPr kumimoji="0" lang="es-ES" sz="3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2888" marR="182888" marT="91410" marB="914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3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70 – 80</a:t>
                      </a:r>
                      <a:endParaRPr kumimoji="0" lang="es-ES" sz="3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2888" marR="182888" marT="91410" marB="914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271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3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INACEPTABLE</a:t>
                      </a:r>
                      <a:endParaRPr kumimoji="0" lang="es-ES" sz="3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2888" marR="182888" marT="91410" marB="914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3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MENOS DE 70</a:t>
                      </a:r>
                      <a:endParaRPr kumimoji="0" lang="es-ES" sz="3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2888" marR="182888" marT="91410" marB="914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8" name="Picture 5">
            <a:extLst>
              <a:ext uri="{FF2B5EF4-FFF2-40B4-BE49-F238E27FC236}">
                <a16:creationId xmlns:a16="http://schemas.microsoft.com/office/drawing/2014/main" id="{7DC46C95-6CE5-4F74-8894-77DB096A97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475076" y="9163051"/>
            <a:ext cx="3530600" cy="26479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id="{B149DDE1-865F-23B3-149B-C33B0B3271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641290" cy="1588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9">
            <a:extLst>
              <a:ext uri="{FF2B5EF4-FFF2-40B4-BE49-F238E27FC236}">
                <a16:creationId xmlns:a16="http://schemas.microsoft.com/office/drawing/2014/main" id="{983C56B6-7DA6-4C6F-AC32-2F9EB5B74A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40209" y="708812"/>
            <a:ext cx="7245894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1" hangingPunct="1">
              <a:defRPr/>
            </a:pPr>
            <a:r>
              <a:rPr lang="es-ES" sz="5600" dirty="0"/>
              <a:t>Puntos de Muestreo </a:t>
            </a:r>
          </a:p>
        </p:txBody>
      </p:sp>
      <p:grpSp>
        <p:nvGrpSpPr>
          <p:cNvPr id="3" name="Group 61">
            <a:extLst>
              <a:ext uri="{FF2B5EF4-FFF2-40B4-BE49-F238E27FC236}">
                <a16:creationId xmlns:a16="http://schemas.microsoft.com/office/drawing/2014/main" id="{F5F5DEF8-0D28-4BE3-9FEF-A2C87942E266}"/>
              </a:ext>
            </a:extLst>
          </p:cNvPr>
          <p:cNvGrpSpPr>
            <a:grpSpLocks/>
          </p:cNvGrpSpPr>
          <p:nvPr/>
        </p:nvGrpSpPr>
        <p:grpSpPr bwMode="auto">
          <a:xfrm>
            <a:off x="4270377" y="1352551"/>
            <a:ext cx="17227550" cy="11922125"/>
            <a:chOff x="91" y="391"/>
            <a:chExt cx="5426" cy="3755"/>
          </a:xfrm>
          <a:solidFill>
            <a:srgbClr val="92D050"/>
          </a:solidFill>
        </p:grpSpPr>
        <p:sp>
          <p:nvSpPr>
            <p:cNvPr id="4" name="Oval 58">
              <a:extLst>
                <a:ext uri="{FF2B5EF4-FFF2-40B4-BE49-F238E27FC236}">
                  <a16:creationId xmlns:a16="http://schemas.microsoft.com/office/drawing/2014/main" id="{8B16E715-4F50-4CBA-8990-D9BA18E1C5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" y="391"/>
              <a:ext cx="318" cy="273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defRPr/>
              </a:pPr>
              <a:endParaRPr lang="es-CL" sz="6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endParaRPr>
            </a:p>
          </p:txBody>
        </p:sp>
        <p:grpSp>
          <p:nvGrpSpPr>
            <p:cNvPr id="5" name="Group 60">
              <a:extLst>
                <a:ext uri="{FF2B5EF4-FFF2-40B4-BE49-F238E27FC236}">
                  <a16:creationId xmlns:a16="http://schemas.microsoft.com/office/drawing/2014/main" id="{50D4AEDC-3F8D-4425-A27B-0FF725061BA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1" y="663"/>
              <a:ext cx="5426" cy="3483"/>
              <a:chOff x="91" y="663"/>
              <a:chExt cx="5426" cy="3483"/>
            </a:xfrm>
            <a:grpFill/>
          </p:grpSpPr>
          <p:sp>
            <p:nvSpPr>
              <p:cNvPr id="6" name="Rectangle 6">
                <a:extLst>
                  <a:ext uri="{FF2B5EF4-FFF2-40B4-BE49-F238E27FC236}">
                    <a16:creationId xmlns:a16="http://schemas.microsoft.com/office/drawing/2014/main" id="{7039F9D0-8894-4C29-95EA-748240F9BB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5" y="1071"/>
                <a:ext cx="5035" cy="2722"/>
              </a:xfrm>
              <a:prstGeom prst="rect">
                <a:avLst/>
              </a:prstGeom>
              <a:grp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s-CL" sz="60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</a:endParaRPr>
              </a:p>
            </p:txBody>
          </p:sp>
          <p:sp>
            <p:nvSpPr>
              <p:cNvPr id="7" name="Line 7">
                <a:extLst>
                  <a:ext uri="{FF2B5EF4-FFF2-40B4-BE49-F238E27FC236}">
                    <a16:creationId xmlns:a16="http://schemas.microsoft.com/office/drawing/2014/main" id="{2B6F4249-664E-46C9-B1CB-C54DD23514F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21" y="1071"/>
                <a:ext cx="0" cy="2722"/>
              </a:xfrm>
              <a:prstGeom prst="lin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s-ES" sz="60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</a:endParaRPr>
              </a:p>
            </p:txBody>
          </p:sp>
          <p:sp>
            <p:nvSpPr>
              <p:cNvPr id="8" name="Line 8">
                <a:extLst>
                  <a:ext uri="{FF2B5EF4-FFF2-40B4-BE49-F238E27FC236}">
                    <a16:creationId xmlns:a16="http://schemas.microsoft.com/office/drawing/2014/main" id="{28CF9EC2-7255-4010-B5E0-604E7F374AC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48" y="1071"/>
                <a:ext cx="0" cy="2722"/>
              </a:xfrm>
              <a:prstGeom prst="lin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s-ES" sz="60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</a:endParaRPr>
              </a:p>
            </p:txBody>
          </p:sp>
          <p:sp>
            <p:nvSpPr>
              <p:cNvPr id="9" name="Line 9">
                <a:extLst>
                  <a:ext uri="{FF2B5EF4-FFF2-40B4-BE49-F238E27FC236}">
                    <a16:creationId xmlns:a16="http://schemas.microsoft.com/office/drawing/2014/main" id="{CC5F966A-8B46-451F-81AB-C0F112C040A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75" y="1071"/>
                <a:ext cx="0" cy="2722"/>
              </a:xfrm>
              <a:prstGeom prst="lin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s-ES" sz="60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</a:endParaRPr>
              </a:p>
            </p:txBody>
          </p:sp>
          <p:sp>
            <p:nvSpPr>
              <p:cNvPr id="10" name="Line 10">
                <a:extLst>
                  <a:ext uri="{FF2B5EF4-FFF2-40B4-BE49-F238E27FC236}">
                    <a16:creationId xmlns:a16="http://schemas.microsoft.com/office/drawing/2014/main" id="{DFAF315B-E449-42E5-BB5F-851B9543E3E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02" y="1071"/>
                <a:ext cx="0" cy="2722"/>
              </a:xfrm>
              <a:prstGeom prst="lin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s-ES" sz="60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</a:endParaRPr>
              </a:p>
            </p:txBody>
          </p:sp>
          <p:sp>
            <p:nvSpPr>
              <p:cNvPr id="11" name="Line 11">
                <a:extLst>
                  <a:ext uri="{FF2B5EF4-FFF2-40B4-BE49-F238E27FC236}">
                    <a16:creationId xmlns:a16="http://schemas.microsoft.com/office/drawing/2014/main" id="{38A9DA6D-5186-4AB8-8957-ACD504AA165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29" y="1071"/>
                <a:ext cx="0" cy="2722"/>
              </a:xfrm>
              <a:prstGeom prst="lin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s-ES" sz="60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</a:endParaRPr>
              </a:p>
            </p:txBody>
          </p:sp>
          <p:sp>
            <p:nvSpPr>
              <p:cNvPr id="12" name="Line 12">
                <a:extLst>
                  <a:ext uri="{FF2B5EF4-FFF2-40B4-BE49-F238E27FC236}">
                    <a16:creationId xmlns:a16="http://schemas.microsoft.com/office/drawing/2014/main" id="{7ADACA12-A039-4C7D-92E1-6B1E657C796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55" y="1071"/>
                <a:ext cx="0" cy="2722"/>
              </a:xfrm>
              <a:prstGeom prst="lin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s-ES" sz="60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</a:endParaRPr>
              </a:p>
            </p:txBody>
          </p:sp>
          <p:sp>
            <p:nvSpPr>
              <p:cNvPr id="13" name="Line 13">
                <a:extLst>
                  <a:ext uri="{FF2B5EF4-FFF2-40B4-BE49-F238E27FC236}">
                    <a16:creationId xmlns:a16="http://schemas.microsoft.com/office/drawing/2014/main" id="{984EAC9A-E803-4B51-BD20-7EF8C06F2F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82" y="1071"/>
                <a:ext cx="0" cy="2722"/>
              </a:xfrm>
              <a:prstGeom prst="lin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s-ES" sz="60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</a:endParaRPr>
              </a:p>
            </p:txBody>
          </p:sp>
          <p:sp>
            <p:nvSpPr>
              <p:cNvPr id="14" name="Line 14">
                <a:extLst>
                  <a:ext uri="{FF2B5EF4-FFF2-40B4-BE49-F238E27FC236}">
                    <a16:creationId xmlns:a16="http://schemas.microsoft.com/office/drawing/2014/main" id="{9248FBDA-A24C-4FBF-97B1-0463948FD74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09" y="1071"/>
                <a:ext cx="0" cy="2722"/>
              </a:xfrm>
              <a:prstGeom prst="lin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s-ES" sz="60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</a:endParaRPr>
              </a:p>
            </p:txBody>
          </p:sp>
          <p:sp>
            <p:nvSpPr>
              <p:cNvPr id="15" name="Line 15">
                <a:extLst>
                  <a:ext uri="{FF2B5EF4-FFF2-40B4-BE49-F238E27FC236}">
                    <a16:creationId xmlns:a16="http://schemas.microsoft.com/office/drawing/2014/main" id="{CCAA3A0F-531C-41F4-ACE4-8220EE973C8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336" y="1071"/>
                <a:ext cx="0" cy="2722"/>
              </a:xfrm>
              <a:prstGeom prst="lin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s-ES" sz="60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</a:endParaRPr>
              </a:p>
            </p:txBody>
          </p:sp>
          <p:sp>
            <p:nvSpPr>
              <p:cNvPr id="16" name="Line 16">
                <a:extLst>
                  <a:ext uri="{FF2B5EF4-FFF2-40B4-BE49-F238E27FC236}">
                    <a16:creationId xmlns:a16="http://schemas.microsoft.com/office/drawing/2014/main" id="{393FB8E6-4709-4866-ABBE-01341B8EC14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63" y="1071"/>
                <a:ext cx="0" cy="2722"/>
              </a:xfrm>
              <a:prstGeom prst="lin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s-ES" sz="60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</a:endParaRPr>
              </a:p>
            </p:txBody>
          </p:sp>
          <p:sp>
            <p:nvSpPr>
              <p:cNvPr id="17" name="Line 17">
                <a:extLst>
                  <a:ext uri="{FF2B5EF4-FFF2-40B4-BE49-F238E27FC236}">
                    <a16:creationId xmlns:a16="http://schemas.microsoft.com/office/drawing/2014/main" id="{B3CA9A64-88DE-4CF7-B13B-AC5E03E36B0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90" y="1071"/>
                <a:ext cx="0" cy="2722"/>
              </a:xfrm>
              <a:prstGeom prst="lin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s-ES" sz="60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</a:endParaRPr>
              </a:p>
            </p:txBody>
          </p:sp>
          <p:sp>
            <p:nvSpPr>
              <p:cNvPr id="18" name="Line 18">
                <a:extLst>
                  <a:ext uri="{FF2B5EF4-FFF2-40B4-BE49-F238E27FC236}">
                    <a16:creationId xmlns:a16="http://schemas.microsoft.com/office/drawing/2014/main" id="{86AF77F7-06FC-46E0-AE8A-753C8626CBC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16" y="1071"/>
                <a:ext cx="0" cy="2722"/>
              </a:xfrm>
              <a:prstGeom prst="lin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s-ES" sz="60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</a:endParaRPr>
              </a:p>
            </p:txBody>
          </p:sp>
          <p:sp>
            <p:nvSpPr>
              <p:cNvPr id="19" name="Line 19">
                <a:extLst>
                  <a:ext uri="{FF2B5EF4-FFF2-40B4-BE49-F238E27FC236}">
                    <a16:creationId xmlns:a16="http://schemas.microsoft.com/office/drawing/2014/main" id="{05E24362-1485-413E-8405-456EDDD6ECB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43" y="1071"/>
                <a:ext cx="0" cy="2722"/>
              </a:xfrm>
              <a:prstGeom prst="lin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s-ES" sz="60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</a:endParaRPr>
              </a:p>
            </p:txBody>
          </p:sp>
          <p:sp>
            <p:nvSpPr>
              <p:cNvPr id="20" name="Line 20">
                <a:extLst>
                  <a:ext uri="{FF2B5EF4-FFF2-40B4-BE49-F238E27FC236}">
                    <a16:creationId xmlns:a16="http://schemas.microsoft.com/office/drawing/2014/main" id="{20643363-3FA1-44F8-80D0-6298411717A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70" y="1071"/>
                <a:ext cx="0" cy="2722"/>
              </a:xfrm>
              <a:prstGeom prst="lin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s-ES" sz="60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</a:endParaRPr>
              </a:p>
            </p:txBody>
          </p:sp>
          <p:sp>
            <p:nvSpPr>
              <p:cNvPr id="21" name="Line 21">
                <a:extLst>
                  <a:ext uri="{FF2B5EF4-FFF2-40B4-BE49-F238E27FC236}">
                    <a16:creationId xmlns:a16="http://schemas.microsoft.com/office/drawing/2014/main" id="{F575D3DC-AA0F-4DC5-8195-BBA6B73FFED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97" y="1071"/>
                <a:ext cx="0" cy="2722"/>
              </a:xfrm>
              <a:prstGeom prst="lin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s-ES" sz="60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</a:endParaRPr>
              </a:p>
            </p:txBody>
          </p:sp>
          <p:sp>
            <p:nvSpPr>
              <p:cNvPr id="22" name="Line 22">
                <a:extLst>
                  <a:ext uri="{FF2B5EF4-FFF2-40B4-BE49-F238E27FC236}">
                    <a16:creationId xmlns:a16="http://schemas.microsoft.com/office/drawing/2014/main" id="{7514203A-E2D9-4281-8ACD-E0C6F1F8E3B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24" y="1071"/>
                <a:ext cx="0" cy="2722"/>
              </a:xfrm>
              <a:prstGeom prst="lin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s-ES" sz="60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</a:endParaRPr>
              </a:p>
            </p:txBody>
          </p:sp>
          <p:sp>
            <p:nvSpPr>
              <p:cNvPr id="23" name="Line 23">
                <a:extLst>
                  <a:ext uri="{FF2B5EF4-FFF2-40B4-BE49-F238E27FC236}">
                    <a16:creationId xmlns:a16="http://schemas.microsoft.com/office/drawing/2014/main" id="{AC15A8C6-5320-46A8-8F91-7C4460954D9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51" y="1071"/>
                <a:ext cx="0" cy="2722"/>
              </a:xfrm>
              <a:prstGeom prst="lin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s-ES" sz="60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</a:endParaRPr>
              </a:p>
            </p:txBody>
          </p:sp>
          <p:sp>
            <p:nvSpPr>
              <p:cNvPr id="24" name="Line 24">
                <a:extLst>
                  <a:ext uri="{FF2B5EF4-FFF2-40B4-BE49-F238E27FC236}">
                    <a16:creationId xmlns:a16="http://schemas.microsoft.com/office/drawing/2014/main" id="{1691AD52-0FEB-46EA-BD26-FF834984A66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77" y="1071"/>
                <a:ext cx="0" cy="2722"/>
              </a:xfrm>
              <a:prstGeom prst="lin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s-ES" sz="60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</a:endParaRPr>
              </a:p>
            </p:txBody>
          </p:sp>
          <p:sp>
            <p:nvSpPr>
              <p:cNvPr id="25" name="Line 25">
                <a:extLst>
                  <a:ext uri="{FF2B5EF4-FFF2-40B4-BE49-F238E27FC236}">
                    <a16:creationId xmlns:a16="http://schemas.microsoft.com/office/drawing/2014/main" id="{6D61322A-B82F-425A-9BC8-89DE42FF838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03" y="1071"/>
                <a:ext cx="0" cy="2722"/>
              </a:xfrm>
              <a:prstGeom prst="lin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s-ES" sz="60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</a:endParaRPr>
              </a:p>
            </p:txBody>
          </p:sp>
          <p:sp>
            <p:nvSpPr>
              <p:cNvPr id="26" name="Line 26">
                <a:extLst>
                  <a:ext uri="{FF2B5EF4-FFF2-40B4-BE49-F238E27FC236}">
                    <a16:creationId xmlns:a16="http://schemas.microsoft.com/office/drawing/2014/main" id="{04B05472-A002-4F35-835F-B6641AFE901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830" y="1071"/>
                <a:ext cx="0" cy="2722"/>
              </a:xfrm>
              <a:prstGeom prst="lin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s-ES" sz="60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</a:endParaRPr>
              </a:p>
            </p:txBody>
          </p:sp>
          <p:sp>
            <p:nvSpPr>
              <p:cNvPr id="27" name="Line 27">
                <a:extLst>
                  <a:ext uri="{FF2B5EF4-FFF2-40B4-BE49-F238E27FC236}">
                    <a16:creationId xmlns:a16="http://schemas.microsoft.com/office/drawing/2014/main" id="{29E72E88-5402-4B8D-83AB-ED01CC9C485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57" y="1071"/>
                <a:ext cx="0" cy="2722"/>
              </a:xfrm>
              <a:prstGeom prst="lin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s-ES" sz="60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</a:endParaRPr>
              </a:p>
            </p:txBody>
          </p:sp>
          <p:sp>
            <p:nvSpPr>
              <p:cNvPr id="28" name="Line 28">
                <a:extLst>
                  <a:ext uri="{FF2B5EF4-FFF2-40B4-BE49-F238E27FC236}">
                    <a16:creationId xmlns:a16="http://schemas.microsoft.com/office/drawing/2014/main" id="{0A0CF330-BA69-4914-825F-EEAFC9569ED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284" y="1071"/>
                <a:ext cx="0" cy="2722"/>
              </a:xfrm>
              <a:prstGeom prst="lin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s-ES" sz="60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</a:endParaRPr>
              </a:p>
            </p:txBody>
          </p:sp>
          <p:sp>
            <p:nvSpPr>
              <p:cNvPr id="29" name="Text Box 31">
                <a:extLst>
                  <a:ext uri="{FF2B5EF4-FFF2-40B4-BE49-F238E27FC236}">
                    <a16:creationId xmlns:a16="http://schemas.microsoft.com/office/drawing/2014/main" id="{E013A0A6-8B15-466A-A0DA-C0E8BDC45A3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791" y="795"/>
                <a:ext cx="227" cy="2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defRPr/>
                </a:pPr>
                <a:r>
                  <a:rPr lang="es-CL" sz="48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7</a:t>
                </a:r>
                <a:endParaRPr lang="es-ES" sz="48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30" name="Text Box 32">
                <a:extLst>
                  <a:ext uri="{FF2B5EF4-FFF2-40B4-BE49-F238E27FC236}">
                    <a16:creationId xmlns:a16="http://schemas.microsoft.com/office/drawing/2014/main" id="{9D741045-F844-4F9D-85C6-582E70D067B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31" y="799"/>
                <a:ext cx="227" cy="2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defRPr/>
                </a:pPr>
                <a:r>
                  <a:rPr lang="es-CL" sz="48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1</a:t>
                </a:r>
                <a:endParaRPr lang="es-ES" sz="48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31" name="Text Box 33">
                <a:extLst>
                  <a:ext uri="{FF2B5EF4-FFF2-40B4-BE49-F238E27FC236}">
                    <a16:creationId xmlns:a16="http://schemas.microsoft.com/office/drawing/2014/main" id="{31454958-C14F-4E27-B850-36A5CB03017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130" y="795"/>
                <a:ext cx="387" cy="2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defRPr/>
                </a:pPr>
                <a:r>
                  <a:rPr lang="es-CL" sz="48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22</a:t>
                </a:r>
                <a:endParaRPr lang="es-ES" sz="48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32" name="Text Box 34">
                <a:extLst>
                  <a:ext uri="{FF2B5EF4-FFF2-40B4-BE49-F238E27FC236}">
                    <a16:creationId xmlns:a16="http://schemas.microsoft.com/office/drawing/2014/main" id="{178CFA61-E606-418D-8ED5-3488379D180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330" y="775"/>
                <a:ext cx="450" cy="2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defRPr/>
                </a:pPr>
                <a:r>
                  <a:rPr lang="es-CL" sz="48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14</a:t>
                </a:r>
                <a:endParaRPr lang="es-ES" sz="48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33" name="Oval 35">
                <a:extLst>
                  <a:ext uri="{FF2B5EF4-FFF2-40B4-BE49-F238E27FC236}">
                    <a16:creationId xmlns:a16="http://schemas.microsoft.com/office/drawing/2014/main" id="{9D657968-98FB-47A5-AFA3-DAA83F14AA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6" y="1934"/>
                <a:ext cx="91" cy="90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s-CL" sz="60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</a:endParaRPr>
              </a:p>
            </p:txBody>
          </p:sp>
          <p:sp>
            <p:nvSpPr>
              <p:cNvPr id="34" name="Oval 36">
                <a:extLst>
                  <a:ext uri="{FF2B5EF4-FFF2-40B4-BE49-F238E27FC236}">
                    <a16:creationId xmlns:a16="http://schemas.microsoft.com/office/drawing/2014/main" id="{B725AF04-3F45-46C0-9745-0C64ED9923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6" y="1162"/>
                <a:ext cx="91" cy="90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s-CL" sz="60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</a:endParaRPr>
              </a:p>
            </p:txBody>
          </p:sp>
          <p:sp>
            <p:nvSpPr>
              <p:cNvPr id="35" name="Oval 37">
                <a:extLst>
                  <a:ext uri="{FF2B5EF4-FFF2-40B4-BE49-F238E27FC236}">
                    <a16:creationId xmlns:a16="http://schemas.microsoft.com/office/drawing/2014/main" id="{8010F2BE-BD47-4CE9-B8AE-D1874C2EA7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6" y="3658"/>
                <a:ext cx="91" cy="90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s-CL" sz="60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</a:endParaRPr>
              </a:p>
            </p:txBody>
          </p:sp>
          <p:sp>
            <p:nvSpPr>
              <p:cNvPr id="36" name="Oval 38">
                <a:extLst>
                  <a:ext uri="{FF2B5EF4-FFF2-40B4-BE49-F238E27FC236}">
                    <a16:creationId xmlns:a16="http://schemas.microsoft.com/office/drawing/2014/main" id="{BFD93574-DD5D-4C50-B235-D0DF9E9156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6" y="2795"/>
                <a:ext cx="91" cy="90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s-CL" sz="60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</a:endParaRPr>
              </a:p>
            </p:txBody>
          </p:sp>
          <p:sp>
            <p:nvSpPr>
              <p:cNvPr id="37" name="Text Box 40">
                <a:extLst>
                  <a:ext uri="{FF2B5EF4-FFF2-40B4-BE49-F238E27FC236}">
                    <a16:creationId xmlns:a16="http://schemas.microsoft.com/office/drawing/2014/main" id="{E5A07535-0839-460F-A951-642159C6E94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13" y="1117"/>
                <a:ext cx="227" cy="2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defRPr/>
                </a:pPr>
                <a:r>
                  <a:rPr lang="es-CL" sz="48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1</a:t>
                </a:r>
                <a:endParaRPr lang="es-ES" sz="48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38" name="Text Box 41">
                <a:extLst>
                  <a:ext uri="{FF2B5EF4-FFF2-40B4-BE49-F238E27FC236}">
                    <a16:creationId xmlns:a16="http://schemas.microsoft.com/office/drawing/2014/main" id="{0D1398E2-3A7A-4E8B-9BBD-AA5C3FF1C06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" y="1838"/>
                <a:ext cx="340" cy="2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defRPr/>
                </a:pPr>
                <a:r>
                  <a:rPr lang="es-CL" sz="48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15</a:t>
                </a:r>
                <a:endParaRPr lang="es-ES" sz="48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39" name="Text Box 42">
                <a:extLst>
                  <a:ext uri="{FF2B5EF4-FFF2-40B4-BE49-F238E27FC236}">
                    <a16:creationId xmlns:a16="http://schemas.microsoft.com/office/drawing/2014/main" id="{A05862CF-364A-47AA-AA89-33DAF31CB3B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" y="2704"/>
                <a:ext cx="340" cy="2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defRPr/>
                </a:pPr>
                <a:r>
                  <a:rPr lang="es-CL" sz="48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31</a:t>
                </a:r>
                <a:endParaRPr lang="es-ES" sz="48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40" name="Text Box 43">
                <a:extLst>
                  <a:ext uri="{FF2B5EF4-FFF2-40B4-BE49-F238E27FC236}">
                    <a16:creationId xmlns:a16="http://schemas.microsoft.com/office/drawing/2014/main" id="{25A53825-8492-4620-8E45-0EEB8DF3C95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" y="3566"/>
                <a:ext cx="340" cy="2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defRPr/>
                </a:pPr>
                <a:r>
                  <a:rPr lang="es-CL" sz="48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47</a:t>
                </a:r>
                <a:endParaRPr lang="es-ES" sz="48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41" name="Oval 44">
                <a:extLst>
                  <a:ext uri="{FF2B5EF4-FFF2-40B4-BE49-F238E27FC236}">
                    <a16:creationId xmlns:a16="http://schemas.microsoft.com/office/drawing/2014/main" id="{5BDF639A-18B7-439D-BBD5-2D58595DFE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36" y="1934"/>
                <a:ext cx="91" cy="90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s-CL" sz="60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</a:endParaRPr>
              </a:p>
            </p:txBody>
          </p:sp>
          <p:sp>
            <p:nvSpPr>
              <p:cNvPr id="42" name="Oval 45">
                <a:extLst>
                  <a:ext uri="{FF2B5EF4-FFF2-40B4-BE49-F238E27FC236}">
                    <a16:creationId xmlns:a16="http://schemas.microsoft.com/office/drawing/2014/main" id="{D8C4BD1C-2B1A-4271-A16C-7D5CB8C828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36" y="1162"/>
                <a:ext cx="91" cy="90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s-CL" sz="60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</a:endParaRPr>
              </a:p>
            </p:txBody>
          </p:sp>
          <p:sp>
            <p:nvSpPr>
              <p:cNvPr id="43" name="Oval 46">
                <a:extLst>
                  <a:ext uri="{FF2B5EF4-FFF2-40B4-BE49-F238E27FC236}">
                    <a16:creationId xmlns:a16="http://schemas.microsoft.com/office/drawing/2014/main" id="{58CCFB9D-9C17-46FB-BA29-18C0895258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36" y="3658"/>
                <a:ext cx="91" cy="90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s-CL" sz="60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</a:endParaRPr>
              </a:p>
            </p:txBody>
          </p:sp>
          <p:sp>
            <p:nvSpPr>
              <p:cNvPr id="44" name="Oval 47">
                <a:extLst>
                  <a:ext uri="{FF2B5EF4-FFF2-40B4-BE49-F238E27FC236}">
                    <a16:creationId xmlns:a16="http://schemas.microsoft.com/office/drawing/2014/main" id="{DB305319-0450-464D-B223-0D08EEDF1C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36" y="2795"/>
                <a:ext cx="91" cy="90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s-CL" sz="60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</a:endParaRPr>
              </a:p>
            </p:txBody>
          </p:sp>
          <p:sp>
            <p:nvSpPr>
              <p:cNvPr id="45" name="Oval 48">
                <a:extLst>
                  <a:ext uri="{FF2B5EF4-FFF2-40B4-BE49-F238E27FC236}">
                    <a16:creationId xmlns:a16="http://schemas.microsoft.com/office/drawing/2014/main" id="{758352F2-7A34-497B-802B-CAB8B1CCF4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24" y="1934"/>
                <a:ext cx="91" cy="90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s-CL" sz="60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</a:endParaRPr>
              </a:p>
            </p:txBody>
          </p:sp>
          <p:sp>
            <p:nvSpPr>
              <p:cNvPr id="46" name="Oval 49">
                <a:extLst>
                  <a:ext uri="{FF2B5EF4-FFF2-40B4-BE49-F238E27FC236}">
                    <a16:creationId xmlns:a16="http://schemas.microsoft.com/office/drawing/2014/main" id="{6504C1CF-B8BE-4B1A-94D0-435139577E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24" y="1162"/>
                <a:ext cx="91" cy="90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s-CL" sz="60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</a:endParaRPr>
              </a:p>
            </p:txBody>
          </p:sp>
          <p:sp>
            <p:nvSpPr>
              <p:cNvPr id="47" name="Oval 50">
                <a:extLst>
                  <a:ext uri="{FF2B5EF4-FFF2-40B4-BE49-F238E27FC236}">
                    <a16:creationId xmlns:a16="http://schemas.microsoft.com/office/drawing/2014/main" id="{1A2FCD20-A961-4801-A208-127C616EDB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24" y="3658"/>
                <a:ext cx="91" cy="90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s-CL" sz="60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</a:endParaRPr>
              </a:p>
            </p:txBody>
          </p:sp>
          <p:sp>
            <p:nvSpPr>
              <p:cNvPr id="48" name="Oval 51">
                <a:extLst>
                  <a:ext uri="{FF2B5EF4-FFF2-40B4-BE49-F238E27FC236}">
                    <a16:creationId xmlns:a16="http://schemas.microsoft.com/office/drawing/2014/main" id="{01482673-8A2A-4BBF-8D56-00EE6D37F9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24" y="2795"/>
                <a:ext cx="91" cy="90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s-CL" sz="60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</a:endParaRPr>
              </a:p>
            </p:txBody>
          </p:sp>
          <p:sp>
            <p:nvSpPr>
              <p:cNvPr id="49" name="Oval 52">
                <a:extLst>
                  <a:ext uri="{FF2B5EF4-FFF2-40B4-BE49-F238E27FC236}">
                    <a16:creationId xmlns:a16="http://schemas.microsoft.com/office/drawing/2014/main" id="{F010FA4F-028C-42F5-BD01-BE677CF8C5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38" y="1934"/>
                <a:ext cx="91" cy="90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s-CL" sz="60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</a:endParaRPr>
              </a:p>
            </p:txBody>
          </p:sp>
          <p:sp>
            <p:nvSpPr>
              <p:cNvPr id="50" name="Oval 53">
                <a:extLst>
                  <a:ext uri="{FF2B5EF4-FFF2-40B4-BE49-F238E27FC236}">
                    <a16:creationId xmlns:a16="http://schemas.microsoft.com/office/drawing/2014/main" id="{2CA26BA6-97E3-4E94-90CA-108C39C5C8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38" y="1162"/>
                <a:ext cx="91" cy="90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s-CL" sz="60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</a:endParaRPr>
              </a:p>
            </p:txBody>
          </p:sp>
          <p:sp>
            <p:nvSpPr>
              <p:cNvPr id="51" name="Oval 54">
                <a:extLst>
                  <a:ext uri="{FF2B5EF4-FFF2-40B4-BE49-F238E27FC236}">
                    <a16:creationId xmlns:a16="http://schemas.microsoft.com/office/drawing/2014/main" id="{97483590-6F17-4BCE-8904-01AFFC7F07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38" y="3658"/>
                <a:ext cx="91" cy="90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s-CL" sz="60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</a:endParaRPr>
              </a:p>
            </p:txBody>
          </p:sp>
          <p:sp>
            <p:nvSpPr>
              <p:cNvPr id="52" name="Oval 55">
                <a:extLst>
                  <a:ext uri="{FF2B5EF4-FFF2-40B4-BE49-F238E27FC236}">
                    <a16:creationId xmlns:a16="http://schemas.microsoft.com/office/drawing/2014/main" id="{C1F0E6B2-CBCB-457B-A5D6-571FCA4705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38" y="2795"/>
                <a:ext cx="91" cy="90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s-CL" sz="60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</a:endParaRPr>
              </a:p>
            </p:txBody>
          </p:sp>
          <p:sp>
            <p:nvSpPr>
              <p:cNvPr id="53" name="Line 56">
                <a:extLst>
                  <a:ext uri="{FF2B5EF4-FFF2-40B4-BE49-F238E27FC236}">
                    <a16:creationId xmlns:a16="http://schemas.microsoft.com/office/drawing/2014/main" id="{C484F58F-53FD-4DEF-AEB6-9724F9A6198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5" y="1026"/>
                <a:ext cx="5125" cy="0"/>
              </a:xfrm>
              <a:prstGeom prst="line">
                <a:avLst/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s-ES" sz="60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</a:endParaRPr>
              </a:p>
            </p:txBody>
          </p:sp>
          <p:sp>
            <p:nvSpPr>
              <p:cNvPr id="54" name="Line 57">
                <a:extLst>
                  <a:ext uri="{FF2B5EF4-FFF2-40B4-BE49-F238E27FC236}">
                    <a16:creationId xmlns:a16="http://schemas.microsoft.com/office/drawing/2014/main" id="{95E970D7-3984-40F1-89AB-61DC9D727B3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95" y="663"/>
                <a:ext cx="0" cy="363"/>
              </a:xfrm>
              <a:prstGeom prst="line">
                <a:avLst/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s-ES" sz="60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</a:endParaRPr>
              </a:p>
            </p:txBody>
          </p:sp>
          <p:sp>
            <p:nvSpPr>
              <p:cNvPr id="55" name="Text Box 59">
                <a:extLst>
                  <a:ext uri="{FF2B5EF4-FFF2-40B4-BE49-F238E27FC236}">
                    <a16:creationId xmlns:a16="http://schemas.microsoft.com/office/drawing/2014/main" id="{8430CDC4-7A53-403A-B520-8AF63A06E74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610" y="3884"/>
                <a:ext cx="2585" cy="262"/>
              </a:xfrm>
              <a:prstGeom prst="rect">
                <a:avLst/>
              </a:prstGeom>
              <a:grp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  <a:defRPr/>
                </a:pPr>
                <a:r>
                  <a:rPr lang="es-CL" sz="48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Sector de Riego</a:t>
                </a:r>
                <a:endParaRPr lang="es-ES" sz="48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</p:grpSp>
      <p:pic>
        <p:nvPicPr>
          <p:cNvPr id="56" name="Picture 2">
            <a:extLst>
              <a:ext uri="{FF2B5EF4-FFF2-40B4-BE49-F238E27FC236}">
                <a16:creationId xmlns:a16="http://schemas.microsoft.com/office/drawing/2014/main" id="{18A0C2E5-04B8-A9C6-5FE5-24D03F22D9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641290" cy="1588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" name="Picture 2">
            <a:extLst>
              <a:ext uri="{FF2B5EF4-FFF2-40B4-BE49-F238E27FC236}">
                <a16:creationId xmlns:a16="http://schemas.microsoft.com/office/drawing/2014/main" id="{14DA0BA6-D29B-4EE9-BA42-3FBE61B1BB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3641290" cy="1588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>
            <a:extLst>
              <a:ext uri="{FF2B5EF4-FFF2-40B4-BE49-F238E27FC236}">
                <a16:creationId xmlns:a16="http://schemas.microsoft.com/office/drawing/2014/main" id="{C4164EE7-18B0-4C95-ADEB-DBC3AF5AF7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41556" y="53977"/>
            <a:ext cx="278634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r>
              <a:rPr lang="es-ES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Ejemplo:</a:t>
            </a:r>
          </a:p>
        </p:txBody>
      </p:sp>
      <p:graphicFrame>
        <p:nvGraphicFramePr>
          <p:cNvPr id="3" name="2 Tabla">
            <a:extLst>
              <a:ext uri="{FF2B5EF4-FFF2-40B4-BE49-F238E27FC236}">
                <a16:creationId xmlns:a16="http://schemas.microsoft.com/office/drawing/2014/main" id="{07449FE2-EF09-4E6F-8710-A8231EB711E1}"/>
              </a:ext>
            </a:extLst>
          </p:cNvPr>
          <p:cNvGraphicFramePr>
            <a:graphicFrameLocks noGrp="1"/>
          </p:cNvGraphicFramePr>
          <p:nvPr/>
        </p:nvGraphicFramePr>
        <p:xfrm>
          <a:off x="3406776" y="244476"/>
          <a:ext cx="4416424" cy="1309442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25555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608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59808">
                <a:tc>
                  <a:txBody>
                    <a:bodyPr/>
                    <a:lstStyle/>
                    <a:p>
                      <a:r>
                        <a:rPr lang="es-ES" sz="2800" b="1" dirty="0"/>
                        <a:t>GOTEROS</a:t>
                      </a:r>
                    </a:p>
                  </a:txBody>
                  <a:tcPr marL="182934" marR="182934" marT="91404" marB="914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800" b="1" dirty="0"/>
                        <a:t>CAUDAL</a:t>
                      </a:r>
                    </a:p>
                  </a:txBody>
                  <a:tcPr marL="182934" marR="182934" marT="91404" marB="91404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31448">
                <a:tc>
                  <a:txBody>
                    <a:bodyPr/>
                    <a:lstStyle/>
                    <a:p>
                      <a:pPr algn="ctr"/>
                      <a:r>
                        <a:rPr lang="es-ES" sz="3600" b="1" dirty="0"/>
                        <a:t>1</a:t>
                      </a:r>
                    </a:p>
                  </a:txBody>
                  <a:tcPr marL="182934" marR="182934" marT="91404" marB="914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3600" b="1" dirty="0">
                          <a:solidFill>
                            <a:srgbClr val="FF0000"/>
                          </a:solidFill>
                        </a:rPr>
                        <a:t>2,4</a:t>
                      </a:r>
                    </a:p>
                  </a:txBody>
                  <a:tcPr marL="182934" marR="182934" marT="91404" marB="91404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31448">
                <a:tc>
                  <a:txBody>
                    <a:bodyPr/>
                    <a:lstStyle/>
                    <a:p>
                      <a:pPr algn="ctr"/>
                      <a:r>
                        <a:rPr lang="es-ES" sz="3600" b="1" dirty="0"/>
                        <a:t>2</a:t>
                      </a:r>
                    </a:p>
                  </a:txBody>
                  <a:tcPr marL="182934" marR="182934" marT="91404" marB="914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3600" b="1" dirty="0"/>
                        <a:t>2,6</a:t>
                      </a:r>
                    </a:p>
                  </a:txBody>
                  <a:tcPr marL="182934" marR="182934" marT="91404" marB="91404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31448">
                <a:tc>
                  <a:txBody>
                    <a:bodyPr/>
                    <a:lstStyle/>
                    <a:p>
                      <a:pPr algn="ctr"/>
                      <a:r>
                        <a:rPr lang="es-ES" sz="3600" b="1" dirty="0"/>
                        <a:t>3</a:t>
                      </a:r>
                    </a:p>
                  </a:txBody>
                  <a:tcPr marL="182934" marR="182934" marT="91404" marB="914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3600" b="1" dirty="0"/>
                        <a:t>3,6</a:t>
                      </a:r>
                    </a:p>
                  </a:txBody>
                  <a:tcPr marL="182934" marR="182934" marT="91404" marB="91404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31448">
                <a:tc>
                  <a:txBody>
                    <a:bodyPr/>
                    <a:lstStyle/>
                    <a:p>
                      <a:pPr algn="ctr"/>
                      <a:r>
                        <a:rPr lang="es-ES" sz="3600" b="1" dirty="0"/>
                        <a:t>4</a:t>
                      </a:r>
                    </a:p>
                  </a:txBody>
                  <a:tcPr marL="182934" marR="182934" marT="91404" marB="914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3600" b="1" dirty="0"/>
                        <a:t>3,0</a:t>
                      </a:r>
                    </a:p>
                  </a:txBody>
                  <a:tcPr marL="182934" marR="182934" marT="91404" marB="91404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31448">
                <a:tc>
                  <a:txBody>
                    <a:bodyPr/>
                    <a:lstStyle/>
                    <a:p>
                      <a:pPr algn="ctr"/>
                      <a:r>
                        <a:rPr lang="es-ES" sz="3600" b="1" dirty="0"/>
                        <a:t>5</a:t>
                      </a:r>
                    </a:p>
                  </a:txBody>
                  <a:tcPr marL="182934" marR="182934" marT="91404" marB="914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3600" b="1" dirty="0">
                          <a:solidFill>
                            <a:srgbClr val="FF0000"/>
                          </a:solidFill>
                        </a:rPr>
                        <a:t>2,4</a:t>
                      </a:r>
                    </a:p>
                  </a:txBody>
                  <a:tcPr marL="182934" marR="182934" marT="91404" marB="91404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31448">
                <a:tc>
                  <a:txBody>
                    <a:bodyPr/>
                    <a:lstStyle/>
                    <a:p>
                      <a:pPr algn="ctr"/>
                      <a:r>
                        <a:rPr lang="es-ES" sz="3600" b="1" dirty="0"/>
                        <a:t>6</a:t>
                      </a:r>
                    </a:p>
                  </a:txBody>
                  <a:tcPr marL="182934" marR="182934" marT="91404" marB="914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3600" b="1" dirty="0"/>
                        <a:t>3,6</a:t>
                      </a:r>
                    </a:p>
                  </a:txBody>
                  <a:tcPr marL="182934" marR="182934" marT="91404" marB="91404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31448">
                <a:tc>
                  <a:txBody>
                    <a:bodyPr/>
                    <a:lstStyle/>
                    <a:p>
                      <a:pPr algn="ctr"/>
                      <a:r>
                        <a:rPr lang="es-ES" sz="3600" b="1" dirty="0"/>
                        <a:t>7</a:t>
                      </a:r>
                    </a:p>
                  </a:txBody>
                  <a:tcPr marL="182934" marR="182934" marT="91404" marB="914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3600" b="1" dirty="0">
                          <a:solidFill>
                            <a:srgbClr val="FF0000"/>
                          </a:solidFill>
                        </a:rPr>
                        <a:t>2,2</a:t>
                      </a:r>
                    </a:p>
                  </a:txBody>
                  <a:tcPr marL="182934" marR="182934" marT="91404" marB="91404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731448">
                <a:tc>
                  <a:txBody>
                    <a:bodyPr/>
                    <a:lstStyle/>
                    <a:p>
                      <a:pPr algn="ctr"/>
                      <a:r>
                        <a:rPr lang="es-ES" sz="3600" b="1" dirty="0"/>
                        <a:t>8</a:t>
                      </a:r>
                    </a:p>
                  </a:txBody>
                  <a:tcPr marL="182934" marR="182934" marT="91404" marB="914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3600" b="1" dirty="0">
                          <a:solidFill>
                            <a:srgbClr val="00B050"/>
                          </a:solidFill>
                        </a:rPr>
                        <a:t>4,8</a:t>
                      </a:r>
                    </a:p>
                  </a:txBody>
                  <a:tcPr marL="182934" marR="182934" marT="91404" marB="91404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731448">
                <a:tc>
                  <a:txBody>
                    <a:bodyPr/>
                    <a:lstStyle/>
                    <a:p>
                      <a:pPr algn="ctr"/>
                      <a:r>
                        <a:rPr lang="es-ES" sz="3600" b="1" dirty="0"/>
                        <a:t>9</a:t>
                      </a:r>
                    </a:p>
                  </a:txBody>
                  <a:tcPr marL="182934" marR="182934" marT="91404" marB="914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3600" b="1" dirty="0">
                          <a:solidFill>
                            <a:srgbClr val="FF0000"/>
                          </a:solidFill>
                        </a:rPr>
                        <a:t>2,1</a:t>
                      </a:r>
                    </a:p>
                  </a:txBody>
                  <a:tcPr marL="182934" marR="182934" marT="91404" marB="91404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731448">
                <a:tc>
                  <a:txBody>
                    <a:bodyPr/>
                    <a:lstStyle/>
                    <a:p>
                      <a:pPr algn="ctr"/>
                      <a:r>
                        <a:rPr lang="es-ES" sz="3600" b="1" dirty="0"/>
                        <a:t>10</a:t>
                      </a:r>
                    </a:p>
                  </a:txBody>
                  <a:tcPr marL="182934" marR="182934" marT="91404" marB="914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3600" b="1" dirty="0"/>
                        <a:t>3,6</a:t>
                      </a:r>
                    </a:p>
                  </a:txBody>
                  <a:tcPr marL="182934" marR="182934" marT="91404" marB="91404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731448">
                <a:tc>
                  <a:txBody>
                    <a:bodyPr/>
                    <a:lstStyle/>
                    <a:p>
                      <a:pPr algn="ctr"/>
                      <a:r>
                        <a:rPr lang="es-ES" sz="3600" b="1" dirty="0"/>
                        <a:t>11</a:t>
                      </a:r>
                    </a:p>
                  </a:txBody>
                  <a:tcPr marL="182934" marR="182934" marT="91404" marB="914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3600" b="1" dirty="0"/>
                        <a:t>3,2</a:t>
                      </a:r>
                    </a:p>
                  </a:txBody>
                  <a:tcPr marL="182934" marR="182934" marT="91404" marB="91404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731448">
                <a:tc>
                  <a:txBody>
                    <a:bodyPr/>
                    <a:lstStyle/>
                    <a:p>
                      <a:pPr algn="ctr"/>
                      <a:r>
                        <a:rPr lang="es-ES" sz="3600" b="1" dirty="0"/>
                        <a:t>12</a:t>
                      </a:r>
                    </a:p>
                  </a:txBody>
                  <a:tcPr marL="182934" marR="182934" marT="91404" marB="914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3600" b="1" dirty="0"/>
                        <a:t>3,4</a:t>
                      </a:r>
                    </a:p>
                  </a:txBody>
                  <a:tcPr marL="182934" marR="182934" marT="91404" marB="91404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731448">
                <a:tc>
                  <a:txBody>
                    <a:bodyPr/>
                    <a:lstStyle/>
                    <a:p>
                      <a:pPr algn="ctr"/>
                      <a:r>
                        <a:rPr lang="es-ES" sz="3600" b="1" dirty="0"/>
                        <a:t>13</a:t>
                      </a:r>
                    </a:p>
                  </a:txBody>
                  <a:tcPr marL="182934" marR="182934" marT="91404" marB="914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3600" b="1" dirty="0">
                          <a:solidFill>
                            <a:srgbClr val="00B050"/>
                          </a:solidFill>
                        </a:rPr>
                        <a:t>4,5</a:t>
                      </a:r>
                    </a:p>
                  </a:txBody>
                  <a:tcPr marL="182934" marR="182934" marT="91404" marB="91404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731448">
                <a:tc>
                  <a:txBody>
                    <a:bodyPr/>
                    <a:lstStyle/>
                    <a:p>
                      <a:pPr algn="ctr"/>
                      <a:r>
                        <a:rPr lang="es-ES" sz="3600" b="1" dirty="0"/>
                        <a:t>14</a:t>
                      </a:r>
                    </a:p>
                  </a:txBody>
                  <a:tcPr marL="182934" marR="182934" marT="91404" marB="914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3600" b="1" dirty="0"/>
                        <a:t>2,8</a:t>
                      </a:r>
                    </a:p>
                  </a:txBody>
                  <a:tcPr marL="182934" marR="182934" marT="91404" marB="91404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731448">
                <a:tc>
                  <a:txBody>
                    <a:bodyPr/>
                    <a:lstStyle/>
                    <a:p>
                      <a:pPr algn="ctr"/>
                      <a:r>
                        <a:rPr lang="es-ES" sz="3600" b="1" dirty="0"/>
                        <a:t>15</a:t>
                      </a:r>
                    </a:p>
                  </a:txBody>
                  <a:tcPr marL="182934" marR="182934" marT="91404" marB="914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3600" b="1" dirty="0"/>
                        <a:t>3,7</a:t>
                      </a:r>
                    </a:p>
                  </a:txBody>
                  <a:tcPr marL="182934" marR="182934" marT="91404" marB="91404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731448">
                <a:tc>
                  <a:txBody>
                    <a:bodyPr/>
                    <a:lstStyle/>
                    <a:p>
                      <a:pPr algn="ctr"/>
                      <a:r>
                        <a:rPr lang="es-ES" sz="3600" b="1" dirty="0"/>
                        <a:t>16</a:t>
                      </a:r>
                    </a:p>
                  </a:txBody>
                  <a:tcPr marL="182934" marR="182934" marT="91404" marB="914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3600" b="1" dirty="0"/>
                        <a:t>2,7</a:t>
                      </a:r>
                    </a:p>
                  </a:txBody>
                  <a:tcPr marL="182934" marR="182934" marT="91404" marB="91404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731448">
                <a:tc>
                  <a:txBody>
                    <a:bodyPr/>
                    <a:lstStyle/>
                    <a:p>
                      <a:pPr algn="ctr"/>
                      <a:r>
                        <a:rPr lang="es-ES" sz="3600" b="1" dirty="0" err="1">
                          <a:solidFill>
                            <a:srgbClr val="C00000"/>
                          </a:solidFill>
                        </a:rPr>
                        <a:t>Prom</a:t>
                      </a:r>
                      <a:endParaRPr lang="es-ES" sz="3600" b="1" dirty="0">
                        <a:solidFill>
                          <a:srgbClr val="C00000"/>
                        </a:solidFill>
                      </a:endParaRPr>
                    </a:p>
                  </a:txBody>
                  <a:tcPr marL="182934" marR="182934" marT="91404" marB="914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3600" b="1" dirty="0">
                          <a:solidFill>
                            <a:srgbClr val="C00000"/>
                          </a:solidFill>
                        </a:rPr>
                        <a:t>3,16</a:t>
                      </a:r>
                    </a:p>
                  </a:txBody>
                  <a:tcPr marL="182934" marR="182934" marT="91404" marB="91404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</a:tbl>
          </a:graphicData>
        </a:graphic>
      </p:graphicFrame>
      <p:sp>
        <p:nvSpPr>
          <p:cNvPr id="4" name="3 CuadroTexto">
            <a:extLst>
              <a:ext uri="{FF2B5EF4-FFF2-40B4-BE49-F238E27FC236}">
                <a16:creationId xmlns:a16="http://schemas.microsoft.com/office/drawing/2014/main" id="{C12D5839-6372-43C2-9A06-B41765ADC2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200948" y="2651127"/>
            <a:ext cx="3836307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r>
              <a:rPr lang="es-ES" sz="6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Q25: 2,27</a:t>
            </a:r>
          </a:p>
          <a:p>
            <a:pPr eaLnBrk="1" hangingPunct="1">
              <a:defRPr/>
            </a:pPr>
            <a:r>
              <a:rPr lang="es-ES" sz="6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QM: 3,16</a:t>
            </a:r>
          </a:p>
        </p:txBody>
      </p:sp>
      <p:sp>
        <p:nvSpPr>
          <p:cNvPr id="5" name="4 CuadroTexto">
            <a:extLst>
              <a:ext uri="{FF2B5EF4-FFF2-40B4-BE49-F238E27FC236}">
                <a16:creationId xmlns:a16="http://schemas.microsoft.com/office/drawing/2014/main" id="{46E5A670-6D62-42D8-9CF8-BA71CF603B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26484" y="7089777"/>
            <a:ext cx="8842484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r>
              <a:rPr lang="es-ES" sz="5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CU=(2,27/3,16)*100 = 71%</a:t>
            </a:r>
          </a:p>
        </p:txBody>
      </p:sp>
      <p:sp>
        <p:nvSpPr>
          <p:cNvPr id="6" name="5 CuadroTexto">
            <a:extLst>
              <a:ext uri="{FF2B5EF4-FFF2-40B4-BE49-F238E27FC236}">
                <a16:creationId xmlns:a16="http://schemas.microsoft.com/office/drawing/2014/main" id="{21BECE4A-E0E9-461E-A4CC-A0318DF234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26320" y="9883777"/>
            <a:ext cx="3945311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r>
              <a:rPr lang="es-ES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ACEPTABLE</a:t>
            </a:r>
          </a:p>
        </p:txBody>
      </p:sp>
      <p:sp>
        <p:nvSpPr>
          <p:cNvPr id="7" name="6 CuadroTexto">
            <a:extLst>
              <a:ext uri="{FF2B5EF4-FFF2-40B4-BE49-F238E27FC236}">
                <a16:creationId xmlns:a16="http://schemas.microsoft.com/office/drawing/2014/main" id="{CE3890A4-4FF6-4A89-81A4-DFC06F1696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74170" y="1114427"/>
            <a:ext cx="753764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r>
              <a:rPr lang="es-ES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CAUDAL NOMINAL: 4L/H</a:t>
            </a:r>
          </a:p>
        </p:txBody>
      </p:sp>
      <p:sp>
        <p:nvSpPr>
          <p:cNvPr id="8" name="7 Flecha abajo">
            <a:extLst>
              <a:ext uri="{FF2B5EF4-FFF2-40B4-BE49-F238E27FC236}">
                <a16:creationId xmlns:a16="http://schemas.microsoft.com/office/drawing/2014/main" id="{CB015E31-F052-4FA8-82B3-C463CA80BA0B}"/>
              </a:ext>
            </a:extLst>
          </p:cNvPr>
          <p:cNvSpPr/>
          <p:nvPr/>
        </p:nvSpPr>
        <p:spPr>
          <a:xfrm>
            <a:off x="16798926" y="8137527"/>
            <a:ext cx="800100" cy="1746250"/>
          </a:xfrm>
          <a:prstGeom prst="downArrow">
            <a:avLst/>
          </a:prstGeom>
          <a:solidFill>
            <a:srgbClr val="FF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s-ES" sz="60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C9B1314E-62FB-9828-36CB-CC97309F55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641290" cy="1588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CL" i="1" u="sng" dirty="0"/>
              <a:t>Visita técnica de inspección </a:t>
            </a:r>
            <a:endParaRPr lang="es-ES" i="1" u="sng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7136" r="12978"/>
          <a:stretch>
            <a:fillRect/>
          </a:stretch>
        </p:blipFill>
        <p:spPr bwMode="auto">
          <a:xfrm>
            <a:off x="4127106" y="3257600"/>
            <a:ext cx="7776864" cy="8496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 l="15685" r="11116"/>
          <a:stretch>
            <a:fillRect/>
          </a:stretch>
        </p:blipFill>
        <p:spPr bwMode="auto">
          <a:xfrm>
            <a:off x="12480032" y="3257600"/>
            <a:ext cx="8064896" cy="8496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83088" y="0"/>
            <a:ext cx="16459200" cy="1529408"/>
          </a:xfrm>
        </p:spPr>
        <p:txBody>
          <a:bodyPr>
            <a:normAutofit/>
          </a:bodyPr>
          <a:lstStyle/>
          <a:p>
            <a:r>
              <a:rPr lang="es-CL" sz="6400" i="1" u="sng" dirty="0"/>
              <a:t>Visita técnica de inspección</a:t>
            </a:r>
            <a:endParaRPr lang="es-ES" sz="6400" i="1" u="sng" dirty="0"/>
          </a:p>
        </p:txBody>
      </p:sp>
      <p:graphicFrame>
        <p:nvGraphicFramePr>
          <p:cNvPr id="5" name="4 Objeto"/>
          <p:cNvGraphicFramePr>
            <a:graphicFrameLocks noChangeAspect="1"/>
          </p:cNvGraphicFramePr>
          <p:nvPr/>
        </p:nvGraphicFramePr>
        <p:xfrm>
          <a:off x="3381375" y="1817440"/>
          <a:ext cx="17954626" cy="100811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Hoja de cálculo" r:id="rId2" imgW="8229600" imgH="2924175" progId="Excel.Sheet.12">
                  <p:embed/>
                </p:oleObj>
              </mc:Choice>
              <mc:Fallback>
                <p:oleObj name="Hoja de cálculo" r:id="rId2" imgW="8229600" imgH="2924175" progId="Excel.Sheet.12">
                  <p:embed/>
                  <p:pic>
                    <p:nvPicPr>
                      <p:cNvPr id="5" name="4 Objeto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81375" y="1817440"/>
                        <a:ext cx="17954626" cy="1008112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965B6B5E-66F8-5A3C-4FD0-2D5D0FB3DD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641290" cy="1588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2" cstate="print"/>
          <a:srcRect l="2475" t="10258" r="7927" b="77705"/>
          <a:stretch>
            <a:fillRect/>
          </a:stretch>
        </p:blipFill>
        <p:spPr bwMode="auto">
          <a:xfrm>
            <a:off x="5423248" y="2105472"/>
            <a:ext cx="13825536" cy="11089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1 Título"/>
          <p:cNvSpPr>
            <a:spLocks noGrp="1"/>
          </p:cNvSpPr>
          <p:nvPr>
            <p:ph type="title"/>
          </p:nvPr>
        </p:nvSpPr>
        <p:spPr>
          <a:xfrm>
            <a:off x="4127104" y="0"/>
            <a:ext cx="16459200" cy="2286000"/>
          </a:xfrm>
        </p:spPr>
        <p:txBody>
          <a:bodyPr>
            <a:normAutofit/>
          </a:bodyPr>
          <a:lstStyle/>
          <a:p>
            <a:r>
              <a:rPr lang="es-CL" u="sng" dirty="0"/>
              <a:t>Lista de Chequeo</a:t>
            </a:r>
            <a:endParaRPr lang="es-ES" u="sng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307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5541" t="27634" r="9107" b="54968"/>
          <a:stretch>
            <a:fillRect/>
          </a:stretch>
        </p:blipFill>
        <p:spPr bwMode="auto">
          <a:xfrm>
            <a:off x="5711280" y="377280"/>
            <a:ext cx="12241360" cy="12961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D4692DC-3DD0-8FE6-9ECE-53C35365F4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641290" cy="1588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4CDE6275-A8F2-C5E0-A7AC-7F3885ADDC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5563" y="1851313"/>
            <a:ext cx="12192000" cy="8572500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3CABB8B8-900C-AF0D-80B5-59BBA2F8316C}"/>
              </a:ext>
            </a:extLst>
          </p:cNvPr>
          <p:cNvSpPr txBox="1"/>
          <p:nvPr/>
        </p:nvSpPr>
        <p:spPr>
          <a:xfrm>
            <a:off x="3131127" y="11161455"/>
            <a:ext cx="19036145" cy="193899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914400" indent="-914400" algn="just" hangingPunct="1">
              <a:buFont typeface="Arial" pitchFamily="34" charset="0"/>
              <a:buChar char="•"/>
              <a:defRPr/>
            </a:pPr>
            <a:r>
              <a:rPr lang="es-ES" sz="4000" b="0" dirty="0">
                <a:latin typeface="Arial" charset="0"/>
              </a:rPr>
              <a:t>2080: Requerimiento neto de agua de riego aumentará un 25%, atribuible al calentamiento global, cambio en precipitaciones y extensión de los períodos de crecimiento de los cultivos (Fischer et al, 2007).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66798B00-D37D-7EA5-9283-392058472884}"/>
              </a:ext>
            </a:extLst>
          </p:cNvPr>
          <p:cNvSpPr txBox="1"/>
          <p:nvPr/>
        </p:nvSpPr>
        <p:spPr>
          <a:xfrm>
            <a:off x="1050421" y="713051"/>
            <a:ext cx="20842283" cy="76944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hangingPunct="1">
              <a:defRPr/>
            </a:pPr>
            <a:r>
              <a:rPr lang="es-ES" sz="4400" dirty="0">
                <a:latin typeface="Arial" charset="0"/>
              </a:rPr>
              <a:t>Calentamiento Global</a:t>
            </a: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B9A99AFC-CC10-E02A-1E39-261DE17954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641290" cy="1588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45341078"/>
      </p:ext>
    </p:extLst>
  </p:cSld>
  <p:clrMapOvr>
    <a:masterClrMapping/>
  </p:clrMapOvr>
  <p:transition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772"/>
          <a:stretch/>
        </p:blipFill>
        <p:spPr bwMode="auto">
          <a:xfrm>
            <a:off x="3541717" y="0"/>
            <a:ext cx="20842283" cy="10371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4" name="DIAGNÓSTICO"/>
          <p:cNvSpPr txBox="1"/>
          <p:nvPr/>
        </p:nvSpPr>
        <p:spPr>
          <a:xfrm>
            <a:off x="13381253" y="7462302"/>
            <a:ext cx="10674397" cy="14875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r" defTabSz="457200">
              <a:defRPr sz="9000" b="0">
                <a:solidFill>
                  <a:srgbClr val="FFFFFF"/>
                </a:solidFill>
                <a:latin typeface="gobCL Heavy"/>
                <a:ea typeface="gobCL Heavy"/>
                <a:cs typeface="gobCL Heavy"/>
                <a:sym typeface="gobCL Heavy"/>
              </a:defRPr>
            </a:lvl1pPr>
          </a:lstStyle>
          <a:p>
            <a:r>
              <a:rPr lang="es-CL" dirty="0"/>
              <a:t>ASPECTOS GENERALES</a:t>
            </a:r>
            <a:endParaRPr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334" y="555439"/>
            <a:ext cx="3641290" cy="1588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84CBFE5A-E9C2-BEF7-0F41-AE51D1179BF2}"/>
              </a:ext>
            </a:extLst>
          </p:cNvPr>
          <p:cNvSpPr txBox="1"/>
          <p:nvPr/>
        </p:nvSpPr>
        <p:spPr>
          <a:xfrm>
            <a:off x="2631761" y="1468306"/>
            <a:ext cx="20842283" cy="1015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hangingPunct="1">
              <a:defRPr/>
            </a:pPr>
            <a:r>
              <a:rPr lang="es-ES" sz="6000" dirty="0">
                <a:latin typeface="Arial" charset="0"/>
              </a:rPr>
              <a:t>Mejoramiento de la eficiencia de riego</a:t>
            </a:r>
          </a:p>
        </p:txBody>
      </p:sp>
      <p:sp>
        <p:nvSpPr>
          <p:cNvPr id="2" name="3 Rectángulo">
            <a:extLst>
              <a:ext uri="{FF2B5EF4-FFF2-40B4-BE49-F238E27FC236}">
                <a16:creationId xmlns:a16="http://schemas.microsoft.com/office/drawing/2014/main" id="{3948B56E-A9A6-1025-F67D-FD0CBD01AE39}"/>
              </a:ext>
            </a:extLst>
          </p:cNvPr>
          <p:cNvSpPr/>
          <p:nvPr/>
        </p:nvSpPr>
        <p:spPr>
          <a:xfrm>
            <a:off x="2073754" y="2699549"/>
            <a:ext cx="19409350" cy="116031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indent="-914400" algn="just" hangingPunct="1">
              <a:buFont typeface="Arial" pitchFamily="34" charset="0"/>
              <a:buChar char="•"/>
              <a:defRPr/>
            </a:pPr>
            <a:endParaRPr lang="es-ES" sz="4400" dirty="0">
              <a:latin typeface="Arial" charset="0"/>
            </a:endParaRPr>
          </a:p>
          <a:p>
            <a:pPr marL="914400" indent="-914400" algn="just" hangingPunct="1">
              <a:buFont typeface="Arial" pitchFamily="34" charset="0"/>
              <a:buChar char="•"/>
              <a:defRPr/>
            </a:pPr>
            <a:r>
              <a:rPr lang="es-ES" sz="4400" dirty="0">
                <a:latin typeface="Arial" charset="0"/>
              </a:rPr>
              <a:t>Aumentar la Eficiencia de Riego</a:t>
            </a:r>
          </a:p>
          <a:p>
            <a:pPr marL="914400" indent="-914400" algn="just" hangingPunct="1">
              <a:buFont typeface="Arial" pitchFamily="34" charset="0"/>
              <a:buChar char="•"/>
              <a:defRPr/>
            </a:pPr>
            <a:endParaRPr lang="es-ES" sz="4400" dirty="0">
              <a:latin typeface="Arial" charset="0"/>
            </a:endParaRPr>
          </a:p>
          <a:p>
            <a:pPr marL="914400" indent="-914400" algn="just" hangingPunct="1">
              <a:buFont typeface="Arial" pitchFamily="34" charset="0"/>
              <a:buChar char="•"/>
              <a:defRPr/>
            </a:pPr>
            <a:r>
              <a:rPr lang="es-ES" sz="4400" dirty="0">
                <a:solidFill>
                  <a:srgbClr val="FF0000"/>
                </a:solidFill>
                <a:latin typeface="Arial" charset="0"/>
              </a:rPr>
              <a:t>Mejorar la programación de riego</a:t>
            </a:r>
          </a:p>
          <a:p>
            <a:pPr lvl="2" indent="0" algn="just" hangingPunct="1">
              <a:defRPr/>
            </a:pPr>
            <a:r>
              <a:rPr lang="es-ES" sz="4400" dirty="0">
                <a:latin typeface="Arial" charset="0"/>
              </a:rPr>
              <a:t>			</a:t>
            </a:r>
          </a:p>
          <a:p>
            <a:pPr marL="571500" lvl="2" indent="-571500" algn="just" hangingPunct="1">
              <a:buFont typeface="Arial" panose="020B0604020202020204" pitchFamily="34" charset="0"/>
              <a:buChar char="•"/>
              <a:defRPr/>
            </a:pPr>
            <a:r>
              <a:rPr lang="es-ES" sz="4400" dirty="0">
                <a:latin typeface="Arial" charset="0"/>
              </a:rPr>
              <a:t>  Riego deficitario</a:t>
            </a:r>
          </a:p>
          <a:p>
            <a:pPr marL="571500" lvl="2" indent="-571500" algn="just" hangingPunct="1">
              <a:buFont typeface="Arial" panose="020B0604020202020204" pitchFamily="34" charset="0"/>
              <a:buChar char="•"/>
              <a:defRPr/>
            </a:pPr>
            <a:endParaRPr lang="es-ES" sz="4400" dirty="0">
              <a:latin typeface="Arial" charset="0"/>
            </a:endParaRPr>
          </a:p>
          <a:p>
            <a:pPr marL="571500" lvl="2" indent="-571500" algn="just" hangingPunct="1">
              <a:buFont typeface="Arial" panose="020B0604020202020204" pitchFamily="34" charset="0"/>
              <a:buChar char="•"/>
              <a:defRPr/>
            </a:pPr>
            <a:r>
              <a:rPr lang="es-ES" sz="4400" dirty="0">
                <a:latin typeface="Arial" charset="0"/>
              </a:rPr>
              <a:t>  Cultivos protegidos</a:t>
            </a:r>
          </a:p>
          <a:p>
            <a:pPr marL="571500" lvl="2" indent="-571500" algn="just" hangingPunct="1">
              <a:buFont typeface="Arial" panose="020B0604020202020204" pitchFamily="34" charset="0"/>
              <a:buChar char="•"/>
              <a:defRPr/>
            </a:pPr>
            <a:endParaRPr lang="es-ES" sz="4400" dirty="0">
              <a:latin typeface="Arial" charset="0"/>
            </a:endParaRPr>
          </a:p>
          <a:p>
            <a:pPr lvl="2" indent="0" algn="just" hangingPunct="1">
              <a:defRPr/>
            </a:pPr>
            <a:endParaRPr lang="es-ES" sz="4400" dirty="0">
              <a:latin typeface="Arial" charset="0"/>
            </a:endParaRPr>
          </a:p>
          <a:p>
            <a:pPr lvl="2" indent="0" algn="just" hangingPunct="1">
              <a:defRPr/>
            </a:pPr>
            <a:endParaRPr lang="es-ES" sz="4400" dirty="0">
              <a:latin typeface="Arial" charset="0"/>
            </a:endParaRPr>
          </a:p>
          <a:p>
            <a:pPr lvl="2" indent="0" algn="just" hangingPunct="1">
              <a:defRPr/>
            </a:pPr>
            <a:endParaRPr lang="es-ES" sz="4400" dirty="0">
              <a:latin typeface="Arial" charset="0"/>
            </a:endParaRPr>
          </a:p>
          <a:p>
            <a:pPr lvl="2" indent="0" algn="just" hangingPunct="1">
              <a:defRPr/>
            </a:pPr>
            <a:endParaRPr lang="es-ES" sz="4400" dirty="0">
              <a:latin typeface="Arial" charset="0"/>
            </a:endParaRPr>
          </a:p>
          <a:p>
            <a:pPr marL="914400" lvl="2" indent="-914400" algn="just" hangingPunct="1">
              <a:buFont typeface="Wingdings" panose="05000000000000000000" pitchFamily="2" charset="2"/>
              <a:buChar char="§"/>
              <a:defRPr/>
            </a:pPr>
            <a:endParaRPr lang="es-ES" sz="4400" dirty="0">
              <a:latin typeface="Arial" charset="0"/>
            </a:endParaRPr>
          </a:p>
          <a:p>
            <a:pPr marL="914400" lvl="2" indent="-914400" algn="just" hangingPunct="1">
              <a:buFont typeface="Arial" pitchFamily="34" charset="0"/>
              <a:buChar char="•"/>
              <a:defRPr/>
            </a:pPr>
            <a:endParaRPr lang="es-ES" sz="4400" dirty="0">
              <a:latin typeface="Arial" charset="0"/>
            </a:endParaRPr>
          </a:p>
          <a:p>
            <a:pPr algn="just" hangingPunct="1">
              <a:defRPr/>
            </a:pPr>
            <a:endParaRPr lang="es-ES" sz="4400" dirty="0">
              <a:latin typeface="Arial" charset="0"/>
            </a:endParaRPr>
          </a:p>
          <a:p>
            <a:pPr marL="914400" indent="-914400" algn="just" hangingPunct="1">
              <a:buFont typeface="Arial" pitchFamily="34" charset="0"/>
              <a:buChar char="•"/>
              <a:defRPr/>
            </a:pPr>
            <a:endParaRPr lang="es-ES" sz="44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6386325"/>
      </p:ext>
    </p:extLst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AA50497B-7558-F225-E10E-57EA78D8A92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820645" y="1341022"/>
            <a:ext cx="21005800" cy="2286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s-ES" altLang="es-CL" dirty="0"/>
              <a:t>Método FAO 56 </a:t>
            </a:r>
            <a:r>
              <a:rPr lang="es-ES" altLang="es-CL" dirty="0" err="1"/>
              <a:t>Penman</a:t>
            </a:r>
            <a:r>
              <a:rPr lang="es-ES" altLang="es-CL" dirty="0"/>
              <a:t>-Monteith</a:t>
            </a:r>
          </a:p>
        </p:txBody>
      </p:sp>
      <p:pic>
        <p:nvPicPr>
          <p:cNvPr id="3075" name="Picture 3">
            <a:extLst>
              <a:ext uri="{FF2B5EF4-FFF2-40B4-BE49-F238E27FC236}">
                <a16:creationId xmlns:a16="http://schemas.microsoft.com/office/drawing/2014/main" id="{D9349795-55FF-01C0-9365-F531DFFF98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0101" y="4076700"/>
            <a:ext cx="7921626" cy="347027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Text Box 4">
            <a:extLst>
              <a:ext uri="{FF2B5EF4-FFF2-40B4-BE49-F238E27FC236}">
                <a16:creationId xmlns:a16="http://schemas.microsoft.com/office/drawing/2014/main" id="{38A6E081-73E8-4A16-7823-72F820A192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26239" y="8442327"/>
            <a:ext cx="17458626" cy="4524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eaLnBrk="1" hangingPunct="1">
              <a:spcBef>
                <a:spcPct val="0"/>
              </a:spcBef>
              <a:buFontTx/>
              <a:buNone/>
            </a:pPr>
            <a:r>
              <a:rPr lang="en-US" altLang="es-CL" sz="3600" dirty="0"/>
              <a:t>Rn	: Radiation </a:t>
            </a:r>
            <a:r>
              <a:rPr lang="en-US" altLang="es-CL" sz="3600" dirty="0" err="1"/>
              <a:t>neta</a:t>
            </a:r>
            <a:endParaRPr lang="en-US" altLang="es-CL" sz="3600" dirty="0"/>
          </a:p>
          <a:p>
            <a:pPr algn="l" eaLnBrk="1" hangingPunct="1">
              <a:spcBef>
                <a:spcPct val="0"/>
              </a:spcBef>
              <a:buFontTx/>
              <a:buNone/>
            </a:pPr>
            <a:r>
              <a:rPr lang="en-US" altLang="es-CL" sz="3600" dirty="0"/>
              <a:t>G	</a:t>
            </a:r>
            <a:r>
              <a:rPr lang="en-US" altLang="es-CL" sz="3600" dirty="0" err="1"/>
              <a:t>Flujo</a:t>
            </a:r>
            <a:r>
              <a:rPr lang="en-US" altLang="es-CL" sz="3600" dirty="0"/>
              <a:t> de </a:t>
            </a:r>
            <a:r>
              <a:rPr lang="en-US" altLang="es-CL" sz="3600" dirty="0" err="1"/>
              <a:t>calor</a:t>
            </a:r>
            <a:r>
              <a:rPr lang="en-US" altLang="es-CL" sz="3600" dirty="0"/>
              <a:t> del </a:t>
            </a:r>
            <a:r>
              <a:rPr lang="en-US" altLang="es-CL" sz="3600" dirty="0" err="1"/>
              <a:t>suelo</a:t>
            </a:r>
            <a:endParaRPr lang="en-US" altLang="es-CL" sz="3600" dirty="0"/>
          </a:p>
          <a:p>
            <a:pPr algn="l" eaLnBrk="1" hangingPunct="1">
              <a:spcBef>
                <a:spcPct val="0"/>
              </a:spcBef>
              <a:buFontTx/>
              <a:buNone/>
            </a:pPr>
            <a:r>
              <a:rPr lang="en-US" altLang="es-CL" sz="3600" dirty="0"/>
              <a:t>(es - </a:t>
            </a:r>
            <a:r>
              <a:rPr lang="en-US" altLang="es-CL" sz="3600" dirty="0" err="1"/>
              <a:t>ea</a:t>
            </a:r>
            <a:r>
              <a:rPr lang="en-US" altLang="es-CL" sz="3600" dirty="0"/>
              <a:t>)	: </a:t>
            </a:r>
            <a:r>
              <a:rPr lang="en-US" altLang="es-CL" sz="3600" dirty="0" err="1"/>
              <a:t>Déficit</a:t>
            </a:r>
            <a:r>
              <a:rPr lang="en-US" altLang="es-CL" sz="3600" dirty="0"/>
              <a:t> de </a:t>
            </a:r>
            <a:r>
              <a:rPr lang="en-US" altLang="es-CL" sz="3600" dirty="0" err="1"/>
              <a:t>presión</a:t>
            </a:r>
            <a:r>
              <a:rPr lang="en-US" altLang="es-CL" sz="3600" dirty="0"/>
              <a:t> de vapor del </a:t>
            </a:r>
            <a:r>
              <a:rPr lang="en-US" altLang="es-CL" sz="3600" dirty="0" err="1"/>
              <a:t>aire</a:t>
            </a:r>
            <a:endParaRPr lang="en-US" altLang="es-CL" sz="3600" dirty="0"/>
          </a:p>
          <a:p>
            <a:pPr algn="l" eaLnBrk="1" hangingPunct="1">
              <a:spcBef>
                <a:spcPct val="0"/>
              </a:spcBef>
              <a:buFontTx/>
              <a:buNone/>
            </a:pPr>
            <a:r>
              <a:rPr lang="el-GR" altLang="es-CL" sz="3600" dirty="0">
                <a:cs typeface="Arial" panose="020B0604020202020204" pitchFamily="34" charset="0"/>
              </a:rPr>
              <a:t>ρ</a:t>
            </a:r>
            <a:r>
              <a:rPr lang="en-US" altLang="es-CL" sz="3600" dirty="0"/>
              <a:t>a	:  </a:t>
            </a:r>
            <a:r>
              <a:rPr lang="en-US" altLang="es-CL" sz="3600" dirty="0" err="1"/>
              <a:t>Densidad</a:t>
            </a:r>
            <a:r>
              <a:rPr lang="en-US" altLang="es-CL" sz="3600" dirty="0"/>
              <a:t> media del </a:t>
            </a:r>
            <a:r>
              <a:rPr lang="en-US" altLang="es-CL" sz="3600" dirty="0" err="1"/>
              <a:t>aire</a:t>
            </a:r>
            <a:r>
              <a:rPr lang="en-US" altLang="es-CL" sz="3600" dirty="0"/>
              <a:t> a </a:t>
            </a:r>
            <a:r>
              <a:rPr lang="en-US" altLang="es-CL" sz="3600" dirty="0" err="1"/>
              <a:t>presión</a:t>
            </a:r>
            <a:r>
              <a:rPr lang="en-US" altLang="es-CL" sz="3600" dirty="0"/>
              <a:t> </a:t>
            </a:r>
            <a:r>
              <a:rPr lang="en-US" altLang="es-CL" sz="3600" dirty="0" err="1"/>
              <a:t>constante</a:t>
            </a:r>
            <a:endParaRPr lang="en-US" altLang="es-CL" sz="3600" dirty="0"/>
          </a:p>
          <a:p>
            <a:pPr algn="l" eaLnBrk="1" hangingPunct="1">
              <a:spcBef>
                <a:spcPct val="0"/>
              </a:spcBef>
              <a:buFontTx/>
              <a:buNone/>
            </a:pPr>
            <a:r>
              <a:rPr lang="en-US" altLang="es-CL" sz="3600" dirty="0"/>
              <a:t>Cp	: Calor </a:t>
            </a:r>
            <a:r>
              <a:rPr lang="en-US" altLang="es-CL" sz="3600" dirty="0" err="1"/>
              <a:t>específico</a:t>
            </a:r>
            <a:r>
              <a:rPr lang="en-US" altLang="es-CL" sz="3600" dirty="0"/>
              <a:t> del </a:t>
            </a:r>
            <a:r>
              <a:rPr lang="en-US" altLang="es-CL" sz="3600" dirty="0" err="1"/>
              <a:t>aire</a:t>
            </a:r>
            <a:endParaRPr lang="en-US" altLang="es-CL" sz="3600" dirty="0"/>
          </a:p>
          <a:p>
            <a:pPr algn="l" eaLnBrk="1" hangingPunct="1">
              <a:spcBef>
                <a:spcPct val="0"/>
              </a:spcBef>
              <a:buFontTx/>
              <a:buNone/>
            </a:pPr>
            <a:r>
              <a:rPr lang="en-US" altLang="es-CL" sz="3600" dirty="0"/>
              <a:t>Δ	: </a:t>
            </a:r>
            <a:r>
              <a:rPr lang="en-US" altLang="es-CL" sz="3600" dirty="0" err="1"/>
              <a:t>Pendiente</a:t>
            </a:r>
            <a:r>
              <a:rPr lang="en-US" altLang="es-CL" sz="3600" dirty="0"/>
              <a:t> de </a:t>
            </a:r>
            <a:r>
              <a:rPr lang="en-US" altLang="es-CL" sz="3600" dirty="0" err="1"/>
              <a:t>saturación</a:t>
            </a:r>
            <a:r>
              <a:rPr lang="en-US" altLang="es-CL" sz="3600" dirty="0"/>
              <a:t> </a:t>
            </a:r>
            <a:r>
              <a:rPr lang="en-US" altLang="es-CL" sz="3600" dirty="0" err="1"/>
              <a:t>depresión</a:t>
            </a:r>
            <a:r>
              <a:rPr lang="en-US" altLang="es-CL" sz="3600" dirty="0"/>
              <a:t> de vapor </a:t>
            </a:r>
            <a:r>
              <a:rPr lang="en-US" altLang="es-CL" sz="3600" dirty="0" err="1"/>
              <a:t>en</a:t>
            </a:r>
            <a:r>
              <a:rPr lang="en-US" altLang="es-CL" sz="3600" dirty="0"/>
              <a:t> </a:t>
            </a:r>
            <a:r>
              <a:rPr lang="en-US" altLang="es-CL" sz="3600" dirty="0" err="1"/>
              <a:t>función</a:t>
            </a:r>
            <a:r>
              <a:rPr lang="en-US" altLang="es-CL" sz="3600" dirty="0"/>
              <a:t> de la </a:t>
            </a:r>
            <a:r>
              <a:rPr lang="en-US" altLang="es-CL" sz="3600" dirty="0" err="1"/>
              <a:t>temperatura</a:t>
            </a:r>
            <a:endParaRPr lang="en-US" altLang="es-CL" sz="3600" dirty="0"/>
          </a:p>
          <a:p>
            <a:pPr algn="l" eaLnBrk="1" hangingPunct="1">
              <a:spcBef>
                <a:spcPct val="0"/>
              </a:spcBef>
              <a:buFontTx/>
              <a:buNone/>
            </a:pPr>
            <a:r>
              <a:rPr lang="el-GR" altLang="es-CL" sz="3600" dirty="0">
                <a:cs typeface="Arial" panose="020B0604020202020204" pitchFamily="34" charset="0"/>
              </a:rPr>
              <a:t>γ</a:t>
            </a:r>
            <a:r>
              <a:rPr lang="en-US" altLang="es-CL" sz="3600" dirty="0"/>
              <a:t>	: </a:t>
            </a:r>
            <a:r>
              <a:rPr lang="en-US" altLang="es-CL" sz="3600" dirty="0" err="1"/>
              <a:t>Constante</a:t>
            </a:r>
            <a:r>
              <a:rPr lang="en-US" altLang="es-CL" sz="3600" dirty="0"/>
              <a:t> </a:t>
            </a:r>
            <a:r>
              <a:rPr lang="en-US" altLang="es-CL" sz="3600" dirty="0" err="1"/>
              <a:t>psicrométrica</a:t>
            </a:r>
            <a:endParaRPr lang="en-US" altLang="es-CL" sz="3600" dirty="0"/>
          </a:p>
          <a:p>
            <a:pPr algn="l" eaLnBrk="1" hangingPunct="1">
              <a:spcBef>
                <a:spcPct val="0"/>
              </a:spcBef>
              <a:buFontTx/>
              <a:buNone/>
            </a:pPr>
            <a:r>
              <a:rPr lang="en-US" altLang="es-CL" sz="3600" dirty="0" err="1"/>
              <a:t>rs</a:t>
            </a:r>
            <a:r>
              <a:rPr lang="en-US" altLang="es-CL" sz="3600" dirty="0"/>
              <a:t> y </a:t>
            </a:r>
            <a:r>
              <a:rPr lang="en-US" altLang="es-CL" sz="3600" dirty="0" err="1"/>
              <a:t>ra</a:t>
            </a:r>
            <a:r>
              <a:rPr lang="en-US" altLang="es-CL" sz="3600" dirty="0"/>
              <a:t>	: Resistencia </a:t>
            </a:r>
            <a:r>
              <a:rPr lang="en-US" altLang="es-CL" sz="3600" dirty="0" err="1"/>
              <a:t>aparente</a:t>
            </a:r>
            <a:r>
              <a:rPr lang="en-US" altLang="es-CL" sz="3600" dirty="0"/>
              <a:t> de la </a:t>
            </a:r>
            <a:r>
              <a:rPr lang="en-US" altLang="es-CL" sz="3600" dirty="0" err="1"/>
              <a:t>superficie</a:t>
            </a:r>
            <a:r>
              <a:rPr lang="en-US" altLang="es-CL" sz="3600" dirty="0"/>
              <a:t> y </a:t>
            </a:r>
            <a:r>
              <a:rPr lang="en-US" altLang="es-CL" sz="3600" dirty="0" err="1"/>
              <a:t>aerodinámica</a:t>
            </a:r>
            <a:endParaRPr lang="es-ES" altLang="es-CL" sz="3600" dirty="0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B7D54D6E-BD92-E90D-7EBB-5E0089D939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641290" cy="1588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C84F24-16FA-441E-9094-8F2A21A418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12060" y="1061351"/>
            <a:ext cx="8950449" cy="3958978"/>
          </a:xfrm>
        </p:spPr>
        <p:txBody>
          <a:bodyPr/>
          <a:lstStyle/>
          <a:p>
            <a:r>
              <a:rPr lang="es-CL" dirty="0">
                <a:solidFill>
                  <a:schemeClr val="accent1"/>
                </a:solidFill>
              </a:rPr>
              <a:t>Programación de riego</a:t>
            </a:r>
            <a:endParaRPr lang="en-US" dirty="0">
              <a:solidFill>
                <a:schemeClr val="accent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2BE568A0-0D5F-4544-88CC-342CEE1CE9C4}"/>
                  </a:ext>
                </a:extLst>
              </p:cNvPr>
              <p:cNvSpPr/>
              <p:nvPr/>
            </p:nvSpPr>
            <p:spPr>
              <a:xfrm>
                <a:off x="2912442" y="4312878"/>
                <a:ext cx="2871611" cy="8785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700" i="1">
                          <a:latin typeface="Cambria Math" panose="02040503050406030204" pitchFamily="18" charset="0"/>
                        </a:rPr>
                        <m:t>𝑇𝑅</m:t>
                      </m:r>
                      <m:r>
                        <a:rPr lang="en-US" sz="270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7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700" i="1">
                              <a:latin typeface="Cambria Math" panose="02040503050406030204" pitchFamily="18" charset="0"/>
                            </a:rPr>
                            <m:t>𝐷𝑏</m:t>
                          </m:r>
                        </m:num>
                        <m:den>
                          <m:r>
                            <a:rPr lang="en-US" sz="2700" i="1">
                              <a:latin typeface="Cambria Math" panose="02040503050406030204" pitchFamily="18" charset="0"/>
                            </a:rPr>
                            <m:t>𝐼𝑃𝑃</m:t>
                          </m:r>
                        </m:den>
                      </m:f>
                    </m:oMath>
                  </m:oMathPara>
                </a14:m>
                <a:endParaRPr lang="en-US" sz="2700" dirty="0"/>
              </a:p>
            </p:txBody>
          </p:sp>
        </mc:Choice>
        <mc:Fallback xmlns="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2BE568A0-0D5F-4544-88CC-342CEE1CE9C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12442" y="4312878"/>
                <a:ext cx="2871611" cy="87851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 9">
            <a:extLst>
              <a:ext uri="{FF2B5EF4-FFF2-40B4-BE49-F238E27FC236}">
                <a16:creationId xmlns:a16="http://schemas.microsoft.com/office/drawing/2014/main" id="{B5BE1E8E-2C88-4500-A08D-573A2F56525D}"/>
              </a:ext>
            </a:extLst>
          </p:cNvPr>
          <p:cNvSpPr/>
          <p:nvPr/>
        </p:nvSpPr>
        <p:spPr>
          <a:xfrm>
            <a:off x="2521527" y="6858000"/>
            <a:ext cx="8093556" cy="2377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8"/>
              </a:spcBef>
            </a:pPr>
            <a:r>
              <a:rPr lang="es-CL" sz="2700" dirty="0">
                <a:latin typeface="Arial" panose="020B0604020202020204" pitchFamily="34" charset="0"/>
                <a:ea typeface="Arial" panose="020B0604020202020204" pitchFamily="34" charset="0"/>
              </a:rPr>
              <a:t>Donde:</a:t>
            </a:r>
            <a:endParaRPr lang="en-US" sz="2700" dirty="0"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8"/>
              </a:spcBef>
            </a:pPr>
            <a:r>
              <a:rPr lang="es-CL" sz="2700" dirty="0">
                <a:latin typeface="Arial" panose="020B0604020202020204" pitchFamily="34" charset="0"/>
                <a:ea typeface="Arial" panose="020B0604020202020204" pitchFamily="34" charset="0"/>
              </a:rPr>
              <a:t>TR = Tiempo de Riego (horas día</a:t>
            </a:r>
            <a:r>
              <a:rPr lang="es-CL" sz="2700" baseline="30000" dirty="0">
                <a:latin typeface="Arial" panose="020B0604020202020204" pitchFamily="34" charset="0"/>
                <a:ea typeface="Arial" panose="020B0604020202020204" pitchFamily="34" charset="0"/>
              </a:rPr>
              <a:t>-1</a:t>
            </a:r>
            <a:r>
              <a:rPr lang="es-CL" sz="2700" dirty="0">
                <a:latin typeface="Arial" panose="020B0604020202020204" pitchFamily="34" charset="0"/>
                <a:ea typeface="Arial" panose="020B0604020202020204" pitchFamily="34" charset="0"/>
              </a:rPr>
              <a:t>)</a:t>
            </a:r>
            <a:endParaRPr lang="en-US" sz="2700" dirty="0"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8"/>
              </a:spcBef>
            </a:pPr>
            <a:r>
              <a:rPr lang="es-CL" sz="2700" dirty="0" err="1">
                <a:latin typeface="Arial" panose="020B0604020202020204" pitchFamily="34" charset="0"/>
                <a:ea typeface="Arial" panose="020B0604020202020204" pitchFamily="34" charset="0"/>
              </a:rPr>
              <a:t>Db</a:t>
            </a:r>
            <a:r>
              <a:rPr lang="es-CL" sz="2700" dirty="0">
                <a:latin typeface="Arial" panose="020B0604020202020204" pitchFamily="34" charset="0"/>
                <a:ea typeface="Arial" panose="020B0604020202020204" pitchFamily="34" charset="0"/>
              </a:rPr>
              <a:t> = Demanda bruta (mm día</a:t>
            </a:r>
            <a:r>
              <a:rPr lang="es-CL" sz="2700" baseline="30000" dirty="0">
                <a:latin typeface="Arial" panose="020B0604020202020204" pitchFamily="34" charset="0"/>
                <a:ea typeface="Arial" panose="020B0604020202020204" pitchFamily="34" charset="0"/>
              </a:rPr>
              <a:t>-1</a:t>
            </a:r>
            <a:r>
              <a:rPr lang="es-CL" sz="2700" dirty="0">
                <a:latin typeface="Arial" panose="020B0604020202020204" pitchFamily="34" charset="0"/>
                <a:ea typeface="Arial" panose="020B0604020202020204" pitchFamily="34" charset="0"/>
              </a:rPr>
              <a:t>)</a:t>
            </a:r>
            <a:endParaRPr lang="en-US" sz="2700" dirty="0">
              <a:latin typeface="Arial" panose="020B0604020202020204" pitchFamily="34" charset="0"/>
              <a:ea typeface="Arial" panose="020B0604020202020204" pitchFamily="34" charset="0"/>
            </a:endParaRPr>
          </a:p>
          <a:p>
            <a:r>
              <a:rPr lang="es-CL" sz="2700" dirty="0">
                <a:latin typeface="Arial" panose="020B0604020202020204" pitchFamily="34" charset="0"/>
                <a:ea typeface="Arial" panose="020B0604020202020204" pitchFamily="34" charset="0"/>
              </a:rPr>
              <a:t>IPP = Intensidad de Precipitación (mm h</a:t>
            </a:r>
            <a:r>
              <a:rPr lang="es-CL" sz="2700" baseline="30000" dirty="0">
                <a:latin typeface="Arial" panose="020B0604020202020204" pitchFamily="34" charset="0"/>
                <a:ea typeface="Arial" panose="020B0604020202020204" pitchFamily="34" charset="0"/>
              </a:rPr>
              <a:t>-1</a:t>
            </a:r>
            <a:r>
              <a:rPr lang="es-CL" sz="2700" dirty="0">
                <a:latin typeface="Arial" panose="020B0604020202020204" pitchFamily="34" charset="0"/>
                <a:ea typeface="Arial" panose="020B0604020202020204" pitchFamily="34" charset="0"/>
              </a:rPr>
              <a:t>) </a:t>
            </a:r>
            <a:endParaRPr lang="en-US" sz="27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B0CA0C63-209B-4D7D-8D2A-2AAB79FFF916}"/>
                  </a:ext>
                </a:extLst>
              </p:cNvPr>
              <p:cNvSpPr/>
              <p:nvPr/>
            </p:nvSpPr>
            <p:spPr>
              <a:xfrm>
                <a:off x="11385936" y="3950285"/>
                <a:ext cx="2476191" cy="94307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7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700" i="1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sz="2700" i="1"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  <m:r>
                        <a:rPr lang="en-US" sz="270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7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700" i="1">
                              <a:latin typeface="Cambria Math" panose="02040503050406030204" pitchFamily="18" charset="0"/>
                            </a:rPr>
                            <m:t>𝐸</m:t>
                          </m:r>
                          <m:sSub>
                            <m:sSubPr>
                              <m:ctrlPr>
                                <a:rPr lang="en-US" sz="27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700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2700" i="1">
                                  <a:latin typeface="Cambria Math" panose="02040503050406030204" pitchFamily="18" charset="0"/>
                                </a:rPr>
                                <m:t>𝑜</m:t>
                              </m:r>
                            </m:sub>
                          </m:sSub>
                          <m:r>
                            <a:rPr lang="en-US" sz="2700">
                              <a:latin typeface="Cambria Math" panose="02040503050406030204" pitchFamily="18" charset="0"/>
                            </a:rPr>
                            <m:t>×</m:t>
                          </m:r>
                          <m:sSub>
                            <m:sSubPr>
                              <m:ctrlPr>
                                <a:rPr lang="en-US" sz="27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700" i="1">
                                  <a:latin typeface="Cambria Math" panose="02040503050406030204" pitchFamily="18" charset="0"/>
                                </a:rPr>
                                <m:t>𝐾</m:t>
                              </m:r>
                            </m:e>
                            <m:sub>
                              <m:r>
                                <a:rPr lang="en-US" sz="2700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sub>
                          </m:sSub>
                        </m:num>
                        <m:den>
                          <m:r>
                            <a:rPr lang="en-US" sz="2700" i="1">
                              <a:latin typeface="Cambria Math" panose="02040503050406030204" pitchFamily="18" charset="0"/>
                            </a:rPr>
                            <m:t>𝐸</m:t>
                          </m:r>
                          <m:sSub>
                            <m:sSubPr>
                              <m:ctrlPr>
                                <a:rPr lang="en-US" sz="27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700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sz="2700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700" dirty="0"/>
              </a:p>
            </p:txBody>
          </p:sp>
        </mc:Choice>
        <mc:Fallback xmlns="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B0CA0C63-209B-4D7D-8D2A-2AAB79FFF91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85936" y="3950285"/>
                <a:ext cx="2476191" cy="94307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11">
            <a:extLst>
              <a:ext uri="{FF2B5EF4-FFF2-40B4-BE49-F238E27FC236}">
                <a16:creationId xmlns:a16="http://schemas.microsoft.com/office/drawing/2014/main" id="{9EB99D93-46ED-4172-A1D9-DFFECBF30654}"/>
              </a:ext>
            </a:extLst>
          </p:cNvPr>
          <p:cNvSpPr/>
          <p:nvPr/>
        </p:nvSpPr>
        <p:spPr>
          <a:xfrm>
            <a:off x="11189112" y="4743736"/>
            <a:ext cx="11172123" cy="2508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8"/>
              </a:spcBef>
            </a:pPr>
            <a:r>
              <a:rPr lang="es-CL" sz="2700" dirty="0">
                <a:latin typeface="Arial" panose="020B0604020202020204" pitchFamily="34" charset="0"/>
                <a:ea typeface="Arial" panose="020B0604020202020204" pitchFamily="34" charset="0"/>
              </a:rPr>
              <a:t>Donde:</a:t>
            </a:r>
            <a:endParaRPr lang="en-US" sz="2700" dirty="0"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8"/>
              </a:spcBef>
            </a:pPr>
            <a:r>
              <a:rPr lang="es-CL" sz="2700" dirty="0">
                <a:latin typeface="Arial" panose="020B0604020202020204" pitchFamily="34" charset="0"/>
                <a:ea typeface="Arial" panose="020B0604020202020204" pitchFamily="34" charset="0"/>
              </a:rPr>
              <a:t>ET</a:t>
            </a:r>
            <a:r>
              <a:rPr lang="es-CL" sz="2700" baseline="-25000" dirty="0">
                <a:latin typeface="Arial" panose="020B0604020202020204" pitchFamily="34" charset="0"/>
                <a:ea typeface="Arial" panose="020B0604020202020204" pitchFamily="34" charset="0"/>
              </a:rPr>
              <a:t>o</a:t>
            </a:r>
            <a:r>
              <a:rPr lang="es-CL" sz="2700" dirty="0">
                <a:latin typeface="Arial" panose="020B0604020202020204" pitchFamily="34" charset="0"/>
                <a:ea typeface="Arial" panose="020B0604020202020204" pitchFamily="34" charset="0"/>
              </a:rPr>
              <a:t> = Evapotranspiración del Cultivo de Referencia (mm día</a:t>
            </a:r>
            <a:r>
              <a:rPr lang="es-CL" sz="2700" baseline="30000" dirty="0">
                <a:latin typeface="Arial" panose="020B0604020202020204" pitchFamily="34" charset="0"/>
                <a:ea typeface="Arial" panose="020B0604020202020204" pitchFamily="34" charset="0"/>
              </a:rPr>
              <a:t>-1</a:t>
            </a:r>
            <a:r>
              <a:rPr lang="es-CL" sz="2700" dirty="0">
                <a:latin typeface="Arial" panose="020B0604020202020204" pitchFamily="34" charset="0"/>
                <a:ea typeface="Arial" panose="020B0604020202020204" pitchFamily="34" charset="0"/>
              </a:rPr>
              <a:t>)</a:t>
            </a:r>
            <a:endParaRPr lang="en-US" sz="2700" dirty="0"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8"/>
              </a:spcBef>
            </a:pPr>
            <a:r>
              <a:rPr lang="es-CL" sz="2700" dirty="0">
                <a:latin typeface="Arial" panose="020B0604020202020204" pitchFamily="34" charset="0"/>
                <a:ea typeface="Arial" panose="020B0604020202020204" pitchFamily="34" charset="0"/>
              </a:rPr>
              <a:t>K</a:t>
            </a:r>
            <a:r>
              <a:rPr lang="es-CL" sz="2700" baseline="-25000" dirty="0">
                <a:latin typeface="Arial" panose="020B0604020202020204" pitchFamily="34" charset="0"/>
                <a:ea typeface="Arial" panose="020B0604020202020204" pitchFamily="34" charset="0"/>
              </a:rPr>
              <a:t>c</a:t>
            </a:r>
            <a:r>
              <a:rPr lang="es-CL" sz="2700" dirty="0">
                <a:latin typeface="Arial" panose="020B0604020202020204" pitchFamily="34" charset="0"/>
                <a:ea typeface="Arial" panose="020B0604020202020204" pitchFamily="34" charset="0"/>
              </a:rPr>
              <a:t> = Coeficiente de Cultivo (adimensional)</a:t>
            </a:r>
            <a:endParaRPr lang="en-US" sz="2700" dirty="0"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8"/>
              </a:spcBef>
            </a:pPr>
            <a:r>
              <a:rPr lang="es-CL" sz="2700" dirty="0" err="1">
                <a:latin typeface="Arial" panose="020B0604020202020204" pitchFamily="34" charset="0"/>
                <a:ea typeface="Arial" panose="020B0604020202020204" pitchFamily="34" charset="0"/>
              </a:rPr>
              <a:t>Ef</a:t>
            </a:r>
            <a:r>
              <a:rPr lang="es-CL" sz="2700" baseline="-25000" dirty="0" err="1">
                <a:latin typeface="Arial" panose="020B0604020202020204" pitchFamily="34" charset="0"/>
                <a:ea typeface="Arial" panose="020B0604020202020204" pitchFamily="34" charset="0"/>
              </a:rPr>
              <a:t>a</a:t>
            </a:r>
            <a:r>
              <a:rPr lang="es-CL" sz="2700" dirty="0">
                <a:latin typeface="Arial" panose="020B0604020202020204" pitchFamily="34" charset="0"/>
                <a:ea typeface="Arial" panose="020B0604020202020204" pitchFamily="34" charset="0"/>
              </a:rPr>
              <a:t> = Eficiencia de aplicación (adimensional)</a:t>
            </a:r>
            <a:endParaRPr lang="en-US" sz="2700" dirty="0"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6D01CB8-2C06-442B-A468-DFDA4AF6236B}"/>
              </a:ext>
            </a:extLst>
          </p:cNvPr>
          <p:cNvSpPr/>
          <p:nvPr/>
        </p:nvSpPr>
        <p:spPr>
          <a:xfrm>
            <a:off x="11277600" y="8824306"/>
            <a:ext cx="9144000" cy="250831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spcBef>
                <a:spcPts val="8"/>
              </a:spcBef>
            </a:pPr>
            <a:r>
              <a:rPr lang="es-CL" sz="2700" dirty="0">
                <a:latin typeface="Arial" panose="020B0604020202020204" pitchFamily="34" charset="0"/>
                <a:ea typeface="Arial" panose="020B0604020202020204" pitchFamily="34" charset="0"/>
              </a:rPr>
              <a:t>Donde:</a:t>
            </a:r>
            <a:endParaRPr lang="en-US" sz="2700" dirty="0"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8"/>
              </a:spcBef>
            </a:pPr>
            <a:r>
              <a:rPr lang="es-CL" sz="2700" dirty="0" err="1">
                <a:latin typeface="Arial" panose="020B0604020202020204" pitchFamily="34" charset="0"/>
                <a:ea typeface="Arial" panose="020B0604020202020204" pitchFamily="34" charset="0"/>
              </a:rPr>
              <a:t>Q</a:t>
            </a:r>
            <a:r>
              <a:rPr lang="es-CL" sz="2700" baseline="-25000" dirty="0" err="1">
                <a:latin typeface="Arial" panose="020B0604020202020204" pitchFamily="34" charset="0"/>
                <a:ea typeface="Arial" panose="020B0604020202020204" pitchFamily="34" charset="0"/>
              </a:rPr>
              <a:t>e</a:t>
            </a:r>
            <a:r>
              <a:rPr lang="es-CL" sz="2700" dirty="0">
                <a:latin typeface="Arial" panose="020B0604020202020204" pitchFamily="34" charset="0"/>
                <a:ea typeface="Arial" panose="020B0604020202020204" pitchFamily="34" charset="0"/>
              </a:rPr>
              <a:t> = Caudal del emisor (L h</a:t>
            </a:r>
            <a:r>
              <a:rPr lang="es-CL" sz="2700" baseline="30000" dirty="0">
                <a:latin typeface="Arial" panose="020B0604020202020204" pitchFamily="34" charset="0"/>
                <a:ea typeface="Arial" panose="020B0604020202020204" pitchFamily="34" charset="0"/>
              </a:rPr>
              <a:t>-1</a:t>
            </a:r>
            <a:r>
              <a:rPr lang="es-CL" sz="2700" dirty="0">
                <a:latin typeface="Arial" panose="020B0604020202020204" pitchFamily="34" charset="0"/>
                <a:ea typeface="Arial" panose="020B0604020202020204" pitchFamily="34" charset="0"/>
              </a:rPr>
              <a:t>)</a:t>
            </a:r>
            <a:endParaRPr lang="en-US" sz="2700" dirty="0"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8"/>
              </a:spcBef>
            </a:pPr>
            <a:r>
              <a:rPr lang="es-CL" sz="2700" dirty="0">
                <a:latin typeface="Arial" panose="020B0604020202020204" pitchFamily="34" charset="0"/>
                <a:ea typeface="Arial" panose="020B0604020202020204" pitchFamily="34" charset="0"/>
              </a:rPr>
              <a:t>DEE = Distancia entre emisores (m)</a:t>
            </a:r>
            <a:endParaRPr lang="en-US" sz="2700" dirty="0"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8"/>
              </a:spcBef>
            </a:pPr>
            <a:r>
              <a:rPr lang="es-CL" sz="2700" dirty="0">
                <a:latin typeface="Arial" panose="020B0604020202020204" pitchFamily="34" charset="0"/>
                <a:ea typeface="Arial" panose="020B0604020202020204" pitchFamily="34" charset="0"/>
              </a:rPr>
              <a:t>DEL = Distancia entre laterales (m)</a:t>
            </a:r>
            <a:endParaRPr lang="en-US" sz="2700" dirty="0"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F9EFB255-3B61-4892-AC88-ECDE5341066A}"/>
                  </a:ext>
                </a:extLst>
              </p:cNvPr>
              <p:cNvSpPr/>
              <p:nvPr/>
            </p:nvSpPr>
            <p:spPr>
              <a:xfrm>
                <a:off x="11385903" y="7885522"/>
                <a:ext cx="3190553" cy="8703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CL" sz="2700" i="1">
                          <a:latin typeface="Cambria Math" panose="02040503050406030204" pitchFamily="18" charset="0"/>
                        </a:rPr>
                        <m:t>𝐼𝑃𝑃</m:t>
                      </m:r>
                      <m:r>
                        <a:rPr lang="es-CL" sz="2700" i="1">
                          <a:latin typeface="Cambria Math" panose="02040503050406030204" pitchFamily="18" charset="0"/>
                        </a:rPr>
                        <m:t> =</m:t>
                      </m:r>
                      <m:f>
                        <m:fPr>
                          <m:ctrlPr>
                            <a:rPr lang="en-US" sz="27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7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CL" sz="2700" i="1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s-CL" sz="2700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num>
                        <m:den>
                          <m:r>
                            <a:rPr lang="es-CL" sz="2700" i="1">
                              <a:latin typeface="Cambria Math" panose="02040503050406030204" pitchFamily="18" charset="0"/>
                            </a:rPr>
                            <m:t>𝐷𝐸𝐸</m:t>
                          </m:r>
                          <m:r>
                            <a:rPr lang="es-CL" sz="2700" i="1">
                              <a:latin typeface="Cambria Math" panose="02040503050406030204" pitchFamily="18" charset="0"/>
                            </a:rPr>
                            <m:t> ×</m:t>
                          </m:r>
                          <m:r>
                            <a:rPr lang="es-CL" sz="2700" i="1">
                              <a:latin typeface="Cambria Math" panose="02040503050406030204" pitchFamily="18" charset="0"/>
                            </a:rPr>
                            <m:t>𝐷𝐸𝐿</m:t>
                          </m:r>
                        </m:den>
                      </m:f>
                    </m:oMath>
                  </m:oMathPara>
                </a14:m>
                <a:endParaRPr lang="en-US" sz="2700" dirty="0"/>
              </a:p>
            </p:txBody>
          </p:sp>
        </mc:Choice>
        <mc:Fallback xmlns="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F9EFB255-3B61-4892-AC88-ECDE5341066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85903" y="7885522"/>
                <a:ext cx="3190553" cy="87036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2">
            <a:extLst>
              <a:ext uri="{FF2B5EF4-FFF2-40B4-BE49-F238E27FC236}">
                <a16:creationId xmlns:a16="http://schemas.microsoft.com/office/drawing/2014/main" id="{7C671B5E-C681-F815-6555-78A68AC5E8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945" y="277935"/>
            <a:ext cx="3456384" cy="1528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8094677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51434DD-736B-4094-A673-6AF70E0BEBA3}"/>
              </a:ext>
            </a:extLst>
          </p:cNvPr>
          <p:cNvSpPr txBox="1"/>
          <p:nvPr/>
        </p:nvSpPr>
        <p:spPr>
          <a:xfrm>
            <a:off x="5015345" y="1358683"/>
            <a:ext cx="15849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4800" dirty="0">
                <a:latin typeface="Arial" panose="020B0604020202020204" pitchFamily="34" charset="0"/>
                <a:cs typeface="Arial" panose="020B0604020202020204" pitchFamily="34" charset="0"/>
              </a:rPr>
              <a:t>Red de Estaciones Meteorológicas Automáticas ET</a:t>
            </a:r>
            <a:r>
              <a:rPr lang="es-CL" sz="4800" baseline="-25000" dirty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endParaRPr lang="en-US" sz="48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0C4EDD3F-EA83-C1D3-ED02-9D7BD871FF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423" y="552258"/>
            <a:ext cx="3456384" cy="1528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C0E5FDA3-0C3A-2416-D28E-D260E0011B86}"/>
              </a:ext>
            </a:extLst>
          </p:cNvPr>
          <p:cNvSpPr txBox="1"/>
          <p:nvPr/>
        </p:nvSpPr>
        <p:spPr>
          <a:xfrm>
            <a:off x="5393961" y="12966702"/>
            <a:ext cx="12192000" cy="55399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s-CL" dirty="0"/>
              <a:t>https://www.agromet.cl/</a:t>
            </a: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2341420D-ACB5-4BDC-2120-68018F8459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5615" y="2949715"/>
            <a:ext cx="17155549" cy="9687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95548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C84F24-16FA-441E-9094-8F2A21A418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41807" y="0"/>
            <a:ext cx="16459200" cy="7271956"/>
          </a:xfrm>
        </p:spPr>
        <p:txBody>
          <a:bodyPr/>
          <a:lstStyle/>
          <a:p>
            <a:pPr marL="0" indent="0">
              <a:buNone/>
            </a:pPr>
            <a:r>
              <a:rPr lang="es-CL" dirty="0">
                <a:solidFill>
                  <a:schemeClr val="tx1"/>
                </a:solidFill>
              </a:rPr>
              <a:t>Sensores para la Programación del Riego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6" name="Picture 5" descr="A picture containing drawing&#10;&#10;Description automatically generated">
            <a:extLst>
              <a:ext uri="{FF2B5EF4-FFF2-40B4-BE49-F238E27FC236}">
                <a16:creationId xmlns:a16="http://schemas.microsoft.com/office/drawing/2014/main" id="{9F4C60EE-CE98-4A2F-ACD9-D08B011439F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609" y="5557765"/>
            <a:ext cx="10809887" cy="6374653"/>
          </a:xfrm>
          <a:prstGeom prst="rect">
            <a:avLst/>
          </a:prstGeom>
        </p:spPr>
      </p:pic>
      <p:pic>
        <p:nvPicPr>
          <p:cNvPr id="8" name="Picture 7" descr="A close up of a map&#10;&#10;Description automatically generated">
            <a:extLst>
              <a:ext uri="{FF2B5EF4-FFF2-40B4-BE49-F238E27FC236}">
                <a16:creationId xmlns:a16="http://schemas.microsoft.com/office/drawing/2014/main" id="{9664C5E5-1FCC-46DE-B09A-86ED170212F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3531" y="5880074"/>
            <a:ext cx="12513860" cy="6052344"/>
          </a:xfrm>
          <a:prstGeom prst="rect">
            <a:avLst/>
          </a:prstGeom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53E3D68E-0D36-2326-61F1-6638D991C1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609" y="631101"/>
            <a:ext cx="3456384" cy="1528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4262885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0" y="2393950"/>
            <a:ext cx="6340476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07132" y="2393951"/>
            <a:ext cx="3946524" cy="54260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1 Título"/>
          <p:cNvSpPr txBox="1">
            <a:spLocks/>
          </p:cNvSpPr>
          <p:nvPr/>
        </p:nvSpPr>
        <p:spPr>
          <a:xfrm>
            <a:off x="3962400" y="549276"/>
            <a:ext cx="16459200" cy="22860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600" b="1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es-CL" sz="6400" b="0" dirty="0">
                <a:latin typeface="Arial" charset="0"/>
                <a:cs typeface="Arial" charset="0"/>
              </a:rPr>
              <a:t>Sensores de humedad de suelo</a:t>
            </a:r>
          </a:p>
        </p:txBody>
      </p:sp>
      <p:pic>
        <p:nvPicPr>
          <p:cNvPr id="6146" name="Picture 2" descr="https://encrypted-tbn2.gstatic.com/images?q=tbn:ANd9GcT6uZ04rbDL71mEC8zescrndvNb2fw2352tbPuWao71z-HeIrsSkw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3408" y="7976501"/>
            <a:ext cx="5763568" cy="4802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s://encrypted-tbn3.gstatic.com/images?q=tbn:ANd9GcTt3PtkC51nDxLkntDR5Mq7Wsz50IEd1HMNpqyOTqWNAfGZubwX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69935" y="7976500"/>
            <a:ext cx="5796902" cy="46421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CE7330E1-D98A-A980-DB93-88AEF7A60A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641290" cy="1588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89888330"/>
      </p:ext>
    </p:extLst>
  </p:cSld>
  <p:clrMapOvr>
    <a:masterClrMapping/>
  </p:clrMapOvr>
  <p:transition spd="med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n 14">
            <a:extLst>
              <a:ext uri="{FF2B5EF4-FFF2-40B4-BE49-F238E27FC236}">
                <a16:creationId xmlns:a16="http://schemas.microsoft.com/office/drawing/2014/main" id="{CDC0A393-CE61-D24A-9B74-3BB79CA96D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044" y="3713018"/>
            <a:ext cx="19405025" cy="8977746"/>
          </a:xfrm>
          <a:prstGeom prst="rect">
            <a:avLst/>
          </a:prstGeom>
        </p:spPr>
      </p:pic>
      <p:pic>
        <p:nvPicPr>
          <p:cNvPr id="2" name="Picture 2">
            <a:extLst>
              <a:ext uri="{FF2B5EF4-FFF2-40B4-BE49-F238E27FC236}">
                <a16:creationId xmlns:a16="http://schemas.microsoft.com/office/drawing/2014/main" id="{A71AFA76-D8C3-DE80-4D74-F12CE970C8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4300"/>
            <a:ext cx="3456384" cy="1528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3898795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2099634" y="-507830"/>
            <a:ext cx="184731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s-CL" sz="6000">
              <a:latin typeface="Calibri" pitchFamily="34" charset="0"/>
            </a:endParaRP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12099634" y="-507830"/>
            <a:ext cx="184731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s-CL" sz="6000">
              <a:latin typeface="Calibri" pitchFamily="34" charset="0"/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12099634" y="-507830"/>
            <a:ext cx="184731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s-CL" sz="6000">
              <a:latin typeface="Calibri" pitchFamily="34" charset="0"/>
            </a:endParaRPr>
          </a:p>
        </p:txBody>
      </p:sp>
      <p:pic>
        <p:nvPicPr>
          <p:cNvPr id="7" name="Picture 2" descr="Foto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78508" y="3963104"/>
            <a:ext cx="8485408" cy="79537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 descr="Foto 8'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1360" y="3963104"/>
            <a:ext cx="5909576" cy="79537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8 CuadroTexto"/>
          <p:cNvSpPr txBox="1"/>
          <p:nvPr/>
        </p:nvSpPr>
        <p:spPr>
          <a:xfrm>
            <a:off x="5494915" y="424895"/>
            <a:ext cx="1554143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5600" dirty="0">
                <a:latin typeface="Arial" pitchFamily="34" charset="0"/>
                <a:cs typeface="Arial" pitchFamily="34" charset="0"/>
              </a:rPr>
              <a:t>Control del riego en suelos con napa freática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C3396A5-4173-30CA-7144-99064029F6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641290" cy="1588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64496901"/>
      </p:ext>
    </p:extLst>
  </p:cSld>
  <p:clrMapOvr>
    <a:masterClrMapping/>
  </p:clrMapOvr>
  <p:transition spd="med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62700" y="7652643"/>
            <a:ext cx="7560488" cy="56860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Picture 3" descr="XWP and LWP details(2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200063" y="255488"/>
            <a:ext cx="7486650" cy="56165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4" descr="1 year old branches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54700" y="233264"/>
            <a:ext cx="6985000" cy="5638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0" name="Picture 2" descr="C:\Users\Sofia\Desktop\Fotos Sofía Respaldo\Trabajo\fotos\foto 1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39555" y="7652643"/>
            <a:ext cx="7581438" cy="56860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6615079" y="6103640"/>
            <a:ext cx="1244924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4800" dirty="0">
                <a:latin typeface="Arial" pitchFamily="34" charset="0"/>
                <a:cs typeface="Arial" pitchFamily="34" charset="0"/>
              </a:rPr>
              <a:t>Monitoreo de estado hídrico del árbol con</a:t>
            </a:r>
          </a:p>
          <a:p>
            <a:pPr algn="ctr"/>
            <a:r>
              <a:rPr lang="es-ES" sz="4800" dirty="0">
                <a:latin typeface="Arial" pitchFamily="34" charset="0"/>
                <a:cs typeface="Arial" pitchFamily="34" charset="0"/>
              </a:rPr>
              <a:t>Cámara de </a:t>
            </a:r>
            <a:r>
              <a:rPr lang="es-ES" sz="4800" dirty="0" err="1">
                <a:latin typeface="Arial" pitchFamily="34" charset="0"/>
                <a:cs typeface="Arial" pitchFamily="34" charset="0"/>
              </a:rPr>
              <a:t>Scholander</a:t>
            </a:r>
            <a:endParaRPr lang="es-ES" sz="4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748A6994-5C08-B7B6-481A-7579A64E63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641290" cy="1588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99222068"/>
      </p:ext>
    </p:extLst>
  </p:cSld>
  <p:clrMapOvr>
    <a:masterClrMapping/>
  </p:clrMapOvr>
  <p:transition spd="med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739" name="Rectangle 155">
            <a:extLst>
              <a:ext uri="{FF2B5EF4-FFF2-40B4-BE49-F238E27FC236}">
                <a16:creationId xmlns:a16="http://schemas.microsoft.com/office/drawing/2014/main" id="{08397220-DF4E-1576-F076-E3730369583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altLang="es-CL" sz="8000"/>
              <a:t>Vides viníferas</a:t>
            </a:r>
            <a:br>
              <a:rPr lang="es-ES_tradnl" altLang="es-CL" sz="8000"/>
            </a:br>
            <a:r>
              <a:rPr lang="es-ES_tradnl" altLang="es-CL" sz="5600"/>
              <a:t>(PMS, 2006)</a:t>
            </a:r>
            <a:endParaRPr lang="es-ES" altLang="es-CL" sz="5600"/>
          </a:p>
        </p:txBody>
      </p:sp>
      <p:graphicFrame>
        <p:nvGraphicFramePr>
          <p:cNvPr id="67745" name="Group 161">
            <a:extLst>
              <a:ext uri="{FF2B5EF4-FFF2-40B4-BE49-F238E27FC236}">
                <a16:creationId xmlns:a16="http://schemas.microsoft.com/office/drawing/2014/main" id="{1019B1A3-A8A8-7A7A-9B07-23A8039765E4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991100" y="4267201"/>
          <a:ext cx="13249276" cy="5486400"/>
        </p:xfrm>
        <a:graphic>
          <a:graphicData uri="http://schemas.openxmlformats.org/drawingml/2006/table">
            <a:tbl>
              <a:tblPr/>
              <a:tblGrid>
                <a:gridCol w="7165976">
                  <a:extLst>
                    <a:ext uri="{9D8B030D-6E8A-4147-A177-3AD203B41FA5}">
                      <a16:colId xmlns:a16="http://schemas.microsoft.com/office/drawing/2014/main" val="488170282"/>
                    </a:ext>
                  </a:extLst>
                </a:gridCol>
                <a:gridCol w="6083300">
                  <a:extLst>
                    <a:ext uri="{9D8B030D-6E8A-4147-A177-3AD203B41FA5}">
                      <a16:colId xmlns:a16="http://schemas.microsoft.com/office/drawing/2014/main" val="4048943638"/>
                    </a:ext>
                  </a:extLst>
                </a:gridCol>
              </a:tblGrid>
              <a:tr h="914400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CL" sz="4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cs typeface="Times New Roman" panose="02020603050405020304" pitchFamily="18" charset="0"/>
                        </a:rPr>
                        <a:t>Rango</a:t>
                      </a:r>
                      <a:endParaRPr kumimoji="0" lang="es-ES" altLang="es-CL" sz="4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2880" marR="182880" marT="91440" marB="9144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CL" sz="4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cs typeface="Times New Roman" panose="02020603050405020304" pitchFamily="18" charset="0"/>
                        </a:rPr>
                        <a:t>Nivel de Estrés</a:t>
                      </a:r>
                      <a:endParaRPr kumimoji="0" lang="es-ES" altLang="es-CL" sz="4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2880" marR="182880" marT="91440" marB="9144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5640786"/>
                  </a:ext>
                </a:extLst>
              </a:tr>
              <a:tr h="914400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CL" sz="4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cs typeface="Times New Roman" panose="02020603050405020304" pitchFamily="18" charset="0"/>
                        </a:rPr>
                        <a:t>Menos de -10 Bares</a:t>
                      </a:r>
                      <a:endParaRPr kumimoji="0" lang="es-ES" altLang="es-CL" sz="4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2880" marR="182880" marT="91440" marB="9144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CL" sz="4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cs typeface="Times New Roman" panose="02020603050405020304" pitchFamily="18" charset="0"/>
                        </a:rPr>
                        <a:t>Sin estrés</a:t>
                      </a:r>
                      <a:endParaRPr kumimoji="0" lang="es-ES" altLang="es-CL" sz="4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2880" marR="182880" marT="91440" marB="9144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8022359"/>
                  </a:ext>
                </a:extLst>
              </a:tr>
              <a:tr h="914400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CL" sz="4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cs typeface="Times New Roman" panose="02020603050405020304" pitchFamily="18" charset="0"/>
                        </a:rPr>
                        <a:t>-10 a -12 Bares</a:t>
                      </a:r>
                      <a:endParaRPr kumimoji="0" lang="es-ES" altLang="es-CL" sz="4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2880" marR="182880" marT="91440" marB="9144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CL" sz="4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cs typeface="Times New Roman" panose="02020603050405020304" pitchFamily="18" charset="0"/>
                        </a:rPr>
                        <a:t>Estrés Suave</a:t>
                      </a:r>
                      <a:endParaRPr kumimoji="0" lang="es-ES" altLang="es-CL" sz="4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2880" marR="182880" marT="91440" marB="9144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2276133"/>
                  </a:ext>
                </a:extLst>
              </a:tr>
              <a:tr h="914400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CL" sz="4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cs typeface="Times New Roman" panose="02020603050405020304" pitchFamily="18" charset="0"/>
                        </a:rPr>
                        <a:t>-12 a -14Bares</a:t>
                      </a:r>
                      <a:endParaRPr kumimoji="0" lang="es-ES" altLang="es-CL" sz="4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2880" marR="182880" marT="91440" marB="9144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CL" sz="4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cs typeface="Times New Roman" panose="02020603050405020304" pitchFamily="18" charset="0"/>
                        </a:rPr>
                        <a:t>Estrés Moderado</a:t>
                      </a:r>
                      <a:endParaRPr kumimoji="0" lang="es-ES" altLang="es-CL" sz="4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2880" marR="182880" marT="91440" marB="9144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16432381"/>
                  </a:ext>
                </a:extLst>
              </a:tr>
              <a:tr h="914400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CL" sz="4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cs typeface="Times New Roman" panose="02020603050405020304" pitchFamily="18" charset="0"/>
                        </a:rPr>
                        <a:t>-14 a -16 Bares</a:t>
                      </a:r>
                      <a:endParaRPr kumimoji="0" lang="es-ES" altLang="es-CL" sz="4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2880" marR="182880" marT="91440" marB="9144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CL" sz="4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cs typeface="Times New Roman" panose="02020603050405020304" pitchFamily="18" charset="0"/>
                        </a:rPr>
                        <a:t>Estrés Elevado</a:t>
                      </a:r>
                      <a:endParaRPr kumimoji="0" lang="es-ES" altLang="es-CL" sz="4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2880" marR="182880" marT="91440" marB="9144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3031683"/>
                  </a:ext>
                </a:extLst>
              </a:tr>
              <a:tr h="914400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CL" sz="4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cs typeface="Times New Roman" panose="02020603050405020304" pitchFamily="18" charset="0"/>
                        </a:rPr>
                        <a:t>Sobre -16 Bares</a:t>
                      </a:r>
                      <a:endParaRPr kumimoji="0" lang="es-ES" altLang="es-CL" sz="4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2880" marR="182880" marT="91440" marB="9144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CL" sz="4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cs typeface="Times New Roman" panose="02020603050405020304" pitchFamily="18" charset="0"/>
                        </a:rPr>
                        <a:t>Estrés Severo</a:t>
                      </a:r>
                      <a:endParaRPr kumimoji="0" lang="es-ES" altLang="es-CL" sz="4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2880" marR="182880" marT="91440" marB="9144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13075710"/>
                  </a:ext>
                </a:extLst>
              </a:tr>
            </a:tbl>
          </a:graphicData>
        </a:graphic>
      </p:graphicFrame>
      <p:pic>
        <p:nvPicPr>
          <p:cNvPr id="2" name="Picture 2">
            <a:extLst>
              <a:ext uri="{FF2B5EF4-FFF2-40B4-BE49-F238E27FC236}">
                <a16:creationId xmlns:a16="http://schemas.microsoft.com/office/drawing/2014/main" id="{9FE72D09-1146-886B-0281-B4285B05D3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641290" cy="1588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075457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8">
            <a:extLst>
              <a:ext uri="{FF2B5EF4-FFF2-40B4-BE49-F238E27FC236}">
                <a16:creationId xmlns:a16="http://schemas.microsoft.com/office/drawing/2014/main" id="{FC86D084-A503-AA76-8466-5CE36A7A66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1050" y="878693"/>
            <a:ext cx="21323299" cy="32316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CL" altLang="es-CL" sz="6000" dirty="0"/>
              <a:t>Riego:</a:t>
            </a:r>
          </a:p>
          <a:p>
            <a:r>
              <a:rPr lang="es-CL" altLang="es-CL" sz="6000" dirty="0"/>
              <a:t>Reponer el agua evapotranspirada por el cultivo.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s-CL" altLang="es-CL" sz="6000" dirty="0"/>
              <a:t>    </a:t>
            </a:r>
            <a:endParaRPr lang="es-ES" altLang="es-CL" sz="6000" dirty="0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DFC3CD5D-1341-A42C-B43D-0CC5E334A1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4300"/>
            <a:ext cx="3456384" cy="1528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0D6EEC81-5E45-D981-AF5C-63661CE1A2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39686" y="3428089"/>
            <a:ext cx="13854545" cy="10337622"/>
          </a:xfrm>
          <a:prstGeom prst="rect">
            <a:avLst/>
          </a:prstGeom>
        </p:spPr>
      </p:pic>
      <p:sp>
        <p:nvSpPr>
          <p:cNvPr id="4" name="Rectángulo 3">
            <a:extLst>
              <a:ext uri="{FF2B5EF4-FFF2-40B4-BE49-F238E27FC236}">
                <a16:creationId xmlns:a16="http://schemas.microsoft.com/office/drawing/2014/main" id="{C2CB34D3-52A6-2A78-7762-3E1753D81D8A}"/>
              </a:ext>
            </a:extLst>
          </p:cNvPr>
          <p:cNvSpPr/>
          <p:nvPr/>
        </p:nvSpPr>
        <p:spPr>
          <a:xfrm>
            <a:off x="6927273" y="4138886"/>
            <a:ext cx="8118763" cy="9971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s-CL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AD6D04DE-4679-EA0B-51F3-71894D924BC8}"/>
              </a:ext>
            </a:extLst>
          </p:cNvPr>
          <p:cNvSpPr/>
          <p:nvPr/>
        </p:nvSpPr>
        <p:spPr>
          <a:xfrm>
            <a:off x="7715250" y="3800475"/>
            <a:ext cx="7497078" cy="714375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s-CL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1177504421"/>
      </p:ext>
    </p:extLst>
  </p:cSld>
  <p:clrMapOvr>
    <a:masterClrMapping/>
  </p:clrMapOvr>
  <p:transition spd="med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772"/>
          <a:stretch/>
        </p:blipFill>
        <p:spPr bwMode="auto">
          <a:xfrm>
            <a:off x="3541717" y="0"/>
            <a:ext cx="20842283" cy="10371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4" name="DIAGNÓSTICO"/>
          <p:cNvSpPr txBox="1"/>
          <p:nvPr/>
        </p:nvSpPr>
        <p:spPr>
          <a:xfrm>
            <a:off x="13381253" y="7462302"/>
            <a:ext cx="10674397" cy="14875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r" defTabSz="457200">
              <a:defRPr sz="9000" b="0">
                <a:solidFill>
                  <a:srgbClr val="FFFFFF"/>
                </a:solidFill>
                <a:latin typeface="gobCL Heavy"/>
                <a:ea typeface="gobCL Heavy"/>
                <a:cs typeface="gobCL Heavy"/>
                <a:sym typeface="gobCL Heavy"/>
              </a:defRPr>
            </a:lvl1pPr>
          </a:lstStyle>
          <a:p>
            <a:r>
              <a:rPr lang="es-CL" dirty="0"/>
              <a:t>ASPECTOS GENERALES</a:t>
            </a:r>
            <a:endParaRPr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334" y="555439"/>
            <a:ext cx="3641290" cy="1588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84CBFE5A-E9C2-BEF7-0F41-AE51D1179BF2}"/>
              </a:ext>
            </a:extLst>
          </p:cNvPr>
          <p:cNvSpPr txBox="1"/>
          <p:nvPr/>
        </p:nvSpPr>
        <p:spPr>
          <a:xfrm>
            <a:off x="2631761" y="1468306"/>
            <a:ext cx="20842283" cy="1015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hangingPunct="1">
              <a:defRPr/>
            </a:pPr>
            <a:r>
              <a:rPr lang="es-ES" sz="6000" dirty="0">
                <a:latin typeface="Arial" charset="0"/>
              </a:rPr>
              <a:t>Mejoramiento de la eficiencia de riego</a:t>
            </a:r>
          </a:p>
        </p:txBody>
      </p:sp>
      <p:sp>
        <p:nvSpPr>
          <p:cNvPr id="2" name="3 Rectángulo">
            <a:extLst>
              <a:ext uri="{FF2B5EF4-FFF2-40B4-BE49-F238E27FC236}">
                <a16:creationId xmlns:a16="http://schemas.microsoft.com/office/drawing/2014/main" id="{3948B56E-A9A6-1025-F67D-FD0CBD01AE39}"/>
              </a:ext>
            </a:extLst>
          </p:cNvPr>
          <p:cNvSpPr/>
          <p:nvPr/>
        </p:nvSpPr>
        <p:spPr>
          <a:xfrm>
            <a:off x="2073754" y="2699549"/>
            <a:ext cx="19409350" cy="116031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indent="-914400" algn="just" hangingPunct="1">
              <a:buFont typeface="Arial" pitchFamily="34" charset="0"/>
              <a:buChar char="•"/>
              <a:defRPr/>
            </a:pPr>
            <a:endParaRPr lang="es-ES" sz="4400" dirty="0">
              <a:latin typeface="Arial" charset="0"/>
            </a:endParaRPr>
          </a:p>
          <a:p>
            <a:pPr marL="914400" indent="-914400" algn="just" hangingPunct="1">
              <a:buFont typeface="Arial" pitchFamily="34" charset="0"/>
              <a:buChar char="•"/>
              <a:defRPr/>
            </a:pPr>
            <a:r>
              <a:rPr lang="es-ES" sz="4400" dirty="0">
                <a:latin typeface="Arial" charset="0"/>
              </a:rPr>
              <a:t>Aumentar la Eficiencia de Riego</a:t>
            </a:r>
          </a:p>
          <a:p>
            <a:pPr marL="914400" indent="-914400" algn="just" hangingPunct="1">
              <a:buFont typeface="Arial" pitchFamily="34" charset="0"/>
              <a:buChar char="•"/>
              <a:defRPr/>
            </a:pPr>
            <a:endParaRPr lang="es-ES" sz="4400" dirty="0">
              <a:latin typeface="Arial" charset="0"/>
            </a:endParaRPr>
          </a:p>
          <a:p>
            <a:pPr marL="914400" indent="-914400" algn="just" hangingPunct="1">
              <a:buFont typeface="Arial" pitchFamily="34" charset="0"/>
              <a:buChar char="•"/>
              <a:defRPr/>
            </a:pPr>
            <a:r>
              <a:rPr lang="es-ES" sz="4400" dirty="0">
                <a:latin typeface="Arial" charset="0"/>
              </a:rPr>
              <a:t>Mejorar la programación de riego</a:t>
            </a:r>
          </a:p>
          <a:p>
            <a:pPr lvl="2" indent="0" algn="just" hangingPunct="1">
              <a:defRPr/>
            </a:pPr>
            <a:r>
              <a:rPr lang="es-ES" sz="4400" dirty="0">
                <a:latin typeface="Arial" charset="0"/>
              </a:rPr>
              <a:t>			</a:t>
            </a:r>
          </a:p>
          <a:p>
            <a:pPr marL="571500" lvl="2" indent="-571500" algn="just" hangingPunct="1">
              <a:buFont typeface="Arial" panose="020B0604020202020204" pitchFamily="34" charset="0"/>
              <a:buChar char="•"/>
              <a:defRPr/>
            </a:pPr>
            <a:r>
              <a:rPr lang="es-ES" sz="4400" dirty="0">
                <a:latin typeface="Arial" charset="0"/>
              </a:rPr>
              <a:t>  </a:t>
            </a:r>
            <a:r>
              <a:rPr lang="es-ES" sz="4400" dirty="0">
                <a:solidFill>
                  <a:srgbClr val="FF0000"/>
                </a:solidFill>
                <a:latin typeface="Arial" charset="0"/>
              </a:rPr>
              <a:t>Riego deficitario</a:t>
            </a:r>
          </a:p>
          <a:p>
            <a:pPr marL="571500" lvl="2" indent="-571500" algn="just" hangingPunct="1">
              <a:buFont typeface="Arial" panose="020B0604020202020204" pitchFamily="34" charset="0"/>
              <a:buChar char="•"/>
              <a:defRPr/>
            </a:pPr>
            <a:endParaRPr lang="es-ES" sz="4400" dirty="0">
              <a:latin typeface="Arial" charset="0"/>
            </a:endParaRPr>
          </a:p>
          <a:p>
            <a:pPr marL="571500" lvl="2" indent="-571500" algn="just" hangingPunct="1">
              <a:buFont typeface="Arial" panose="020B0604020202020204" pitchFamily="34" charset="0"/>
              <a:buChar char="•"/>
              <a:defRPr/>
            </a:pPr>
            <a:r>
              <a:rPr lang="es-ES" sz="4400" dirty="0">
                <a:latin typeface="Arial" charset="0"/>
              </a:rPr>
              <a:t>  Cultivos protegidos</a:t>
            </a:r>
          </a:p>
          <a:p>
            <a:pPr marL="571500" lvl="2" indent="-571500" algn="just" hangingPunct="1">
              <a:buFont typeface="Arial" panose="020B0604020202020204" pitchFamily="34" charset="0"/>
              <a:buChar char="•"/>
              <a:defRPr/>
            </a:pPr>
            <a:endParaRPr lang="es-ES" sz="4400" dirty="0">
              <a:latin typeface="Arial" charset="0"/>
            </a:endParaRPr>
          </a:p>
          <a:p>
            <a:pPr lvl="2" indent="0" algn="just" hangingPunct="1">
              <a:defRPr/>
            </a:pPr>
            <a:endParaRPr lang="es-ES" sz="4400" dirty="0">
              <a:latin typeface="Arial" charset="0"/>
            </a:endParaRPr>
          </a:p>
          <a:p>
            <a:pPr lvl="2" indent="0" algn="just" hangingPunct="1">
              <a:defRPr/>
            </a:pPr>
            <a:endParaRPr lang="es-ES" sz="4400" dirty="0">
              <a:latin typeface="Arial" charset="0"/>
            </a:endParaRPr>
          </a:p>
          <a:p>
            <a:pPr lvl="2" indent="0" algn="just" hangingPunct="1">
              <a:defRPr/>
            </a:pPr>
            <a:endParaRPr lang="es-ES" sz="4400" dirty="0">
              <a:latin typeface="Arial" charset="0"/>
            </a:endParaRPr>
          </a:p>
          <a:p>
            <a:pPr lvl="2" indent="0" algn="just" hangingPunct="1">
              <a:defRPr/>
            </a:pPr>
            <a:endParaRPr lang="es-ES" sz="4400" dirty="0">
              <a:latin typeface="Arial" charset="0"/>
            </a:endParaRPr>
          </a:p>
          <a:p>
            <a:pPr marL="914400" lvl="2" indent="-914400" algn="just" hangingPunct="1">
              <a:buFont typeface="Wingdings" panose="05000000000000000000" pitchFamily="2" charset="2"/>
              <a:buChar char="§"/>
              <a:defRPr/>
            </a:pPr>
            <a:endParaRPr lang="es-ES" sz="4400" dirty="0">
              <a:latin typeface="Arial" charset="0"/>
            </a:endParaRPr>
          </a:p>
          <a:p>
            <a:pPr marL="914400" lvl="2" indent="-914400" algn="just" hangingPunct="1">
              <a:buFont typeface="Arial" pitchFamily="34" charset="0"/>
              <a:buChar char="•"/>
              <a:defRPr/>
            </a:pPr>
            <a:endParaRPr lang="es-ES" sz="4400" dirty="0">
              <a:latin typeface="Arial" charset="0"/>
            </a:endParaRPr>
          </a:p>
          <a:p>
            <a:pPr algn="just" hangingPunct="1">
              <a:defRPr/>
            </a:pPr>
            <a:endParaRPr lang="es-ES" sz="4400" dirty="0">
              <a:latin typeface="Arial" charset="0"/>
            </a:endParaRPr>
          </a:p>
          <a:p>
            <a:pPr marL="914400" indent="-914400" algn="just" hangingPunct="1">
              <a:buFont typeface="Arial" pitchFamily="34" charset="0"/>
              <a:buChar char="•"/>
              <a:defRPr/>
            </a:pPr>
            <a:endParaRPr lang="es-ES" sz="44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8592689"/>
      </p:ext>
    </p:extLst>
  </p:cSld>
  <p:clrMapOvr>
    <a:masterClrMapping/>
  </p:clrMapOvr>
  <p:transition spd="med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1 Título">
            <a:extLst>
              <a:ext uri="{FF2B5EF4-FFF2-40B4-BE49-F238E27FC236}">
                <a16:creationId xmlns:a16="http://schemas.microsoft.com/office/drawing/2014/main" id="{EDFB1A0B-F45E-2B81-4C7D-5B4317A8B8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 altLang="es-CL"/>
          </a:p>
        </p:txBody>
      </p:sp>
      <p:sp>
        <p:nvSpPr>
          <p:cNvPr id="49155" name="2 Marcador de contenido">
            <a:extLst>
              <a:ext uri="{FF2B5EF4-FFF2-40B4-BE49-F238E27FC236}">
                <a16:creationId xmlns:a16="http://schemas.microsoft.com/office/drawing/2014/main" id="{682636B4-768F-87E9-182E-382A3C9AE9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 altLang="es-CL"/>
          </a:p>
        </p:txBody>
      </p:sp>
      <p:pic>
        <p:nvPicPr>
          <p:cNvPr id="49156" name="Picture 2" descr="E:\Respaldo oficina Agosto 2008\Tomates\Fotos Tomate\12Ene2007\DSCN1299.JPG">
            <a:extLst>
              <a:ext uri="{FF2B5EF4-FFF2-40B4-BE49-F238E27FC236}">
                <a16:creationId xmlns:a16="http://schemas.microsoft.com/office/drawing/2014/main" id="{CAE8632D-00F5-E59E-26B5-85E98CE55E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9427" y="933450"/>
            <a:ext cx="15801974" cy="1184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2">
            <a:extLst>
              <a:ext uri="{FF2B5EF4-FFF2-40B4-BE49-F238E27FC236}">
                <a16:creationId xmlns:a16="http://schemas.microsoft.com/office/drawing/2014/main" id="{41233135-0168-F0F1-A8CD-D84827073F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641290" cy="1588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1 Título">
            <a:extLst>
              <a:ext uri="{FF2B5EF4-FFF2-40B4-BE49-F238E27FC236}">
                <a16:creationId xmlns:a16="http://schemas.microsoft.com/office/drawing/2014/main" id="{3CE0D16C-59F2-D8C1-8152-8B7BE22B1A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 altLang="es-CL"/>
          </a:p>
        </p:txBody>
      </p:sp>
      <p:sp>
        <p:nvSpPr>
          <p:cNvPr id="50179" name="2 Marcador de contenido">
            <a:extLst>
              <a:ext uri="{FF2B5EF4-FFF2-40B4-BE49-F238E27FC236}">
                <a16:creationId xmlns:a16="http://schemas.microsoft.com/office/drawing/2014/main" id="{843D7FF5-AAB7-AE74-241C-A0CE0C460D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 altLang="es-CL"/>
          </a:p>
        </p:txBody>
      </p:sp>
      <p:pic>
        <p:nvPicPr>
          <p:cNvPr id="50180" name="Picture 2" descr="E:\Respaldo oficina Agosto 2008\Tomates\Fotos Tomate\12Ene2007\DSCN1263.JPG">
            <a:extLst>
              <a:ext uri="{FF2B5EF4-FFF2-40B4-BE49-F238E27FC236}">
                <a16:creationId xmlns:a16="http://schemas.microsoft.com/office/drawing/2014/main" id="{301231C3-075A-0940-CD03-7A9E62C157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9427" y="933450"/>
            <a:ext cx="15801974" cy="1184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2">
            <a:extLst>
              <a:ext uri="{FF2B5EF4-FFF2-40B4-BE49-F238E27FC236}">
                <a16:creationId xmlns:a16="http://schemas.microsoft.com/office/drawing/2014/main" id="{91EB9761-DF65-C36C-3A7D-FFE2D59377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641290" cy="1588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1 Título">
            <a:extLst>
              <a:ext uri="{FF2B5EF4-FFF2-40B4-BE49-F238E27FC236}">
                <a16:creationId xmlns:a16="http://schemas.microsoft.com/office/drawing/2014/main" id="{22B2F12E-B788-5347-627B-E5D78F16A9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altLang="es-CL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Defecto uña de gato </a:t>
            </a:r>
            <a:br>
              <a:rPr lang="es-ES" altLang="es-CL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altLang="es-CL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tomates</a:t>
            </a:r>
          </a:p>
        </p:txBody>
      </p:sp>
      <p:pic>
        <p:nvPicPr>
          <p:cNvPr id="51203" name="Picture 6">
            <a:extLst>
              <a:ext uri="{FF2B5EF4-FFF2-40B4-BE49-F238E27FC236}">
                <a16:creationId xmlns:a16="http://schemas.microsoft.com/office/drawing/2014/main" id="{D44B51C6-590B-4254-3D19-52B725D776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3150" y="3933826"/>
            <a:ext cx="10553700" cy="791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2">
            <a:extLst>
              <a:ext uri="{FF2B5EF4-FFF2-40B4-BE49-F238E27FC236}">
                <a16:creationId xmlns:a16="http://schemas.microsoft.com/office/drawing/2014/main" id="{4D3BC37F-FAF8-68EE-FE36-8CEB155A5D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641290" cy="1588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1 Título">
            <a:extLst>
              <a:ext uri="{FF2B5EF4-FFF2-40B4-BE49-F238E27FC236}">
                <a16:creationId xmlns:a16="http://schemas.microsoft.com/office/drawing/2014/main" id="{C017BBD7-582B-59C3-6C16-819BC7C1A7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altLang="es-CL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Rotten tip</a:t>
            </a:r>
          </a:p>
        </p:txBody>
      </p:sp>
      <p:pic>
        <p:nvPicPr>
          <p:cNvPr id="52227" name="Picture 3">
            <a:extLst>
              <a:ext uri="{FF2B5EF4-FFF2-40B4-BE49-F238E27FC236}">
                <a16:creationId xmlns:a16="http://schemas.microsoft.com/office/drawing/2014/main" id="{69F51623-88DB-92C0-9419-2E3779196C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7451" y="3505200"/>
            <a:ext cx="10969626" cy="8232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2">
            <a:extLst>
              <a:ext uri="{FF2B5EF4-FFF2-40B4-BE49-F238E27FC236}">
                <a16:creationId xmlns:a16="http://schemas.microsoft.com/office/drawing/2014/main" id="{3C655A63-EB26-B89F-F76B-44876818F5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641290" cy="1588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1 Título">
            <a:extLst>
              <a:ext uri="{FF2B5EF4-FFF2-40B4-BE49-F238E27FC236}">
                <a16:creationId xmlns:a16="http://schemas.microsoft.com/office/drawing/2014/main" id="{A432A36E-9228-63D2-3207-42CED3AE5C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altLang="es-CL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Rendimiento comercial</a:t>
            </a:r>
          </a:p>
        </p:txBody>
      </p:sp>
      <p:graphicFrame>
        <p:nvGraphicFramePr>
          <p:cNvPr id="4" name="3 Tabla">
            <a:extLst>
              <a:ext uri="{FF2B5EF4-FFF2-40B4-BE49-F238E27FC236}">
                <a16:creationId xmlns:a16="http://schemas.microsoft.com/office/drawing/2014/main" id="{7C791579-FF7C-2607-5B9F-1B53197ACD3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8224695"/>
              </p:ext>
            </p:extLst>
          </p:nvPr>
        </p:nvGraphicFramePr>
        <p:xfrm>
          <a:off x="2992582" y="3546764"/>
          <a:ext cx="14240237" cy="7232070"/>
        </p:xfrm>
        <a:graphic>
          <a:graphicData uri="http://schemas.openxmlformats.org/drawingml/2006/table">
            <a:tbl>
              <a:tblPr/>
              <a:tblGrid>
                <a:gridCol w="32700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7129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9891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410457">
                <a:tc>
                  <a:txBody>
                    <a:bodyPr/>
                    <a:lstStyle/>
                    <a:p>
                      <a:pPr algn="ctr" fontAlgn="b"/>
                      <a:r>
                        <a:rPr lang="es-ES" sz="4800" b="0" i="0" u="none" strike="noStrike" dirty="0" err="1">
                          <a:solidFill>
                            <a:schemeClr val="tx1"/>
                          </a:solidFill>
                          <a:latin typeface="Arial"/>
                        </a:rPr>
                        <a:t>Trat</a:t>
                      </a:r>
                      <a:endParaRPr lang="es-ES" sz="48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4800" b="0" i="0" u="none" strike="noStrike" dirty="0" err="1">
                          <a:solidFill>
                            <a:schemeClr val="tx1"/>
                          </a:solidFill>
                          <a:latin typeface="Arial"/>
                        </a:rPr>
                        <a:t>Rend</a:t>
                      </a:r>
                      <a:r>
                        <a:rPr lang="es-ES" sz="48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 </a:t>
                      </a:r>
                      <a:r>
                        <a:rPr lang="es-ES" sz="4800" b="0" i="0" u="none" strike="noStrike" dirty="0" err="1">
                          <a:solidFill>
                            <a:schemeClr val="tx1"/>
                          </a:solidFill>
                          <a:latin typeface="Arial"/>
                        </a:rPr>
                        <a:t>com</a:t>
                      </a:r>
                      <a:r>
                        <a:rPr lang="es-ES" sz="48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 (Ton/ha)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4800" b="0" i="0" u="none" strike="noStrike">
                          <a:solidFill>
                            <a:schemeClr val="tx1"/>
                          </a:solidFill>
                          <a:latin typeface="Arial"/>
                        </a:rPr>
                        <a:t>diam (cm)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05226">
                <a:tc>
                  <a:txBody>
                    <a:bodyPr/>
                    <a:lstStyle/>
                    <a:p>
                      <a:pPr algn="l" fontAlgn="b"/>
                      <a:r>
                        <a:rPr lang="es-ES" sz="4800" b="0" i="0" u="none" strike="noStrike">
                          <a:solidFill>
                            <a:schemeClr val="tx1"/>
                          </a:solidFill>
                          <a:latin typeface="Arial"/>
                        </a:rPr>
                        <a:t>PRD50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48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5.4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4800" b="0" i="0" u="none" strike="noStrike">
                          <a:solidFill>
                            <a:schemeClr val="tx1"/>
                          </a:solidFill>
                          <a:latin typeface="Arial"/>
                        </a:rPr>
                        <a:t>5.8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05226">
                <a:tc>
                  <a:txBody>
                    <a:bodyPr/>
                    <a:lstStyle/>
                    <a:p>
                      <a:pPr algn="l" fontAlgn="b"/>
                      <a:r>
                        <a:rPr lang="es-ES" sz="4800" b="0" i="0" u="none" strike="noStrike">
                          <a:solidFill>
                            <a:schemeClr val="tx1"/>
                          </a:solidFill>
                          <a:latin typeface="Arial"/>
                        </a:rPr>
                        <a:t>Reg50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4800" b="0" i="0" u="none" strike="noStrike">
                          <a:solidFill>
                            <a:schemeClr val="tx1"/>
                          </a:solidFill>
                          <a:latin typeface="Arial"/>
                        </a:rPr>
                        <a:t>12.5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4800" b="0" i="0" u="none" strike="noStrike">
                          <a:solidFill>
                            <a:schemeClr val="tx1"/>
                          </a:solidFill>
                          <a:latin typeface="Arial"/>
                        </a:rPr>
                        <a:t>5.7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05226">
                <a:tc>
                  <a:txBody>
                    <a:bodyPr/>
                    <a:lstStyle/>
                    <a:p>
                      <a:pPr algn="l" fontAlgn="b"/>
                      <a:r>
                        <a:rPr lang="es-ES" sz="4800" b="0" i="0" u="none" strike="noStrike">
                          <a:solidFill>
                            <a:schemeClr val="tx1"/>
                          </a:solidFill>
                          <a:latin typeface="Arial"/>
                        </a:rPr>
                        <a:t>PRD100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4800" b="0" i="0" u="none" strike="noStrike">
                          <a:solidFill>
                            <a:schemeClr val="tx1"/>
                          </a:solidFill>
                          <a:latin typeface="Arial"/>
                        </a:rPr>
                        <a:t>51.3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48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6.9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05935">
                <a:tc>
                  <a:txBody>
                    <a:bodyPr/>
                    <a:lstStyle/>
                    <a:p>
                      <a:pPr algn="l" fontAlgn="b"/>
                      <a:r>
                        <a:rPr lang="es-ES" sz="4800" b="0" i="0" u="none" strike="noStrike">
                          <a:solidFill>
                            <a:schemeClr val="tx1"/>
                          </a:solidFill>
                          <a:latin typeface="Arial"/>
                        </a:rPr>
                        <a:t>Reg100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4800" b="0" i="0" u="none" strike="noStrike">
                          <a:solidFill>
                            <a:schemeClr val="tx1"/>
                          </a:solidFill>
                          <a:latin typeface="Arial"/>
                        </a:rPr>
                        <a:t>79.3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48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6.6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2" name="Picture 2">
            <a:extLst>
              <a:ext uri="{FF2B5EF4-FFF2-40B4-BE49-F238E27FC236}">
                <a16:creationId xmlns:a16="http://schemas.microsoft.com/office/drawing/2014/main" id="{E1AFE57D-F7E5-3D5C-F7C3-519A1FF139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641290" cy="1588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387F4988-B518-D683-9A36-8A376D89BB6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0889" y="0"/>
            <a:ext cx="13316673" cy="14148967"/>
          </a:xfrm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A0D9C0E5-D8CC-C656-7BFC-DE57D402D5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641290" cy="1588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8168408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ítulo 1">
            <a:extLst>
              <a:ext uri="{FF2B5EF4-FFF2-40B4-BE49-F238E27FC236}">
                <a16:creationId xmlns:a16="http://schemas.microsoft.com/office/drawing/2014/main" id="{55620CF4-24E3-ED25-CDFA-0B86DF4606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altLang="es-CL" dirty="0"/>
              <a:t>Peso de lechugas </a:t>
            </a:r>
          </a:p>
        </p:txBody>
      </p:sp>
      <p:sp>
        <p:nvSpPr>
          <p:cNvPr id="19459" name="Marcador de contenido 2">
            <a:extLst>
              <a:ext uri="{FF2B5EF4-FFF2-40B4-BE49-F238E27FC236}">
                <a16:creationId xmlns:a16="http://schemas.microsoft.com/office/drawing/2014/main" id="{61FE7A7B-2CB3-46DC-875A-5E14CFD4BA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 altLang="es-CL"/>
          </a:p>
        </p:txBody>
      </p:sp>
      <p:pic>
        <p:nvPicPr>
          <p:cNvPr id="19460" name="Imagen 4">
            <a:extLst>
              <a:ext uri="{FF2B5EF4-FFF2-40B4-BE49-F238E27FC236}">
                <a16:creationId xmlns:a16="http://schemas.microsoft.com/office/drawing/2014/main" id="{1BDF24AC-FB29-43E5-7BA2-E5C81D885A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4975" y="3267077"/>
            <a:ext cx="10325102" cy="770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1" name="Imagen 3">
            <a:extLst>
              <a:ext uri="{FF2B5EF4-FFF2-40B4-BE49-F238E27FC236}">
                <a16:creationId xmlns:a16="http://schemas.microsoft.com/office/drawing/2014/main" id="{C898F489-78E3-B474-9BF8-949162F73E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90400" y="3257551"/>
            <a:ext cx="10328276" cy="770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2">
            <a:extLst>
              <a:ext uri="{FF2B5EF4-FFF2-40B4-BE49-F238E27FC236}">
                <a16:creationId xmlns:a16="http://schemas.microsoft.com/office/drawing/2014/main" id="{3A4A4FAC-BB7D-F494-E3BC-EED34CA301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641290" cy="1588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497348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ítulo 1">
            <a:extLst>
              <a:ext uri="{FF2B5EF4-FFF2-40B4-BE49-F238E27FC236}">
                <a16:creationId xmlns:a16="http://schemas.microsoft.com/office/drawing/2014/main" id="{D44292D2-84E7-E7F2-CE17-A3E47FDE17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9100" y="355600"/>
            <a:ext cx="21974464" cy="2286000"/>
          </a:xfrm>
        </p:spPr>
        <p:txBody>
          <a:bodyPr>
            <a:normAutofit/>
          </a:bodyPr>
          <a:lstStyle/>
          <a:p>
            <a:r>
              <a:rPr lang="es-CL" altLang="es-CL" sz="6000" dirty="0"/>
              <a:t>Corazón de lechuga afectado por riego</a:t>
            </a:r>
          </a:p>
        </p:txBody>
      </p:sp>
      <p:pic>
        <p:nvPicPr>
          <p:cNvPr id="21507" name="Imagen 1">
            <a:extLst>
              <a:ext uri="{FF2B5EF4-FFF2-40B4-BE49-F238E27FC236}">
                <a16:creationId xmlns:a16="http://schemas.microsoft.com/office/drawing/2014/main" id="{D05D427D-E607-6BB2-3C3B-48523AEFDD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2160" y="2990850"/>
            <a:ext cx="17138650" cy="960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2">
            <a:extLst>
              <a:ext uri="{FF2B5EF4-FFF2-40B4-BE49-F238E27FC236}">
                <a16:creationId xmlns:a16="http://schemas.microsoft.com/office/drawing/2014/main" id="{2D257200-CD62-B29F-E07F-B049652269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641290" cy="1588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5D0B7B2A-D4DF-7794-C559-8579E3E1476E}"/>
              </a:ext>
            </a:extLst>
          </p:cNvPr>
          <p:cNvSpPr txBox="1">
            <a:spLocks/>
          </p:cNvSpPr>
          <p:nvPr/>
        </p:nvSpPr>
        <p:spPr>
          <a:xfrm>
            <a:off x="1820645" y="9582150"/>
            <a:ext cx="19200165" cy="3009900"/>
          </a:xfrm>
          <a:prstGeom prst="rect">
            <a:avLst/>
          </a:prstGeom>
          <a:solidFill>
            <a:schemeClr val="bg1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>
            <a:lvl1pPr marL="0" marR="0" indent="0" algn="ctr" defTabSz="8255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1pPr>
            <a:lvl2pPr marL="0" marR="0" indent="0" algn="ctr" defTabSz="8255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2pPr>
            <a:lvl3pPr marL="0" marR="0" indent="0" algn="ctr" defTabSz="8255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3pPr>
            <a:lvl4pPr marL="0" marR="0" indent="0" algn="ctr" defTabSz="8255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4pPr>
            <a:lvl5pPr marL="0" marR="0" indent="0" algn="ctr" defTabSz="8255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5pPr>
            <a:lvl6pPr marL="0" marR="0" indent="0" algn="ctr" defTabSz="8255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6pPr>
            <a:lvl7pPr marL="0" marR="0" indent="0" algn="ctr" defTabSz="8255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7pPr>
            <a:lvl8pPr marL="0" marR="0" indent="0" algn="ctr" defTabSz="8255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8pPr>
            <a:lvl9pPr marL="0" marR="0" indent="0" algn="ctr" defTabSz="8255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9pPr>
          </a:lstStyle>
          <a:p>
            <a:pPr hangingPunct="1"/>
            <a:r>
              <a:rPr lang="es-CL" altLang="es-CL" sz="5600" dirty="0">
                <a:solidFill>
                  <a:schemeClr val="tx1"/>
                </a:solidFill>
                <a:latin typeface="Arial" charset="0"/>
                <a:cs typeface="Arial" charset="0"/>
              </a:rPr>
              <a:t>Blando                  Medio               Firme              </a:t>
            </a:r>
          </a:p>
          <a:p>
            <a:pPr hangingPunct="1"/>
            <a:endParaRPr lang="es-ES" altLang="es-CL" sz="5600" dirty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241093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>
            <a:extLst>
              <a:ext uri="{FF2B5EF4-FFF2-40B4-BE49-F238E27FC236}">
                <a16:creationId xmlns:a16="http://schemas.microsoft.com/office/drawing/2014/main" id="{2C93CAC2-DFB4-2506-7F0F-BDB40206B6A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s-CL" altLang="es-CL" sz="8000"/>
              <a:t>Tratamiento 40%</a:t>
            </a:r>
            <a:br>
              <a:rPr lang="es-CL" altLang="es-CL" sz="8000"/>
            </a:br>
            <a:r>
              <a:rPr lang="es-CL" altLang="es-CL" sz="3200"/>
              <a:t>Lechugas bajo peso, no comerciales. Tiende a ablandar el corazón. Lechugas Deformes.</a:t>
            </a:r>
            <a:br>
              <a:rPr lang="es-CL" altLang="es-CL" sz="3200"/>
            </a:br>
            <a:endParaRPr lang="es-ES" altLang="es-CL" sz="3200"/>
          </a:p>
        </p:txBody>
      </p:sp>
      <p:pic>
        <p:nvPicPr>
          <p:cNvPr id="12292" name="Picture 5" descr="tto 1 campo (3)">
            <a:extLst>
              <a:ext uri="{FF2B5EF4-FFF2-40B4-BE49-F238E27FC236}">
                <a16:creationId xmlns:a16="http://schemas.microsoft.com/office/drawing/2014/main" id="{957621FC-1B71-946C-6B31-7975B14588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9851" y="3184527"/>
            <a:ext cx="18726150" cy="10531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2">
            <a:extLst>
              <a:ext uri="{FF2B5EF4-FFF2-40B4-BE49-F238E27FC236}">
                <a16:creationId xmlns:a16="http://schemas.microsoft.com/office/drawing/2014/main" id="{5601D4BD-7A76-63B7-7F25-3EA35088B3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4300"/>
            <a:ext cx="3456384" cy="1528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>
            <a:extLst>
              <a:ext uri="{FF2B5EF4-FFF2-40B4-BE49-F238E27FC236}">
                <a16:creationId xmlns:a16="http://schemas.microsoft.com/office/drawing/2014/main" id="{B0781BD5-86D5-B2DE-C467-48348F94280E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7162800" y="1524000"/>
            <a:ext cx="8839200" cy="2286000"/>
          </a:xfrm>
        </p:spPr>
        <p:txBody>
          <a:bodyPr/>
          <a:lstStyle/>
          <a:p>
            <a:pPr eaLnBrk="1" hangingPunct="1"/>
            <a:r>
              <a:rPr lang="es-CL" altLang="es-ES"/>
              <a:t>Transpiración</a:t>
            </a:r>
          </a:p>
        </p:txBody>
      </p:sp>
      <p:sp>
        <p:nvSpPr>
          <p:cNvPr id="26627" name="Rectangle 3">
            <a:extLst>
              <a:ext uri="{FF2B5EF4-FFF2-40B4-BE49-F238E27FC236}">
                <a16:creationId xmlns:a16="http://schemas.microsoft.com/office/drawing/2014/main" id="{D2A3B87A-4005-94BD-73EA-1C51650A0949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7315200" y="5181600"/>
            <a:ext cx="9629776" cy="3835400"/>
          </a:xfrm>
        </p:spPr>
        <p:txBody>
          <a:bodyPr/>
          <a:lstStyle/>
          <a:p>
            <a:pPr eaLnBrk="1" hangingPunct="1"/>
            <a:r>
              <a:rPr lang="es-CL" altLang="es-ES"/>
              <a:t>“El Agua es la moneda de cambio para la ganancia de CO</a:t>
            </a:r>
            <a:r>
              <a:rPr lang="es-CL" altLang="es-ES" baseline="-25000"/>
              <a:t>2 </a:t>
            </a:r>
            <a:r>
              <a:rPr lang="es-CL" altLang="es-ES"/>
              <a:t>en plantas”</a:t>
            </a: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A4E5E98D-D63E-F08A-0E22-F3E2FFBA6A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641290" cy="1588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>
            <a:extLst>
              <a:ext uri="{FF2B5EF4-FFF2-40B4-BE49-F238E27FC236}">
                <a16:creationId xmlns:a16="http://schemas.microsoft.com/office/drawing/2014/main" id="{330EBCE4-289A-6DF0-3FC4-E6BB57E944B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CL" altLang="es-CL" sz="8000"/>
              <a:t>Tratamiento 130%</a:t>
            </a:r>
            <a:br>
              <a:rPr lang="es-CL" altLang="es-CL" sz="8000"/>
            </a:br>
            <a:r>
              <a:rPr lang="es-CL" altLang="es-CL" sz="3200"/>
              <a:t>Se reduce el rendimiento comercial. Debe controlarse el Oidio. Se ablanda el corazón.</a:t>
            </a:r>
            <a:endParaRPr lang="es-ES" altLang="es-CL" sz="3200"/>
          </a:p>
        </p:txBody>
      </p:sp>
      <p:pic>
        <p:nvPicPr>
          <p:cNvPr id="13316" name="Picture 5" descr="tto 4 en campo">
            <a:extLst>
              <a:ext uri="{FF2B5EF4-FFF2-40B4-BE49-F238E27FC236}">
                <a16:creationId xmlns:a16="http://schemas.microsoft.com/office/drawing/2014/main" id="{AD3BF7A4-464D-5F57-6725-6C4CE15459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1951" y="3352800"/>
            <a:ext cx="18434050" cy="1036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2">
            <a:extLst>
              <a:ext uri="{FF2B5EF4-FFF2-40B4-BE49-F238E27FC236}">
                <a16:creationId xmlns:a16="http://schemas.microsoft.com/office/drawing/2014/main" id="{F5DCE773-7B4B-A201-9507-9E183BD8B8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4300"/>
            <a:ext cx="3456384" cy="1528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5">
            <a:extLst>
              <a:ext uri="{FF2B5EF4-FFF2-40B4-BE49-F238E27FC236}">
                <a16:creationId xmlns:a16="http://schemas.microsoft.com/office/drawing/2014/main" id="{835261E7-7562-AD39-D6F5-2FF71658180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s-CL" altLang="es-CL" sz="8000"/>
              <a:t>Funciones de producción</a:t>
            </a:r>
            <a:br>
              <a:rPr lang="es-CL" altLang="es-CL" sz="8000"/>
            </a:br>
            <a:r>
              <a:rPr lang="es-CL" altLang="es-CL" sz="8000"/>
              <a:t>Dos temporadas </a:t>
            </a:r>
            <a:endParaRPr lang="es-ES" altLang="es-CL" sz="8000"/>
          </a:p>
        </p:txBody>
      </p:sp>
      <p:graphicFrame>
        <p:nvGraphicFramePr>
          <p:cNvPr id="109571" name="Object 11">
            <a:extLst>
              <a:ext uri="{FF2B5EF4-FFF2-40B4-BE49-F238E27FC236}">
                <a16:creationId xmlns:a16="http://schemas.microsoft.com/office/drawing/2014/main" id="{24EBD755-C423-E7E8-5C88-3681CE9971E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711826" y="3400426"/>
          <a:ext cx="13725524" cy="9029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áfico" r:id="rId2" imgW="5372033" imgH="3533700" progId="Excel.Chart.8">
                  <p:embed/>
                </p:oleObj>
              </mc:Choice>
              <mc:Fallback>
                <p:oleObj name="Gráfico" r:id="rId2" imgW="5372033" imgH="3533700" progId="Excel.Chart.8">
                  <p:embed/>
                  <p:pic>
                    <p:nvPicPr>
                      <p:cNvPr id="109571" name="Object 11">
                        <a:extLst>
                          <a:ext uri="{FF2B5EF4-FFF2-40B4-BE49-F238E27FC236}">
                            <a16:creationId xmlns:a16="http://schemas.microsoft.com/office/drawing/2014/main" id="{24EBD755-C423-E7E8-5C88-3681CE9971E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1826" y="3400426"/>
                        <a:ext cx="13725524" cy="9029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Picture 2">
            <a:extLst>
              <a:ext uri="{FF2B5EF4-FFF2-40B4-BE49-F238E27FC236}">
                <a16:creationId xmlns:a16="http://schemas.microsoft.com/office/drawing/2014/main" id="{B97EE825-7552-62B6-85F3-A966C2DA99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641290" cy="1588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772"/>
          <a:stretch/>
        </p:blipFill>
        <p:spPr bwMode="auto">
          <a:xfrm>
            <a:off x="3541717" y="0"/>
            <a:ext cx="20842283" cy="10371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4" name="DIAGNÓSTICO"/>
          <p:cNvSpPr txBox="1"/>
          <p:nvPr/>
        </p:nvSpPr>
        <p:spPr>
          <a:xfrm>
            <a:off x="13381253" y="7462302"/>
            <a:ext cx="10674397" cy="14875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r" defTabSz="457200">
              <a:defRPr sz="9000" b="0">
                <a:solidFill>
                  <a:srgbClr val="FFFFFF"/>
                </a:solidFill>
                <a:latin typeface="gobCL Heavy"/>
                <a:ea typeface="gobCL Heavy"/>
                <a:cs typeface="gobCL Heavy"/>
                <a:sym typeface="gobCL Heavy"/>
              </a:defRPr>
            </a:lvl1pPr>
          </a:lstStyle>
          <a:p>
            <a:r>
              <a:rPr lang="es-CL" dirty="0"/>
              <a:t>ASPECTOS GENERALES</a:t>
            </a:r>
            <a:endParaRPr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334" y="555439"/>
            <a:ext cx="3641290" cy="1588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84CBFE5A-E9C2-BEF7-0F41-AE51D1179BF2}"/>
              </a:ext>
            </a:extLst>
          </p:cNvPr>
          <p:cNvSpPr txBox="1"/>
          <p:nvPr/>
        </p:nvSpPr>
        <p:spPr>
          <a:xfrm>
            <a:off x="2631761" y="1468306"/>
            <a:ext cx="20842283" cy="1015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hangingPunct="1">
              <a:defRPr/>
            </a:pPr>
            <a:r>
              <a:rPr lang="es-ES" sz="6000" dirty="0">
                <a:latin typeface="Arial" charset="0"/>
              </a:rPr>
              <a:t>Mejoramiento de la eficiencia de riego</a:t>
            </a:r>
          </a:p>
        </p:txBody>
      </p:sp>
      <p:sp>
        <p:nvSpPr>
          <p:cNvPr id="2" name="3 Rectángulo">
            <a:extLst>
              <a:ext uri="{FF2B5EF4-FFF2-40B4-BE49-F238E27FC236}">
                <a16:creationId xmlns:a16="http://schemas.microsoft.com/office/drawing/2014/main" id="{3948B56E-A9A6-1025-F67D-FD0CBD01AE39}"/>
              </a:ext>
            </a:extLst>
          </p:cNvPr>
          <p:cNvSpPr/>
          <p:nvPr/>
        </p:nvSpPr>
        <p:spPr>
          <a:xfrm>
            <a:off x="2073754" y="2699549"/>
            <a:ext cx="19409350" cy="116031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indent="-914400" algn="just" hangingPunct="1">
              <a:buFont typeface="Arial" pitchFamily="34" charset="0"/>
              <a:buChar char="•"/>
              <a:defRPr/>
            </a:pPr>
            <a:endParaRPr lang="es-ES" sz="4400" dirty="0">
              <a:latin typeface="Arial" charset="0"/>
            </a:endParaRPr>
          </a:p>
          <a:p>
            <a:pPr marL="914400" indent="-914400" algn="just" hangingPunct="1">
              <a:buFont typeface="Arial" pitchFamily="34" charset="0"/>
              <a:buChar char="•"/>
              <a:defRPr/>
            </a:pPr>
            <a:r>
              <a:rPr lang="es-ES" sz="4400" dirty="0">
                <a:latin typeface="Arial" charset="0"/>
              </a:rPr>
              <a:t>Aumentar la Eficiencia de Riego</a:t>
            </a:r>
          </a:p>
          <a:p>
            <a:pPr marL="914400" indent="-914400" algn="just" hangingPunct="1">
              <a:buFont typeface="Arial" pitchFamily="34" charset="0"/>
              <a:buChar char="•"/>
              <a:defRPr/>
            </a:pPr>
            <a:endParaRPr lang="es-ES" sz="4400" dirty="0">
              <a:latin typeface="Arial" charset="0"/>
            </a:endParaRPr>
          </a:p>
          <a:p>
            <a:pPr marL="914400" indent="-914400" algn="just" hangingPunct="1">
              <a:buFont typeface="Arial" pitchFamily="34" charset="0"/>
              <a:buChar char="•"/>
              <a:defRPr/>
            </a:pPr>
            <a:r>
              <a:rPr lang="es-ES" sz="4400" dirty="0">
                <a:latin typeface="Arial" charset="0"/>
              </a:rPr>
              <a:t>Mejorar la programación de riego</a:t>
            </a:r>
          </a:p>
          <a:p>
            <a:pPr lvl="2" indent="0" algn="just" hangingPunct="1">
              <a:defRPr/>
            </a:pPr>
            <a:r>
              <a:rPr lang="es-ES" sz="4400" dirty="0">
                <a:latin typeface="Arial" charset="0"/>
              </a:rPr>
              <a:t>			</a:t>
            </a:r>
          </a:p>
          <a:p>
            <a:pPr marL="571500" lvl="2" indent="-571500" algn="just" hangingPunct="1">
              <a:buFont typeface="Arial" panose="020B0604020202020204" pitchFamily="34" charset="0"/>
              <a:buChar char="•"/>
              <a:defRPr/>
            </a:pPr>
            <a:r>
              <a:rPr lang="es-ES" sz="4400" dirty="0">
                <a:latin typeface="Arial" charset="0"/>
              </a:rPr>
              <a:t>  Riego deficitario</a:t>
            </a:r>
          </a:p>
          <a:p>
            <a:pPr marL="571500" lvl="2" indent="-571500" algn="just" hangingPunct="1">
              <a:buFont typeface="Arial" panose="020B0604020202020204" pitchFamily="34" charset="0"/>
              <a:buChar char="•"/>
              <a:defRPr/>
            </a:pPr>
            <a:endParaRPr lang="es-ES" sz="4400" dirty="0">
              <a:latin typeface="Arial" charset="0"/>
            </a:endParaRPr>
          </a:p>
          <a:p>
            <a:pPr marL="571500" lvl="2" indent="-571500" algn="just" hangingPunct="1">
              <a:buFont typeface="Arial" panose="020B0604020202020204" pitchFamily="34" charset="0"/>
              <a:buChar char="•"/>
              <a:defRPr/>
            </a:pPr>
            <a:r>
              <a:rPr lang="es-ES" sz="4400" dirty="0">
                <a:solidFill>
                  <a:srgbClr val="FF0000"/>
                </a:solidFill>
                <a:latin typeface="Arial" charset="0"/>
              </a:rPr>
              <a:t>  Cultivos protegidos</a:t>
            </a:r>
          </a:p>
          <a:p>
            <a:pPr marL="571500" lvl="2" indent="-571500" algn="just" hangingPunct="1">
              <a:buFont typeface="Arial" panose="020B0604020202020204" pitchFamily="34" charset="0"/>
              <a:buChar char="•"/>
              <a:defRPr/>
            </a:pPr>
            <a:endParaRPr lang="es-ES" sz="4400" dirty="0">
              <a:latin typeface="Arial" charset="0"/>
            </a:endParaRPr>
          </a:p>
          <a:p>
            <a:pPr lvl="2" indent="0" algn="just" hangingPunct="1">
              <a:defRPr/>
            </a:pPr>
            <a:endParaRPr lang="es-ES" sz="4400" dirty="0">
              <a:latin typeface="Arial" charset="0"/>
            </a:endParaRPr>
          </a:p>
          <a:p>
            <a:pPr lvl="2" indent="0" algn="just" hangingPunct="1">
              <a:defRPr/>
            </a:pPr>
            <a:endParaRPr lang="es-ES" sz="4400" dirty="0">
              <a:latin typeface="Arial" charset="0"/>
            </a:endParaRPr>
          </a:p>
          <a:p>
            <a:pPr lvl="2" indent="0" algn="just" hangingPunct="1">
              <a:defRPr/>
            </a:pPr>
            <a:endParaRPr lang="es-ES" sz="4400" dirty="0">
              <a:latin typeface="Arial" charset="0"/>
            </a:endParaRPr>
          </a:p>
          <a:p>
            <a:pPr lvl="2" indent="0" algn="just" hangingPunct="1">
              <a:defRPr/>
            </a:pPr>
            <a:endParaRPr lang="es-ES" sz="4400" dirty="0">
              <a:latin typeface="Arial" charset="0"/>
            </a:endParaRPr>
          </a:p>
          <a:p>
            <a:pPr marL="914400" lvl="2" indent="-914400" algn="just" hangingPunct="1">
              <a:buFont typeface="Wingdings" panose="05000000000000000000" pitchFamily="2" charset="2"/>
              <a:buChar char="§"/>
              <a:defRPr/>
            </a:pPr>
            <a:endParaRPr lang="es-ES" sz="4400" dirty="0">
              <a:latin typeface="Arial" charset="0"/>
            </a:endParaRPr>
          </a:p>
          <a:p>
            <a:pPr marL="914400" lvl="2" indent="-914400" algn="just" hangingPunct="1">
              <a:buFont typeface="Arial" pitchFamily="34" charset="0"/>
              <a:buChar char="•"/>
              <a:defRPr/>
            </a:pPr>
            <a:endParaRPr lang="es-ES" sz="4400" dirty="0">
              <a:latin typeface="Arial" charset="0"/>
            </a:endParaRPr>
          </a:p>
          <a:p>
            <a:pPr algn="just" hangingPunct="1">
              <a:defRPr/>
            </a:pPr>
            <a:endParaRPr lang="es-ES" sz="4400" dirty="0">
              <a:latin typeface="Arial" charset="0"/>
            </a:endParaRPr>
          </a:p>
          <a:p>
            <a:pPr marL="914400" indent="-914400" algn="just" hangingPunct="1">
              <a:buFont typeface="Arial" pitchFamily="34" charset="0"/>
              <a:buChar char="•"/>
              <a:defRPr/>
            </a:pPr>
            <a:endParaRPr lang="es-ES" sz="44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4733657"/>
      </p:ext>
    </p:extLst>
  </p:cSld>
  <p:clrMapOvr>
    <a:masterClrMapping/>
  </p:clrMapOvr>
  <p:transition spd="med"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D8468269-2270-4FA2-857E-98D2244C8F3E}"/>
              </a:ext>
            </a:extLst>
          </p:cNvPr>
          <p:cNvSpPr/>
          <p:nvPr/>
        </p:nvSpPr>
        <p:spPr>
          <a:xfrm>
            <a:off x="7553354" y="617560"/>
            <a:ext cx="122225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L" sz="4800" u="sng" dirty="0">
                <a:latin typeface="Arial" panose="020B0604020202020204" pitchFamily="34" charset="0"/>
                <a:cs typeface="Arial" panose="020B0604020202020204" pitchFamily="34" charset="0"/>
              </a:rPr>
              <a:t>Cubiertas plásticas sobre cultivo.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BC931B94-D4A2-4582-8459-C31EEC4ED1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23649" y="1776201"/>
            <a:ext cx="9281914" cy="1152929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5B7B995-4E95-32B7-BC91-9E9B2BE776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641290" cy="1588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55885657"/>
      </p:ext>
    </p:extLst>
  </p:cSld>
  <p:clrMapOvr>
    <a:masterClrMapping/>
  </p:clrMapOvr>
  <p:transition spd="med"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05191" y="0"/>
            <a:ext cx="1776326" cy="3000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65268" y="12144413"/>
            <a:ext cx="2325940" cy="1247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F321941E-6C89-40EC-ADD2-A19D220033FF}"/>
              </a:ext>
            </a:extLst>
          </p:cNvPr>
          <p:cNvSpPr txBox="1"/>
          <p:nvPr/>
        </p:nvSpPr>
        <p:spPr>
          <a:xfrm>
            <a:off x="5711280" y="1306866"/>
            <a:ext cx="155058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4000" u="sng" dirty="0">
                <a:latin typeface="Arial" panose="020B0604020202020204" pitchFamily="34" charset="0"/>
                <a:cs typeface="Arial" panose="020B0604020202020204" pitchFamily="34" charset="0"/>
              </a:rPr>
              <a:t>Estrategia 1: Cubierta Plástica sobre cultivo palto </a:t>
            </a:r>
            <a:r>
              <a:rPr lang="es-CL" sz="4000" u="sng" dirty="0" err="1">
                <a:latin typeface="Arial" panose="020B0604020202020204" pitchFamily="34" charset="0"/>
                <a:cs typeface="Arial" panose="020B0604020202020204" pitchFamily="34" charset="0"/>
              </a:rPr>
              <a:t>var</a:t>
            </a:r>
            <a:r>
              <a:rPr lang="es-CL" sz="4000" u="sng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s-CL" sz="4000" u="sng" dirty="0" err="1">
                <a:latin typeface="Arial" panose="020B0604020202020204" pitchFamily="34" charset="0"/>
                <a:cs typeface="Arial" panose="020B0604020202020204" pitchFamily="34" charset="0"/>
              </a:rPr>
              <a:t>Hass</a:t>
            </a:r>
            <a:r>
              <a:rPr lang="es-CL" sz="4000" u="sng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algn="ctr"/>
            <a:endParaRPr lang="es-CL" sz="4000" u="sng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66D2C9F5-F019-4F5A-83EE-1E44899F68B8}"/>
              </a:ext>
            </a:extLst>
          </p:cNvPr>
          <p:cNvSpPr txBox="1"/>
          <p:nvPr/>
        </p:nvSpPr>
        <p:spPr>
          <a:xfrm>
            <a:off x="11039872" y="2976127"/>
            <a:ext cx="9660352" cy="2514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es-CL" sz="6000" dirty="0"/>
          </a:p>
          <a:p>
            <a:pPr algn="just"/>
            <a:r>
              <a:rPr lang="es-CL" sz="3200" i="1" dirty="0">
                <a:latin typeface="Arial" panose="020B0604020202020204" pitchFamily="34" charset="0"/>
                <a:cs typeface="Arial" panose="020B0604020202020204" pitchFamily="34" charset="0"/>
              </a:rPr>
              <a:t>Parámetros </a:t>
            </a:r>
            <a:r>
              <a:rPr lang="es-CL" sz="3200" i="1" dirty="0" err="1">
                <a:latin typeface="Arial" panose="020B0604020202020204" pitchFamily="34" charset="0"/>
                <a:cs typeface="Arial" panose="020B0604020202020204" pitchFamily="34" charset="0"/>
              </a:rPr>
              <a:t>microclimáticos</a:t>
            </a:r>
            <a:r>
              <a:rPr lang="es-CL" sz="3200" i="1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 algn="just"/>
            <a:endParaRPr lang="es-CL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just">
              <a:buFontTx/>
              <a:buChar char="-"/>
            </a:pPr>
            <a:r>
              <a:rPr lang="es-CL" sz="3200" dirty="0">
                <a:latin typeface="Arial" panose="020B0604020202020204" pitchFamily="34" charset="0"/>
                <a:cs typeface="Arial" panose="020B0604020202020204" pitchFamily="34" charset="0"/>
              </a:rPr>
              <a:t>Aumento en 2°C temperatura máxima bajo cubierta.</a:t>
            </a:r>
          </a:p>
          <a:p>
            <a:pPr marL="571500" indent="-571500" algn="just">
              <a:buFontTx/>
              <a:buChar char="-"/>
            </a:pPr>
            <a:endParaRPr lang="es-CL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just">
              <a:buFontTx/>
              <a:buChar char="-"/>
            </a:pPr>
            <a:r>
              <a:rPr lang="es-CL" sz="3200" dirty="0">
                <a:latin typeface="Arial" panose="020B0604020202020204" pitchFamily="34" charset="0"/>
                <a:cs typeface="Arial" panose="020B0604020202020204" pitchFamily="34" charset="0"/>
              </a:rPr>
              <a:t>Aumento en 1°C temperaturas mínimas bajo cubierta.</a:t>
            </a:r>
          </a:p>
          <a:p>
            <a:pPr marL="571500" indent="-571500" algn="just">
              <a:buFontTx/>
              <a:buChar char="-"/>
            </a:pPr>
            <a:endParaRPr lang="es-CL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just">
              <a:buFontTx/>
              <a:buChar char="-"/>
            </a:pPr>
            <a:r>
              <a:rPr lang="es-CL" sz="3200" dirty="0">
                <a:latin typeface="Arial" panose="020B0604020202020204" pitchFamily="34" charset="0"/>
                <a:cs typeface="Arial" panose="020B0604020202020204" pitchFamily="34" charset="0"/>
              </a:rPr>
              <a:t>En tratamiento con cubierta plástica se registra menor cantidad de horas con temperaturas menores a  &lt; 0°C , durante heladas invernales.</a:t>
            </a:r>
          </a:p>
          <a:p>
            <a:pPr marL="571500" indent="-571500" algn="just">
              <a:buFontTx/>
              <a:buChar char="-"/>
            </a:pPr>
            <a:endParaRPr lang="es-CL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just">
              <a:buFontTx/>
              <a:buChar char="-"/>
            </a:pPr>
            <a:r>
              <a:rPr lang="es-CL" sz="3200" dirty="0">
                <a:latin typeface="Arial" panose="020B0604020202020204" pitchFamily="34" charset="0"/>
                <a:cs typeface="Arial" panose="020B0604020202020204" pitchFamily="34" charset="0"/>
              </a:rPr>
              <a:t>Humedad relativa  aumenta en un 1%  bajo cubierta plástica. </a:t>
            </a:r>
          </a:p>
          <a:p>
            <a:pPr algn="just"/>
            <a:endParaRPr lang="es-CL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just">
              <a:buFontTx/>
              <a:buChar char="-"/>
            </a:pPr>
            <a:r>
              <a:rPr lang="es-CL" sz="3200" dirty="0">
                <a:latin typeface="Arial" panose="020B0604020202020204" pitchFamily="34" charset="0"/>
                <a:cs typeface="Arial" panose="020B0604020202020204" pitchFamily="34" charset="0"/>
              </a:rPr>
              <a:t>Viento, diferencia menos a 1 m/s entre   </a:t>
            </a:r>
          </a:p>
          <a:p>
            <a:pPr algn="just"/>
            <a:r>
              <a:rPr lang="es-CL" sz="3200" dirty="0">
                <a:latin typeface="Arial" panose="020B0604020202020204" pitchFamily="34" charset="0"/>
                <a:cs typeface="Arial" panose="020B0604020202020204" pitchFamily="34" charset="0"/>
              </a:rPr>
              <a:t>     tratamientos. Mayor sin cubierta plástica no    </a:t>
            </a:r>
          </a:p>
          <a:p>
            <a:pPr algn="just"/>
            <a:r>
              <a:rPr lang="es-CL" sz="3200" dirty="0">
                <a:latin typeface="Arial" panose="020B0604020202020204" pitchFamily="34" charset="0"/>
                <a:cs typeface="Arial" panose="020B0604020202020204" pitchFamily="34" charset="0"/>
              </a:rPr>
              <a:t>     supera 2 m/s. </a:t>
            </a:r>
          </a:p>
          <a:p>
            <a:pPr marL="571500" indent="-571500">
              <a:buFontTx/>
              <a:buChar char="-"/>
            </a:pPr>
            <a:endParaRPr lang="es-CL" sz="6000" dirty="0"/>
          </a:p>
          <a:p>
            <a:pPr marL="571500" indent="-571500">
              <a:buFontTx/>
              <a:buChar char="-"/>
            </a:pPr>
            <a:endParaRPr lang="es-CL" sz="6000" dirty="0"/>
          </a:p>
          <a:p>
            <a:endParaRPr lang="es-CL" sz="6000" dirty="0"/>
          </a:p>
          <a:p>
            <a:endParaRPr lang="es-CL" sz="6000" dirty="0"/>
          </a:p>
          <a:p>
            <a:endParaRPr lang="es-CL" sz="6000" dirty="0"/>
          </a:p>
          <a:p>
            <a:endParaRPr lang="es-CL" sz="6000" dirty="0"/>
          </a:p>
          <a:p>
            <a:endParaRPr lang="es-CL" sz="6000" dirty="0"/>
          </a:p>
          <a:p>
            <a:endParaRPr lang="es-CL" sz="6000" dirty="0"/>
          </a:p>
          <a:p>
            <a:endParaRPr lang="es-CL" sz="6000" dirty="0"/>
          </a:p>
          <a:p>
            <a:endParaRPr lang="es-CL" sz="6000" dirty="0"/>
          </a:p>
          <a:p>
            <a:endParaRPr lang="es-CL" sz="6000" dirty="0"/>
          </a:p>
          <a:p>
            <a:endParaRPr lang="es-CL" sz="6000" dirty="0"/>
          </a:p>
          <a:p>
            <a:endParaRPr lang="es-CL" sz="6000" dirty="0"/>
          </a:p>
          <a:p>
            <a:endParaRPr lang="es-CL" sz="6000" dirty="0"/>
          </a:p>
          <a:p>
            <a:endParaRPr lang="es-CL" sz="6000" dirty="0"/>
          </a:p>
          <a:p>
            <a:endParaRPr lang="es-CL" sz="6000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9EFAAA2A-D118-4363-A3E4-ADB0A3B6F44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9458" y="3545632"/>
            <a:ext cx="6400000" cy="3600000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F42C652A-F736-4745-B63C-59F4D305AF9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83777" y="7145632"/>
            <a:ext cx="7278102" cy="43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3083283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05191" y="0"/>
            <a:ext cx="1776326" cy="3000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65268" y="12144413"/>
            <a:ext cx="2325940" cy="1247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F74555CC-E4AE-4F15-867E-454F0DAC0B7C}"/>
              </a:ext>
            </a:extLst>
          </p:cNvPr>
          <p:cNvSpPr txBox="1"/>
          <p:nvPr/>
        </p:nvSpPr>
        <p:spPr>
          <a:xfrm>
            <a:off x="5028236" y="10343294"/>
            <a:ext cx="1508464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6000" dirty="0">
                <a:latin typeface="Arial" panose="020B0604020202020204" pitchFamily="34" charset="0"/>
                <a:cs typeface="Arial" panose="020B0604020202020204" pitchFamily="34" charset="0"/>
              </a:rPr>
              <a:t>- Radiación solar disminuye 22 % en tratamiento con cubierta plástica. 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2BFC2624-F43F-4DB2-871C-D3B4F04F0AEF}"/>
              </a:ext>
            </a:extLst>
          </p:cNvPr>
          <p:cNvSpPr/>
          <p:nvPr/>
        </p:nvSpPr>
        <p:spPr>
          <a:xfrm>
            <a:off x="4847184" y="9050633"/>
            <a:ext cx="1411356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2800" dirty="0">
                <a:latin typeface="Arial" panose="020B0604020202020204" pitchFamily="34" charset="0"/>
                <a:cs typeface="Arial" panose="020B0604020202020204" pitchFamily="34" charset="0"/>
              </a:rPr>
              <a:t>Figura 1. Relación de la variable radiación solar (W/m2), tres temporadas de estudio</a:t>
            </a:r>
            <a:r>
              <a:rPr lang="es-CL" sz="2800" dirty="0"/>
              <a:t>.</a:t>
            </a:r>
          </a:p>
        </p:txBody>
      </p:sp>
      <p:graphicFrame>
        <p:nvGraphicFramePr>
          <p:cNvPr id="8" name="Gráfico 7">
            <a:extLst>
              <a:ext uri="{FF2B5EF4-FFF2-40B4-BE49-F238E27FC236}">
                <a16:creationId xmlns:a16="http://schemas.microsoft.com/office/drawing/2014/main" id="{6563B4BF-6D97-4380-96E7-D8414D9D4813}"/>
              </a:ext>
            </a:extLst>
          </p:cNvPr>
          <p:cNvGraphicFramePr>
            <a:graphicFrameLocks/>
          </p:cNvGraphicFramePr>
          <p:nvPr/>
        </p:nvGraphicFramePr>
        <p:xfrm>
          <a:off x="6191208" y="2105473"/>
          <a:ext cx="11329384" cy="62680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4229220379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05191" y="0"/>
            <a:ext cx="1776326" cy="3000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65268" y="12144413"/>
            <a:ext cx="2325940" cy="1247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ángulo 2">
            <a:extLst>
              <a:ext uri="{FF2B5EF4-FFF2-40B4-BE49-F238E27FC236}">
                <a16:creationId xmlns:a16="http://schemas.microsoft.com/office/drawing/2014/main" id="{583F8347-B0C6-42D2-A00B-CAE5ECEFA16F}"/>
              </a:ext>
            </a:extLst>
          </p:cNvPr>
          <p:cNvSpPr/>
          <p:nvPr/>
        </p:nvSpPr>
        <p:spPr>
          <a:xfrm>
            <a:off x="4343128" y="9404667"/>
            <a:ext cx="1627380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2800" dirty="0">
                <a:latin typeface="Arial" panose="020B0604020202020204" pitchFamily="34" charset="0"/>
                <a:cs typeface="Arial" panose="020B0604020202020204" pitchFamily="34" charset="0"/>
              </a:rPr>
              <a:t>Figura 2. Análisis de la evapotranspiración de cultivo ETc (mm/d) , tres temporadas de medición. 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020F600C-19E7-440A-A7D0-C75526CCBACA}"/>
              </a:ext>
            </a:extLst>
          </p:cNvPr>
          <p:cNvSpPr txBox="1"/>
          <p:nvPr/>
        </p:nvSpPr>
        <p:spPr>
          <a:xfrm>
            <a:off x="5495256" y="10712984"/>
            <a:ext cx="1339348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60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s-CL" sz="6000" dirty="0" err="1">
                <a:latin typeface="Arial" panose="020B0604020202020204" pitchFamily="34" charset="0"/>
                <a:cs typeface="Arial" panose="020B0604020202020204" pitchFamily="34" charset="0"/>
              </a:rPr>
              <a:t>ETc</a:t>
            </a:r>
            <a:r>
              <a:rPr lang="es-CL" sz="6000" dirty="0">
                <a:latin typeface="Arial" panose="020B0604020202020204" pitchFamily="34" charset="0"/>
                <a:cs typeface="Arial" panose="020B0604020202020204" pitchFamily="34" charset="0"/>
              </a:rPr>
              <a:t> disminuye 20 % en tratamiento con cubierta plástica.</a:t>
            </a:r>
          </a:p>
        </p:txBody>
      </p:sp>
      <p:graphicFrame>
        <p:nvGraphicFramePr>
          <p:cNvPr id="8" name="Gráfico 7">
            <a:extLst>
              <a:ext uri="{FF2B5EF4-FFF2-40B4-BE49-F238E27FC236}">
                <a16:creationId xmlns:a16="http://schemas.microsoft.com/office/drawing/2014/main" id="{CF2BEE29-93AB-489E-8A39-E0DB3DDF06BE}"/>
              </a:ext>
            </a:extLst>
          </p:cNvPr>
          <p:cNvGraphicFramePr>
            <a:graphicFrameLocks/>
          </p:cNvGraphicFramePr>
          <p:nvPr/>
        </p:nvGraphicFramePr>
        <p:xfrm>
          <a:off x="6863408" y="2105473"/>
          <a:ext cx="11233248" cy="70647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363826039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1CD0BB94-F17E-404B-9220-0C49B95BC7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3954" y="0"/>
            <a:ext cx="17601389" cy="7761573"/>
          </a:xfrm>
          <a:prstGeom prst="rect">
            <a:avLst/>
          </a:prstGeom>
        </p:spPr>
      </p:pic>
      <p:graphicFrame>
        <p:nvGraphicFramePr>
          <p:cNvPr id="9" name="Tabla 8">
            <a:extLst>
              <a:ext uri="{FF2B5EF4-FFF2-40B4-BE49-F238E27FC236}">
                <a16:creationId xmlns:a16="http://schemas.microsoft.com/office/drawing/2014/main" id="{F683E824-3822-44C6-B932-F096F47CA2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2813535"/>
              </p:ext>
            </p:extLst>
          </p:nvPr>
        </p:nvGraphicFramePr>
        <p:xfrm>
          <a:off x="9079364" y="8019481"/>
          <a:ext cx="6207528" cy="2947163"/>
        </p:xfrm>
        <a:graphic>
          <a:graphicData uri="http://schemas.openxmlformats.org/drawingml/2006/table">
            <a:tbl>
              <a:tblPr firstRow="1" firstCol="1" bandRow="1"/>
              <a:tblGrid>
                <a:gridCol w="1837477">
                  <a:extLst>
                    <a:ext uri="{9D8B030D-6E8A-4147-A177-3AD203B41FA5}">
                      <a16:colId xmlns:a16="http://schemas.microsoft.com/office/drawing/2014/main" val="2168517645"/>
                    </a:ext>
                  </a:extLst>
                </a:gridCol>
                <a:gridCol w="2079250">
                  <a:extLst>
                    <a:ext uri="{9D8B030D-6E8A-4147-A177-3AD203B41FA5}">
                      <a16:colId xmlns:a16="http://schemas.microsoft.com/office/drawing/2014/main" val="4077299521"/>
                    </a:ext>
                  </a:extLst>
                </a:gridCol>
                <a:gridCol w="2290801">
                  <a:extLst>
                    <a:ext uri="{9D8B030D-6E8A-4147-A177-3AD203B41FA5}">
                      <a16:colId xmlns:a16="http://schemas.microsoft.com/office/drawing/2014/main" val="2288025389"/>
                    </a:ext>
                  </a:extLst>
                </a:gridCol>
              </a:tblGrid>
              <a:tr h="8425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Año</a:t>
                      </a:r>
                      <a:endParaRPr lang="es-CL" sz="2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7160" marR="13716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Tratamiento</a:t>
                      </a:r>
                      <a:endParaRPr lang="es-CL" sz="2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7160" marR="13716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Daño Russet (%)</a:t>
                      </a:r>
                      <a:endParaRPr lang="es-CL" sz="2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7160" marR="13716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656060"/>
                  </a:ext>
                </a:extLst>
              </a:tr>
              <a:tr h="5947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2017</a:t>
                      </a:r>
                      <a:endParaRPr lang="es-CL" sz="2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7160" marR="13716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T1</a:t>
                      </a:r>
                      <a:endParaRPr lang="es-CL" sz="2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7160" marR="13716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endParaRPr lang="es-CL" sz="2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7160" marR="13716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59390905"/>
                  </a:ext>
                </a:extLst>
              </a:tr>
              <a:tr h="50329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2017</a:t>
                      </a:r>
                      <a:endParaRPr lang="es-CL" sz="2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7160" marR="13716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T0</a:t>
                      </a:r>
                      <a:endParaRPr lang="es-CL" sz="2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7160" marR="13716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47</a:t>
                      </a:r>
                      <a:endParaRPr lang="es-CL" sz="2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7160" marR="13716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72854240"/>
                  </a:ext>
                </a:extLst>
              </a:tr>
              <a:tr h="50329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2018</a:t>
                      </a:r>
                      <a:endParaRPr lang="es-CL" sz="2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7160" marR="13716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T1</a:t>
                      </a:r>
                      <a:endParaRPr lang="es-CL" sz="2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7160" marR="13716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17,5</a:t>
                      </a:r>
                      <a:endParaRPr lang="es-CL" sz="2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7160" marR="13716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6949805"/>
                  </a:ext>
                </a:extLst>
              </a:tr>
              <a:tr h="50329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2018</a:t>
                      </a:r>
                      <a:endParaRPr lang="es-CL" sz="2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7160" marR="13716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T0</a:t>
                      </a:r>
                      <a:endParaRPr lang="es-CL" sz="2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7160" marR="13716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</a:t>
                      </a:r>
                      <a:endParaRPr lang="es-CL" sz="2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7160" marR="13716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5977355"/>
                  </a:ext>
                </a:extLst>
              </a:tr>
            </a:tbl>
          </a:graphicData>
        </a:graphic>
      </p:graphicFrame>
      <p:sp>
        <p:nvSpPr>
          <p:cNvPr id="10" name="Rectángulo 9">
            <a:extLst>
              <a:ext uri="{FF2B5EF4-FFF2-40B4-BE49-F238E27FC236}">
                <a16:creationId xmlns:a16="http://schemas.microsoft.com/office/drawing/2014/main" id="{93A90584-EDA2-4726-AD95-DF8E74A7AC94}"/>
              </a:ext>
            </a:extLst>
          </p:cNvPr>
          <p:cNvSpPr/>
          <p:nvPr/>
        </p:nvSpPr>
        <p:spPr>
          <a:xfrm>
            <a:off x="5423248" y="11097972"/>
            <a:ext cx="1468963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2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Tabla2 . Evaluación porcentual del daño por Russet durante las temporadas 2017 y 2018.  T1: cubierta plástica y T0: sin cubierta plástica.</a:t>
            </a:r>
            <a:endParaRPr lang="es-CL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838449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05191" y="0"/>
            <a:ext cx="1776326" cy="3000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65268" y="12144413"/>
            <a:ext cx="2325940" cy="1247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835A29F6-7C44-4485-8F32-824E0E1ABC00}"/>
              </a:ext>
            </a:extLst>
          </p:cNvPr>
          <p:cNvSpPr txBox="1"/>
          <p:nvPr/>
        </p:nvSpPr>
        <p:spPr>
          <a:xfrm>
            <a:off x="5896992" y="1726120"/>
            <a:ext cx="11623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4000" u="sng" dirty="0">
                <a:latin typeface="Arial" panose="020B0604020202020204" pitchFamily="34" charset="0"/>
                <a:cs typeface="Arial" panose="020B0604020202020204" pitchFamily="34" charset="0"/>
              </a:rPr>
              <a:t>Estrategia 2: Mulch plástico sobre camellón.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40725A69-9637-47AA-8708-D6ABE3C893F3}"/>
              </a:ext>
            </a:extLst>
          </p:cNvPr>
          <p:cNvSpPr txBox="1"/>
          <p:nvPr/>
        </p:nvSpPr>
        <p:spPr>
          <a:xfrm>
            <a:off x="11452611" y="3652015"/>
            <a:ext cx="952436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es-CL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just">
              <a:buFontTx/>
              <a:buChar char="-"/>
            </a:pPr>
            <a:r>
              <a:rPr lang="es-CL" sz="3200" dirty="0">
                <a:latin typeface="Arial" panose="020B0604020202020204" pitchFamily="34" charset="0"/>
                <a:cs typeface="Arial" panose="020B0604020202020204" pitchFamily="34" charset="0"/>
              </a:rPr>
              <a:t>Ahorro promedio de 13,85 % por concepto de evaporación (E).</a:t>
            </a:r>
          </a:p>
          <a:p>
            <a:pPr marL="571500" indent="-571500" algn="just">
              <a:buFontTx/>
              <a:buChar char="-"/>
            </a:pPr>
            <a:endParaRPr lang="es-CL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just">
              <a:buFontTx/>
              <a:buChar char="-"/>
            </a:pPr>
            <a:r>
              <a:rPr lang="es-CL" sz="3200" dirty="0">
                <a:latin typeface="Arial" panose="020B0604020202020204" pitchFamily="34" charset="0"/>
                <a:cs typeface="Arial" panose="020B0604020202020204" pitchFamily="34" charset="0"/>
              </a:rPr>
              <a:t>Uso  3 líneas de goteo goteros 2 L/h  (50 cm). </a:t>
            </a:r>
          </a:p>
          <a:p>
            <a:pPr marL="571500" indent="-571500" algn="just">
              <a:buFontTx/>
              <a:buChar char="-"/>
            </a:pPr>
            <a:endParaRPr lang="es-CL" sz="6000" dirty="0"/>
          </a:p>
          <a:p>
            <a:pPr algn="just"/>
            <a:endParaRPr lang="es-CL" sz="6000" dirty="0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779A864C-222C-41F3-9AAC-8880AA76DB0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65269" y="3652014"/>
            <a:ext cx="7587342" cy="5760000"/>
          </a:xfrm>
          <a:prstGeom prst="rect">
            <a:avLst/>
          </a:prstGeom>
        </p:spPr>
      </p:pic>
      <p:sp>
        <p:nvSpPr>
          <p:cNvPr id="12" name="Rectángulo 11">
            <a:extLst>
              <a:ext uri="{FF2B5EF4-FFF2-40B4-BE49-F238E27FC236}">
                <a16:creationId xmlns:a16="http://schemas.microsoft.com/office/drawing/2014/main" id="{406C6D03-A786-44A5-926D-FD71EB9A792E}"/>
              </a:ext>
            </a:extLst>
          </p:cNvPr>
          <p:cNvSpPr/>
          <p:nvPr/>
        </p:nvSpPr>
        <p:spPr>
          <a:xfrm>
            <a:off x="12480918" y="9197826"/>
            <a:ext cx="83418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2400" dirty="0">
                <a:latin typeface="Arial" panose="020B0604020202020204" pitchFamily="34" charset="0"/>
                <a:cs typeface="Arial" panose="020B0604020202020204" pitchFamily="34" charset="0"/>
              </a:rPr>
              <a:t>Tabla 2. Ahorro porcentual por evaporación directa de suelo en tratamiento con mulch plástico sobre camellón durante dos temporadas. </a:t>
            </a:r>
          </a:p>
        </p:txBody>
      </p:sp>
      <p:graphicFrame>
        <p:nvGraphicFramePr>
          <p:cNvPr id="2" name="Tabla 1"/>
          <p:cNvGraphicFramePr>
            <a:graphicFrameLocks noGrp="1"/>
          </p:cNvGraphicFramePr>
          <p:nvPr/>
        </p:nvGraphicFramePr>
        <p:xfrm>
          <a:off x="13632160" y="6569968"/>
          <a:ext cx="4608512" cy="2304252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23042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042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24596">
                <a:tc>
                  <a:txBody>
                    <a:bodyPr/>
                    <a:lstStyle/>
                    <a:p>
                      <a:pPr algn="ctr" fontAlgn="b"/>
                      <a:r>
                        <a:rPr lang="es-CL" sz="2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Temporada</a:t>
                      </a:r>
                      <a:endParaRPr lang="es-CL" sz="2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ET </a:t>
                      </a:r>
                      <a:r>
                        <a:rPr lang="es-CL" sz="2800" u="none" strike="noStrike" baseline="-25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T1</a:t>
                      </a:r>
                      <a:r>
                        <a:rPr lang="es-CL" sz="2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(%)</a:t>
                      </a:r>
                      <a:endParaRPr lang="es-CL" sz="2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0496">
                <a:tc>
                  <a:txBody>
                    <a:bodyPr/>
                    <a:lstStyle/>
                    <a:p>
                      <a:pPr algn="ctr" fontAlgn="b"/>
                      <a:r>
                        <a:rPr lang="es-CL" sz="2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s-CL" sz="2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10,73</a:t>
                      </a:r>
                      <a:endParaRPr lang="es-CL" sz="2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38664">
                <a:tc>
                  <a:txBody>
                    <a:bodyPr/>
                    <a:lstStyle/>
                    <a:p>
                      <a:pPr algn="ctr" fontAlgn="b"/>
                      <a:r>
                        <a:rPr lang="es-CL" sz="2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s-CL" sz="2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16,97</a:t>
                      </a:r>
                      <a:endParaRPr lang="es-CL" sz="2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0496">
                <a:tc>
                  <a:txBody>
                    <a:bodyPr/>
                    <a:lstStyle/>
                    <a:p>
                      <a:pPr algn="ctr" fontAlgn="b"/>
                      <a:r>
                        <a:rPr lang="es-CL" sz="2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Promedio</a:t>
                      </a:r>
                      <a:endParaRPr lang="es-CL" sz="2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13,85 </a:t>
                      </a:r>
                      <a:endParaRPr lang="es-CL" sz="2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07875110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772"/>
          <a:stretch/>
        </p:blipFill>
        <p:spPr bwMode="auto">
          <a:xfrm>
            <a:off x="3541717" y="0"/>
            <a:ext cx="20842283" cy="10371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2" name="Rectángulo"/>
          <p:cNvSpPr/>
          <p:nvPr/>
        </p:nvSpPr>
        <p:spPr>
          <a:xfrm>
            <a:off x="173" y="6423025"/>
            <a:ext cx="2053185" cy="3180133"/>
          </a:xfrm>
          <a:prstGeom prst="rect">
            <a:avLst/>
          </a:prstGeom>
          <a:solidFill>
            <a:srgbClr val="007469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33" name="Rectángulo"/>
          <p:cNvSpPr/>
          <p:nvPr/>
        </p:nvSpPr>
        <p:spPr>
          <a:xfrm>
            <a:off x="2330244" y="6423025"/>
            <a:ext cx="22071989" cy="3180133"/>
          </a:xfrm>
          <a:prstGeom prst="rect">
            <a:avLst/>
          </a:prstGeom>
          <a:solidFill>
            <a:srgbClr val="83B41C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34" name="DIAGNÓSTICO"/>
          <p:cNvSpPr txBox="1"/>
          <p:nvPr/>
        </p:nvSpPr>
        <p:spPr>
          <a:xfrm>
            <a:off x="12756082" y="7462302"/>
            <a:ext cx="11299568" cy="14875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r" defTabSz="457200">
              <a:defRPr sz="9000" b="0">
                <a:solidFill>
                  <a:srgbClr val="FFFFFF"/>
                </a:solidFill>
                <a:latin typeface="gobCL Heavy"/>
                <a:ea typeface="gobCL Heavy"/>
                <a:cs typeface="gobCL Heavy"/>
                <a:sym typeface="gobCL Heavy"/>
              </a:defRPr>
            </a:lvl1pPr>
          </a:lstStyle>
          <a:p>
            <a:r>
              <a:rPr lang="es-CL" dirty="0"/>
              <a:t>COMENTARIOS FINALES</a:t>
            </a:r>
            <a:endParaRPr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334" y="555439"/>
            <a:ext cx="3641290" cy="1588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91623409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4E0BC763-BB54-4512-99AA-ABD168439A10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579870" y="2648585"/>
            <a:ext cx="11224260" cy="841883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2">
            <a:extLst>
              <a:ext uri="{FF2B5EF4-FFF2-40B4-BE49-F238E27FC236}">
                <a16:creationId xmlns:a16="http://schemas.microsoft.com/office/drawing/2014/main" id="{BF3B9305-18BB-40C4-707F-45D9AD607A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641290" cy="1588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46083686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5CC4CCEE-B12C-40E9-844F-8562F9FE2A3B}"/>
              </a:ext>
            </a:extLst>
          </p:cNvPr>
          <p:cNvSpPr txBox="1">
            <a:spLocks/>
          </p:cNvSpPr>
          <p:nvPr/>
        </p:nvSpPr>
        <p:spPr>
          <a:xfrm>
            <a:off x="1196203" y="3381376"/>
            <a:ext cx="22051723" cy="8702676"/>
          </a:xfrm>
          <a:prstGeom prst="rect">
            <a:avLst/>
          </a:prstGeom>
        </p:spPr>
        <p:txBody>
          <a:bodyPr vert="horz" lIns="182880" tIns="91440" rIns="182880" bIns="9144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s-ES" sz="4800" b="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Hay un margen amplio para mejorar la eficiencia de riego en Chile, tanto en sistemas presurizados como superficiales.</a:t>
            </a:r>
          </a:p>
          <a:p>
            <a:pPr algn="l"/>
            <a:endParaRPr lang="es-ES" sz="4800" b="0" dirty="0">
              <a:solidFill>
                <a:srgbClr val="22222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4800" b="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Existen amplias falencias de capacitación en diferentes niveles de sistema agrícola: diseño, manejo, mantención y operación de riego.</a:t>
            </a:r>
          </a:p>
          <a:p>
            <a:endParaRPr lang="es-ES" sz="4800" b="0" dirty="0">
              <a:solidFill>
                <a:srgbClr val="22222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4800" b="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Investigación/transferencia nacional: especies y variedades requieren optimizar el manejo del riego, enfocado en calidad y rendimiento.</a:t>
            </a:r>
          </a:p>
          <a:p>
            <a:endParaRPr lang="es-ES" sz="4800" b="0" dirty="0">
              <a:solidFill>
                <a:srgbClr val="22222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4800" b="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Las cubiertas (techos o </a:t>
            </a:r>
            <a:r>
              <a:rPr lang="es-ES" sz="4800" b="0" dirty="0" err="1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mulch</a:t>
            </a:r>
            <a:r>
              <a:rPr lang="es-ES" sz="4800" b="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reducen el requerimiento de riego de los cultivos, con impactos sobre el rendimiento y calidad.</a:t>
            </a:r>
          </a:p>
          <a:p>
            <a:endParaRPr lang="es-ES" sz="4800" b="0" dirty="0">
              <a:solidFill>
                <a:srgbClr val="22222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es-CL" sz="4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Imagen 2">
            <a:extLst>
              <a:ext uri="{FF2B5EF4-FFF2-40B4-BE49-F238E27FC236}">
                <a16:creationId xmlns:a16="http://schemas.microsoft.com/office/drawing/2014/main" id="{5FA4932C-7669-40D5-A7CB-EC2A2C10E6E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5000"/>
          <a:stretch/>
        </p:blipFill>
        <p:spPr>
          <a:xfrm>
            <a:off x="0" y="12832734"/>
            <a:ext cx="24384000" cy="549052"/>
          </a:xfrm>
          <a:prstGeom prst="rect">
            <a:avLst/>
          </a:prstGeom>
        </p:spPr>
      </p:pic>
      <p:pic>
        <p:nvPicPr>
          <p:cNvPr id="6" name="Imagen 4">
            <a:extLst>
              <a:ext uri="{FF2B5EF4-FFF2-40B4-BE49-F238E27FC236}">
                <a16:creationId xmlns:a16="http://schemas.microsoft.com/office/drawing/2014/main" id="{FCB97C53-7C13-4997-84FE-250EB0D54B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0"/>
            <a:ext cx="1449422" cy="2375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9702173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" name="Rectángulo"/>
          <p:cNvSpPr/>
          <p:nvPr/>
        </p:nvSpPr>
        <p:spPr>
          <a:xfrm>
            <a:off x="5526" y="13187216"/>
            <a:ext cx="1533217" cy="546101"/>
          </a:xfrm>
          <a:prstGeom prst="rect">
            <a:avLst/>
          </a:prstGeom>
          <a:solidFill>
            <a:srgbClr val="007469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72" name="Rectángulo"/>
          <p:cNvSpPr/>
          <p:nvPr/>
        </p:nvSpPr>
        <p:spPr>
          <a:xfrm>
            <a:off x="1714501" y="13187216"/>
            <a:ext cx="22658236" cy="528785"/>
          </a:xfrm>
          <a:prstGeom prst="rect">
            <a:avLst/>
          </a:prstGeom>
          <a:solidFill>
            <a:srgbClr val="83B41C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pic>
        <p:nvPicPr>
          <p:cNvPr id="2050" name="Picture 2" descr="C:\Users\Andrea8772\Desktop\INIA 2020\02. NORMAS GRÁFICAS 2020\05. Productos 2020\04. PPT\Foto nubes en baja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742"/>
          <a:stretch/>
        </p:blipFill>
        <p:spPr bwMode="auto">
          <a:xfrm>
            <a:off x="2254798" y="-961292"/>
            <a:ext cx="21577642" cy="1037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334" y="555439"/>
            <a:ext cx="3641290" cy="1588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2 Título">
            <a:extLst>
              <a:ext uri="{FF2B5EF4-FFF2-40B4-BE49-F238E27FC236}">
                <a16:creationId xmlns:a16="http://schemas.microsoft.com/office/drawing/2014/main" id="{118A5FAC-2357-3FC0-E65A-AAADF8EB91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990330" y="3595049"/>
            <a:ext cx="16459200" cy="2286000"/>
          </a:xfrm>
        </p:spPr>
        <p:txBody>
          <a:bodyPr>
            <a:normAutofit/>
          </a:bodyPr>
          <a:lstStyle/>
          <a:p>
            <a:r>
              <a:rPr lang="es-CL" sz="6000" dirty="0"/>
              <a:t>Gracias….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B262013C-B256-5218-5D17-C50E86565ADB}"/>
              </a:ext>
            </a:extLst>
          </p:cNvPr>
          <p:cNvSpPr txBox="1"/>
          <p:nvPr/>
        </p:nvSpPr>
        <p:spPr>
          <a:xfrm>
            <a:off x="8447585" y="7722097"/>
            <a:ext cx="13969550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CL" sz="4000" dirty="0">
                <a:solidFill>
                  <a:srgbClr val="435F4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Alejandro Antúnez Barría </a:t>
            </a:r>
          </a:p>
          <a:p>
            <a:pPr algn="ctr"/>
            <a:r>
              <a:rPr lang="es-CL" sz="4000" dirty="0">
                <a:solidFill>
                  <a:srgbClr val="435F4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Ing. Agr. </a:t>
            </a:r>
            <a:r>
              <a:rPr lang="es-CL" sz="4000" dirty="0" err="1">
                <a:solidFill>
                  <a:srgbClr val="435F4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Ph</a:t>
            </a:r>
            <a:r>
              <a:rPr lang="es-CL" sz="4000" dirty="0">
                <a:solidFill>
                  <a:srgbClr val="435F4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 D.</a:t>
            </a:r>
          </a:p>
          <a:p>
            <a:r>
              <a:rPr lang="es-CL" sz="4000" dirty="0">
                <a:solidFill>
                  <a:srgbClr val="435F4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Investigador INIA La Platina</a:t>
            </a:r>
          </a:p>
          <a:p>
            <a:r>
              <a:rPr lang="es-CL" sz="4000" dirty="0">
                <a:solidFill>
                  <a:srgbClr val="435F4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aantunezb@inia.cl</a:t>
            </a: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379D7C4-3C7F-4E6D-B406-95BF39F05B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4020799" y="4514851"/>
            <a:ext cx="7156450" cy="4431982"/>
          </a:xfrm>
        </p:spPr>
        <p:txBody>
          <a:bodyPr>
            <a:normAutofit fontScale="92500" lnSpcReduction="10000"/>
          </a:bodyPr>
          <a:lstStyle/>
          <a:p>
            <a:r>
              <a:rPr lang="es-ES" sz="4800" dirty="0"/>
              <a:t>La resistencia a la penetración alcanza valores cercanos a los 2 MPa a los 30 centímetros, lo que limitaría el crecimiento de raíces.</a:t>
            </a:r>
            <a:endParaRPr lang="es-CL" sz="4800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21E5BC41-5890-40D8-B642-96566D0102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9100" y="450202"/>
            <a:ext cx="9601200" cy="12438308"/>
          </a:xfrm>
          <a:prstGeom prst="rect">
            <a:avLst/>
          </a:prstGeom>
        </p:spPr>
      </p:pic>
      <p:pic>
        <p:nvPicPr>
          <p:cNvPr id="2" name="Picture 2">
            <a:extLst>
              <a:ext uri="{FF2B5EF4-FFF2-40B4-BE49-F238E27FC236}">
                <a16:creationId xmlns:a16="http://schemas.microsoft.com/office/drawing/2014/main" id="{13741E26-10CC-B0F6-A6EB-A30CAD927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641290" cy="1588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96535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F018F4D-312E-496E-8B76-098E186394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29100" y="758827"/>
            <a:ext cx="15925800" cy="861774"/>
          </a:xfrm>
        </p:spPr>
        <p:txBody>
          <a:bodyPr>
            <a:normAutofit fontScale="90000"/>
          </a:bodyPr>
          <a:lstStyle/>
          <a:p>
            <a:r>
              <a:rPr lang="es-CL" sz="5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C.E. Limitante Tomate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40B991AF-C4F1-4636-9AD2-19DAEF4C11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0799" y="2779444"/>
            <a:ext cx="13490710" cy="804095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2026279-CDB9-89E7-0FA2-9CD5E2BF3A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641290" cy="1588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709631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1">
            <a:extLst>
              <a:ext uri="{FF2B5EF4-FFF2-40B4-BE49-F238E27FC236}">
                <a16:creationId xmlns:a16="http://schemas.microsoft.com/office/drawing/2014/main" id="{8C31254F-C800-453E-A691-97B912A88043}"/>
              </a:ext>
            </a:extLst>
          </p:cNvPr>
          <p:cNvSpPr txBox="1">
            <a:spLocks/>
          </p:cNvSpPr>
          <p:nvPr/>
        </p:nvSpPr>
        <p:spPr bwMode="auto">
          <a:xfrm>
            <a:off x="3962400" y="10741182"/>
            <a:ext cx="18732500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200" b="0" i="0">
                <a:solidFill>
                  <a:srgbClr val="006633"/>
                </a:solidFill>
                <a:latin typeface="Garamond"/>
                <a:ea typeface="+mj-ea"/>
                <a:cs typeface="Garamond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2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2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2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2"/>
                </a:solidFill>
                <a:latin typeface="Calibri" pitchFamily="34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2"/>
                </a:solidFill>
                <a:latin typeface="Calibri" pitchFamily="34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2"/>
                </a:solidFill>
                <a:latin typeface="Calibri" pitchFamily="34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2"/>
                </a:solidFill>
                <a:latin typeface="Calibri" pitchFamily="34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2"/>
                </a:solidFill>
                <a:latin typeface="Calibri" pitchFamily="34" charset="0"/>
              </a:defRPr>
            </a:lvl9pPr>
          </a:lstStyle>
          <a:p>
            <a:pPr algn="just"/>
            <a:r>
              <a:rPr lang="es-ES" sz="4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C.E. Límite 2,0 </a:t>
            </a:r>
            <a:r>
              <a:rPr lang="es-ES" sz="4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dS</a:t>
            </a:r>
            <a:r>
              <a:rPr lang="es-ES" sz="4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/m</a:t>
            </a:r>
          </a:p>
          <a:p>
            <a:pPr algn="just"/>
            <a:r>
              <a:rPr lang="es-ES" sz="4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Dreal</a:t>
            </a:r>
            <a:r>
              <a:rPr lang="es-ES" sz="4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menor a 2,65 g/cm</a:t>
            </a:r>
            <a:r>
              <a:rPr lang="es-ES" sz="4000" baseline="30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s-ES" sz="4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Refleja adición de M.O. al suelo</a:t>
            </a:r>
          </a:p>
          <a:p>
            <a:pPr algn="just"/>
            <a:r>
              <a:rPr lang="es-ES" sz="4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 Límite: 	1,4 g/cm</a:t>
            </a:r>
            <a:r>
              <a:rPr lang="es-ES" sz="4000" baseline="30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s-ES" sz="4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Franco y Franco Limoso</a:t>
            </a:r>
          </a:p>
          <a:p>
            <a:pPr algn="just"/>
            <a:r>
              <a:rPr lang="es-ES" sz="4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     1,5 g/cm</a:t>
            </a:r>
            <a:r>
              <a:rPr lang="es-ES" sz="4000" baseline="30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s-ES" sz="4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Franco arenoso </a:t>
            </a:r>
            <a:endParaRPr lang="es-CL" sz="4000" dirty="0"/>
          </a:p>
        </p:txBody>
      </p:sp>
      <p:graphicFrame>
        <p:nvGraphicFramePr>
          <p:cNvPr id="3" name="Tabla 2">
            <a:extLst>
              <a:ext uri="{FF2B5EF4-FFF2-40B4-BE49-F238E27FC236}">
                <a16:creationId xmlns:a16="http://schemas.microsoft.com/office/drawing/2014/main" id="{2AD51F58-4B36-4B90-A739-4A57E82E5FC9}"/>
              </a:ext>
            </a:extLst>
          </p:cNvPr>
          <p:cNvGraphicFramePr>
            <a:graphicFrameLocks noGrp="1"/>
          </p:cNvGraphicFramePr>
          <p:nvPr/>
        </p:nvGraphicFramePr>
        <p:xfrm>
          <a:off x="4322618" y="858982"/>
          <a:ext cx="15565577" cy="950422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803001">
                  <a:extLst>
                    <a:ext uri="{9D8B030D-6E8A-4147-A177-3AD203B41FA5}">
                      <a16:colId xmlns:a16="http://schemas.microsoft.com/office/drawing/2014/main" val="1204125873"/>
                    </a:ext>
                  </a:extLst>
                </a:gridCol>
                <a:gridCol w="1005749">
                  <a:extLst>
                    <a:ext uri="{9D8B030D-6E8A-4147-A177-3AD203B41FA5}">
                      <a16:colId xmlns:a16="http://schemas.microsoft.com/office/drawing/2014/main" val="2451508512"/>
                    </a:ext>
                  </a:extLst>
                </a:gridCol>
                <a:gridCol w="1005749">
                  <a:extLst>
                    <a:ext uri="{9D8B030D-6E8A-4147-A177-3AD203B41FA5}">
                      <a16:colId xmlns:a16="http://schemas.microsoft.com/office/drawing/2014/main" val="1545460472"/>
                    </a:ext>
                  </a:extLst>
                </a:gridCol>
                <a:gridCol w="1100040">
                  <a:extLst>
                    <a:ext uri="{9D8B030D-6E8A-4147-A177-3AD203B41FA5}">
                      <a16:colId xmlns:a16="http://schemas.microsoft.com/office/drawing/2014/main" val="1345648600"/>
                    </a:ext>
                  </a:extLst>
                </a:gridCol>
                <a:gridCol w="2388660">
                  <a:extLst>
                    <a:ext uri="{9D8B030D-6E8A-4147-A177-3AD203B41FA5}">
                      <a16:colId xmlns:a16="http://schemas.microsoft.com/office/drawing/2014/main" val="1110780582"/>
                    </a:ext>
                  </a:extLst>
                </a:gridCol>
                <a:gridCol w="1296479">
                  <a:extLst>
                    <a:ext uri="{9D8B030D-6E8A-4147-A177-3AD203B41FA5}">
                      <a16:colId xmlns:a16="http://schemas.microsoft.com/office/drawing/2014/main" val="3921428097"/>
                    </a:ext>
                  </a:extLst>
                </a:gridCol>
                <a:gridCol w="1194329">
                  <a:extLst>
                    <a:ext uri="{9D8B030D-6E8A-4147-A177-3AD203B41FA5}">
                      <a16:colId xmlns:a16="http://schemas.microsoft.com/office/drawing/2014/main" val="609886118"/>
                    </a:ext>
                  </a:extLst>
                </a:gridCol>
                <a:gridCol w="1885785">
                  <a:extLst>
                    <a:ext uri="{9D8B030D-6E8A-4147-A177-3AD203B41FA5}">
                      <a16:colId xmlns:a16="http://schemas.microsoft.com/office/drawing/2014/main" val="1132751399"/>
                    </a:ext>
                  </a:extLst>
                </a:gridCol>
                <a:gridCol w="1885785">
                  <a:extLst>
                    <a:ext uri="{9D8B030D-6E8A-4147-A177-3AD203B41FA5}">
                      <a16:colId xmlns:a16="http://schemas.microsoft.com/office/drawing/2014/main" val="2760696229"/>
                    </a:ext>
                  </a:extLst>
                </a:gridCol>
              </a:tblGrid>
              <a:tr h="839116">
                <a:tc>
                  <a:txBody>
                    <a:bodyPr/>
                    <a:lstStyle/>
                    <a:p>
                      <a:pPr algn="ctr" fontAlgn="b"/>
                      <a:r>
                        <a:rPr lang="es-CL" sz="2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Caso</a:t>
                      </a:r>
                      <a:endParaRPr lang="es-CL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9050" marR="19050" marT="190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arena</a:t>
                      </a:r>
                      <a:endParaRPr lang="es-CL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9050" marR="19050" marT="190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Limo</a:t>
                      </a:r>
                      <a:endParaRPr lang="es-CL" sz="2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9050" marR="19050" marT="190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Arcilla</a:t>
                      </a:r>
                      <a:endParaRPr lang="es-CL" sz="2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9050" marR="19050" marT="190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Textura</a:t>
                      </a:r>
                      <a:endParaRPr lang="es-CL" sz="2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9050" marR="19050" marT="190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</a:t>
                      </a:r>
                      <a:endParaRPr lang="es-CL" sz="2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9050" marR="19050" marT="190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</a:t>
                      </a:r>
                      <a:endParaRPr lang="es-CL" sz="2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9050" marR="19050" marT="190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</a:t>
                      </a:r>
                      <a:endParaRPr lang="es-CL" sz="2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9050" marR="19050" marT="190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Dreal</a:t>
                      </a:r>
                      <a:endParaRPr lang="es-CL" sz="2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9050" marR="19050" marT="19050" marB="0" anchor="b"/>
                </a:tc>
                <a:extLst>
                  <a:ext uri="{0D108BD9-81ED-4DB2-BD59-A6C34878D82A}">
                    <a16:rowId xmlns:a16="http://schemas.microsoft.com/office/drawing/2014/main" val="814300684"/>
                  </a:ext>
                </a:extLst>
              </a:tr>
              <a:tr h="1229552">
                <a:tc>
                  <a:txBody>
                    <a:bodyPr/>
                    <a:lstStyle/>
                    <a:p>
                      <a:pPr algn="ctr" fontAlgn="b"/>
                      <a:r>
                        <a:rPr lang="es-CL" sz="2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CL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9050" marR="19050" marT="190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(%)</a:t>
                      </a:r>
                      <a:endParaRPr lang="es-CL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9050" marR="19050" marT="190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(%)</a:t>
                      </a:r>
                      <a:endParaRPr lang="es-CL" sz="2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9050" marR="19050" marT="190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(%)</a:t>
                      </a:r>
                      <a:endParaRPr lang="es-CL" sz="2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9050" marR="19050" marT="190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USDA</a:t>
                      </a:r>
                      <a:endParaRPr lang="es-CL" sz="2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9050" marR="19050" marT="190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 agua</a:t>
                      </a:r>
                      <a:endParaRPr lang="es-CL" sz="2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9050" marR="19050" marT="190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(dS/m)</a:t>
                      </a:r>
                      <a:endParaRPr lang="es-CL" sz="2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9050" marR="19050" marT="190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(g/cm3)</a:t>
                      </a:r>
                      <a:endParaRPr lang="es-CL" sz="2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9050" marR="19050" marT="190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(g/cm3)</a:t>
                      </a:r>
                      <a:endParaRPr lang="es-CL" sz="2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9050" marR="19050" marT="19050" marB="0" anchor="b"/>
                </a:tc>
                <a:extLst>
                  <a:ext uri="{0D108BD9-81ED-4DB2-BD59-A6C34878D82A}">
                    <a16:rowId xmlns:a16="http://schemas.microsoft.com/office/drawing/2014/main" val="307821573"/>
                  </a:ext>
                </a:extLst>
              </a:tr>
              <a:tr h="839116">
                <a:tc>
                  <a:txBody>
                    <a:bodyPr/>
                    <a:lstStyle/>
                    <a:p>
                      <a:pPr algn="ctr" fontAlgn="b"/>
                      <a:r>
                        <a:rPr lang="es-CL" sz="2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  <a:endParaRPr lang="es-CL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9050" marR="19050" marT="190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49.5</a:t>
                      </a:r>
                      <a:endParaRPr lang="es-CL" sz="2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9050" marR="19050" marT="190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35.2</a:t>
                      </a:r>
                      <a:endParaRPr lang="es-CL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9050" marR="19050" marT="190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15.3</a:t>
                      </a:r>
                      <a:endParaRPr lang="es-CL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9050" marR="19050" marT="190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Franco</a:t>
                      </a:r>
                      <a:endParaRPr lang="es-CL" sz="2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9050" marR="19050" marT="190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7.21</a:t>
                      </a:r>
                      <a:endParaRPr lang="es-CL" sz="2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9050" marR="19050" marT="190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40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3.08</a:t>
                      </a:r>
                      <a:endParaRPr lang="es-CL" sz="24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9050" marR="19050" marT="190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1.29</a:t>
                      </a:r>
                      <a:endParaRPr lang="es-CL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9050" marR="19050" marT="190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2.32</a:t>
                      </a:r>
                      <a:endParaRPr lang="es-CL" sz="2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9050" marR="19050" marT="19050" marB="0" anchor="b"/>
                </a:tc>
                <a:extLst>
                  <a:ext uri="{0D108BD9-81ED-4DB2-BD59-A6C34878D82A}">
                    <a16:rowId xmlns:a16="http://schemas.microsoft.com/office/drawing/2014/main" val="1131952211"/>
                  </a:ext>
                </a:extLst>
              </a:tr>
              <a:tr h="1229552">
                <a:tc>
                  <a:txBody>
                    <a:bodyPr/>
                    <a:lstStyle/>
                    <a:p>
                      <a:pPr algn="ctr" fontAlgn="b"/>
                      <a:r>
                        <a:rPr lang="es-CL" sz="2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s-CL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9050" marR="19050" marT="190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57.7</a:t>
                      </a:r>
                      <a:endParaRPr lang="es-CL" sz="2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9050" marR="19050" marT="190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29.6</a:t>
                      </a:r>
                      <a:endParaRPr lang="es-CL" sz="2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9050" marR="19050" marT="190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12.7</a:t>
                      </a:r>
                      <a:endParaRPr lang="es-CL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9050" marR="19050" marT="190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Franco arenoso</a:t>
                      </a:r>
                      <a:endParaRPr lang="es-CL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9050" marR="19050" marT="190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7.49</a:t>
                      </a:r>
                      <a:endParaRPr lang="es-CL" sz="2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9050" marR="19050" marT="190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0.79</a:t>
                      </a:r>
                      <a:endParaRPr lang="es-CL" sz="2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9050" marR="19050" marT="190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1.49</a:t>
                      </a:r>
                      <a:endParaRPr lang="es-CL" sz="2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9050" marR="19050" marT="190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2.38</a:t>
                      </a:r>
                      <a:endParaRPr lang="es-CL" sz="2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9050" marR="19050" marT="19050" marB="0" anchor="b"/>
                </a:tc>
                <a:extLst>
                  <a:ext uri="{0D108BD9-81ED-4DB2-BD59-A6C34878D82A}">
                    <a16:rowId xmlns:a16="http://schemas.microsoft.com/office/drawing/2014/main" val="4255079113"/>
                  </a:ext>
                </a:extLst>
              </a:tr>
              <a:tr h="839116">
                <a:tc>
                  <a:txBody>
                    <a:bodyPr/>
                    <a:lstStyle/>
                    <a:p>
                      <a:pPr algn="ctr" fontAlgn="b"/>
                      <a:r>
                        <a:rPr lang="es-CL" sz="2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s-CL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9050" marR="19050" marT="190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41.7</a:t>
                      </a:r>
                      <a:endParaRPr lang="es-CL" sz="2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9050" marR="19050" marT="190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39.5</a:t>
                      </a:r>
                      <a:endParaRPr lang="es-CL" sz="2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9050" marR="19050" marT="190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18.8</a:t>
                      </a:r>
                      <a:endParaRPr lang="es-CL" sz="2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9050" marR="19050" marT="190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Franco</a:t>
                      </a:r>
                      <a:endParaRPr lang="es-CL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9050" marR="19050" marT="190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7.34</a:t>
                      </a:r>
                      <a:endParaRPr lang="es-CL" sz="2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9050" marR="19050" marT="190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0.76</a:t>
                      </a:r>
                      <a:endParaRPr lang="es-CL" sz="2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9050" marR="19050" marT="190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1.27</a:t>
                      </a:r>
                      <a:endParaRPr lang="es-CL" sz="2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9050" marR="19050" marT="190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2.31</a:t>
                      </a:r>
                      <a:endParaRPr lang="es-CL" sz="2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9050" marR="19050" marT="19050" marB="0" anchor="b"/>
                </a:tc>
                <a:extLst>
                  <a:ext uri="{0D108BD9-81ED-4DB2-BD59-A6C34878D82A}">
                    <a16:rowId xmlns:a16="http://schemas.microsoft.com/office/drawing/2014/main" val="1637489174"/>
                  </a:ext>
                </a:extLst>
              </a:tr>
              <a:tr h="1229552">
                <a:tc>
                  <a:txBody>
                    <a:bodyPr/>
                    <a:lstStyle/>
                    <a:p>
                      <a:pPr algn="ctr" fontAlgn="b"/>
                      <a:r>
                        <a:rPr lang="es-CL" sz="2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s-CL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9050" marR="19050" marT="190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60.4</a:t>
                      </a:r>
                      <a:endParaRPr lang="es-CL" sz="2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9050" marR="19050" marT="190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25.3</a:t>
                      </a:r>
                      <a:endParaRPr lang="es-CL" sz="2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9050" marR="19050" marT="190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14.3</a:t>
                      </a:r>
                      <a:endParaRPr lang="es-CL" sz="2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9050" marR="19050" marT="190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Franco arenoso</a:t>
                      </a:r>
                      <a:endParaRPr lang="es-CL" sz="2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9050" marR="19050" marT="190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7.16</a:t>
                      </a:r>
                      <a:endParaRPr lang="es-CL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9050" marR="19050" marT="190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0.23</a:t>
                      </a:r>
                      <a:endParaRPr lang="es-CL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9050" marR="19050" marT="190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1.50</a:t>
                      </a:r>
                      <a:endParaRPr lang="es-CL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9050" marR="19050" marT="190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2.37</a:t>
                      </a:r>
                      <a:endParaRPr lang="es-CL" sz="2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9050" marR="19050" marT="19050" marB="0" anchor="b"/>
                </a:tc>
                <a:extLst>
                  <a:ext uri="{0D108BD9-81ED-4DB2-BD59-A6C34878D82A}">
                    <a16:rowId xmlns:a16="http://schemas.microsoft.com/office/drawing/2014/main" val="2454971697"/>
                  </a:ext>
                </a:extLst>
              </a:tr>
              <a:tr h="1229552">
                <a:tc>
                  <a:txBody>
                    <a:bodyPr/>
                    <a:lstStyle/>
                    <a:p>
                      <a:pPr algn="ctr" fontAlgn="b"/>
                      <a:r>
                        <a:rPr lang="es-CL" sz="2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3A</a:t>
                      </a:r>
                      <a:endParaRPr lang="es-CL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9050" marR="19050" marT="190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</a:t>
                      </a:r>
                      <a:endParaRPr lang="es-CL" sz="2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9050" marR="19050" marT="190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54.3</a:t>
                      </a:r>
                      <a:endParaRPr lang="es-CL" sz="2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9050" marR="19050" marT="190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22.7</a:t>
                      </a:r>
                      <a:endParaRPr lang="es-CL" sz="2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9050" marR="19050" marT="190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Franco Limoso</a:t>
                      </a:r>
                      <a:endParaRPr lang="es-CL" sz="2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9050" marR="19050" marT="190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6.33</a:t>
                      </a:r>
                      <a:endParaRPr lang="es-CL" sz="2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9050" marR="19050" marT="190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40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2.31</a:t>
                      </a:r>
                      <a:endParaRPr lang="es-CL" sz="24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9050" marR="19050" marT="190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1.30</a:t>
                      </a:r>
                      <a:endParaRPr lang="es-CL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9050" marR="19050" marT="190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2.31</a:t>
                      </a:r>
                      <a:endParaRPr lang="es-CL" sz="2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9050" marR="19050" marT="19050" marB="0" anchor="b"/>
                </a:tc>
                <a:extLst>
                  <a:ext uri="{0D108BD9-81ED-4DB2-BD59-A6C34878D82A}">
                    <a16:rowId xmlns:a16="http://schemas.microsoft.com/office/drawing/2014/main" val="4120260614"/>
                  </a:ext>
                </a:extLst>
              </a:tr>
              <a:tr h="1229552">
                <a:tc>
                  <a:txBody>
                    <a:bodyPr/>
                    <a:lstStyle/>
                    <a:p>
                      <a:pPr algn="ctr" fontAlgn="b"/>
                      <a:r>
                        <a:rPr lang="es-CL" sz="2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3B</a:t>
                      </a:r>
                      <a:endParaRPr lang="es-CL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9050" marR="19050" marT="190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25.3</a:t>
                      </a:r>
                      <a:endParaRPr lang="es-CL" sz="2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9050" marR="19050" marT="190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48.9</a:t>
                      </a:r>
                      <a:endParaRPr lang="es-CL" sz="2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9050" marR="19050" marT="190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25.8</a:t>
                      </a:r>
                      <a:endParaRPr lang="es-CL" sz="2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9050" marR="19050" marT="190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Franco Limoso</a:t>
                      </a:r>
                      <a:endParaRPr lang="es-CL" sz="2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9050" marR="19050" marT="190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6.89</a:t>
                      </a:r>
                      <a:endParaRPr lang="es-CL" sz="2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9050" marR="19050" marT="190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40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2.84</a:t>
                      </a:r>
                      <a:endParaRPr lang="es-CL" sz="24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9050" marR="19050" marT="190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1.42</a:t>
                      </a:r>
                      <a:endParaRPr lang="es-CL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9050" marR="19050" marT="190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2.24</a:t>
                      </a:r>
                      <a:endParaRPr lang="es-CL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9050" marR="19050" marT="19050" marB="0" anchor="b"/>
                </a:tc>
                <a:extLst>
                  <a:ext uri="{0D108BD9-81ED-4DB2-BD59-A6C34878D82A}">
                    <a16:rowId xmlns:a16="http://schemas.microsoft.com/office/drawing/2014/main" val="2918654753"/>
                  </a:ext>
                </a:extLst>
              </a:tr>
              <a:tr h="839116">
                <a:tc>
                  <a:txBody>
                    <a:bodyPr/>
                    <a:lstStyle/>
                    <a:p>
                      <a:pPr algn="ctr" fontAlgn="b"/>
                      <a:r>
                        <a:rPr lang="es-CL" sz="2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  <a:endParaRPr lang="es-CL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9050" marR="19050" marT="190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46.8</a:t>
                      </a:r>
                      <a:endParaRPr lang="es-CL" sz="2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9050" marR="19050" marT="190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36.9</a:t>
                      </a:r>
                      <a:endParaRPr lang="es-CL" sz="2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9050" marR="19050" marT="190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16.3</a:t>
                      </a:r>
                      <a:endParaRPr lang="es-CL" sz="2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9050" marR="19050" marT="190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Franco</a:t>
                      </a:r>
                      <a:endParaRPr lang="es-CL" sz="2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9050" marR="19050" marT="190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7.02</a:t>
                      </a:r>
                      <a:endParaRPr lang="es-CL" sz="2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9050" marR="19050" marT="190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1.97</a:t>
                      </a:r>
                      <a:endParaRPr lang="es-CL" sz="2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9050" marR="19050" marT="190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1.43</a:t>
                      </a:r>
                      <a:endParaRPr lang="es-CL" sz="2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9050" marR="19050" marT="190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2.37</a:t>
                      </a:r>
                      <a:endParaRPr lang="es-CL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9050" marR="19050" marT="19050" marB="0" anchor="b"/>
                </a:tc>
                <a:extLst>
                  <a:ext uri="{0D108BD9-81ED-4DB2-BD59-A6C34878D82A}">
                    <a16:rowId xmlns:a16="http://schemas.microsoft.com/office/drawing/2014/main" val="1343225631"/>
                  </a:ext>
                </a:extLst>
              </a:tr>
            </a:tbl>
          </a:graphicData>
        </a:graphic>
      </p:graphicFrame>
      <p:pic>
        <p:nvPicPr>
          <p:cNvPr id="6" name="Picture 2">
            <a:extLst>
              <a:ext uri="{FF2B5EF4-FFF2-40B4-BE49-F238E27FC236}">
                <a16:creationId xmlns:a16="http://schemas.microsoft.com/office/drawing/2014/main" id="{CC808E4F-8045-CBB1-5E18-4D6720DC93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641290" cy="1588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0283486"/>
      </p:ext>
    </p:extLst>
  </p:cSld>
  <p:clrMapOvr>
    <a:masterClrMapping/>
  </p:clrMapOvr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3110</TotalTime>
  <Words>1744</Words>
  <Application>Microsoft Office PowerPoint</Application>
  <PresentationFormat>Personalizado</PresentationFormat>
  <Paragraphs>497</Paragraphs>
  <Slides>61</Slides>
  <Notes>3</Notes>
  <HiddenSlides>0</HiddenSlides>
  <MMClips>0</MMClips>
  <ScaleCrop>false</ScaleCrop>
  <HeadingPairs>
    <vt:vector size="8" baseType="variant">
      <vt:variant>
        <vt:lpstr>Fuentes usadas</vt:lpstr>
      </vt:variant>
      <vt:variant>
        <vt:i4>12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2</vt:i4>
      </vt:variant>
      <vt:variant>
        <vt:lpstr>Títulos de diapositiva</vt:lpstr>
      </vt:variant>
      <vt:variant>
        <vt:i4>61</vt:i4>
      </vt:variant>
    </vt:vector>
  </HeadingPairs>
  <TitlesOfParts>
    <vt:vector size="76" baseType="lpstr">
      <vt:lpstr>ＭＳ Ｐゴシック</vt:lpstr>
      <vt:lpstr>Arial</vt:lpstr>
      <vt:lpstr>Calibri</vt:lpstr>
      <vt:lpstr>Cambria</vt:lpstr>
      <vt:lpstr>Cambria Math</vt:lpstr>
      <vt:lpstr>gobCL</vt:lpstr>
      <vt:lpstr>Helvetica Neue</vt:lpstr>
      <vt:lpstr>Helvetica Neue Light</vt:lpstr>
      <vt:lpstr>Helvetica Neue Medium</vt:lpstr>
      <vt:lpstr>Tahoma</vt:lpstr>
      <vt:lpstr>Verdana</vt:lpstr>
      <vt:lpstr>Wingdings</vt:lpstr>
      <vt:lpstr>White</vt:lpstr>
      <vt:lpstr>Hoja de cálculo</vt:lpstr>
      <vt:lpstr>Gráfico</vt:lpstr>
      <vt:lpstr>Presentación de PowerPoint</vt:lpstr>
      <vt:lpstr>Relevancia del riego a nivel mundial</vt:lpstr>
      <vt:lpstr>Presentación de PowerPoint</vt:lpstr>
      <vt:lpstr>Presentación de PowerPoint</vt:lpstr>
      <vt:lpstr>Transpiración</vt:lpstr>
      <vt:lpstr>Presentación de PowerPoint</vt:lpstr>
      <vt:lpstr>Presentación de PowerPoint</vt:lpstr>
      <vt:lpstr>C.E. Limitante Tomate</vt:lpstr>
      <vt:lpstr>Presentación de PowerPoint</vt:lpstr>
      <vt:lpstr>Círculo vicioso de la compactación de suelos</vt:lpstr>
      <vt:lpstr>Presentación de PowerPoint</vt:lpstr>
      <vt:lpstr>Tipos de riego</vt:lpstr>
      <vt:lpstr>Pérdidas de agua en riego superficial surcos</vt:lpstr>
      <vt:lpstr>Presentación de PowerPoint</vt:lpstr>
      <vt:lpstr>Emparejamiento del suelo </vt:lpstr>
      <vt:lpstr>Conducción del agua y control de caudales en cabecera de riego</vt:lpstr>
      <vt:lpstr>Equipo de riego y materiales</vt:lpstr>
      <vt:lpstr>Presentación de PowerPoint</vt:lpstr>
      <vt:lpstr>Eficiencia de aplicación de riego, Escorrentía superficial y Percolación profunda</vt:lpstr>
      <vt:lpstr>Sistema de riego por Goteo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Visita técnica de inspección </vt:lpstr>
      <vt:lpstr>Visita técnica de inspección</vt:lpstr>
      <vt:lpstr>Lista de Chequeo</vt:lpstr>
      <vt:lpstr>Presentación de PowerPoint</vt:lpstr>
      <vt:lpstr>Presentación de PowerPoint</vt:lpstr>
      <vt:lpstr>Método FAO 56 Penman-Monteith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Vides viníferas (PMS, 2006)</vt:lpstr>
      <vt:lpstr>Presentación de PowerPoint</vt:lpstr>
      <vt:lpstr>Presentación de PowerPoint</vt:lpstr>
      <vt:lpstr>Presentación de PowerPoint</vt:lpstr>
      <vt:lpstr>Defecto uña de gato  en tomates</vt:lpstr>
      <vt:lpstr>Rotten tip</vt:lpstr>
      <vt:lpstr>Rendimiento comercial</vt:lpstr>
      <vt:lpstr>Presentación de PowerPoint</vt:lpstr>
      <vt:lpstr>Peso de lechugas </vt:lpstr>
      <vt:lpstr>Corazón de lechuga afectado por riego</vt:lpstr>
      <vt:lpstr>Tratamiento 40% Lechugas bajo peso, no comerciales. Tiende a ablandar el corazón. Lechugas Deformes. </vt:lpstr>
      <vt:lpstr>Tratamiento 130% Se reduce el rendimiento comercial. Debe controlarse el Oidio. Se ablanda el corazón.</vt:lpstr>
      <vt:lpstr>Funciones de producción Dos temporadas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Gracias….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Andrea8772</dc:creator>
  <cp:lastModifiedBy>Alejandro Antunez</cp:lastModifiedBy>
  <cp:revision>117</cp:revision>
  <dcterms:modified xsi:type="dcterms:W3CDTF">2024-08-19T20:38:47Z</dcterms:modified>
</cp:coreProperties>
</file>