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8" r:id="rId1"/>
  </p:sldMasterIdLst>
  <p:notesMasterIdLst>
    <p:notesMasterId r:id="rId13"/>
  </p:notesMasterIdLst>
  <p:handoutMasterIdLst>
    <p:handoutMasterId r:id="rId14"/>
  </p:handoutMasterIdLst>
  <p:sldIdLst>
    <p:sldId id="290" r:id="rId2"/>
    <p:sldId id="291" r:id="rId3"/>
    <p:sldId id="292" r:id="rId4"/>
    <p:sldId id="312" r:id="rId5"/>
    <p:sldId id="313" r:id="rId6"/>
    <p:sldId id="315" r:id="rId7"/>
    <p:sldId id="316" r:id="rId8"/>
    <p:sldId id="319" r:id="rId9"/>
    <p:sldId id="320" r:id="rId10"/>
    <p:sldId id="314" r:id="rId11"/>
    <p:sldId id="318" r:id="rId12"/>
  </p:sldIdLst>
  <p:sldSz cx="9144000" cy="6858000" type="screen4x3"/>
  <p:notesSz cx="6858000" cy="9144000"/>
  <p:defaultTextStyle>
    <a:defPPr>
      <a:defRPr lang="es-ES_tradnl"/>
    </a:defPPr>
    <a:lvl1pPr algn="r" rtl="0" eaLnBrk="0" fontAlgn="base" hangingPunct="0">
      <a:spcBef>
        <a:spcPct val="0"/>
      </a:spcBef>
      <a:spcAft>
        <a:spcPct val="0"/>
      </a:spcAft>
      <a:defRPr sz="2400" u="sng" kern="1200">
        <a:solidFill>
          <a:schemeClr val="tx1"/>
        </a:solidFill>
        <a:latin typeface="Times New Roman" pitchFamily="18" charset="0"/>
        <a:ea typeface="+mn-ea"/>
        <a:cs typeface="+mn-cs"/>
      </a:defRPr>
    </a:lvl1pPr>
    <a:lvl2pPr marL="457200" algn="r" rtl="0" eaLnBrk="0" fontAlgn="base" hangingPunct="0">
      <a:spcBef>
        <a:spcPct val="0"/>
      </a:spcBef>
      <a:spcAft>
        <a:spcPct val="0"/>
      </a:spcAft>
      <a:defRPr sz="2400" u="sng" kern="1200">
        <a:solidFill>
          <a:schemeClr val="tx1"/>
        </a:solidFill>
        <a:latin typeface="Times New Roman" pitchFamily="18" charset="0"/>
        <a:ea typeface="+mn-ea"/>
        <a:cs typeface="+mn-cs"/>
      </a:defRPr>
    </a:lvl2pPr>
    <a:lvl3pPr marL="914400" algn="r" rtl="0" eaLnBrk="0" fontAlgn="base" hangingPunct="0">
      <a:spcBef>
        <a:spcPct val="0"/>
      </a:spcBef>
      <a:spcAft>
        <a:spcPct val="0"/>
      </a:spcAft>
      <a:defRPr sz="2400" u="sng" kern="1200">
        <a:solidFill>
          <a:schemeClr val="tx1"/>
        </a:solidFill>
        <a:latin typeface="Times New Roman" pitchFamily="18" charset="0"/>
        <a:ea typeface="+mn-ea"/>
        <a:cs typeface="+mn-cs"/>
      </a:defRPr>
    </a:lvl3pPr>
    <a:lvl4pPr marL="1371600" algn="r" rtl="0" eaLnBrk="0" fontAlgn="base" hangingPunct="0">
      <a:spcBef>
        <a:spcPct val="0"/>
      </a:spcBef>
      <a:spcAft>
        <a:spcPct val="0"/>
      </a:spcAft>
      <a:defRPr sz="2400" u="sng" kern="1200">
        <a:solidFill>
          <a:schemeClr val="tx1"/>
        </a:solidFill>
        <a:latin typeface="Times New Roman" pitchFamily="18" charset="0"/>
        <a:ea typeface="+mn-ea"/>
        <a:cs typeface="+mn-cs"/>
      </a:defRPr>
    </a:lvl4pPr>
    <a:lvl5pPr marL="1828800" algn="r" rtl="0" eaLnBrk="0" fontAlgn="base" hangingPunct="0">
      <a:spcBef>
        <a:spcPct val="0"/>
      </a:spcBef>
      <a:spcAft>
        <a:spcPct val="0"/>
      </a:spcAft>
      <a:defRPr sz="2400" u="sng" kern="1200">
        <a:solidFill>
          <a:schemeClr val="tx1"/>
        </a:solidFill>
        <a:latin typeface="Times New Roman" pitchFamily="18" charset="0"/>
        <a:ea typeface="+mn-ea"/>
        <a:cs typeface="+mn-cs"/>
      </a:defRPr>
    </a:lvl5pPr>
    <a:lvl6pPr marL="2286000" algn="l" defTabSz="914400" rtl="0" eaLnBrk="1" latinLnBrk="0" hangingPunct="1">
      <a:defRPr sz="2400" u="sng" kern="1200">
        <a:solidFill>
          <a:schemeClr val="tx1"/>
        </a:solidFill>
        <a:latin typeface="Times New Roman" pitchFamily="18" charset="0"/>
        <a:ea typeface="+mn-ea"/>
        <a:cs typeface="+mn-cs"/>
      </a:defRPr>
    </a:lvl6pPr>
    <a:lvl7pPr marL="2743200" algn="l" defTabSz="914400" rtl="0" eaLnBrk="1" latinLnBrk="0" hangingPunct="1">
      <a:defRPr sz="2400" u="sng" kern="1200">
        <a:solidFill>
          <a:schemeClr val="tx1"/>
        </a:solidFill>
        <a:latin typeface="Times New Roman" pitchFamily="18" charset="0"/>
        <a:ea typeface="+mn-ea"/>
        <a:cs typeface="+mn-cs"/>
      </a:defRPr>
    </a:lvl7pPr>
    <a:lvl8pPr marL="3200400" algn="l" defTabSz="914400" rtl="0" eaLnBrk="1" latinLnBrk="0" hangingPunct="1">
      <a:defRPr sz="2400" u="sng" kern="1200">
        <a:solidFill>
          <a:schemeClr val="tx1"/>
        </a:solidFill>
        <a:latin typeface="Times New Roman" pitchFamily="18" charset="0"/>
        <a:ea typeface="+mn-ea"/>
        <a:cs typeface="+mn-cs"/>
      </a:defRPr>
    </a:lvl8pPr>
    <a:lvl9pPr marL="3657600" algn="l" defTabSz="914400" rtl="0" eaLnBrk="1" latinLnBrk="0" hangingPunct="1">
      <a:defRPr sz="2400" u="sng"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FFFF"/>
    <a:srgbClr val="99FF33"/>
    <a:srgbClr val="33CC33"/>
    <a:srgbClr val="009900"/>
    <a:srgbClr val="006E53"/>
    <a:srgbClr val="006E50"/>
    <a:srgbClr val="FF6600"/>
    <a:srgbClr val="FF9933"/>
    <a:srgbClr val="FF5050"/>
    <a:srgbClr val="99CC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088" autoAdjust="0"/>
    <p:restoredTop sz="90878" autoAdjust="0"/>
  </p:normalViewPr>
  <p:slideViewPr>
    <p:cSldViewPr snapToGrid="0">
      <p:cViewPr>
        <p:scale>
          <a:sx n="70" d="100"/>
          <a:sy n="70" d="100"/>
        </p:scale>
        <p:origin x="-1002" y="-108"/>
      </p:cViewPr>
      <p:guideLst>
        <p:guide orient="horz" pos="2400"/>
        <p:guide orient="horz" pos="3013"/>
        <p:guide pos="4544"/>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snapToGrid="0">
      <p:cViewPr>
        <p:scale>
          <a:sx n="25" d="100"/>
          <a:sy n="25" d="100"/>
        </p:scale>
        <p:origin x="-1944" y="-102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26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smtClean="0">
                <a:latin typeface="Times New Roman" charset="0"/>
              </a:defRPr>
            </a:lvl1pPr>
          </a:lstStyle>
          <a:p>
            <a:pPr>
              <a:defRPr/>
            </a:pPr>
            <a:endParaRPr lang="es-ES_tradnl" altLang="en-US"/>
          </a:p>
        </p:txBody>
      </p:sp>
      <p:sp>
        <p:nvSpPr>
          <p:cNvPr id="11267" name="Rectangle 3"/>
          <p:cNvSpPr>
            <a:spLocks noGrp="1" noChangeArrowheads="1"/>
          </p:cNvSpPr>
          <p:nvPr>
            <p:ph type="dt" sz="quarter"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smtClean="0">
                <a:latin typeface="Times New Roman" charset="0"/>
              </a:defRPr>
            </a:lvl1pPr>
          </a:lstStyle>
          <a:p>
            <a:pPr>
              <a:defRPr/>
            </a:pPr>
            <a:endParaRPr lang="es-ES_tradnl" altLang="en-US"/>
          </a:p>
        </p:txBody>
      </p:sp>
      <p:sp>
        <p:nvSpPr>
          <p:cNvPr id="11268" name="Rectangle 4"/>
          <p:cNvSpPr>
            <a:spLocks noGrp="1" noChangeArrowheads="1"/>
          </p:cNvSpPr>
          <p:nvPr>
            <p:ph type="ftr" sz="quarter" idx="2"/>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smtClean="0">
                <a:latin typeface="Times New Roman" charset="0"/>
              </a:defRPr>
            </a:lvl1pPr>
          </a:lstStyle>
          <a:p>
            <a:pPr>
              <a:defRPr/>
            </a:pPr>
            <a:endParaRPr lang="es-ES_tradnl" altLang="en-US"/>
          </a:p>
        </p:txBody>
      </p:sp>
      <p:sp>
        <p:nvSpPr>
          <p:cNvPr id="11269" name="Rectangle 5"/>
          <p:cNvSpPr>
            <a:spLocks noGrp="1" noChangeArrowheads="1"/>
          </p:cNvSpPr>
          <p:nvPr>
            <p:ph type="sldNum" sz="quarter" idx="3"/>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smtClean="0">
                <a:latin typeface="Times New Roman" charset="0"/>
              </a:defRPr>
            </a:lvl1pPr>
          </a:lstStyle>
          <a:p>
            <a:pPr>
              <a:defRPr/>
            </a:pPr>
            <a:fld id="{4337F45A-164B-4139-AC9D-D14D17AE0DB7}" type="slidenum">
              <a:rPr lang="es-ES_tradnl" altLang="en-US"/>
              <a:pPr>
                <a:defRPr/>
              </a:pPr>
              <a:t>‹Nº›</a:t>
            </a:fld>
            <a:endParaRPr lang="es-ES_tradnl"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200" u="none" smtClean="0">
                <a:latin typeface="Times New Roman" charset="0"/>
              </a:defRPr>
            </a:lvl1pPr>
          </a:lstStyle>
          <a:p>
            <a:pPr>
              <a:defRPr/>
            </a:pPr>
            <a:endParaRPr lang="es-ES_tradnl" altLang="en-US"/>
          </a:p>
        </p:txBody>
      </p:sp>
      <p:sp>
        <p:nvSpPr>
          <p:cNvPr id="5123" name="Rectangle 3"/>
          <p:cNvSpPr>
            <a:spLocks noGrp="1" noChangeArrowheads="1"/>
          </p:cNvSpPr>
          <p:nvPr>
            <p:ph type="dt" idx="1"/>
          </p:nvPr>
        </p:nvSpPr>
        <p:spPr bwMode="auto">
          <a:xfrm>
            <a:off x="388620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u="none" smtClean="0">
                <a:latin typeface="Times New Roman" charset="0"/>
              </a:defRPr>
            </a:lvl1pPr>
          </a:lstStyle>
          <a:p>
            <a:pPr>
              <a:defRPr/>
            </a:pPr>
            <a:endParaRPr lang="es-ES_tradnl" altLang="en-US"/>
          </a:p>
        </p:txBody>
      </p:sp>
      <p:sp>
        <p:nvSpPr>
          <p:cNvPr id="4608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125" name="Rectangle 5"/>
          <p:cNvSpPr>
            <a:spLocks noGrp="1" noChangeArrowheads="1"/>
          </p:cNvSpPr>
          <p:nvPr>
            <p:ph type="body" sz="quarter" idx="3"/>
          </p:nvPr>
        </p:nvSpPr>
        <p:spPr bwMode="auto">
          <a:xfrm>
            <a:off x="914400" y="4343400"/>
            <a:ext cx="50292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s-ES_tradnl" altLang="en-US" noProof="0" smtClean="0"/>
              <a:t>Haga clic para modificar el estilo de texto del patrón</a:t>
            </a:r>
          </a:p>
          <a:p>
            <a:pPr lvl="1"/>
            <a:r>
              <a:rPr lang="es-ES_tradnl" altLang="en-US" noProof="0" smtClean="0"/>
              <a:t>Segundo nivel</a:t>
            </a:r>
          </a:p>
          <a:p>
            <a:pPr lvl="2"/>
            <a:r>
              <a:rPr lang="es-ES_tradnl" altLang="en-US" noProof="0" smtClean="0"/>
              <a:t>Tercer nivel</a:t>
            </a:r>
          </a:p>
          <a:p>
            <a:pPr lvl="3"/>
            <a:r>
              <a:rPr lang="es-ES_tradnl" altLang="en-US" noProof="0" smtClean="0"/>
              <a:t>Cuarto nivel</a:t>
            </a:r>
          </a:p>
          <a:p>
            <a:pPr lvl="4"/>
            <a:r>
              <a:rPr lang="es-ES_tradnl" altLang="en-US" noProof="0" smtClean="0"/>
              <a:t>Quinto nivel</a:t>
            </a:r>
          </a:p>
        </p:txBody>
      </p:sp>
      <p:sp>
        <p:nvSpPr>
          <p:cNvPr id="5126" name="Rectangle 6"/>
          <p:cNvSpPr>
            <a:spLocks noGrp="1" noChangeArrowheads="1"/>
          </p:cNvSpPr>
          <p:nvPr>
            <p:ph type="ftr" sz="quarter" idx="4"/>
          </p:nvPr>
        </p:nvSpPr>
        <p:spPr bwMode="auto">
          <a:xfrm>
            <a:off x="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l">
              <a:defRPr sz="1200" u="none" smtClean="0">
                <a:latin typeface="Times New Roman" charset="0"/>
              </a:defRPr>
            </a:lvl1pPr>
          </a:lstStyle>
          <a:p>
            <a:pPr>
              <a:defRPr/>
            </a:pPr>
            <a:endParaRPr lang="es-ES_tradnl" altLang="en-US"/>
          </a:p>
        </p:txBody>
      </p:sp>
      <p:sp>
        <p:nvSpPr>
          <p:cNvPr id="5127" name="Rectangle 7"/>
          <p:cNvSpPr>
            <a:spLocks noGrp="1" noChangeArrowheads="1"/>
          </p:cNvSpPr>
          <p:nvPr>
            <p:ph type="sldNum" sz="quarter" idx="5"/>
          </p:nvPr>
        </p:nvSpPr>
        <p:spPr bwMode="auto">
          <a:xfrm>
            <a:off x="3886200" y="8686800"/>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u="none" smtClean="0">
                <a:latin typeface="Times New Roman" charset="0"/>
              </a:defRPr>
            </a:lvl1pPr>
          </a:lstStyle>
          <a:p>
            <a:pPr>
              <a:defRPr/>
            </a:pPr>
            <a:fld id="{DDAA8B7E-B112-43AC-8CB0-044333B55C09}" type="slidenum">
              <a:rPr lang="es-ES_tradnl" altLang="en-US"/>
              <a:pPr>
                <a:defRPr/>
              </a:pPr>
              <a:t>‹Nº›</a:t>
            </a:fld>
            <a:endParaRPr lang="es-ES_tradnl"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Times New Roman"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Rectangle 7"/>
          <p:cNvSpPr>
            <a:spLocks noGrp="1" noChangeArrowheads="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1BC3BE9-90E1-4D26-BCD5-19BC40673E0B}" type="slidenum">
              <a:rPr lang="es-ES" smtClean="0"/>
              <a:pPr fontAlgn="base">
                <a:spcBef>
                  <a:spcPct val="0"/>
                </a:spcBef>
                <a:spcAft>
                  <a:spcPct val="0"/>
                </a:spcAft>
                <a:defRPr/>
              </a:pPr>
              <a:t>4</a:t>
            </a:fld>
            <a:endParaRPr lang="es-ES" smtClean="0"/>
          </a:p>
        </p:txBody>
      </p:sp>
      <p:sp>
        <p:nvSpPr>
          <p:cNvPr id="29699"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29700"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normAutofit/>
          </a:bodyPr>
          <a:lstStyle/>
          <a:p>
            <a:endParaRPr lang="es-CL" dirty="0"/>
          </a:p>
        </p:txBody>
      </p:sp>
      <p:sp>
        <p:nvSpPr>
          <p:cNvPr id="4" name="3 Marcador de número de diapositiva"/>
          <p:cNvSpPr>
            <a:spLocks noGrp="1"/>
          </p:cNvSpPr>
          <p:nvPr>
            <p:ph type="sldNum" sz="quarter" idx="10"/>
          </p:nvPr>
        </p:nvSpPr>
        <p:spPr/>
        <p:txBody>
          <a:bodyPr/>
          <a:lstStyle/>
          <a:p>
            <a:pPr>
              <a:defRPr/>
            </a:pPr>
            <a:fld id="{E81ED41A-D7AA-442A-AAD2-1B9FDDEB809A}" type="slidenum">
              <a:rPr lang="es-ES_tradnl" smtClean="0"/>
              <a:pPr>
                <a:defRPr/>
              </a:pPr>
              <a:t>10</a:t>
            </a:fld>
            <a:endParaRPr lang="es-ES_tradnl"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1 Título"/>
          <p:cNvSpPr>
            <a:spLocks noGrp="1"/>
          </p:cNvSpPr>
          <p:nvPr>
            <p:ph type="ctrTitle"/>
          </p:nvPr>
        </p:nvSpPr>
        <p:spPr>
          <a:xfrm>
            <a:off x="685800" y="2130425"/>
            <a:ext cx="7772400" cy="1470025"/>
          </a:xfrm>
        </p:spPr>
        <p:txBody>
          <a:bodyPr/>
          <a:lstStyle/>
          <a:p>
            <a:r>
              <a:rPr lang="es-ES" smtClean="0"/>
              <a:t>Haga clic para modificar el estilo de título del patrón</a:t>
            </a:r>
            <a:endParaRPr lang="es-CL"/>
          </a:p>
        </p:txBody>
      </p:sp>
      <p:sp>
        <p:nvSpPr>
          <p:cNvPr id="3" name="2 Subtítulo"/>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s-ES" smtClean="0"/>
              <a:t>Haga clic para modificar el estilo de subtítulo del patrón</a:t>
            </a:r>
            <a:endParaRPr lang="es-CL"/>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ltLang="en-US"/>
          </a:p>
        </p:txBody>
      </p:sp>
      <p:sp>
        <p:nvSpPr>
          <p:cNvPr id="6" name="Rectangle 6"/>
          <p:cNvSpPr>
            <a:spLocks noGrp="1" noChangeArrowheads="1"/>
          </p:cNvSpPr>
          <p:nvPr>
            <p:ph type="sldNum" sz="quarter" idx="12"/>
          </p:nvPr>
        </p:nvSpPr>
        <p:spPr>
          <a:ln/>
        </p:spPr>
        <p:txBody>
          <a:bodyPr/>
          <a:lstStyle>
            <a:lvl1pPr>
              <a:defRPr/>
            </a:lvl1pPr>
          </a:lstStyle>
          <a:p>
            <a:pPr>
              <a:defRPr/>
            </a:pPr>
            <a:fld id="{93887350-3166-4DEF-8257-443AEB0EB30E}" type="slidenum">
              <a:rPr lang="es-ES_tradnl" altLang="en-US"/>
              <a:pPr>
                <a:defRPr/>
              </a:pPr>
              <a:t>‹Nº›</a:t>
            </a:fld>
            <a:endParaRPr lang="es-ES_tradnl" altLang="en-US"/>
          </a:p>
        </p:txBody>
      </p:sp>
    </p:spTree>
  </p:cSld>
  <p:clrMapOvr>
    <a:masterClrMapping/>
  </p:clrMapOvr>
  <p:transition>
    <p:cove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ltLang="en-US"/>
          </a:p>
        </p:txBody>
      </p:sp>
      <p:sp>
        <p:nvSpPr>
          <p:cNvPr id="6" name="Rectangle 6"/>
          <p:cNvSpPr>
            <a:spLocks noGrp="1" noChangeArrowheads="1"/>
          </p:cNvSpPr>
          <p:nvPr>
            <p:ph type="sldNum" sz="quarter" idx="12"/>
          </p:nvPr>
        </p:nvSpPr>
        <p:spPr>
          <a:ln/>
        </p:spPr>
        <p:txBody>
          <a:bodyPr/>
          <a:lstStyle>
            <a:lvl1pPr>
              <a:defRPr/>
            </a:lvl1pPr>
          </a:lstStyle>
          <a:p>
            <a:pPr>
              <a:defRPr/>
            </a:pPr>
            <a:fld id="{5B6A4514-A838-478E-B144-B4BD0A7C50E6}" type="slidenum">
              <a:rPr lang="es-ES_tradnl" altLang="en-US"/>
              <a:pPr>
                <a:defRPr/>
              </a:pPr>
              <a:t>‹Nº›</a:t>
            </a:fld>
            <a:endParaRPr lang="es-ES_tradnl" altLang="en-US"/>
          </a:p>
        </p:txBody>
      </p:sp>
    </p:spTree>
  </p:cSld>
  <p:clrMapOvr>
    <a:masterClrMapping/>
  </p:clrMapOvr>
  <p:transition>
    <p:cove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515100" y="609600"/>
            <a:ext cx="1943100" cy="5486400"/>
          </a:xfrm>
        </p:spPr>
        <p:txBody>
          <a:bodyPr vert="eaVert"/>
          <a:lstStyle/>
          <a:p>
            <a:r>
              <a:rPr lang="es-ES" smtClean="0"/>
              <a:t>Haga clic para modificar el estilo de título del patrón</a:t>
            </a:r>
            <a:endParaRPr lang="es-CL"/>
          </a:p>
        </p:txBody>
      </p:sp>
      <p:sp>
        <p:nvSpPr>
          <p:cNvPr id="3" name="2 Marcador de texto vertical"/>
          <p:cNvSpPr>
            <a:spLocks noGrp="1"/>
          </p:cNvSpPr>
          <p:nvPr>
            <p:ph type="body" orient="vert" idx="1"/>
          </p:nvPr>
        </p:nvSpPr>
        <p:spPr>
          <a:xfrm>
            <a:off x="685800" y="609600"/>
            <a:ext cx="5676900" cy="5486400"/>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ltLang="en-US"/>
          </a:p>
        </p:txBody>
      </p:sp>
      <p:sp>
        <p:nvSpPr>
          <p:cNvPr id="6" name="Rectangle 6"/>
          <p:cNvSpPr>
            <a:spLocks noGrp="1" noChangeArrowheads="1"/>
          </p:cNvSpPr>
          <p:nvPr>
            <p:ph type="sldNum" sz="quarter" idx="12"/>
          </p:nvPr>
        </p:nvSpPr>
        <p:spPr>
          <a:ln/>
        </p:spPr>
        <p:txBody>
          <a:bodyPr/>
          <a:lstStyle>
            <a:lvl1pPr>
              <a:defRPr/>
            </a:lvl1pPr>
          </a:lstStyle>
          <a:p>
            <a:pPr>
              <a:defRPr/>
            </a:pPr>
            <a:fld id="{C6F5A601-950E-43CE-92C4-BFCCEC774491}" type="slidenum">
              <a:rPr lang="es-ES_tradnl" altLang="en-US"/>
              <a:pPr>
                <a:defRPr/>
              </a:pPr>
              <a:t>‹Nº›</a:t>
            </a:fld>
            <a:endParaRPr lang="es-ES_tradnl" altLang="en-US"/>
          </a:p>
        </p:txBody>
      </p:sp>
    </p:spTree>
  </p:cSld>
  <p:clrMapOvr>
    <a:masterClrMapping/>
  </p:clrMapOvr>
  <p:transition>
    <p:cove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ltLang="en-US"/>
          </a:p>
        </p:txBody>
      </p:sp>
      <p:sp>
        <p:nvSpPr>
          <p:cNvPr id="6" name="Rectangle 6"/>
          <p:cNvSpPr>
            <a:spLocks noGrp="1" noChangeArrowheads="1"/>
          </p:cNvSpPr>
          <p:nvPr>
            <p:ph type="sldNum" sz="quarter" idx="12"/>
          </p:nvPr>
        </p:nvSpPr>
        <p:spPr>
          <a:ln/>
        </p:spPr>
        <p:txBody>
          <a:bodyPr/>
          <a:lstStyle>
            <a:lvl1pPr>
              <a:defRPr/>
            </a:lvl1pPr>
          </a:lstStyle>
          <a:p>
            <a:pPr>
              <a:defRPr/>
            </a:pPr>
            <a:fld id="{1516E2BA-7A8F-47A7-BF1A-40607A0A2885}" type="slidenum">
              <a:rPr lang="es-ES_tradnl" altLang="en-US"/>
              <a:pPr>
                <a:defRPr/>
              </a:pPr>
              <a:t>‹Nº›</a:t>
            </a:fld>
            <a:endParaRPr lang="es-ES_tradnl" altLang="en-US"/>
          </a:p>
        </p:txBody>
      </p:sp>
    </p:spTree>
  </p:cSld>
  <p:clrMapOvr>
    <a:masterClrMapping/>
  </p:clrMapOvr>
  <p:transition>
    <p:cove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1 Título"/>
          <p:cNvSpPr>
            <a:spLocks noGrp="1"/>
          </p:cNvSpPr>
          <p:nvPr>
            <p:ph type="title"/>
          </p:nvPr>
        </p:nvSpPr>
        <p:spPr>
          <a:xfrm>
            <a:off x="722313" y="4406900"/>
            <a:ext cx="7772400" cy="1362075"/>
          </a:xfrm>
        </p:spPr>
        <p:txBody>
          <a:bodyPr anchor="t"/>
          <a:lstStyle>
            <a:lvl1pPr algn="l">
              <a:defRPr sz="4000" b="1" cap="all"/>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s-ES" smtClean="0"/>
              <a:t>Haga clic para modificar el estilo de texto del patrón</a:t>
            </a:r>
          </a:p>
        </p:txBody>
      </p:sp>
      <p:sp>
        <p:nvSpPr>
          <p:cNvPr id="4" name="Rectangle 4"/>
          <p:cNvSpPr>
            <a:spLocks noGrp="1" noChangeArrowheads="1"/>
          </p:cNvSpPr>
          <p:nvPr>
            <p:ph type="dt" sz="half" idx="10"/>
          </p:nvPr>
        </p:nvSpPr>
        <p:spPr>
          <a:ln/>
        </p:spPr>
        <p:txBody>
          <a:bodyPr/>
          <a:lstStyle>
            <a:lvl1pPr>
              <a:defRPr/>
            </a:lvl1pPr>
          </a:lstStyle>
          <a:p>
            <a:pPr>
              <a:defRPr/>
            </a:pPr>
            <a:endParaRPr lang="es-ES_tradnl" altLang="en-US"/>
          </a:p>
        </p:txBody>
      </p:sp>
      <p:sp>
        <p:nvSpPr>
          <p:cNvPr id="5" name="Rectangle 5"/>
          <p:cNvSpPr>
            <a:spLocks noGrp="1" noChangeArrowheads="1"/>
          </p:cNvSpPr>
          <p:nvPr>
            <p:ph type="ftr" sz="quarter" idx="11"/>
          </p:nvPr>
        </p:nvSpPr>
        <p:spPr>
          <a:ln/>
        </p:spPr>
        <p:txBody>
          <a:bodyPr/>
          <a:lstStyle>
            <a:lvl1pPr>
              <a:defRPr/>
            </a:lvl1pPr>
          </a:lstStyle>
          <a:p>
            <a:pPr>
              <a:defRPr/>
            </a:pPr>
            <a:endParaRPr lang="es-ES_tradnl" altLang="en-US"/>
          </a:p>
        </p:txBody>
      </p:sp>
      <p:sp>
        <p:nvSpPr>
          <p:cNvPr id="6" name="Rectangle 6"/>
          <p:cNvSpPr>
            <a:spLocks noGrp="1" noChangeArrowheads="1"/>
          </p:cNvSpPr>
          <p:nvPr>
            <p:ph type="sldNum" sz="quarter" idx="12"/>
          </p:nvPr>
        </p:nvSpPr>
        <p:spPr>
          <a:ln/>
        </p:spPr>
        <p:txBody>
          <a:bodyPr/>
          <a:lstStyle>
            <a:lvl1pPr>
              <a:defRPr/>
            </a:lvl1pPr>
          </a:lstStyle>
          <a:p>
            <a:pPr>
              <a:defRPr/>
            </a:pPr>
            <a:fld id="{4A9687CC-7DA8-491F-84B3-6D0B2B801BCE}" type="slidenum">
              <a:rPr lang="es-ES_tradnl" altLang="en-US"/>
              <a:pPr>
                <a:defRPr/>
              </a:pPr>
              <a:t>‹Nº›</a:t>
            </a:fld>
            <a:endParaRPr lang="es-ES_tradnl" altLang="en-US"/>
          </a:p>
        </p:txBody>
      </p:sp>
    </p:spTree>
  </p:cSld>
  <p:clrMapOvr>
    <a:masterClrMapping/>
  </p:clrMapOvr>
  <p:transition>
    <p:cove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2 Marcador de contenido"/>
          <p:cNvSpPr>
            <a:spLocks noGrp="1"/>
          </p:cNvSpPr>
          <p:nvPr>
            <p:ph sz="half" idx="1"/>
          </p:nvPr>
        </p:nvSpPr>
        <p:spPr>
          <a:xfrm>
            <a:off x="6858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contenido"/>
          <p:cNvSpPr>
            <a:spLocks noGrp="1"/>
          </p:cNvSpPr>
          <p:nvPr>
            <p:ph sz="half" idx="2"/>
          </p:nvPr>
        </p:nvSpPr>
        <p:spPr>
          <a:xfrm>
            <a:off x="4648200" y="1981200"/>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ltLang="en-US"/>
          </a:p>
        </p:txBody>
      </p:sp>
      <p:sp>
        <p:nvSpPr>
          <p:cNvPr id="7" name="Rectangle 6"/>
          <p:cNvSpPr>
            <a:spLocks noGrp="1" noChangeArrowheads="1"/>
          </p:cNvSpPr>
          <p:nvPr>
            <p:ph type="sldNum" sz="quarter" idx="12"/>
          </p:nvPr>
        </p:nvSpPr>
        <p:spPr>
          <a:ln/>
        </p:spPr>
        <p:txBody>
          <a:bodyPr/>
          <a:lstStyle>
            <a:lvl1pPr>
              <a:defRPr/>
            </a:lvl1pPr>
          </a:lstStyle>
          <a:p>
            <a:pPr>
              <a:defRPr/>
            </a:pPr>
            <a:fld id="{7CEA1CF7-695C-42DF-BDAC-2435A9E40411}" type="slidenum">
              <a:rPr lang="es-ES_tradnl" altLang="en-US"/>
              <a:pPr>
                <a:defRPr/>
              </a:pPr>
              <a:t>‹Nº›</a:t>
            </a:fld>
            <a:endParaRPr lang="es-ES_tradnl" altLang="en-US"/>
          </a:p>
        </p:txBody>
      </p:sp>
    </p:spTree>
  </p:cSld>
  <p:clrMapOvr>
    <a:masterClrMapping/>
  </p:clrMapOvr>
  <p:transition>
    <p:cove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4638"/>
            <a:ext cx="8229600" cy="1143000"/>
          </a:xfrm>
        </p:spPr>
        <p:txBody>
          <a:bodyPr/>
          <a:lstStyle>
            <a:lvl1pPr>
              <a:defRPr/>
            </a:lvl1pPr>
          </a:lstStyle>
          <a:p>
            <a:r>
              <a:rPr lang="es-ES" smtClean="0"/>
              <a:t>Haga clic para modificar el estilo de título del patrón</a:t>
            </a:r>
            <a:endParaRPr lang="es-CL"/>
          </a:p>
        </p:txBody>
      </p:sp>
      <p:sp>
        <p:nvSpPr>
          <p:cNvPr id="3" name="2 Marcador de texto"/>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3 Marcador de contenido"/>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5" name="4 Marcador de texto"/>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5 Marcador de contenido"/>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7" name="Rectangle 4"/>
          <p:cNvSpPr>
            <a:spLocks noGrp="1" noChangeArrowheads="1"/>
          </p:cNvSpPr>
          <p:nvPr>
            <p:ph type="dt" sz="half" idx="10"/>
          </p:nvPr>
        </p:nvSpPr>
        <p:spPr>
          <a:ln/>
        </p:spPr>
        <p:txBody>
          <a:bodyPr/>
          <a:lstStyle>
            <a:lvl1pPr>
              <a:defRPr/>
            </a:lvl1pPr>
          </a:lstStyle>
          <a:p>
            <a:pPr>
              <a:defRPr/>
            </a:pPr>
            <a:endParaRPr lang="es-ES_tradnl" altLang="en-US"/>
          </a:p>
        </p:txBody>
      </p:sp>
      <p:sp>
        <p:nvSpPr>
          <p:cNvPr id="8" name="Rectangle 5"/>
          <p:cNvSpPr>
            <a:spLocks noGrp="1" noChangeArrowheads="1"/>
          </p:cNvSpPr>
          <p:nvPr>
            <p:ph type="ftr" sz="quarter" idx="11"/>
          </p:nvPr>
        </p:nvSpPr>
        <p:spPr>
          <a:ln/>
        </p:spPr>
        <p:txBody>
          <a:bodyPr/>
          <a:lstStyle>
            <a:lvl1pPr>
              <a:defRPr/>
            </a:lvl1pPr>
          </a:lstStyle>
          <a:p>
            <a:pPr>
              <a:defRPr/>
            </a:pPr>
            <a:endParaRPr lang="es-ES_tradnl" altLang="en-US"/>
          </a:p>
        </p:txBody>
      </p:sp>
      <p:sp>
        <p:nvSpPr>
          <p:cNvPr id="9" name="Rectangle 6"/>
          <p:cNvSpPr>
            <a:spLocks noGrp="1" noChangeArrowheads="1"/>
          </p:cNvSpPr>
          <p:nvPr>
            <p:ph type="sldNum" sz="quarter" idx="12"/>
          </p:nvPr>
        </p:nvSpPr>
        <p:spPr>
          <a:ln/>
        </p:spPr>
        <p:txBody>
          <a:bodyPr/>
          <a:lstStyle>
            <a:lvl1pPr>
              <a:defRPr/>
            </a:lvl1pPr>
          </a:lstStyle>
          <a:p>
            <a:pPr>
              <a:defRPr/>
            </a:pPr>
            <a:fld id="{AA39038D-67B8-4B46-8A8E-34F1E7204F29}" type="slidenum">
              <a:rPr lang="es-ES_tradnl" altLang="en-US"/>
              <a:pPr>
                <a:defRPr/>
              </a:pPr>
              <a:t>‹Nº›</a:t>
            </a:fld>
            <a:endParaRPr lang="es-ES_tradnl" altLang="en-US"/>
          </a:p>
        </p:txBody>
      </p:sp>
    </p:spTree>
  </p:cSld>
  <p:clrMapOvr>
    <a:masterClrMapping/>
  </p:clrMapOvr>
  <p:transition>
    <p:cove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s-CL"/>
          </a:p>
        </p:txBody>
      </p:sp>
      <p:sp>
        <p:nvSpPr>
          <p:cNvPr id="3" name="Rectangle 4"/>
          <p:cNvSpPr>
            <a:spLocks noGrp="1" noChangeArrowheads="1"/>
          </p:cNvSpPr>
          <p:nvPr>
            <p:ph type="dt" sz="half" idx="10"/>
          </p:nvPr>
        </p:nvSpPr>
        <p:spPr>
          <a:ln/>
        </p:spPr>
        <p:txBody>
          <a:bodyPr/>
          <a:lstStyle>
            <a:lvl1pPr>
              <a:defRPr/>
            </a:lvl1pPr>
          </a:lstStyle>
          <a:p>
            <a:pPr>
              <a:defRPr/>
            </a:pPr>
            <a:endParaRPr lang="es-ES_tradnl" altLang="en-US"/>
          </a:p>
        </p:txBody>
      </p:sp>
      <p:sp>
        <p:nvSpPr>
          <p:cNvPr id="4" name="Rectangle 5"/>
          <p:cNvSpPr>
            <a:spLocks noGrp="1" noChangeArrowheads="1"/>
          </p:cNvSpPr>
          <p:nvPr>
            <p:ph type="ftr" sz="quarter" idx="11"/>
          </p:nvPr>
        </p:nvSpPr>
        <p:spPr>
          <a:ln/>
        </p:spPr>
        <p:txBody>
          <a:bodyPr/>
          <a:lstStyle>
            <a:lvl1pPr>
              <a:defRPr/>
            </a:lvl1pPr>
          </a:lstStyle>
          <a:p>
            <a:pPr>
              <a:defRPr/>
            </a:pPr>
            <a:endParaRPr lang="es-ES_tradnl" altLang="en-US"/>
          </a:p>
        </p:txBody>
      </p:sp>
      <p:sp>
        <p:nvSpPr>
          <p:cNvPr id="5" name="Rectangle 6"/>
          <p:cNvSpPr>
            <a:spLocks noGrp="1" noChangeArrowheads="1"/>
          </p:cNvSpPr>
          <p:nvPr>
            <p:ph type="sldNum" sz="quarter" idx="12"/>
          </p:nvPr>
        </p:nvSpPr>
        <p:spPr>
          <a:ln/>
        </p:spPr>
        <p:txBody>
          <a:bodyPr/>
          <a:lstStyle>
            <a:lvl1pPr>
              <a:defRPr/>
            </a:lvl1pPr>
          </a:lstStyle>
          <a:p>
            <a:pPr>
              <a:defRPr/>
            </a:pPr>
            <a:fld id="{AB95CB0C-3FD7-4095-824F-75A2859AF38E}" type="slidenum">
              <a:rPr lang="es-ES_tradnl" altLang="en-US"/>
              <a:pPr>
                <a:defRPr/>
              </a:pPr>
              <a:t>‹Nº›</a:t>
            </a:fld>
            <a:endParaRPr lang="es-ES_tradnl" altLang="en-US"/>
          </a:p>
        </p:txBody>
      </p:sp>
    </p:spTree>
  </p:cSld>
  <p:clrMapOvr>
    <a:masterClrMapping/>
  </p:clrMapOvr>
  <p:transition>
    <p:cove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s-ES_tradnl" altLang="en-US"/>
          </a:p>
        </p:txBody>
      </p:sp>
      <p:sp>
        <p:nvSpPr>
          <p:cNvPr id="3" name="Rectangle 5"/>
          <p:cNvSpPr>
            <a:spLocks noGrp="1" noChangeArrowheads="1"/>
          </p:cNvSpPr>
          <p:nvPr>
            <p:ph type="ftr" sz="quarter" idx="11"/>
          </p:nvPr>
        </p:nvSpPr>
        <p:spPr>
          <a:ln/>
        </p:spPr>
        <p:txBody>
          <a:bodyPr/>
          <a:lstStyle>
            <a:lvl1pPr>
              <a:defRPr/>
            </a:lvl1pPr>
          </a:lstStyle>
          <a:p>
            <a:pPr>
              <a:defRPr/>
            </a:pPr>
            <a:endParaRPr lang="es-ES_tradnl" altLang="en-US"/>
          </a:p>
        </p:txBody>
      </p:sp>
      <p:sp>
        <p:nvSpPr>
          <p:cNvPr id="4" name="Rectangle 6"/>
          <p:cNvSpPr>
            <a:spLocks noGrp="1" noChangeArrowheads="1"/>
          </p:cNvSpPr>
          <p:nvPr>
            <p:ph type="sldNum" sz="quarter" idx="12"/>
          </p:nvPr>
        </p:nvSpPr>
        <p:spPr>
          <a:ln/>
        </p:spPr>
        <p:txBody>
          <a:bodyPr/>
          <a:lstStyle>
            <a:lvl1pPr>
              <a:defRPr/>
            </a:lvl1pPr>
          </a:lstStyle>
          <a:p>
            <a:pPr>
              <a:defRPr/>
            </a:pPr>
            <a:fld id="{F8756FB0-DD8D-4A87-8C7E-148FA3A8FF85}" type="slidenum">
              <a:rPr lang="es-ES_tradnl" altLang="en-US"/>
              <a:pPr>
                <a:defRPr/>
              </a:pPr>
              <a:t>‹Nº›</a:t>
            </a:fld>
            <a:endParaRPr lang="es-ES_tradnl" altLang="en-US"/>
          </a:p>
        </p:txBody>
      </p:sp>
    </p:spTree>
  </p:cSld>
  <p:clrMapOvr>
    <a:masterClrMapping/>
  </p:clrMapOvr>
  <p:transition>
    <p:cove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3008313" cy="1162050"/>
          </a:xfrm>
        </p:spPr>
        <p:txBody>
          <a:bodyPr anchor="b"/>
          <a:lstStyle>
            <a:lvl1pPr algn="l">
              <a:defRPr sz="2000" b="1"/>
            </a:lvl1pPr>
          </a:lstStyle>
          <a:p>
            <a:r>
              <a:rPr lang="es-ES" smtClean="0"/>
              <a:t>Haga clic para modificar el estilo de título del patrón</a:t>
            </a:r>
            <a:endParaRPr lang="es-CL"/>
          </a:p>
        </p:txBody>
      </p:sp>
      <p:sp>
        <p:nvSpPr>
          <p:cNvPr id="3" name="2 Marcador de contenido"/>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L"/>
          </a:p>
        </p:txBody>
      </p:sp>
      <p:sp>
        <p:nvSpPr>
          <p:cNvPr id="4" name="3 Marcador de texto"/>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ltLang="en-US"/>
          </a:p>
        </p:txBody>
      </p:sp>
      <p:sp>
        <p:nvSpPr>
          <p:cNvPr id="7" name="Rectangle 6"/>
          <p:cNvSpPr>
            <a:spLocks noGrp="1" noChangeArrowheads="1"/>
          </p:cNvSpPr>
          <p:nvPr>
            <p:ph type="sldNum" sz="quarter" idx="12"/>
          </p:nvPr>
        </p:nvSpPr>
        <p:spPr>
          <a:ln/>
        </p:spPr>
        <p:txBody>
          <a:bodyPr/>
          <a:lstStyle>
            <a:lvl1pPr>
              <a:defRPr/>
            </a:lvl1pPr>
          </a:lstStyle>
          <a:p>
            <a:pPr>
              <a:defRPr/>
            </a:pPr>
            <a:fld id="{5F5BF415-37CA-4951-9E06-B2479DC78FAA}" type="slidenum">
              <a:rPr lang="es-ES_tradnl" altLang="en-US"/>
              <a:pPr>
                <a:defRPr/>
              </a:pPr>
              <a:t>‹Nº›</a:t>
            </a:fld>
            <a:endParaRPr lang="es-ES_tradnl" altLang="en-US"/>
          </a:p>
        </p:txBody>
      </p:sp>
    </p:spTree>
  </p:cSld>
  <p:clrMapOvr>
    <a:masterClrMapping/>
  </p:clrMapOvr>
  <p:transition>
    <p:cove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1792288" y="4800600"/>
            <a:ext cx="5486400" cy="566738"/>
          </a:xfrm>
        </p:spPr>
        <p:txBody>
          <a:bodyPr anchor="b"/>
          <a:lstStyle>
            <a:lvl1pPr algn="l">
              <a:defRPr sz="2000" b="1"/>
            </a:lvl1pPr>
          </a:lstStyle>
          <a:p>
            <a:r>
              <a:rPr lang="es-ES" smtClean="0"/>
              <a:t>Haga clic para modificar el estilo de título del patrón</a:t>
            </a:r>
            <a:endParaRPr lang="es-CL"/>
          </a:p>
        </p:txBody>
      </p:sp>
      <p:sp>
        <p:nvSpPr>
          <p:cNvPr id="3" name="2 Marcador de posición de imagen"/>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s-CL" noProof="0" smtClean="0"/>
          </a:p>
        </p:txBody>
      </p:sp>
      <p:sp>
        <p:nvSpPr>
          <p:cNvPr id="4" name="3 Marcador de texto"/>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s-ES" smtClean="0"/>
              <a:t>Haga clic para modificar el estilo de texto del patrón</a:t>
            </a:r>
          </a:p>
        </p:txBody>
      </p:sp>
      <p:sp>
        <p:nvSpPr>
          <p:cNvPr id="5" name="Rectangle 4"/>
          <p:cNvSpPr>
            <a:spLocks noGrp="1" noChangeArrowheads="1"/>
          </p:cNvSpPr>
          <p:nvPr>
            <p:ph type="dt" sz="half" idx="10"/>
          </p:nvPr>
        </p:nvSpPr>
        <p:spPr>
          <a:ln/>
        </p:spPr>
        <p:txBody>
          <a:bodyPr/>
          <a:lstStyle>
            <a:lvl1pPr>
              <a:defRPr/>
            </a:lvl1pPr>
          </a:lstStyle>
          <a:p>
            <a:pPr>
              <a:defRPr/>
            </a:pPr>
            <a:endParaRPr lang="es-ES_tradnl"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s-ES_tradnl" altLang="en-US"/>
          </a:p>
        </p:txBody>
      </p:sp>
      <p:sp>
        <p:nvSpPr>
          <p:cNvPr id="7" name="Rectangle 6"/>
          <p:cNvSpPr>
            <a:spLocks noGrp="1" noChangeArrowheads="1"/>
          </p:cNvSpPr>
          <p:nvPr>
            <p:ph type="sldNum" sz="quarter" idx="12"/>
          </p:nvPr>
        </p:nvSpPr>
        <p:spPr>
          <a:ln/>
        </p:spPr>
        <p:txBody>
          <a:bodyPr/>
          <a:lstStyle>
            <a:lvl1pPr>
              <a:defRPr/>
            </a:lvl1pPr>
          </a:lstStyle>
          <a:p>
            <a:pPr>
              <a:defRPr/>
            </a:pPr>
            <a:fld id="{67DE3E12-DE2B-4F52-986F-A0CCFB59FC94}" type="slidenum">
              <a:rPr lang="es-ES_tradnl" altLang="en-US"/>
              <a:pPr>
                <a:defRPr/>
              </a:pPr>
              <a:t>‹Nº›</a:t>
            </a:fld>
            <a:endParaRPr lang="es-ES_tradnl" altLang="en-US"/>
          </a:p>
        </p:txBody>
      </p:sp>
    </p:spTree>
  </p:cSld>
  <p:clrMapOvr>
    <a:masterClrMapping/>
  </p:clrMapOvr>
  <p:transition>
    <p:cove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lum/>
          </a:blip>
          <a:srcRect/>
          <a:stretch>
            <a:fillRect t="-1000" b="-1000"/>
          </a:stretch>
        </a:blipFill>
        <a:effectLst/>
      </p:bgPr>
    </p:bg>
    <p:spTree>
      <p:nvGrpSpPr>
        <p:cNvPr id="1" name=""/>
        <p:cNvGrpSpPr/>
        <p:nvPr/>
      </p:nvGrpSpPr>
      <p:grpSpPr>
        <a:xfrm>
          <a:off x="0" y="0"/>
          <a:ext cx="0" cy="0"/>
          <a:chOff x="0" y="0"/>
          <a:chExt cx="0" cy="0"/>
        </a:xfrm>
      </p:grpSpPr>
      <p:pic>
        <p:nvPicPr>
          <p:cNvPr id="2050" name="Picture 16"/>
          <p:cNvPicPr>
            <a:picLocks noChangeAspect="1" noChangeArrowheads="1"/>
          </p:cNvPicPr>
          <p:nvPr/>
        </p:nvPicPr>
        <p:blipFill>
          <a:blip r:embed="rId14" cstate="print"/>
          <a:srcRect t="6731" r="9319" b="6731"/>
          <a:stretch>
            <a:fillRect/>
          </a:stretch>
        </p:blipFill>
        <p:spPr bwMode="auto">
          <a:xfrm>
            <a:off x="0" y="0"/>
            <a:ext cx="9144000" cy="6858000"/>
          </a:xfrm>
          <a:prstGeom prst="rect">
            <a:avLst/>
          </a:prstGeom>
          <a:noFill/>
          <a:ln w="9525">
            <a:noFill/>
            <a:miter lim="800000"/>
            <a:headEnd/>
            <a:tailEnd/>
          </a:ln>
        </p:spPr>
      </p:pic>
      <p:sp>
        <p:nvSpPr>
          <p:cNvPr id="2051" name="Rectangle 2"/>
          <p:cNvSpPr>
            <a:spLocks noGrp="1" noChangeArrowheads="1"/>
          </p:cNvSpPr>
          <p:nvPr>
            <p:ph type="title"/>
          </p:nvPr>
        </p:nvSpPr>
        <p:spPr bwMode="auto">
          <a:xfrm>
            <a:off x="685800" y="609600"/>
            <a:ext cx="77724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s-ES_tradnl" altLang="en-US" smtClean="0"/>
              <a:t>Haga clic para modificar el estilo de título del patrón</a:t>
            </a:r>
          </a:p>
        </p:txBody>
      </p:sp>
      <p:sp>
        <p:nvSpPr>
          <p:cNvPr id="2052" name="Rectangle 3"/>
          <p:cNvSpPr>
            <a:spLocks noGrp="1" noChangeArrowheads="1"/>
          </p:cNvSpPr>
          <p:nvPr>
            <p:ph type="body" idx="1"/>
          </p:nvPr>
        </p:nvSpPr>
        <p:spPr bwMode="auto">
          <a:xfrm>
            <a:off x="685800" y="1981200"/>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_tradnl" altLang="en-US" smtClean="0"/>
              <a:t>Haga clic para modificar el estilo de texto del patrón</a:t>
            </a:r>
          </a:p>
          <a:p>
            <a:pPr lvl="1"/>
            <a:r>
              <a:rPr lang="es-ES_tradnl" altLang="en-US" smtClean="0"/>
              <a:t>Segundo nivel</a:t>
            </a:r>
          </a:p>
          <a:p>
            <a:pPr lvl="2"/>
            <a:r>
              <a:rPr lang="es-ES_tradnl" altLang="en-US" smtClean="0"/>
              <a:t>Tercer nivel</a:t>
            </a:r>
          </a:p>
          <a:p>
            <a:pPr lvl="3"/>
            <a:r>
              <a:rPr lang="es-ES_tradnl" altLang="en-US" smtClean="0"/>
              <a:t>Cuarto nivel</a:t>
            </a:r>
          </a:p>
          <a:p>
            <a:pPr lvl="4"/>
            <a:r>
              <a:rPr lang="es-ES_tradnl" altLang="en-US" smtClean="0"/>
              <a:t>Quinto nivel</a:t>
            </a:r>
          </a:p>
        </p:txBody>
      </p:sp>
      <p:sp>
        <p:nvSpPr>
          <p:cNvPr id="1028" name="Rectangle 4"/>
          <p:cNvSpPr>
            <a:spLocks noGrp="1" noChangeArrowheads="1"/>
          </p:cNvSpPr>
          <p:nvPr>
            <p:ph type="dt" sz="half" idx="2"/>
          </p:nvPr>
        </p:nvSpPr>
        <p:spPr bwMode="auto">
          <a:xfrm>
            <a:off x="6858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a:defRPr sz="1400" u="none" smtClean="0">
                <a:latin typeface="Times New Roman" charset="0"/>
              </a:defRPr>
            </a:lvl1pPr>
          </a:lstStyle>
          <a:p>
            <a:pPr>
              <a:defRPr/>
            </a:pPr>
            <a:endParaRPr lang="es-ES_tradnl" altLang="en-US"/>
          </a:p>
        </p:txBody>
      </p:sp>
      <p:sp>
        <p:nvSpPr>
          <p:cNvPr id="1029" name="Rectangle 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u="none" smtClean="0">
                <a:latin typeface="Times New Roman" charset="0"/>
              </a:defRPr>
            </a:lvl1pPr>
          </a:lstStyle>
          <a:p>
            <a:pPr>
              <a:defRPr/>
            </a:pPr>
            <a:endParaRPr lang="es-ES_tradnl" altLang="en-US"/>
          </a:p>
        </p:txBody>
      </p:sp>
      <p:sp>
        <p:nvSpPr>
          <p:cNvPr id="1030" name="Rectangle 6"/>
          <p:cNvSpPr>
            <a:spLocks noGrp="1" noChangeArrowheads="1"/>
          </p:cNvSpPr>
          <p:nvPr>
            <p:ph type="sldNum" sz="quarter" idx="4"/>
          </p:nvPr>
        </p:nvSpPr>
        <p:spPr bwMode="auto">
          <a:xfrm>
            <a:off x="6553200" y="6248400"/>
            <a:ext cx="19050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u="none" smtClean="0">
                <a:latin typeface="Times New Roman" charset="0"/>
              </a:defRPr>
            </a:lvl1pPr>
          </a:lstStyle>
          <a:p>
            <a:pPr>
              <a:defRPr/>
            </a:pPr>
            <a:fld id="{9771E6DE-DB54-4F9A-AB3E-971C905BC27A}" type="slidenum">
              <a:rPr lang="es-ES_tradnl" altLang="en-US"/>
              <a:pPr>
                <a:defRPr/>
              </a:pPr>
              <a:t>‹Nº›</a:t>
            </a:fld>
            <a:endParaRPr lang="es-ES_tradnl" altLang="en-US"/>
          </a:p>
        </p:txBody>
      </p:sp>
      <p:sp>
        <p:nvSpPr>
          <p:cNvPr id="1031" name="Rectangle 7"/>
          <p:cNvSpPr>
            <a:spLocks noChangeArrowheads="1"/>
          </p:cNvSpPr>
          <p:nvPr/>
        </p:nvSpPr>
        <p:spPr bwMode="auto">
          <a:xfrm>
            <a:off x="0" y="0"/>
            <a:ext cx="9144000" cy="533400"/>
          </a:xfrm>
          <a:prstGeom prst="rect">
            <a:avLst/>
          </a:prstGeom>
          <a:gradFill rotWithShape="0">
            <a:gsLst>
              <a:gs pos="0">
                <a:srgbClr val="009900"/>
              </a:gs>
              <a:gs pos="100000">
                <a:schemeClr val="bg1"/>
              </a:gs>
            </a:gsLst>
            <a:lin ang="0" scaled="1"/>
          </a:gradFill>
          <a:ln w="9525">
            <a:noFill/>
            <a:miter lim="800000"/>
            <a:headEnd/>
            <a:tailEnd/>
          </a:ln>
          <a:effectLst/>
        </p:spPr>
        <p:txBody>
          <a:bodyPr wrap="none" anchor="ctr"/>
          <a:lstStyle/>
          <a:p>
            <a:pPr>
              <a:defRPr/>
            </a:pPr>
            <a:endParaRPr lang="es-CL">
              <a:latin typeface="Times New Roman" charset="0"/>
            </a:endParaRPr>
          </a:p>
        </p:txBody>
      </p:sp>
      <p:sp>
        <p:nvSpPr>
          <p:cNvPr id="1032" name="Rectangle 8"/>
          <p:cNvSpPr>
            <a:spLocks noChangeArrowheads="1"/>
          </p:cNvSpPr>
          <p:nvPr/>
        </p:nvSpPr>
        <p:spPr bwMode="auto">
          <a:xfrm>
            <a:off x="0" y="34925"/>
            <a:ext cx="1892300" cy="668338"/>
          </a:xfrm>
          <a:prstGeom prst="rect">
            <a:avLst/>
          </a:prstGeom>
          <a:noFill/>
          <a:ln w="9525">
            <a:noFill/>
            <a:miter lim="800000"/>
            <a:headEnd/>
            <a:tailEnd/>
          </a:ln>
          <a:effectLst/>
        </p:spPr>
        <p:txBody>
          <a:bodyPr anchor="ctr"/>
          <a:lstStyle/>
          <a:p>
            <a:pPr algn="l">
              <a:defRPr/>
            </a:pPr>
            <a:r>
              <a:rPr lang="es-ES" altLang="en-US" sz="4000" b="1" i="1" u="none">
                <a:solidFill>
                  <a:schemeClr val="bg1"/>
                </a:solidFill>
                <a:latin typeface="Arial" charset="0"/>
              </a:rPr>
              <a:t>BTA</a:t>
            </a:r>
            <a:endParaRPr lang="es-ES_tradnl" altLang="en-US" sz="4000" b="1" i="1" u="none">
              <a:solidFill>
                <a:schemeClr val="bg1"/>
              </a:solidFill>
              <a:latin typeface="Arial" charset="0"/>
            </a:endParaRPr>
          </a:p>
        </p:txBody>
      </p:sp>
      <p:sp>
        <p:nvSpPr>
          <p:cNvPr id="1034" name="Text Box 10"/>
          <p:cNvSpPr txBox="1">
            <a:spLocks noChangeArrowheads="1"/>
          </p:cNvSpPr>
          <p:nvPr/>
        </p:nvSpPr>
        <p:spPr bwMode="auto">
          <a:xfrm>
            <a:off x="1181100" y="174625"/>
            <a:ext cx="3116263" cy="366713"/>
          </a:xfrm>
          <a:prstGeom prst="rect">
            <a:avLst/>
          </a:prstGeom>
          <a:noFill/>
          <a:ln w="9525">
            <a:noFill/>
            <a:miter lim="800000"/>
            <a:headEnd/>
            <a:tailEnd/>
          </a:ln>
          <a:effectLst/>
        </p:spPr>
        <p:txBody>
          <a:bodyPr>
            <a:spAutoFit/>
          </a:bodyPr>
          <a:lstStyle/>
          <a:p>
            <a:pPr algn="l">
              <a:spcBef>
                <a:spcPct val="50000"/>
              </a:spcBef>
              <a:defRPr/>
            </a:pPr>
            <a:r>
              <a:rPr lang="en-US" altLang="en-US" sz="1800" i="1" u="none">
                <a:solidFill>
                  <a:schemeClr val="bg1"/>
                </a:solidFill>
                <a:latin typeface="Arial" charset="0"/>
              </a:rPr>
              <a:t>Biotecnología Agropecuaria</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cover/>
  </p:transition>
  <p:txStyles>
    <p:titleStyle>
      <a:lvl1pPr algn="l" rtl="0" eaLnBrk="0" fontAlgn="base" hangingPunct="0">
        <a:spcBef>
          <a:spcPct val="0"/>
        </a:spcBef>
        <a:spcAft>
          <a:spcPct val="0"/>
        </a:spcAft>
        <a:defRPr sz="4000" b="1" i="1">
          <a:solidFill>
            <a:schemeClr val="bg1"/>
          </a:solidFill>
          <a:latin typeface="+mj-lt"/>
          <a:ea typeface="+mj-ea"/>
          <a:cs typeface="+mj-cs"/>
        </a:defRPr>
      </a:lvl1pPr>
      <a:lvl2pPr algn="l" rtl="0" eaLnBrk="0" fontAlgn="base" hangingPunct="0">
        <a:spcBef>
          <a:spcPct val="0"/>
        </a:spcBef>
        <a:spcAft>
          <a:spcPct val="0"/>
        </a:spcAft>
        <a:defRPr sz="4000" b="1" i="1">
          <a:solidFill>
            <a:schemeClr val="bg1"/>
          </a:solidFill>
          <a:latin typeface="Arial" charset="0"/>
        </a:defRPr>
      </a:lvl2pPr>
      <a:lvl3pPr algn="l" rtl="0" eaLnBrk="0" fontAlgn="base" hangingPunct="0">
        <a:spcBef>
          <a:spcPct val="0"/>
        </a:spcBef>
        <a:spcAft>
          <a:spcPct val="0"/>
        </a:spcAft>
        <a:defRPr sz="4000" b="1" i="1">
          <a:solidFill>
            <a:schemeClr val="bg1"/>
          </a:solidFill>
          <a:latin typeface="Arial" charset="0"/>
        </a:defRPr>
      </a:lvl3pPr>
      <a:lvl4pPr algn="l" rtl="0" eaLnBrk="0" fontAlgn="base" hangingPunct="0">
        <a:spcBef>
          <a:spcPct val="0"/>
        </a:spcBef>
        <a:spcAft>
          <a:spcPct val="0"/>
        </a:spcAft>
        <a:defRPr sz="4000" b="1" i="1">
          <a:solidFill>
            <a:schemeClr val="bg1"/>
          </a:solidFill>
          <a:latin typeface="Arial" charset="0"/>
        </a:defRPr>
      </a:lvl4pPr>
      <a:lvl5pPr algn="l" rtl="0" eaLnBrk="0" fontAlgn="base" hangingPunct="0">
        <a:spcBef>
          <a:spcPct val="0"/>
        </a:spcBef>
        <a:spcAft>
          <a:spcPct val="0"/>
        </a:spcAft>
        <a:defRPr sz="4000" b="1" i="1">
          <a:solidFill>
            <a:schemeClr val="bg1"/>
          </a:solidFill>
          <a:latin typeface="Arial" charset="0"/>
        </a:defRPr>
      </a:lvl5pPr>
      <a:lvl6pPr marL="457200" algn="l" rtl="0" eaLnBrk="0" fontAlgn="base" hangingPunct="0">
        <a:spcBef>
          <a:spcPct val="0"/>
        </a:spcBef>
        <a:spcAft>
          <a:spcPct val="0"/>
        </a:spcAft>
        <a:defRPr sz="4000" b="1" i="1">
          <a:solidFill>
            <a:schemeClr val="bg1"/>
          </a:solidFill>
          <a:latin typeface="Arial" charset="0"/>
        </a:defRPr>
      </a:lvl6pPr>
      <a:lvl7pPr marL="914400" algn="l" rtl="0" eaLnBrk="0" fontAlgn="base" hangingPunct="0">
        <a:spcBef>
          <a:spcPct val="0"/>
        </a:spcBef>
        <a:spcAft>
          <a:spcPct val="0"/>
        </a:spcAft>
        <a:defRPr sz="4000" b="1" i="1">
          <a:solidFill>
            <a:schemeClr val="bg1"/>
          </a:solidFill>
          <a:latin typeface="Arial" charset="0"/>
        </a:defRPr>
      </a:lvl7pPr>
      <a:lvl8pPr marL="1371600" algn="l" rtl="0" eaLnBrk="0" fontAlgn="base" hangingPunct="0">
        <a:spcBef>
          <a:spcPct val="0"/>
        </a:spcBef>
        <a:spcAft>
          <a:spcPct val="0"/>
        </a:spcAft>
        <a:defRPr sz="4000" b="1" i="1">
          <a:solidFill>
            <a:schemeClr val="bg1"/>
          </a:solidFill>
          <a:latin typeface="Arial" charset="0"/>
        </a:defRPr>
      </a:lvl8pPr>
      <a:lvl9pPr marL="1828800" algn="l" rtl="0" eaLnBrk="0" fontAlgn="base" hangingPunct="0">
        <a:spcBef>
          <a:spcPct val="0"/>
        </a:spcBef>
        <a:spcAft>
          <a:spcPct val="0"/>
        </a:spcAft>
        <a:defRPr sz="4000" b="1" i="1">
          <a:solidFill>
            <a:schemeClr val="bg1"/>
          </a:solidFill>
          <a:latin typeface="Arial" charset="0"/>
        </a:defRPr>
      </a:lvl9pPr>
    </p:titleStyle>
    <p:bodyStyle>
      <a:lvl1pPr marL="342900" indent="-342900" algn="l" rtl="0" eaLnBrk="0" fontAlgn="base" hangingPunct="0">
        <a:spcBef>
          <a:spcPct val="20000"/>
        </a:spcBef>
        <a:spcAft>
          <a:spcPct val="0"/>
        </a:spcAft>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har char="–"/>
        <a:defRPr sz="2800">
          <a:solidFill>
            <a:schemeClr val="tx1"/>
          </a:solidFill>
          <a:latin typeface="+mn-lt"/>
        </a:defRPr>
      </a:lvl2pPr>
      <a:lvl3pPr marL="1143000" indent="-228600" algn="l" rtl="0" eaLnBrk="0" fontAlgn="base" hangingPunct="0">
        <a:spcBef>
          <a:spcPct val="20000"/>
        </a:spcBef>
        <a:spcAft>
          <a:spcPct val="0"/>
        </a:spcAft>
        <a:buChar char="•"/>
        <a:defRPr sz="2400">
          <a:solidFill>
            <a:schemeClr val="tx1"/>
          </a:solidFill>
          <a:latin typeface="+mn-lt"/>
        </a:defRPr>
      </a:lvl3pPr>
      <a:lvl4pPr marL="1600200" indent="-228600" algn="l" rtl="0" eaLnBrk="0" fontAlgn="base" hangingPunct="0">
        <a:spcBef>
          <a:spcPct val="20000"/>
        </a:spcBef>
        <a:spcAft>
          <a:spcPct val="0"/>
        </a:spcAft>
        <a:buChar char="–"/>
        <a:defRPr sz="2000">
          <a:solidFill>
            <a:schemeClr val="tx1"/>
          </a:solidFill>
          <a:latin typeface="+mn-lt"/>
        </a:defRPr>
      </a:lvl4pPr>
      <a:lvl5pPr marL="2057400" indent="-228600" algn="l" rtl="0" eaLnBrk="0" fontAlgn="base" hangingPunct="0">
        <a:spcBef>
          <a:spcPct val="20000"/>
        </a:spcBef>
        <a:spcAft>
          <a:spcPct val="0"/>
        </a:spcAft>
        <a:buChar char="»"/>
        <a:defRPr sz="2000">
          <a:solidFill>
            <a:schemeClr val="tx1"/>
          </a:solidFill>
          <a:latin typeface="+mn-lt"/>
        </a:defRPr>
      </a:lvl5pPr>
      <a:lvl6pPr marL="2514600" indent="-228600" algn="l" rtl="0" eaLnBrk="0" fontAlgn="base" hangingPunct="0">
        <a:spcBef>
          <a:spcPct val="20000"/>
        </a:spcBef>
        <a:spcAft>
          <a:spcPct val="0"/>
        </a:spcAft>
        <a:buChar char="»"/>
        <a:defRPr sz="2000">
          <a:solidFill>
            <a:schemeClr val="tx1"/>
          </a:solidFill>
          <a:latin typeface="+mn-lt"/>
        </a:defRPr>
      </a:lvl6pPr>
      <a:lvl7pPr marL="2971800" indent="-228600" algn="l" rtl="0" eaLnBrk="0" fontAlgn="base" hangingPunct="0">
        <a:spcBef>
          <a:spcPct val="20000"/>
        </a:spcBef>
        <a:spcAft>
          <a:spcPct val="0"/>
        </a:spcAft>
        <a:buChar char="»"/>
        <a:defRPr sz="2000">
          <a:solidFill>
            <a:schemeClr val="tx1"/>
          </a:solidFill>
          <a:latin typeface="+mn-lt"/>
        </a:defRPr>
      </a:lvl7pPr>
      <a:lvl8pPr marL="3429000" indent="-228600" algn="l" rtl="0" eaLnBrk="0" fontAlgn="base" hangingPunct="0">
        <a:spcBef>
          <a:spcPct val="20000"/>
        </a:spcBef>
        <a:spcAft>
          <a:spcPct val="0"/>
        </a:spcAft>
        <a:buChar char="»"/>
        <a:defRPr sz="2000">
          <a:solidFill>
            <a:schemeClr val="tx1"/>
          </a:solidFill>
          <a:latin typeface="+mn-lt"/>
        </a:defRPr>
      </a:lvl8pPr>
      <a:lvl9pPr marL="3886200" indent="-228600" algn="l" rtl="0" eaLnBrk="0" fontAlgn="base" hangingPunct="0">
        <a:spcBef>
          <a:spcPct val="20000"/>
        </a:spcBef>
        <a:spcAft>
          <a:spcPct val="0"/>
        </a:spcAft>
        <a:buChar char="»"/>
        <a:defRPr sz="2000">
          <a:solidFill>
            <a:schemeClr val="tx1"/>
          </a:solidFill>
          <a:latin typeface="+mn-lt"/>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5" Type="http://schemas.openxmlformats.org/officeDocument/2006/relationships/image" Target="../media/image11.jpeg"/><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1.xml"/><Relationship Id="rId5" Type="http://schemas.openxmlformats.org/officeDocument/2006/relationships/image" Target="../media/image16.jpeg"/><Relationship Id="rId4" Type="http://schemas.openxmlformats.org/officeDocument/2006/relationships/image" Target="../media/image15.jpe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7.em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713096" y="1305637"/>
            <a:ext cx="7772400" cy="1737814"/>
          </a:xfrm>
        </p:spPr>
        <p:txBody>
          <a:bodyPr/>
          <a:lstStyle/>
          <a:p>
            <a:r>
              <a:rPr lang="es-CL" dirty="0" smtClean="0">
                <a:solidFill>
                  <a:schemeClr val="tx1"/>
                </a:solidFill>
              </a:rPr>
              <a:t>Unidad de Servicios para fibras </a:t>
            </a:r>
            <a:r>
              <a:rPr lang="es-CL" dirty="0" smtClean="0">
                <a:solidFill>
                  <a:schemeClr val="tx1"/>
                </a:solidFill>
              </a:rPr>
              <a:t>naturales INCAS</a:t>
            </a:r>
            <a:br>
              <a:rPr lang="es-CL" dirty="0" smtClean="0">
                <a:solidFill>
                  <a:schemeClr val="tx1"/>
                </a:solidFill>
              </a:rPr>
            </a:br>
            <a:r>
              <a:rPr lang="es-CL" dirty="0" smtClean="0">
                <a:solidFill>
                  <a:schemeClr val="tx1"/>
                </a:solidFill>
              </a:rPr>
              <a:t/>
            </a:r>
            <a:br>
              <a:rPr lang="es-CL" dirty="0" smtClean="0">
                <a:solidFill>
                  <a:schemeClr val="tx1"/>
                </a:solidFill>
              </a:rPr>
            </a:br>
            <a:r>
              <a:rPr lang="es-ES" sz="2000" dirty="0" smtClean="0">
                <a:solidFill>
                  <a:schemeClr val="tx1"/>
                </a:solidFill>
              </a:rPr>
              <a:t>Arica 30 de junio de 2011</a:t>
            </a:r>
            <a:br>
              <a:rPr lang="es-ES" sz="2000" dirty="0" smtClean="0">
                <a:solidFill>
                  <a:schemeClr val="tx1"/>
                </a:solidFill>
              </a:rPr>
            </a:br>
            <a:endParaRPr lang="es-ES_tradnl" dirty="0">
              <a:solidFill>
                <a:schemeClr val="tx1"/>
              </a:solidFill>
            </a:endParaRPr>
          </a:p>
        </p:txBody>
      </p:sp>
      <p:pic>
        <p:nvPicPr>
          <p:cNvPr id="7" name="Imagen 1" descr="escudoU.jpg"/>
          <p:cNvPicPr>
            <a:picLocks noChangeAspect="1" noChangeArrowheads="1"/>
          </p:cNvPicPr>
          <p:nvPr/>
        </p:nvPicPr>
        <p:blipFill>
          <a:blip r:embed="rId2" cstate="print"/>
          <a:srcRect l="-938" r="-8450"/>
          <a:stretch>
            <a:fillRect/>
          </a:stretch>
        </p:blipFill>
        <p:spPr bwMode="auto">
          <a:xfrm>
            <a:off x="3535902" y="5090616"/>
            <a:ext cx="857250" cy="1946275"/>
          </a:xfrm>
          <a:prstGeom prst="rect">
            <a:avLst/>
          </a:prstGeom>
          <a:noFill/>
          <a:ln w="9525">
            <a:noFill/>
            <a:miter lim="800000"/>
            <a:headEnd/>
            <a:tailEnd/>
          </a:ln>
        </p:spPr>
      </p:pic>
      <p:pic>
        <p:nvPicPr>
          <p:cNvPr id="8" name="Picture 2" descr="C:\Documents and Settings\L Raggi\Escritorio\MIS DOCUMENTOS\logoincas\logo1.JPG"/>
          <p:cNvPicPr>
            <a:picLocks noChangeAspect="1" noChangeArrowheads="1"/>
          </p:cNvPicPr>
          <p:nvPr/>
        </p:nvPicPr>
        <p:blipFill>
          <a:blip r:embed="rId3" cstate="print"/>
          <a:srcRect/>
          <a:stretch>
            <a:fillRect/>
          </a:stretch>
        </p:blipFill>
        <p:spPr bwMode="auto">
          <a:xfrm>
            <a:off x="4910324" y="5662205"/>
            <a:ext cx="736600" cy="1000125"/>
          </a:xfrm>
          <a:prstGeom prst="rect">
            <a:avLst/>
          </a:prstGeom>
          <a:noFill/>
          <a:ln w="9525">
            <a:noFill/>
            <a:miter lim="800000"/>
            <a:headEnd/>
            <a:tailEnd/>
          </a:ln>
        </p:spPr>
      </p:pic>
      <p:pic>
        <p:nvPicPr>
          <p:cNvPr id="9" name="Picture 7" descr="logo_bta[1]"/>
          <p:cNvPicPr>
            <a:picLocks noChangeAspect="1" noChangeArrowheads="1"/>
          </p:cNvPicPr>
          <p:nvPr/>
        </p:nvPicPr>
        <p:blipFill>
          <a:blip r:embed="rId4" cstate="print"/>
          <a:srcRect/>
          <a:stretch>
            <a:fillRect/>
          </a:stretch>
        </p:blipFill>
        <p:spPr bwMode="auto">
          <a:xfrm>
            <a:off x="6110555" y="5795863"/>
            <a:ext cx="914400" cy="798512"/>
          </a:xfrm>
          <a:prstGeom prst="rect">
            <a:avLst/>
          </a:prstGeom>
          <a:noFill/>
          <a:ln w="9525">
            <a:noFill/>
            <a:miter lim="800000"/>
            <a:headEnd/>
            <a:tailEnd/>
          </a:ln>
        </p:spPr>
      </p:pic>
      <p:pic>
        <p:nvPicPr>
          <p:cNvPr id="10" name="Picture 7" descr="1236254810622"/>
          <p:cNvPicPr>
            <a:picLocks noChangeAspect="1" noChangeArrowheads="1"/>
          </p:cNvPicPr>
          <p:nvPr/>
        </p:nvPicPr>
        <p:blipFill>
          <a:blip r:embed="rId5" cstate="print"/>
          <a:srcRect/>
          <a:stretch>
            <a:fillRect/>
          </a:stretch>
        </p:blipFill>
        <p:spPr bwMode="auto">
          <a:xfrm>
            <a:off x="7129456" y="5668863"/>
            <a:ext cx="1723678" cy="998224"/>
          </a:xfrm>
          <a:prstGeom prst="rect">
            <a:avLst/>
          </a:prstGeom>
          <a:noFill/>
          <a:ln w="9525">
            <a:noFill/>
            <a:miter lim="800000"/>
            <a:headEnd/>
            <a:tailEnd/>
          </a:ln>
        </p:spPr>
      </p:pic>
      <p:pic>
        <p:nvPicPr>
          <p:cNvPr id="11" name="Imagen 1" descr="C:\Users\vaguirre\Desktop\Gob.jpg"/>
          <p:cNvPicPr>
            <a:picLocks noChangeAspect="1" noChangeArrowheads="1"/>
          </p:cNvPicPr>
          <p:nvPr/>
        </p:nvPicPr>
        <p:blipFill>
          <a:blip r:embed="rId6" cstate="print"/>
          <a:srcRect/>
          <a:stretch>
            <a:fillRect/>
          </a:stretch>
        </p:blipFill>
        <p:spPr bwMode="auto">
          <a:xfrm>
            <a:off x="180683" y="5450656"/>
            <a:ext cx="3060341" cy="1224136"/>
          </a:xfrm>
          <a:prstGeom prst="rect">
            <a:avLst/>
          </a:prstGeom>
          <a:noFill/>
          <a:ln w="9525">
            <a:noFill/>
            <a:miter lim="800000"/>
            <a:headEnd/>
            <a:tailEnd/>
          </a:ln>
        </p:spPr>
      </p:pic>
      <p:sp>
        <p:nvSpPr>
          <p:cNvPr id="13" name="12 CuadroTexto"/>
          <p:cNvSpPr txBox="1"/>
          <p:nvPr/>
        </p:nvSpPr>
        <p:spPr>
          <a:xfrm>
            <a:off x="163774" y="4339987"/>
            <a:ext cx="3480178" cy="830997"/>
          </a:xfrm>
          <a:prstGeom prst="rect">
            <a:avLst/>
          </a:prstGeom>
          <a:noFill/>
        </p:spPr>
        <p:txBody>
          <a:bodyPr wrap="square" rtlCol="0">
            <a:spAutoFit/>
          </a:bodyPr>
          <a:lstStyle/>
          <a:p>
            <a:pPr algn="l"/>
            <a:r>
              <a:rPr lang="es-ES" sz="1600" i="1" u="none" dirty="0" smtClean="0">
                <a:latin typeface="Arial" pitchFamily="34" charset="0"/>
                <a:cs typeface="Arial" pitchFamily="34" charset="0"/>
              </a:rPr>
              <a:t>Leonardo León C.</a:t>
            </a:r>
          </a:p>
          <a:p>
            <a:pPr algn="l"/>
            <a:r>
              <a:rPr lang="es-ES" sz="1600" i="1" u="none" dirty="0" smtClean="0">
                <a:latin typeface="Arial" pitchFamily="34" charset="0"/>
                <a:cs typeface="Arial" pitchFamily="34" charset="0"/>
              </a:rPr>
              <a:t>Ejecutivo de Proyectos</a:t>
            </a:r>
          </a:p>
          <a:p>
            <a:pPr algn="l"/>
            <a:r>
              <a:rPr lang="es-ES" sz="1600" i="1" u="none" dirty="0" smtClean="0">
                <a:latin typeface="Arial" pitchFamily="34" charset="0"/>
                <a:cs typeface="Arial" pitchFamily="34" charset="0"/>
              </a:rPr>
              <a:t>Biotecnología Agropecuaria  S.A.</a:t>
            </a:r>
          </a:p>
        </p:txBody>
      </p:sp>
    </p:spTree>
  </p:cSld>
  <p:clrMapOvr>
    <a:masterClrMapping/>
  </p:clrMapOvr>
  <p:transition>
    <p:cove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4 Rectángulo"/>
          <p:cNvSpPr/>
          <p:nvPr/>
        </p:nvSpPr>
        <p:spPr>
          <a:xfrm>
            <a:off x="191069" y="930223"/>
            <a:ext cx="8325134" cy="4819781"/>
          </a:xfrm>
          <a:prstGeom prst="rect">
            <a:avLst/>
          </a:prstGeom>
        </p:spPr>
        <p:txBody>
          <a:bodyPr wrap="square">
            <a:spAutoFit/>
          </a:bodyPr>
          <a:lstStyle/>
          <a:p>
            <a:pPr algn="l">
              <a:lnSpc>
                <a:spcPct val="80000"/>
              </a:lnSpc>
              <a:buFont typeface="Wingdings" pitchFamily="2" charset="2"/>
              <a:buNone/>
            </a:pPr>
            <a:endParaRPr lang="es-ES" b="1" u="none" dirty="0" smtClean="0"/>
          </a:p>
          <a:p>
            <a:pPr algn="l">
              <a:lnSpc>
                <a:spcPct val="80000"/>
              </a:lnSpc>
              <a:buFont typeface="Wingdings" pitchFamily="2" charset="2"/>
              <a:buNone/>
            </a:pPr>
            <a:endParaRPr lang="es-ES" sz="1800" dirty="0" smtClean="0">
              <a:solidFill>
                <a:schemeClr val="hlink"/>
              </a:solidFill>
            </a:endParaRPr>
          </a:p>
          <a:p>
            <a:pPr marL="88900" lvl="1" algn="l">
              <a:lnSpc>
                <a:spcPct val="80000"/>
              </a:lnSpc>
              <a:tabLst>
                <a:tab pos="95250" algn="l"/>
              </a:tabLst>
            </a:pPr>
            <a:r>
              <a:rPr lang="es-ES" sz="1800" b="1" u="none" dirty="0" smtClean="0">
                <a:latin typeface="+mj-lt"/>
              </a:rPr>
              <a:t>Inestabilidad de la gestión del sistema </a:t>
            </a:r>
            <a:r>
              <a:rPr lang="es-ES" sz="1800" b="1" u="none" dirty="0" smtClean="0">
                <a:latin typeface="+mj-lt"/>
              </a:rPr>
              <a:t>(se requiere estructura </a:t>
            </a:r>
            <a:r>
              <a:rPr lang="es-ES" sz="1800" b="1" u="none" dirty="0" smtClean="0">
                <a:latin typeface="+mj-lt"/>
              </a:rPr>
              <a:t>profesionalizada</a:t>
            </a:r>
            <a:r>
              <a:rPr lang="es-ES" sz="1800" b="1" u="none" dirty="0" smtClean="0">
                <a:latin typeface="+mj-lt"/>
              </a:rPr>
              <a:t>)</a:t>
            </a:r>
          </a:p>
          <a:p>
            <a:pPr marL="88900" lvl="1" algn="l">
              <a:lnSpc>
                <a:spcPct val="80000"/>
              </a:lnSpc>
              <a:tabLst>
                <a:tab pos="95250" algn="l"/>
              </a:tabLst>
            </a:pPr>
            <a:endParaRPr lang="es-ES" sz="1800" b="1" u="none" dirty="0" smtClean="0">
              <a:latin typeface="+mj-lt"/>
            </a:endParaRPr>
          </a:p>
          <a:p>
            <a:pPr marL="88900" lvl="1" algn="l">
              <a:lnSpc>
                <a:spcPct val="80000"/>
              </a:lnSpc>
              <a:tabLst>
                <a:tab pos="95250" algn="l"/>
              </a:tabLst>
            </a:pPr>
            <a:endParaRPr lang="es-ES" sz="1800" b="1" u="none" dirty="0" smtClean="0">
              <a:latin typeface="+mj-lt"/>
            </a:endParaRPr>
          </a:p>
          <a:p>
            <a:pPr marL="88900" lvl="1" algn="l">
              <a:lnSpc>
                <a:spcPct val="80000"/>
              </a:lnSpc>
              <a:tabLst>
                <a:tab pos="95250" algn="l"/>
              </a:tabLst>
            </a:pPr>
            <a:r>
              <a:rPr lang="es-ES" sz="1800" b="1" u="none" dirty="0" smtClean="0">
                <a:latin typeface="+mj-lt"/>
              </a:rPr>
              <a:t>Desmotivación para las organizaciones </a:t>
            </a:r>
            <a:r>
              <a:rPr lang="es-ES" sz="1800" b="1" u="none" dirty="0" smtClean="0">
                <a:latin typeface="+mj-lt"/>
              </a:rPr>
              <a:t>y particulares (Migraciones)</a:t>
            </a:r>
            <a:endParaRPr lang="es-ES" sz="1800" b="1" u="none" dirty="0" smtClean="0">
              <a:latin typeface="+mj-lt"/>
            </a:endParaRPr>
          </a:p>
          <a:p>
            <a:pPr marL="88900" lvl="1" algn="l">
              <a:lnSpc>
                <a:spcPct val="80000"/>
              </a:lnSpc>
              <a:tabLst>
                <a:tab pos="95250" algn="l"/>
              </a:tabLst>
            </a:pPr>
            <a:endParaRPr lang="es-ES" sz="1800" b="1" u="none" dirty="0" smtClean="0">
              <a:latin typeface="+mj-lt"/>
            </a:endParaRPr>
          </a:p>
          <a:p>
            <a:pPr marL="88900" lvl="1" algn="l">
              <a:lnSpc>
                <a:spcPct val="80000"/>
              </a:lnSpc>
              <a:tabLst>
                <a:tab pos="95250" algn="l"/>
              </a:tabLst>
            </a:pPr>
            <a:endParaRPr lang="es-ES" sz="1800" b="1" u="none" dirty="0" smtClean="0">
              <a:latin typeface="+mj-lt"/>
            </a:endParaRPr>
          </a:p>
          <a:p>
            <a:pPr marL="88900" lvl="1" algn="l">
              <a:lnSpc>
                <a:spcPct val="80000"/>
              </a:lnSpc>
              <a:tabLst>
                <a:tab pos="95250" algn="l"/>
              </a:tabLst>
            </a:pPr>
            <a:r>
              <a:rPr lang="es-ES" sz="1800" b="1" u="none" dirty="0" smtClean="0">
                <a:latin typeface="+mj-lt"/>
              </a:rPr>
              <a:t>Vulnerabilidad </a:t>
            </a:r>
            <a:r>
              <a:rPr lang="es-ES" sz="1800" b="1" u="none" dirty="0" smtClean="0">
                <a:latin typeface="+mj-lt"/>
              </a:rPr>
              <a:t>de las unidades pequeñas (Punto mínimo económico)</a:t>
            </a:r>
          </a:p>
          <a:p>
            <a:pPr marL="88900" lvl="1" algn="l">
              <a:lnSpc>
                <a:spcPct val="80000"/>
              </a:lnSpc>
              <a:tabLst>
                <a:tab pos="95250" algn="l"/>
              </a:tabLst>
            </a:pPr>
            <a:endParaRPr lang="es-ES" sz="1800" b="1" u="none" dirty="0" smtClean="0">
              <a:latin typeface="+mj-lt"/>
            </a:endParaRPr>
          </a:p>
          <a:p>
            <a:pPr marL="88900" lvl="1" algn="l">
              <a:lnSpc>
                <a:spcPct val="80000"/>
              </a:lnSpc>
              <a:tabLst>
                <a:tab pos="95250" algn="l"/>
              </a:tabLst>
            </a:pPr>
            <a:endParaRPr lang="es-ES" sz="1800" b="1" u="none" dirty="0" smtClean="0">
              <a:latin typeface="+mj-lt"/>
            </a:endParaRPr>
          </a:p>
          <a:p>
            <a:pPr marL="88900" lvl="1" algn="l">
              <a:lnSpc>
                <a:spcPct val="80000"/>
              </a:lnSpc>
              <a:tabLst>
                <a:tab pos="95250" algn="l"/>
              </a:tabLst>
            </a:pPr>
            <a:r>
              <a:rPr lang="es-ES" sz="1800" b="1" u="none" dirty="0" smtClean="0">
                <a:latin typeface="+mj-lt"/>
              </a:rPr>
              <a:t>Debilidad comercial del rubro </a:t>
            </a:r>
            <a:r>
              <a:rPr lang="es-ES" sz="1800" b="1" u="none" dirty="0" smtClean="0">
                <a:latin typeface="+mj-lt"/>
              </a:rPr>
              <a:t>(dificultades de </a:t>
            </a:r>
            <a:r>
              <a:rPr lang="es-ES" sz="1800" b="1" u="none" dirty="0" smtClean="0">
                <a:latin typeface="+mj-lt"/>
              </a:rPr>
              <a:t>integración comercial)</a:t>
            </a:r>
          </a:p>
          <a:p>
            <a:pPr marL="88900" lvl="1" algn="l">
              <a:lnSpc>
                <a:spcPct val="80000"/>
              </a:lnSpc>
              <a:tabLst>
                <a:tab pos="95250" algn="l"/>
              </a:tabLst>
            </a:pPr>
            <a:endParaRPr lang="es-ES" sz="1800" b="1" u="none" dirty="0" smtClean="0">
              <a:latin typeface="+mj-lt"/>
            </a:endParaRPr>
          </a:p>
          <a:p>
            <a:pPr marL="88900" lvl="1" algn="l">
              <a:lnSpc>
                <a:spcPct val="80000"/>
              </a:lnSpc>
              <a:tabLst>
                <a:tab pos="95250" algn="l"/>
              </a:tabLst>
            </a:pPr>
            <a:endParaRPr lang="es-ES" sz="1800" b="1" u="none" dirty="0" smtClean="0">
              <a:latin typeface="+mj-lt"/>
            </a:endParaRPr>
          </a:p>
          <a:p>
            <a:pPr marL="88900" lvl="1" algn="l">
              <a:lnSpc>
                <a:spcPct val="80000"/>
              </a:lnSpc>
              <a:tabLst>
                <a:tab pos="95250" algn="l"/>
              </a:tabLst>
            </a:pPr>
            <a:r>
              <a:rPr lang="es-ES" sz="1800" b="1" u="none" dirty="0" smtClean="0">
                <a:latin typeface="+mj-lt"/>
              </a:rPr>
              <a:t>Estructura económica de los productores (reconocer procesos de transición de subsistencia a unidades económicas</a:t>
            </a:r>
            <a:r>
              <a:rPr lang="es-ES" sz="1800" b="1" u="none" dirty="0" smtClean="0">
                <a:latin typeface="+mj-lt"/>
              </a:rPr>
              <a:t>).</a:t>
            </a:r>
          </a:p>
          <a:p>
            <a:pPr marL="88900" lvl="1" algn="l">
              <a:lnSpc>
                <a:spcPct val="80000"/>
              </a:lnSpc>
              <a:tabLst>
                <a:tab pos="95250" algn="l"/>
              </a:tabLst>
            </a:pPr>
            <a:endParaRPr lang="es-ES" sz="1800" b="1" u="none" dirty="0" smtClean="0">
              <a:latin typeface="+mj-lt"/>
            </a:endParaRPr>
          </a:p>
          <a:p>
            <a:pPr marL="88900" lvl="1" algn="l">
              <a:lnSpc>
                <a:spcPct val="80000"/>
              </a:lnSpc>
              <a:tabLst>
                <a:tab pos="95250" algn="l"/>
              </a:tabLst>
            </a:pPr>
            <a:endParaRPr lang="es-ES" sz="1800" b="1" u="none" dirty="0" smtClean="0">
              <a:latin typeface="+mj-lt"/>
            </a:endParaRPr>
          </a:p>
          <a:p>
            <a:pPr marL="88900" lvl="1" algn="l">
              <a:lnSpc>
                <a:spcPct val="80000"/>
              </a:lnSpc>
              <a:tabLst>
                <a:tab pos="95250" algn="l"/>
              </a:tabLst>
            </a:pPr>
            <a:r>
              <a:rPr lang="es-ES" sz="1800" b="1" u="none" dirty="0" smtClean="0">
                <a:latin typeface="+mj-lt"/>
              </a:rPr>
              <a:t>Inmadurez del mercado y efectos perjudiciales sobre el precio de la fibra (Estados comerciales febriles). </a:t>
            </a:r>
            <a:endParaRPr lang="es-ES" sz="1800" b="1" u="none" dirty="0">
              <a:latin typeface="+mj-lt"/>
            </a:endParaRPr>
          </a:p>
        </p:txBody>
      </p:sp>
      <p:sp>
        <p:nvSpPr>
          <p:cNvPr id="6" name="5 Rectángulo"/>
          <p:cNvSpPr/>
          <p:nvPr/>
        </p:nvSpPr>
        <p:spPr>
          <a:xfrm>
            <a:off x="213701" y="778504"/>
            <a:ext cx="3826689" cy="486287"/>
          </a:xfrm>
          <a:prstGeom prst="rect">
            <a:avLst/>
          </a:prstGeom>
        </p:spPr>
        <p:txBody>
          <a:bodyPr wrap="none">
            <a:spAutoFit/>
          </a:bodyPr>
          <a:lstStyle/>
          <a:p>
            <a:pPr algn="l">
              <a:lnSpc>
                <a:spcPct val="80000"/>
              </a:lnSpc>
              <a:buFont typeface="Wingdings" pitchFamily="2" charset="2"/>
              <a:buNone/>
            </a:pPr>
            <a:r>
              <a:rPr lang="es-ES" sz="3200" b="1" dirty="0" smtClean="0">
                <a:latin typeface="+mj-lt"/>
              </a:rPr>
              <a:t>F</a:t>
            </a:r>
            <a:r>
              <a:rPr lang="es-ES" sz="3200" b="1" dirty="0" smtClean="0">
                <a:latin typeface="+mj-lt"/>
              </a:rPr>
              <a:t>actores de riesgo</a:t>
            </a:r>
            <a:endParaRPr lang="es-ES" sz="3200" b="1" dirty="0" smtClean="0">
              <a:latin typeface="+mj-lt"/>
            </a:endParaRPr>
          </a:p>
        </p:txBody>
      </p:sp>
    </p:spTree>
  </p:cSld>
  <p:clrMapOvr>
    <a:masterClrMapping/>
  </p:clrMapOvr>
  <p:transition>
    <p:cove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50878" y="1332944"/>
            <a:ext cx="4981432" cy="1143000"/>
          </a:xfrm>
        </p:spPr>
        <p:txBody>
          <a:bodyPr/>
          <a:lstStyle/>
          <a:p>
            <a:r>
              <a:rPr lang="es-ES_tradnl" sz="8000" dirty="0" smtClean="0">
                <a:solidFill>
                  <a:schemeClr val="tx1"/>
                </a:solidFill>
              </a:rPr>
              <a:t>Gracias!!</a:t>
            </a:r>
            <a:endParaRPr lang="es-ES_tradnl" sz="8000" dirty="0">
              <a:solidFill>
                <a:schemeClr val="tx1"/>
              </a:solidFill>
            </a:endParaRPr>
          </a:p>
        </p:txBody>
      </p:sp>
    </p:spTree>
  </p:cSld>
  <p:clrMapOvr>
    <a:masterClrMapping/>
  </p:clrMapOvr>
  <p:transition>
    <p:cove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85800" y="1023582"/>
            <a:ext cx="7772400" cy="729018"/>
          </a:xfrm>
        </p:spPr>
        <p:txBody>
          <a:bodyPr/>
          <a:lstStyle/>
          <a:p>
            <a:r>
              <a:rPr lang="es-ES_tradnl" sz="3200" dirty="0" smtClean="0">
                <a:solidFill>
                  <a:schemeClr val="tx1"/>
                </a:solidFill>
              </a:rPr>
              <a:t>BTA Unidad </a:t>
            </a:r>
            <a:r>
              <a:rPr lang="es-ES_tradnl" sz="3200" dirty="0" smtClean="0">
                <a:solidFill>
                  <a:schemeClr val="tx1"/>
                </a:solidFill>
              </a:rPr>
              <a:t>de Negocios</a:t>
            </a:r>
            <a:endParaRPr lang="es-ES_tradnl" sz="3200" dirty="0">
              <a:solidFill>
                <a:schemeClr val="tx1"/>
              </a:solidFill>
            </a:endParaRPr>
          </a:p>
        </p:txBody>
      </p:sp>
      <p:sp>
        <p:nvSpPr>
          <p:cNvPr id="3" name="2 Marcador de contenido"/>
          <p:cNvSpPr>
            <a:spLocks noGrp="1"/>
          </p:cNvSpPr>
          <p:nvPr>
            <p:ph idx="1"/>
          </p:nvPr>
        </p:nvSpPr>
        <p:spPr>
          <a:xfrm>
            <a:off x="167185" y="1924333"/>
            <a:ext cx="7772400" cy="4203511"/>
          </a:xfrm>
        </p:spPr>
        <p:txBody>
          <a:bodyPr/>
          <a:lstStyle/>
          <a:p>
            <a:endParaRPr lang="es-ES_tradnl" dirty="0" smtClean="0"/>
          </a:p>
          <a:p>
            <a:pPr>
              <a:buNone/>
            </a:pPr>
            <a:endParaRPr lang="es-ES_tradnl" dirty="0" smtClean="0"/>
          </a:p>
        </p:txBody>
      </p:sp>
      <p:pic>
        <p:nvPicPr>
          <p:cNvPr id="4" name="Imagen 3" descr="C:\Documents and Settings\Luis Alberto Raggi S\Escritorio\Fotos\australiavisit\Melbourne\P2020051.JPG"/>
          <p:cNvPicPr>
            <a:picLocks noChangeAspect="1" noChangeArrowheads="1"/>
          </p:cNvPicPr>
          <p:nvPr/>
        </p:nvPicPr>
        <p:blipFill>
          <a:blip r:embed="rId2" cstate="print"/>
          <a:srcRect/>
          <a:stretch>
            <a:fillRect/>
          </a:stretch>
        </p:blipFill>
        <p:spPr bwMode="auto">
          <a:xfrm>
            <a:off x="374862" y="3448830"/>
            <a:ext cx="1972553" cy="1479812"/>
          </a:xfrm>
          <a:prstGeom prst="rect">
            <a:avLst/>
          </a:prstGeom>
          <a:noFill/>
          <a:ln w="9525">
            <a:noFill/>
            <a:miter lim="800000"/>
            <a:headEnd/>
            <a:tailEnd/>
          </a:ln>
        </p:spPr>
      </p:pic>
      <p:pic>
        <p:nvPicPr>
          <p:cNvPr id="6" name="5 Imagen" descr="IMG_2544.JPG"/>
          <p:cNvPicPr>
            <a:picLocks noChangeAspect="1"/>
          </p:cNvPicPr>
          <p:nvPr/>
        </p:nvPicPr>
        <p:blipFill>
          <a:blip r:embed="rId3" cstate="print"/>
          <a:stretch>
            <a:fillRect/>
          </a:stretch>
        </p:blipFill>
        <p:spPr>
          <a:xfrm>
            <a:off x="373752" y="1927720"/>
            <a:ext cx="1960015" cy="1470011"/>
          </a:xfrm>
          <a:prstGeom prst="rect">
            <a:avLst/>
          </a:prstGeom>
        </p:spPr>
      </p:pic>
      <p:pic>
        <p:nvPicPr>
          <p:cNvPr id="7" name="Picture 3" descr="G:\bta respaldo\Arica Camélidos\magallanes\magallanes 1\Fotos camara leo magallanes 1 227.jpg"/>
          <p:cNvPicPr>
            <a:picLocks noChangeAspect="1" noChangeArrowheads="1"/>
          </p:cNvPicPr>
          <p:nvPr/>
        </p:nvPicPr>
        <p:blipFill>
          <a:blip r:embed="rId4" cstate="screen"/>
          <a:srcRect/>
          <a:stretch>
            <a:fillRect/>
          </a:stretch>
        </p:blipFill>
        <p:spPr bwMode="auto">
          <a:xfrm>
            <a:off x="6879979" y="2138908"/>
            <a:ext cx="2008660" cy="2678752"/>
          </a:xfrm>
          <a:prstGeom prst="rect">
            <a:avLst/>
          </a:prstGeom>
          <a:ln>
            <a:noFill/>
          </a:ln>
          <a:effectLst>
            <a:softEdge rad="112500"/>
          </a:effectLst>
        </p:spPr>
      </p:pic>
      <p:pic>
        <p:nvPicPr>
          <p:cNvPr id="4098" name="Picture 2" descr="G:\bta respaldo\Registro grafico\Compra cueros 20.01.11\DSCN0552.JPG"/>
          <p:cNvPicPr>
            <a:picLocks noChangeAspect="1" noChangeArrowheads="1"/>
          </p:cNvPicPr>
          <p:nvPr/>
        </p:nvPicPr>
        <p:blipFill>
          <a:blip r:embed="rId5" cstate="print"/>
          <a:srcRect/>
          <a:stretch>
            <a:fillRect/>
          </a:stretch>
        </p:blipFill>
        <p:spPr bwMode="auto">
          <a:xfrm>
            <a:off x="3350265" y="2213640"/>
            <a:ext cx="2518274" cy="1888326"/>
          </a:xfrm>
          <a:prstGeom prst="rect">
            <a:avLst/>
          </a:prstGeom>
          <a:noFill/>
        </p:spPr>
      </p:pic>
      <p:sp>
        <p:nvSpPr>
          <p:cNvPr id="9" name="8 Rectángulo"/>
          <p:cNvSpPr/>
          <p:nvPr/>
        </p:nvSpPr>
        <p:spPr bwMode="auto">
          <a:xfrm>
            <a:off x="682388" y="4995081"/>
            <a:ext cx="1282890" cy="51861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s-ES_tradnl" b="1" u="none" dirty="0" smtClean="0">
                <a:latin typeface="+mj-lt"/>
              </a:rPr>
              <a:t>Fibras</a:t>
            </a:r>
          </a:p>
        </p:txBody>
      </p:sp>
      <p:sp>
        <p:nvSpPr>
          <p:cNvPr id="10" name="9 Rectángulo"/>
          <p:cNvSpPr/>
          <p:nvPr/>
        </p:nvSpPr>
        <p:spPr bwMode="auto">
          <a:xfrm>
            <a:off x="4014716" y="4205785"/>
            <a:ext cx="1282890" cy="516341"/>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s-ES_tradnl" b="1" u="none" dirty="0" smtClean="0">
                <a:latin typeface="+mj-lt"/>
              </a:rPr>
              <a:t>Carne</a:t>
            </a:r>
            <a:endParaRPr lang="es-ES_tradnl" b="1" u="none" dirty="0">
              <a:latin typeface="+mj-lt"/>
            </a:endParaRPr>
          </a:p>
        </p:txBody>
      </p:sp>
      <p:sp>
        <p:nvSpPr>
          <p:cNvPr id="11" name="10 Rectángulo"/>
          <p:cNvSpPr/>
          <p:nvPr/>
        </p:nvSpPr>
        <p:spPr bwMode="auto">
          <a:xfrm>
            <a:off x="7306102" y="4794914"/>
            <a:ext cx="1282890" cy="500418"/>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s-ES_tradnl" b="1" u="none" dirty="0" smtClean="0">
                <a:latin typeface="+mj-lt"/>
              </a:rPr>
              <a:t>Cueros</a:t>
            </a:r>
          </a:p>
        </p:txBody>
      </p:sp>
    </p:spTree>
  </p:cSld>
  <p:clrMapOvr>
    <a:masterClrMapping/>
  </p:clrMapOvr>
  <p:transition>
    <p:cove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6"/>
          <p:cNvSpPr>
            <a:spLocks noChangeArrowheads="1"/>
          </p:cNvSpPr>
          <p:nvPr/>
        </p:nvSpPr>
        <p:spPr bwMode="auto">
          <a:xfrm>
            <a:off x="6741197" y="4383517"/>
            <a:ext cx="777495" cy="848659"/>
          </a:xfrm>
          <a:prstGeom prst="rect">
            <a:avLst/>
          </a:prstGeom>
          <a:solidFill>
            <a:srgbClr val="009900"/>
          </a:solidFill>
          <a:ln w="9525">
            <a:noFill/>
            <a:miter lim="800000"/>
            <a:headEnd/>
            <a:tailEnd/>
          </a:ln>
        </p:spPr>
        <p:txBody>
          <a:bodyPr wrap="none" anchor="ctr"/>
          <a:lstStyle/>
          <a:p>
            <a:pPr algn="ctr"/>
            <a:endParaRPr lang="en-US" altLang="en-US"/>
          </a:p>
        </p:txBody>
      </p:sp>
      <p:sp>
        <p:nvSpPr>
          <p:cNvPr id="5" name="Rectangle 17"/>
          <p:cNvSpPr>
            <a:spLocks noChangeArrowheads="1"/>
          </p:cNvSpPr>
          <p:nvPr/>
        </p:nvSpPr>
        <p:spPr bwMode="auto">
          <a:xfrm>
            <a:off x="6485573" y="4991195"/>
            <a:ext cx="435216" cy="475884"/>
          </a:xfrm>
          <a:prstGeom prst="rect">
            <a:avLst/>
          </a:prstGeom>
          <a:solidFill>
            <a:srgbClr val="99CC00"/>
          </a:solidFill>
          <a:ln w="9525">
            <a:noFill/>
            <a:miter lim="800000"/>
            <a:headEnd/>
            <a:tailEnd/>
          </a:ln>
        </p:spPr>
        <p:txBody>
          <a:bodyPr wrap="none" anchor="ctr"/>
          <a:lstStyle/>
          <a:p>
            <a:pPr algn="ctr"/>
            <a:endParaRPr lang="en-US" altLang="en-US"/>
          </a:p>
        </p:txBody>
      </p:sp>
      <p:pic>
        <p:nvPicPr>
          <p:cNvPr id="6" name="Picture 4" descr="J:\indap trabajo\Trabajo en fotos\27,28,29 enero 2009\DSC00332.JPG"/>
          <p:cNvPicPr>
            <a:picLocks noChangeAspect="1" noChangeArrowheads="1"/>
          </p:cNvPicPr>
          <p:nvPr/>
        </p:nvPicPr>
        <p:blipFill>
          <a:blip r:embed="rId2" cstate="screen"/>
          <a:srcRect/>
          <a:stretch>
            <a:fillRect/>
          </a:stretch>
        </p:blipFill>
        <p:spPr bwMode="auto">
          <a:xfrm>
            <a:off x="5555945" y="1487606"/>
            <a:ext cx="2634928" cy="2470245"/>
          </a:xfrm>
          <a:prstGeom prst="rect">
            <a:avLst/>
          </a:prstGeom>
          <a:noFill/>
        </p:spPr>
      </p:pic>
      <p:sp>
        <p:nvSpPr>
          <p:cNvPr id="7" name="1 Título"/>
          <p:cNvSpPr>
            <a:spLocks noGrp="1"/>
          </p:cNvSpPr>
          <p:nvPr>
            <p:ph type="title"/>
          </p:nvPr>
        </p:nvSpPr>
        <p:spPr>
          <a:xfrm>
            <a:off x="703239" y="1143000"/>
            <a:ext cx="3882409" cy="1143000"/>
          </a:xfrm>
        </p:spPr>
        <p:txBody>
          <a:bodyPr/>
          <a:lstStyle/>
          <a:p>
            <a:r>
              <a:rPr lang="es-ES" sz="4800" dirty="0" smtClean="0">
                <a:solidFill>
                  <a:schemeClr val="tx1"/>
                </a:solidFill>
              </a:rPr>
              <a:t>Fibras</a:t>
            </a:r>
            <a:endParaRPr lang="es-ES_tradnl" sz="4800" dirty="0">
              <a:solidFill>
                <a:schemeClr val="tx1"/>
              </a:solidFill>
            </a:endParaRPr>
          </a:p>
        </p:txBody>
      </p:sp>
    </p:spTree>
  </p:cSld>
  <p:clrMapOvr>
    <a:masterClrMapping/>
  </p:clrMapOvr>
  <p:transition>
    <p:cove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CuadroTexto"/>
          <p:cNvSpPr txBox="1"/>
          <p:nvPr/>
        </p:nvSpPr>
        <p:spPr>
          <a:xfrm>
            <a:off x="423079" y="518615"/>
            <a:ext cx="2975213" cy="584775"/>
          </a:xfrm>
          <a:prstGeom prst="rect">
            <a:avLst/>
          </a:prstGeom>
          <a:noFill/>
        </p:spPr>
        <p:txBody>
          <a:bodyPr wrap="square" rtlCol="0">
            <a:spAutoFit/>
          </a:bodyPr>
          <a:lstStyle/>
          <a:p>
            <a:pPr algn="l"/>
            <a:r>
              <a:rPr lang="es-ES" sz="3200" b="1" dirty="0" smtClean="0">
                <a:latin typeface="+mj-lt"/>
              </a:rPr>
              <a:t>Justificación:</a:t>
            </a:r>
            <a:endParaRPr lang="es-ES" sz="3200" b="1" dirty="0">
              <a:latin typeface="+mj-lt"/>
            </a:endParaRPr>
          </a:p>
        </p:txBody>
      </p:sp>
      <p:sp>
        <p:nvSpPr>
          <p:cNvPr id="9" name="8 Rectángulo"/>
          <p:cNvSpPr/>
          <p:nvPr/>
        </p:nvSpPr>
        <p:spPr>
          <a:xfrm>
            <a:off x="204717" y="1247044"/>
            <a:ext cx="8625385" cy="5078313"/>
          </a:xfrm>
          <a:prstGeom prst="rect">
            <a:avLst/>
          </a:prstGeom>
        </p:spPr>
        <p:txBody>
          <a:bodyPr wrap="square">
            <a:spAutoFit/>
          </a:bodyPr>
          <a:lstStyle/>
          <a:p>
            <a:pPr marL="88900" lvl="1" algn="just"/>
            <a:r>
              <a:rPr lang="es-ES" sz="1800" b="1" u="none" dirty="0" smtClean="0">
                <a:latin typeface="+mj-lt"/>
              </a:rPr>
              <a:t>Fortalecimiento de los vínculos asociativos en el encadenamiento productivo comercial y de gestión de las comunidades que explotan el recurso fibra.</a:t>
            </a:r>
          </a:p>
          <a:p>
            <a:pPr marL="88900" lvl="1" algn="just"/>
            <a:endParaRPr lang="es-ES" sz="1800" b="1" u="none" dirty="0" smtClean="0">
              <a:latin typeface="+mj-lt"/>
            </a:endParaRPr>
          </a:p>
          <a:p>
            <a:pPr marL="88900" lvl="1" algn="just"/>
            <a:r>
              <a:rPr lang="es-ES" sz="1800" b="1" u="none" dirty="0" smtClean="0">
                <a:latin typeface="+mj-lt"/>
              </a:rPr>
              <a:t>Aumento permanente en la demanda por fibras naturales finas que estimula la integración comercial de “Fibras de camélidos” </a:t>
            </a:r>
          </a:p>
          <a:p>
            <a:pPr marL="88900" lvl="1" algn="just"/>
            <a:endParaRPr lang="es-ES" sz="1800" b="1" u="none" dirty="0" smtClean="0">
              <a:latin typeface="+mj-lt"/>
            </a:endParaRPr>
          </a:p>
          <a:p>
            <a:pPr marL="88900" lvl="1" algn="just"/>
            <a:r>
              <a:rPr lang="es-ES" sz="1800" b="1" u="none" dirty="0" smtClean="0">
                <a:latin typeface="+mj-lt"/>
              </a:rPr>
              <a:t>Brecha tecnológica en los ámbitos productivos y comerciales respecto de países competidores.</a:t>
            </a:r>
          </a:p>
          <a:p>
            <a:pPr marL="88900" lvl="1" algn="just"/>
            <a:endParaRPr lang="es-ES" sz="1800" b="1" u="none" dirty="0" smtClean="0">
              <a:latin typeface="+mj-lt"/>
            </a:endParaRPr>
          </a:p>
          <a:p>
            <a:pPr marL="88900" lvl="1" algn="just"/>
            <a:r>
              <a:rPr lang="es-ES" sz="1800" b="1" u="none" dirty="0" smtClean="0">
                <a:latin typeface="+mj-lt"/>
              </a:rPr>
              <a:t>Apoyo decidido a productores en un estado de transición entre sistemas de subsistencia y sistemas productivos comerciales.</a:t>
            </a:r>
          </a:p>
          <a:p>
            <a:pPr marL="88900" lvl="1" algn="just"/>
            <a:endParaRPr lang="es-ES" sz="1800" b="1" u="none" dirty="0" smtClean="0">
              <a:latin typeface="+mj-lt"/>
            </a:endParaRPr>
          </a:p>
          <a:p>
            <a:pPr marL="88900" lvl="1" algn="just"/>
            <a:r>
              <a:rPr lang="es-ES" sz="1800" b="1" u="none" dirty="0" smtClean="0">
                <a:latin typeface="+mj-lt"/>
              </a:rPr>
              <a:t>Marco Regulatorio acorde a los desafíos de una actividad económica globalizada.</a:t>
            </a:r>
          </a:p>
          <a:p>
            <a:pPr marL="88900" lvl="1" algn="just"/>
            <a:endParaRPr lang="es-ES" sz="1800" b="1" u="none" dirty="0" smtClean="0">
              <a:latin typeface="+mj-lt"/>
            </a:endParaRPr>
          </a:p>
          <a:p>
            <a:pPr marL="88900" lvl="1" algn="just"/>
            <a:r>
              <a:rPr lang="es-ES" sz="1800" b="1" u="none" dirty="0" smtClean="0">
                <a:latin typeface="+mj-lt"/>
              </a:rPr>
              <a:t>Diseñar una propuesta de futuro desde la estructura socioeconómica de la cultura </a:t>
            </a:r>
            <a:r>
              <a:rPr lang="es-ES" sz="1800" b="1" u="none" dirty="0" err="1" smtClean="0">
                <a:latin typeface="+mj-lt"/>
              </a:rPr>
              <a:t>Aymara</a:t>
            </a:r>
            <a:r>
              <a:rPr lang="es-ES" sz="1800" b="1" u="none" dirty="0" smtClean="0">
                <a:latin typeface="+mj-lt"/>
              </a:rPr>
              <a:t> actual.</a:t>
            </a:r>
            <a:endParaRPr lang="es-ES" sz="1800" b="1" u="none" dirty="0">
              <a:latin typeface="+mj-lt"/>
            </a:endParaRPr>
          </a:p>
        </p:txBody>
      </p:sp>
    </p:spTree>
  </p:cSld>
  <p:clrMapOvr>
    <a:masterClrMapping/>
  </p:clrMapOvr>
  <p:transition>
    <p:cove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 name="Text Box 12"/>
          <p:cNvSpPr txBox="1">
            <a:spLocks noChangeArrowheads="1"/>
          </p:cNvSpPr>
          <p:nvPr/>
        </p:nvSpPr>
        <p:spPr bwMode="auto">
          <a:xfrm>
            <a:off x="327552" y="4927104"/>
            <a:ext cx="8488907" cy="400110"/>
          </a:xfrm>
          <a:prstGeom prst="rect">
            <a:avLst/>
          </a:prstGeom>
          <a:solidFill>
            <a:srgbClr val="CCFFCC"/>
          </a:solidFill>
          <a:ln w="9525">
            <a:solidFill>
              <a:srgbClr val="008000"/>
            </a:solidFill>
            <a:miter lim="800000"/>
            <a:headEnd/>
            <a:tailEnd/>
          </a:ln>
          <a:effectLst/>
        </p:spPr>
        <p:txBody>
          <a:bodyPr wrap="square">
            <a:spAutoFit/>
          </a:bodyPr>
          <a:lstStyle/>
          <a:p>
            <a:pPr algn="ctr"/>
            <a:r>
              <a:rPr lang="es-ES" sz="2000" b="1" u="none" dirty="0" smtClean="0">
                <a:latin typeface="+mj-lt"/>
              </a:rPr>
              <a:t>Mayor </a:t>
            </a:r>
            <a:r>
              <a:rPr lang="es-ES" sz="2000" b="1" u="none" dirty="0">
                <a:latin typeface="+mj-lt"/>
              </a:rPr>
              <a:t>valor agregado permitió compensar menor </a:t>
            </a:r>
            <a:r>
              <a:rPr lang="es-ES" sz="2000" b="1" u="none" dirty="0" smtClean="0">
                <a:latin typeface="+mj-lt"/>
              </a:rPr>
              <a:t>producción</a:t>
            </a:r>
            <a:endParaRPr lang="es-ES" sz="2000" b="1" u="none" dirty="0">
              <a:latin typeface="+mj-lt"/>
            </a:endParaRPr>
          </a:p>
        </p:txBody>
      </p:sp>
      <p:sp>
        <p:nvSpPr>
          <p:cNvPr id="9" name="Line 13"/>
          <p:cNvSpPr>
            <a:spLocks noChangeShapeType="1"/>
          </p:cNvSpPr>
          <p:nvPr/>
        </p:nvSpPr>
        <p:spPr bwMode="auto">
          <a:xfrm flipH="1">
            <a:off x="7001301" y="4176215"/>
            <a:ext cx="272956" cy="668741"/>
          </a:xfrm>
          <a:prstGeom prst="line">
            <a:avLst/>
          </a:prstGeom>
          <a:noFill/>
          <a:ln w="9525">
            <a:solidFill>
              <a:schemeClr val="tx1"/>
            </a:solidFill>
            <a:round/>
            <a:headEnd/>
            <a:tailEnd type="triangle" w="med" len="med"/>
          </a:ln>
          <a:effectLst/>
        </p:spPr>
        <p:txBody>
          <a:bodyPr/>
          <a:lstStyle/>
          <a:p>
            <a:endParaRPr lang="es-ES"/>
          </a:p>
        </p:txBody>
      </p:sp>
      <p:sp>
        <p:nvSpPr>
          <p:cNvPr id="11" name="Text Box 17"/>
          <p:cNvSpPr txBox="1">
            <a:spLocks noChangeArrowheads="1"/>
          </p:cNvSpPr>
          <p:nvPr/>
        </p:nvSpPr>
        <p:spPr bwMode="auto">
          <a:xfrm>
            <a:off x="0" y="594773"/>
            <a:ext cx="8883394" cy="461665"/>
          </a:xfrm>
          <a:prstGeom prst="rect">
            <a:avLst/>
          </a:prstGeom>
          <a:noFill/>
          <a:ln w="9525">
            <a:noFill/>
            <a:miter lim="800000"/>
            <a:headEnd/>
            <a:tailEnd/>
          </a:ln>
          <a:effectLst/>
        </p:spPr>
        <p:txBody>
          <a:bodyPr wrap="none">
            <a:spAutoFit/>
          </a:bodyPr>
          <a:lstStyle/>
          <a:p>
            <a:r>
              <a:rPr lang="es-ES" b="1" dirty="0" smtClean="0">
                <a:latin typeface="+mj-lt"/>
              </a:rPr>
              <a:t>Registro Comercial de la Fibra de Vicuña entre 2002 y 2006</a:t>
            </a:r>
            <a:endParaRPr lang="es-ES" b="1" dirty="0">
              <a:latin typeface="+mj-lt"/>
            </a:endParaRPr>
          </a:p>
        </p:txBody>
      </p:sp>
      <p:graphicFrame>
        <p:nvGraphicFramePr>
          <p:cNvPr id="13" name="12 Tabla"/>
          <p:cNvGraphicFramePr>
            <a:graphicFrameLocks noGrp="1"/>
          </p:cNvGraphicFramePr>
          <p:nvPr/>
        </p:nvGraphicFramePr>
        <p:xfrm>
          <a:off x="286603" y="1132763"/>
          <a:ext cx="8516204" cy="3466533"/>
        </p:xfrm>
        <a:graphic>
          <a:graphicData uri="http://schemas.openxmlformats.org/drawingml/2006/table">
            <a:tbl>
              <a:tblPr/>
              <a:tblGrid>
                <a:gridCol w="1637732"/>
                <a:gridCol w="1510460"/>
                <a:gridCol w="1286852"/>
                <a:gridCol w="1893511"/>
                <a:gridCol w="2187649"/>
              </a:tblGrid>
              <a:tr h="371677">
                <a:tc rowSpan="3">
                  <a:txBody>
                    <a:bodyPr/>
                    <a:lstStyle/>
                    <a:p>
                      <a:pPr algn="ctr" fontAlgn="b"/>
                      <a:r>
                        <a:rPr lang="es-ES" sz="2000" b="0" i="0" u="none" strike="noStrike" dirty="0">
                          <a:latin typeface="Arial"/>
                        </a:rPr>
                        <a:t>Año</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algn="ctr" fontAlgn="b"/>
                      <a:r>
                        <a:rPr lang="es-ES" sz="2000" b="0" i="0" u="none" strike="noStrike" dirty="0">
                          <a:latin typeface="Arial"/>
                        </a:rPr>
                        <a:t>Vicuñas capturadas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3">
                  <a:txBody>
                    <a:bodyPr/>
                    <a:lstStyle/>
                    <a:p>
                      <a:pPr marL="0" algn="ctr" defTabSz="914400" rtl="0" eaLnBrk="1" fontAlgn="b" latinLnBrk="0" hangingPunct="1"/>
                      <a:r>
                        <a:rPr lang="es-ES" sz="2000" b="0" i="0" u="none" strike="noStrike" kern="1200" dirty="0">
                          <a:solidFill>
                            <a:schemeClr val="tx1"/>
                          </a:solidFill>
                          <a:latin typeface="Arial"/>
                          <a:ea typeface="+mn-ea"/>
                          <a:cs typeface="+mn-cs"/>
                        </a:rPr>
                        <a:t>Vicuñas esquiladas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1200" b="0" i="0" u="none" strike="noStrike" dirty="0">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tcPr>
                </a:tc>
                <a:tc rowSpan="3">
                  <a:txBody>
                    <a:bodyPr/>
                    <a:lstStyle/>
                    <a:p>
                      <a:pPr algn="ctr" fontAlgn="b"/>
                      <a:r>
                        <a:rPr lang="es-ES" sz="2000" b="0" i="0" u="none" strike="noStrike">
                          <a:latin typeface="Arial"/>
                        </a:rPr>
                        <a:t>Ingresos por venta de fibra (USD FOB)</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71677">
                <a:tc vMerge="1">
                  <a:txBody>
                    <a:bodyPr/>
                    <a:lstStyle/>
                    <a:p>
                      <a:endParaRPr lang="es-ES"/>
                    </a:p>
                  </a:txBody>
                  <a:tcPr/>
                </a:tc>
                <a:tc vMerge="1">
                  <a:txBody>
                    <a:bodyPr/>
                    <a:lstStyle/>
                    <a:p>
                      <a:endParaRPr lang="es-ES"/>
                    </a:p>
                  </a:txBody>
                  <a:tcPr/>
                </a:tc>
                <a:tc vMerge="1">
                  <a:txBody>
                    <a:bodyPr/>
                    <a:lstStyle/>
                    <a:p>
                      <a:endParaRPr lang="es-ES"/>
                    </a:p>
                  </a:txBody>
                  <a:tcPr/>
                </a:tc>
                <a:tc>
                  <a:txBody>
                    <a:bodyPr/>
                    <a:lstStyle/>
                    <a:p>
                      <a:pPr marL="0" algn="ctr" defTabSz="914400" rtl="0" eaLnBrk="1" fontAlgn="b" latinLnBrk="0" hangingPunct="1"/>
                      <a:r>
                        <a:rPr lang="es-ES" sz="2000" b="0" i="0" u="none" strike="noStrike" kern="1200" dirty="0">
                          <a:solidFill>
                            <a:schemeClr val="tx1"/>
                          </a:solidFill>
                          <a:latin typeface="Arial"/>
                          <a:ea typeface="+mn-ea"/>
                          <a:cs typeface="+mn-cs"/>
                        </a:rPr>
                        <a:t>Producción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tcPr>
                </a:tc>
                <a:tc vMerge="1">
                  <a:txBody>
                    <a:bodyPr/>
                    <a:lstStyle/>
                    <a:p>
                      <a:endParaRPr lang="es-ES"/>
                    </a:p>
                  </a:txBody>
                  <a:tcPr/>
                </a:tc>
              </a:tr>
              <a:tr h="386397">
                <a:tc vMerge="1">
                  <a:txBody>
                    <a:bodyPr/>
                    <a:lstStyle/>
                    <a:p>
                      <a:endParaRPr lang="es-ES"/>
                    </a:p>
                  </a:txBody>
                  <a:tcPr/>
                </a:tc>
                <a:tc vMerge="1">
                  <a:txBody>
                    <a:bodyPr/>
                    <a:lstStyle/>
                    <a:p>
                      <a:endParaRPr lang="es-ES"/>
                    </a:p>
                  </a:txBody>
                  <a:tcPr/>
                </a:tc>
                <a:tc vMerge="1">
                  <a:txBody>
                    <a:bodyPr/>
                    <a:lstStyle/>
                    <a:p>
                      <a:endParaRPr lang="es-ES"/>
                    </a:p>
                  </a:txBody>
                  <a:tcPr/>
                </a:tc>
                <a:tc>
                  <a:txBody>
                    <a:bodyPr/>
                    <a:lstStyle/>
                    <a:p>
                      <a:pPr marL="0" algn="ctr" defTabSz="914400" rtl="0" eaLnBrk="1" fontAlgn="b" latinLnBrk="0" hangingPunct="1"/>
                      <a:r>
                        <a:rPr lang="es-ES" sz="2000" b="0" i="0" u="none" strike="noStrike" kern="1200" dirty="0">
                          <a:solidFill>
                            <a:schemeClr val="tx1"/>
                          </a:solidFill>
                          <a:latin typeface="Arial"/>
                          <a:ea typeface="+mn-ea"/>
                          <a:cs typeface="+mn-cs"/>
                        </a:rPr>
                        <a:t>de fibra (Kg)</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vMerge="1">
                  <a:txBody>
                    <a:bodyPr/>
                    <a:lstStyle/>
                    <a:p>
                      <a:endParaRPr lang="es-ES"/>
                    </a:p>
                  </a:txBody>
                  <a:tcPr/>
                </a:tc>
              </a:tr>
              <a:tr h="386397">
                <a:tc>
                  <a:txBody>
                    <a:bodyPr/>
                    <a:lstStyle/>
                    <a:p>
                      <a:pPr algn="ctr" fontAlgn="b"/>
                      <a:r>
                        <a:rPr lang="es-ES" sz="2000" b="0" i="0" u="none" strike="noStrike" dirty="0">
                          <a:latin typeface="Arial"/>
                        </a:rPr>
                        <a:t>2002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a:latin typeface="Arial"/>
                        </a:rPr>
                        <a:t>558</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2000" b="0" i="0" u="none" strike="noStrike">
                          <a:latin typeface="Arial"/>
                        </a:rPr>
                        <a:t>243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a:latin typeface="Arial"/>
                        </a:rPr>
                        <a:t>74,1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2000" b="0" i="0" u="none" strike="noStrike">
                          <a:latin typeface="Arial"/>
                        </a:rPr>
                        <a:t>37.161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6397">
                <a:tc>
                  <a:txBody>
                    <a:bodyPr/>
                    <a:lstStyle/>
                    <a:p>
                      <a:pPr algn="ctr" fontAlgn="b"/>
                      <a:r>
                        <a:rPr lang="es-ES" sz="2000" b="0" i="0" u="none" strike="noStrike">
                          <a:latin typeface="Arial"/>
                        </a:rPr>
                        <a:t>2003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a:latin typeface="Arial"/>
                        </a:rPr>
                        <a:t>729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2000" b="0" i="0" u="none" strike="noStrike">
                          <a:latin typeface="Arial"/>
                        </a:rPr>
                        <a:t>392</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a:latin typeface="Arial"/>
                        </a:rPr>
                        <a:t>113,1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a:latin typeface="Arial"/>
                        </a:rPr>
                        <a:t>57.975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6397">
                <a:tc>
                  <a:txBody>
                    <a:bodyPr/>
                    <a:lstStyle/>
                    <a:p>
                      <a:pPr algn="ctr" fontAlgn="b"/>
                      <a:r>
                        <a:rPr lang="es-ES" sz="2000" b="0" i="0" u="none" strike="noStrike">
                          <a:latin typeface="Arial"/>
                        </a:rPr>
                        <a:t>2004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a:latin typeface="Arial"/>
                        </a:rPr>
                        <a:t>800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2000" b="0" i="0" u="none" strike="noStrike">
                          <a:latin typeface="Arial"/>
                        </a:rPr>
                        <a:t>339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2000" b="0" i="0" u="none" strike="noStrike">
                          <a:latin typeface="Arial"/>
                        </a:rPr>
                        <a:t>97,4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a:latin typeface="Arial"/>
                        </a:rPr>
                        <a:t>50.400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6397">
                <a:tc>
                  <a:txBody>
                    <a:bodyPr/>
                    <a:lstStyle/>
                    <a:p>
                      <a:pPr algn="ctr" fontAlgn="b"/>
                      <a:r>
                        <a:rPr lang="es-ES" sz="2000" b="0" i="0" u="none" strike="noStrike">
                          <a:latin typeface="Arial"/>
                        </a:rPr>
                        <a:t>2005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a:latin typeface="Arial"/>
                        </a:rPr>
                        <a:t>704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2000" b="0" i="0" u="none" strike="noStrike">
                          <a:latin typeface="Arial"/>
                        </a:rPr>
                        <a:t>210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2000" b="0" i="0" u="none" strike="noStrike">
                          <a:latin typeface="Arial"/>
                        </a:rPr>
                        <a:t>68,3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a:latin typeface="Arial"/>
                        </a:rPr>
                        <a:t>35.000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04797">
                <a:tc>
                  <a:txBody>
                    <a:bodyPr/>
                    <a:lstStyle/>
                    <a:p>
                      <a:pPr algn="ctr" fontAlgn="b"/>
                      <a:r>
                        <a:rPr lang="es-ES" sz="2000" b="1" i="0" u="none" strike="noStrike" dirty="0">
                          <a:solidFill>
                            <a:srgbClr val="993300"/>
                          </a:solidFill>
                          <a:latin typeface="Arial"/>
                        </a:rPr>
                        <a:t>2006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2000" b="1" i="0" u="none" strike="noStrike" dirty="0">
                          <a:solidFill>
                            <a:srgbClr val="993300"/>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993300"/>
                          </a:solidFill>
                          <a:latin typeface="Arial"/>
                        </a:rPr>
                        <a:t>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2000" b="1" i="0" u="none" strike="noStrike">
                          <a:solidFill>
                            <a:srgbClr val="993300"/>
                          </a:solidFill>
                          <a:latin typeface="Arial"/>
                        </a:rPr>
                        <a:t>49,5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2000" b="1" i="0" u="none" strike="noStrike" dirty="0">
                          <a:solidFill>
                            <a:srgbClr val="993300"/>
                          </a:solidFill>
                          <a:latin typeface="Arial"/>
                        </a:rPr>
                        <a:t>35.019</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386397">
                <a:tc>
                  <a:txBody>
                    <a:bodyPr/>
                    <a:lstStyle/>
                    <a:p>
                      <a:pPr algn="ctr" fontAlgn="b"/>
                      <a:r>
                        <a:rPr lang="es-ES" sz="2000" b="0" i="0" u="none" strike="noStrike" dirty="0">
                          <a:latin typeface="Arial"/>
                        </a:rPr>
                        <a:t> Total</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2000" b="0" i="0" u="none" strike="noStrike">
                          <a:latin typeface="Arial"/>
                        </a:rPr>
                        <a:t>2.791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2000" b="0" i="0" u="none" strike="noStrike">
                          <a:latin typeface="Arial"/>
                        </a:rPr>
                        <a:t>1.184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2000" b="0" i="0" u="none" strike="noStrike">
                          <a:latin typeface="Arial"/>
                        </a:rPr>
                        <a:t>402,4</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s-ES" sz="2000" b="0" i="0" u="none" strike="noStrike" dirty="0">
                          <a:latin typeface="Arial"/>
                        </a:rPr>
                        <a:t>215.555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4" name="13 CuadroTexto"/>
          <p:cNvSpPr txBox="1"/>
          <p:nvPr/>
        </p:nvSpPr>
        <p:spPr>
          <a:xfrm>
            <a:off x="354843" y="5431783"/>
            <a:ext cx="8516202" cy="1200329"/>
          </a:xfrm>
          <a:prstGeom prst="rect">
            <a:avLst/>
          </a:prstGeom>
          <a:noFill/>
        </p:spPr>
        <p:txBody>
          <a:bodyPr wrap="square" rtlCol="0">
            <a:spAutoFit/>
          </a:bodyPr>
          <a:lstStyle/>
          <a:p>
            <a:pPr algn="ctr"/>
            <a:r>
              <a:rPr lang="es-ES" sz="3200" b="1" u="none" dirty="0" smtClean="0">
                <a:latin typeface="Arial" pitchFamily="34" charset="0"/>
                <a:cs typeface="Arial" pitchFamily="34" charset="0"/>
              </a:rPr>
              <a:t>Objetivo: </a:t>
            </a:r>
          </a:p>
          <a:p>
            <a:pPr algn="ctr"/>
            <a:r>
              <a:rPr lang="es-ES" sz="4000" b="1" dirty="0" smtClean="0">
                <a:latin typeface="Arial" pitchFamily="34" charset="0"/>
                <a:cs typeface="Arial" pitchFamily="34" charset="0"/>
              </a:rPr>
              <a:t>Otorgar Mayor Valor al producto</a:t>
            </a:r>
            <a:endParaRPr lang="es-ES" sz="4000" b="1" dirty="0">
              <a:latin typeface="Arial" pitchFamily="34" charset="0"/>
              <a:cs typeface="Arial" pitchFamily="34" charset="0"/>
            </a:endParaRPr>
          </a:p>
        </p:txBody>
      </p:sp>
      <p:sp>
        <p:nvSpPr>
          <p:cNvPr id="15" name="Oval 14"/>
          <p:cNvSpPr>
            <a:spLocks noChangeArrowheads="1"/>
          </p:cNvSpPr>
          <p:nvPr/>
        </p:nvSpPr>
        <p:spPr bwMode="auto">
          <a:xfrm>
            <a:off x="7171779" y="3856304"/>
            <a:ext cx="989581" cy="374502"/>
          </a:xfrm>
          <a:prstGeom prst="ellipse">
            <a:avLst/>
          </a:prstGeom>
          <a:solidFill>
            <a:schemeClr val="accent1">
              <a:alpha val="17999"/>
            </a:schemeClr>
          </a:solidFill>
          <a:ln w="9525">
            <a:solidFill>
              <a:schemeClr val="tx1"/>
            </a:solidFill>
            <a:round/>
            <a:headEnd/>
            <a:tailEnd/>
          </a:ln>
          <a:effectLst/>
        </p:spPr>
        <p:txBody>
          <a:bodyPr wrap="none" anchor="ctr"/>
          <a:lstStyle/>
          <a:p>
            <a:endParaRPr lang="es-ES"/>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ox(in)">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Box 903"/>
          <p:cNvSpPr txBox="1">
            <a:spLocks noChangeArrowheads="1"/>
          </p:cNvSpPr>
          <p:nvPr/>
        </p:nvSpPr>
        <p:spPr bwMode="auto">
          <a:xfrm>
            <a:off x="348682" y="5527821"/>
            <a:ext cx="8135938" cy="1077218"/>
          </a:xfrm>
          <a:prstGeom prst="rect">
            <a:avLst/>
          </a:prstGeom>
          <a:solidFill>
            <a:srgbClr val="CCFFCC"/>
          </a:solidFill>
          <a:ln w="9525">
            <a:solidFill>
              <a:srgbClr val="000080"/>
            </a:solidFill>
            <a:miter lim="800000"/>
            <a:headEnd/>
            <a:tailEnd/>
          </a:ln>
          <a:effectLst/>
        </p:spPr>
        <p:txBody>
          <a:bodyPr wrap="square">
            <a:spAutoFit/>
          </a:bodyPr>
          <a:lstStyle/>
          <a:p>
            <a:pPr algn="just"/>
            <a:r>
              <a:rPr lang="es-ES" sz="1600" b="1" u="none" dirty="0" smtClean="0">
                <a:latin typeface="+mj-lt"/>
              </a:rPr>
              <a:t>Se debe considerar que si </a:t>
            </a:r>
            <a:r>
              <a:rPr lang="es-ES" sz="1600" b="1" u="none" dirty="0">
                <a:latin typeface="+mj-lt"/>
              </a:rPr>
              <a:t>bien existe un aumento en el beneficio obtenido en la cadena de valor, también existe un aumento considerable en la intensidad de requerimiento de capital mas allá de las capacidades reales de los productores, por lo que se hace </a:t>
            </a:r>
            <a:r>
              <a:rPr lang="es-ES" sz="1600" b="1" dirty="0">
                <a:latin typeface="+mj-lt"/>
              </a:rPr>
              <a:t>fundamental el encadenamiento productivo.</a:t>
            </a:r>
          </a:p>
        </p:txBody>
      </p:sp>
      <p:pic>
        <p:nvPicPr>
          <p:cNvPr id="7" name="Picture 2"/>
          <p:cNvPicPr>
            <a:picLocks noChangeAspect="1" noChangeArrowheads="1"/>
          </p:cNvPicPr>
          <p:nvPr/>
        </p:nvPicPr>
        <p:blipFill>
          <a:blip r:embed="rId2" cstate="print"/>
          <a:srcRect/>
          <a:stretch>
            <a:fillRect/>
          </a:stretch>
        </p:blipFill>
        <p:spPr bwMode="auto">
          <a:xfrm>
            <a:off x="818865" y="537000"/>
            <a:ext cx="971909" cy="1197548"/>
          </a:xfrm>
          <a:prstGeom prst="rect">
            <a:avLst/>
          </a:prstGeom>
          <a:noFill/>
        </p:spPr>
      </p:pic>
      <p:pic>
        <p:nvPicPr>
          <p:cNvPr id="8" name="Picture 3" descr="Escanear0006"/>
          <p:cNvPicPr>
            <a:picLocks noChangeAspect="1" noChangeArrowheads="1"/>
          </p:cNvPicPr>
          <p:nvPr/>
        </p:nvPicPr>
        <p:blipFill>
          <a:blip r:embed="rId3" cstate="print"/>
          <a:srcRect/>
          <a:stretch>
            <a:fillRect/>
          </a:stretch>
        </p:blipFill>
        <p:spPr bwMode="auto">
          <a:xfrm>
            <a:off x="928048" y="1802937"/>
            <a:ext cx="982638" cy="1295938"/>
          </a:xfrm>
          <a:prstGeom prst="rect">
            <a:avLst/>
          </a:prstGeom>
          <a:noFill/>
          <a:ln w="9525">
            <a:noFill/>
            <a:miter lim="800000"/>
            <a:headEnd/>
            <a:tailEnd/>
          </a:ln>
        </p:spPr>
      </p:pic>
      <p:pic>
        <p:nvPicPr>
          <p:cNvPr id="9" name="Picture 4" descr="Escanear0007"/>
          <p:cNvPicPr>
            <a:picLocks noChangeAspect="1" noChangeArrowheads="1"/>
          </p:cNvPicPr>
          <p:nvPr/>
        </p:nvPicPr>
        <p:blipFill>
          <a:blip r:embed="rId4" cstate="print"/>
          <a:srcRect r="50151" b="50642"/>
          <a:stretch>
            <a:fillRect/>
          </a:stretch>
        </p:blipFill>
        <p:spPr bwMode="auto">
          <a:xfrm>
            <a:off x="378005" y="3188921"/>
            <a:ext cx="1629794" cy="946351"/>
          </a:xfrm>
          <a:prstGeom prst="rect">
            <a:avLst/>
          </a:prstGeom>
          <a:noFill/>
          <a:ln w="9525">
            <a:noFill/>
            <a:miter lim="800000"/>
            <a:headEnd/>
            <a:tailEnd/>
          </a:ln>
        </p:spPr>
      </p:pic>
      <p:sp>
        <p:nvSpPr>
          <p:cNvPr id="10" name="Text Box 5"/>
          <p:cNvSpPr txBox="1">
            <a:spLocks noChangeArrowheads="1"/>
          </p:cNvSpPr>
          <p:nvPr/>
        </p:nvSpPr>
        <p:spPr bwMode="auto">
          <a:xfrm>
            <a:off x="2027735" y="951288"/>
            <a:ext cx="1233030" cy="492443"/>
          </a:xfrm>
          <a:prstGeom prst="rect">
            <a:avLst/>
          </a:prstGeom>
          <a:noFill/>
          <a:ln w="9525">
            <a:noFill/>
            <a:miter lim="800000"/>
            <a:headEnd/>
            <a:tailEnd/>
          </a:ln>
          <a:effectLst/>
        </p:spPr>
        <p:txBody>
          <a:bodyPr wrap="none">
            <a:spAutoFit/>
          </a:bodyPr>
          <a:lstStyle/>
          <a:p>
            <a:pPr algn="l"/>
            <a:r>
              <a:rPr lang="es-ES" sz="1600" u="none" dirty="0"/>
              <a:t>Fibra Bruta</a:t>
            </a:r>
          </a:p>
          <a:p>
            <a:pPr algn="l">
              <a:buFont typeface="Arial" pitchFamily="34" charset="0"/>
              <a:buChar char="•"/>
            </a:pPr>
            <a:r>
              <a:rPr lang="es-ES" sz="1000" b="1" u="none" dirty="0" smtClean="0"/>
              <a:t>Traslado </a:t>
            </a:r>
            <a:r>
              <a:rPr lang="es-ES" sz="1000" b="1" u="none" dirty="0"/>
              <a:t>o Acopio</a:t>
            </a:r>
            <a:endParaRPr lang="es-ES" u="none" dirty="0"/>
          </a:p>
        </p:txBody>
      </p:sp>
      <p:sp>
        <p:nvSpPr>
          <p:cNvPr id="11" name="Text Box 6"/>
          <p:cNvSpPr txBox="1">
            <a:spLocks noChangeArrowheads="1"/>
          </p:cNvSpPr>
          <p:nvPr/>
        </p:nvSpPr>
        <p:spPr bwMode="auto">
          <a:xfrm>
            <a:off x="2050130" y="1813269"/>
            <a:ext cx="1982056" cy="823302"/>
          </a:xfrm>
          <a:prstGeom prst="rect">
            <a:avLst/>
          </a:prstGeom>
          <a:noFill/>
          <a:ln w="9525">
            <a:noFill/>
            <a:miter lim="800000"/>
            <a:headEnd/>
            <a:tailEnd/>
          </a:ln>
          <a:effectLst/>
        </p:spPr>
        <p:txBody>
          <a:bodyPr>
            <a:spAutoFit/>
          </a:bodyPr>
          <a:lstStyle/>
          <a:p>
            <a:pPr algn="l"/>
            <a:r>
              <a:rPr lang="es-ES" sz="1600" u="none" dirty="0"/>
              <a:t>Vellón Categorizado</a:t>
            </a:r>
          </a:p>
          <a:p>
            <a:pPr algn="l">
              <a:buFont typeface="Arial" pitchFamily="34" charset="0"/>
              <a:buChar char="•"/>
            </a:pPr>
            <a:r>
              <a:rPr lang="es-ES" sz="1050" b="1" u="none" dirty="0" smtClean="0"/>
              <a:t>Acopio</a:t>
            </a:r>
          </a:p>
          <a:p>
            <a:pPr algn="l">
              <a:buFont typeface="Arial" pitchFamily="34" charset="0"/>
              <a:buChar char="•"/>
            </a:pPr>
            <a:r>
              <a:rPr lang="es-ES" sz="1050" b="1" u="none" dirty="0" smtClean="0"/>
              <a:t> </a:t>
            </a:r>
            <a:r>
              <a:rPr lang="es-ES" sz="1050" b="1" u="none" dirty="0" smtClean="0"/>
              <a:t>Categorización</a:t>
            </a:r>
          </a:p>
          <a:p>
            <a:pPr algn="l">
              <a:buFont typeface="Arial" pitchFamily="34" charset="0"/>
              <a:buChar char="•"/>
            </a:pPr>
            <a:r>
              <a:rPr lang="es-ES" sz="1050" b="1" u="none" dirty="0" smtClean="0"/>
              <a:t> </a:t>
            </a:r>
            <a:r>
              <a:rPr lang="es-ES" sz="1050" b="1" u="none" dirty="0" smtClean="0"/>
              <a:t>Bodegaje</a:t>
            </a:r>
            <a:endParaRPr lang="es-ES" sz="2800" u="none" dirty="0"/>
          </a:p>
        </p:txBody>
      </p:sp>
      <p:sp>
        <p:nvSpPr>
          <p:cNvPr id="12" name="Text Box 7"/>
          <p:cNvSpPr txBox="1">
            <a:spLocks noChangeArrowheads="1"/>
          </p:cNvSpPr>
          <p:nvPr/>
        </p:nvSpPr>
        <p:spPr bwMode="auto">
          <a:xfrm>
            <a:off x="2019869" y="3133241"/>
            <a:ext cx="1673796" cy="923330"/>
          </a:xfrm>
          <a:prstGeom prst="rect">
            <a:avLst/>
          </a:prstGeom>
          <a:noFill/>
          <a:ln w="9525">
            <a:noFill/>
            <a:miter lim="800000"/>
            <a:headEnd/>
            <a:tailEnd/>
          </a:ln>
          <a:effectLst/>
        </p:spPr>
        <p:txBody>
          <a:bodyPr wrap="square">
            <a:spAutoFit/>
          </a:bodyPr>
          <a:lstStyle/>
          <a:p>
            <a:r>
              <a:rPr lang="es-ES" sz="1600" u="none" dirty="0"/>
              <a:t>Fibra </a:t>
            </a:r>
            <a:r>
              <a:rPr lang="es-ES" sz="1600" u="none" dirty="0" smtClean="0"/>
              <a:t>Clasificada</a:t>
            </a:r>
          </a:p>
          <a:p>
            <a:pPr algn="l">
              <a:buFont typeface="Arial" pitchFamily="34" charset="0"/>
              <a:buChar char="•"/>
            </a:pPr>
            <a:r>
              <a:rPr lang="es-ES" sz="1600" u="none" dirty="0" smtClean="0"/>
              <a:t> </a:t>
            </a:r>
            <a:r>
              <a:rPr lang="es-ES" sz="1100" b="1" u="none" dirty="0" smtClean="0"/>
              <a:t>Acopio</a:t>
            </a:r>
          </a:p>
          <a:p>
            <a:pPr algn="l">
              <a:buFont typeface="Arial" pitchFamily="34" charset="0"/>
              <a:buChar char="•"/>
            </a:pPr>
            <a:r>
              <a:rPr lang="es-ES" sz="1100" b="1" u="none" dirty="0" smtClean="0"/>
              <a:t> </a:t>
            </a:r>
            <a:r>
              <a:rPr lang="es-ES" sz="1100" b="1" u="none" dirty="0" smtClean="0"/>
              <a:t>Maestra Clasificadora</a:t>
            </a:r>
          </a:p>
          <a:p>
            <a:pPr algn="l">
              <a:buFont typeface="Arial" pitchFamily="34" charset="0"/>
              <a:buChar char="•"/>
            </a:pPr>
            <a:r>
              <a:rPr lang="es-ES" sz="1100" b="1" u="none" dirty="0" smtClean="0"/>
              <a:t> </a:t>
            </a:r>
            <a:r>
              <a:rPr lang="es-ES" sz="1100" b="1" u="none" dirty="0" smtClean="0"/>
              <a:t>Bodegaje</a:t>
            </a:r>
            <a:endParaRPr lang="es-ES" sz="1100" b="1" u="none" dirty="0" smtClean="0"/>
          </a:p>
        </p:txBody>
      </p:sp>
      <p:sp>
        <p:nvSpPr>
          <p:cNvPr id="13" name="Text Box 8"/>
          <p:cNvSpPr txBox="1">
            <a:spLocks noChangeArrowheads="1"/>
          </p:cNvSpPr>
          <p:nvPr/>
        </p:nvSpPr>
        <p:spPr bwMode="auto">
          <a:xfrm>
            <a:off x="2115404" y="4224268"/>
            <a:ext cx="1828800" cy="1069524"/>
          </a:xfrm>
          <a:prstGeom prst="rect">
            <a:avLst/>
          </a:prstGeom>
          <a:noFill/>
          <a:ln w="9525">
            <a:noFill/>
            <a:miter lim="800000"/>
            <a:headEnd/>
            <a:tailEnd/>
          </a:ln>
          <a:effectLst/>
        </p:spPr>
        <p:txBody>
          <a:bodyPr wrap="square">
            <a:spAutoFit/>
          </a:bodyPr>
          <a:lstStyle/>
          <a:p>
            <a:pPr algn="just"/>
            <a:r>
              <a:rPr lang="es-ES" sz="1600" u="none" dirty="0" smtClean="0"/>
              <a:t>Hilo</a:t>
            </a:r>
          </a:p>
          <a:p>
            <a:pPr algn="just">
              <a:buFont typeface="Arial" pitchFamily="34" charset="0"/>
              <a:buChar char="•"/>
            </a:pPr>
            <a:r>
              <a:rPr lang="es-ES" sz="1600" u="none" dirty="0" smtClean="0"/>
              <a:t> </a:t>
            </a:r>
            <a:r>
              <a:rPr lang="es-ES" sz="1050" b="1" u="none" dirty="0" smtClean="0"/>
              <a:t>Acopio</a:t>
            </a:r>
          </a:p>
          <a:p>
            <a:pPr algn="just">
              <a:buFont typeface="Arial" pitchFamily="34" charset="0"/>
              <a:buChar char="•"/>
            </a:pPr>
            <a:r>
              <a:rPr lang="es-ES" sz="1050" b="1" u="none" dirty="0" smtClean="0"/>
              <a:t> </a:t>
            </a:r>
            <a:r>
              <a:rPr lang="es-ES" sz="1050" b="1" u="none" dirty="0" smtClean="0"/>
              <a:t> Maestras Clasificadoras</a:t>
            </a:r>
          </a:p>
          <a:p>
            <a:pPr algn="just">
              <a:buFont typeface="Arial" pitchFamily="34" charset="0"/>
              <a:buChar char="•"/>
            </a:pPr>
            <a:r>
              <a:rPr lang="es-ES" sz="1050" b="1" u="none" dirty="0" smtClean="0"/>
              <a:t> </a:t>
            </a:r>
            <a:r>
              <a:rPr lang="es-ES" sz="1050" b="1" u="none" dirty="0" smtClean="0"/>
              <a:t> Bodegaje </a:t>
            </a:r>
          </a:p>
          <a:p>
            <a:pPr algn="just">
              <a:buFont typeface="Arial" pitchFamily="34" charset="0"/>
              <a:buChar char="•"/>
            </a:pPr>
            <a:r>
              <a:rPr lang="es-ES" sz="1050" b="1" u="none" dirty="0" smtClean="0"/>
              <a:t> </a:t>
            </a:r>
            <a:r>
              <a:rPr lang="es-ES" sz="1050" b="1" u="none" dirty="0" smtClean="0"/>
              <a:t> </a:t>
            </a:r>
            <a:r>
              <a:rPr lang="es-ES" sz="1050" b="1" u="none" dirty="0"/>
              <a:t>Maquila de Hilado</a:t>
            </a:r>
          </a:p>
        </p:txBody>
      </p:sp>
      <p:pic>
        <p:nvPicPr>
          <p:cNvPr id="14" name="Picture 9" descr="photo12"/>
          <p:cNvPicPr>
            <a:picLocks noChangeAspect="1" noChangeArrowheads="1"/>
          </p:cNvPicPr>
          <p:nvPr/>
        </p:nvPicPr>
        <p:blipFill>
          <a:blip r:embed="rId5" cstate="print"/>
          <a:srcRect/>
          <a:stretch>
            <a:fillRect/>
          </a:stretch>
        </p:blipFill>
        <p:spPr bwMode="auto">
          <a:xfrm>
            <a:off x="409433" y="4348086"/>
            <a:ext cx="1535573" cy="992487"/>
          </a:xfrm>
          <a:prstGeom prst="rect">
            <a:avLst/>
          </a:prstGeom>
          <a:noFill/>
        </p:spPr>
      </p:pic>
      <p:sp>
        <p:nvSpPr>
          <p:cNvPr id="15" name="Text Box 10"/>
          <p:cNvSpPr txBox="1">
            <a:spLocks noChangeArrowheads="1"/>
          </p:cNvSpPr>
          <p:nvPr/>
        </p:nvSpPr>
        <p:spPr bwMode="auto">
          <a:xfrm>
            <a:off x="4011547" y="573205"/>
            <a:ext cx="881972" cy="253916"/>
          </a:xfrm>
          <a:prstGeom prst="rect">
            <a:avLst/>
          </a:prstGeom>
          <a:noFill/>
          <a:ln w="9525">
            <a:noFill/>
            <a:miter lim="800000"/>
            <a:headEnd/>
            <a:tailEnd/>
          </a:ln>
          <a:effectLst/>
        </p:spPr>
        <p:txBody>
          <a:bodyPr wrap="none">
            <a:spAutoFit/>
          </a:bodyPr>
          <a:lstStyle/>
          <a:p>
            <a:r>
              <a:rPr lang="es-ES" sz="1050" b="1" u="none"/>
              <a:t>INGRESOS</a:t>
            </a:r>
          </a:p>
        </p:txBody>
      </p:sp>
      <p:sp>
        <p:nvSpPr>
          <p:cNvPr id="16" name="Text Box 11"/>
          <p:cNvSpPr txBox="1">
            <a:spLocks noChangeArrowheads="1"/>
          </p:cNvSpPr>
          <p:nvPr/>
        </p:nvSpPr>
        <p:spPr bwMode="auto">
          <a:xfrm>
            <a:off x="5547758" y="573205"/>
            <a:ext cx="731289" cy="253916"/>
          </a:xfrm>
          <a:prstGeom prst="rect">
            <a:avLst/>
          </a:prstGeom>
          <a:noFill/>
          <a:ln w="9525">
            <a:noFill/>
            <a:miter lim="800000"/>
            <a:headEnd/>
            <a:tailEnd/>
          </a:ln>
          <a:effectLst/>
        </p:spPr>
        <p:txBody>
          <a:bodyPr wrap="none">
            <a:spAutoFit/>
          </a:bodyPr>
          <a:lstStyle/>
          <a:p>
            <a:r>
              <a:rPr lang="es-ES" sz="1050" b="1" u="none"/>
              <a:t>COSTOS</a:t>
            </a:r>
          </a:p>
        </p:txBody>
      </p:sp>
      <p:sp>
        <p:nvSpPr>
          <p:cNvPr id="17" name="Text Box 12"/>
          <p:cNvSpPr txBox="1">
            <a:spLocks noChangeArrowheads="1"/>
          </p:cNvSpPr>
          <p:nvPr/>
        </p:nvSpPr>
        <p:spPr bwMode="auto">
          <a:xfrm>
            <a:off x="6768878" y="573205"/>
            <a:ext cx="928459" cy="253916"/>
          </a:xfrm>
          <a:prstGeom prst="rect">
            <a:avLst/>
          </a:prstGeom>
          <a:noFill/>
          <a:ln w="9525">
            <a:noFill/>
            <a:miter lim="800000"/>
            <a:headEnd/>
            <a:tailEnd/>
          </a:ln>
          <a:effectLst/>
        </p:spPr>
        <p:txBody>
          <a:bodyPr wrap="none">
            <a:spAutoFit/>
          </a:bodyPr>
          <a:lstStyle/>
          <a:p>
            <a:r>
              <a:rPr lang="es-ES" sz="1050" b="1" u="none"/>
              <a:t>GANANCIA</a:t>
            </a:r>
          </a:p>
        </p:txBody>
      </p:sp>
      <p:sp>
        <p:nvSpPr>
          <p:cNvPr id="18" name="Text Box 13"/>
          <p:cNvSpPr txBox="1">
            <a:spLocks noChangeArrowheads="1"/>
          </p:cNvSpPr>
          <p:nvPr/>
        </p:nvSpPr>
        <p:spPr bwMode="auto">
          <a:xfrm>
            <a:off x="4325324" y="1059481"/>
            <a:ext cx="386644" cy="253916"/>
          </a:xfrm>
          <a:prstGeom prst="rect">
            <a:avLst/>
          </a:prstGeom>
          <a:noFill/>
          <a:ln w="9525">
            <a:noFill/>
            <a:miter lim="800000"/>
            <a:headEnd/>
            <a:tailEnd/>
          </a:ln>
          <a:effectLst/>
        </p:spPr>
        <p:txBody>
          <a:bodyPr wrap="none">
            <a:spAutoFit/>
          </a:bodyPr>
          <a:lstStyle/>
          <a:p>
            <a:r>
              <a:rPr lang="es-ES" sz="1050" b="1" u="none"/>
              <a:t>130</a:t>
            </a:r>
          </a:p>
        </p:txBody>
      </p:sp>
      <p:sp>
        <p:nvSpPr>
          <p:cNvPr id="19" name="Text Box 14"/>
          <p:cNvSpPr txBox="1">
            <a:spLocks noChangeArrowheads="1"/>
          </p:cNvSpPr>
          <p:nvPr/>
        </p:nvSpPr>
        <p:spPr bwMode="auto">
          <a:xfrm>
            <a:off x="4325324" y="2191351"/>
            <a:ext cx="386644" cy="253916"/>
          </a:xfrm>
          <a:prstGeom prst="rect">
            <a:avLst/>
          </a:prstGeom>
          <a:noFill/>
          <a:ln w="9525">
            <a:noFill/>
            <a:miter lim="800000"/>
            <a:headEnd/>
            <a:tailEnd/>
          </a:ln>
          <a:effectLst/>
        </p:spPr>
        <p:txBody>
          <a:bodyPr wrap="none">
            <a:spAutoFit/>
          </a:bodyPr>
          <a:lstStyle/>
          <a:p>
            <a:r>
              <a:rPr lang="es-ES" sz="1050" b="1" u="none"/>
              <a:t>157</a:t>
            </a:r>
          </a:p>
        </p:txBody>
      </p:sp>
      <p:sp>
        <p:nvSpPr>
          <p:cNvPr id="20" name="Text Box 15"/>
          <p:cNvSpPr txBox="1">
            <a:spLocks noChangeArrowheads="1"/>
          </p:cNvSpPr>
          <p:nvPr/>
        </p:nvSpPr>
        <p:spPr bwMode="auto">
          <a:xfrm>
            <a:off x="4325324" y="3539608"/>
            <a:ext cx="386644" cy="253916"/>
          </a:xfrm>
          <a:prstGeom prst="rect">
            <a:avLst/>
          </a:prstGeom>
          <a:noFill/>
          <a:ln w="9525">
            <a:noFill/>
            <a:miter lim="800000"/>
            <a:headEnd/>
            <a:tailEnd/>
          </a:ln>
          <a:effectLst/>
        </p:spPr>
        <p:txBody>
          <a:bodyPr wrap="none">
            <a:spAutoFit/>
          </a:bodyPr>
          <a:lstStyle/>
          <a:p>
            <a:r>
              <a:rPr lang="es-ES" sz="1050" b="1" u="none" dirty="0"/>
              <a:t>278</a:t>
            </a:r>
          </a:p>
        </p:txBody>
      </p:sp>
      <p:sp>
        <p:nvSpPr>
          <p:cNvPr id="21" name="Text Box 16"/>
          <p:cNvSpPr txBox="1">
            <a:spLocks noChangeArrowheads="1"/>
          </p:cNvSpPr>
          <p:nvPr/>
        </p:nvSpPr>
        <p:spPr bwMode="auto">
          <a:xfrm>
            <a:off x="4325324" y="4726169"/>
            <a:ext cx="386644" cy="253916"/>
          </a:xfrm>
          <a:prstGeom prst="rect">
            <a:avLst/>
          </a:prstGeom>
          <a:noFill/>
          <a:ln w="9525">
            <a:noFill/>
            <a:miter lim="800000"/>
            <a:headEnd/>
            <a:tailEnd/>
          </a:ln>
          <a:effectLst/>
        </p:spPr>
        <p:txBody>
          <a:bodyPr wrap="none">
            <a:spAutoFit/>
          </a:bodyPr>
          <a:lstStyle/>
          <a:p>
            <a:r>
              <a:rPr lang="es-ES" sz="1050" b="1" u="none"/>
              <a:t>752</a:t>
            </a:r>
          </a:p>
        </p:txBody>
      </p:sp>
      <p:sp>
        <p:nvSpPr>
          <p:cNvPr id="22" name="Text Box 17"/>
          <p:cNvSpPr txBox="1">
            <a:spLocks noChangeArrowheads="1"/>
          </p:cNvSpPr>
          <p:nvPr/>
        </p:nvSpPr>
        <p:spPr bwMode="auto">
          <a:xfrm>
            <a:off x="6987176" y="2191351"/>
            <a:ext cx="386644" cy="253916"/>
          </a:xfrm>
          <a:prstGeom prst="rect">
            <a:avLst/>
          </a:prstGeom>
          <a:noFill/>
          <a:ln w="9525">
            <a:noFill/>
            <a:miter lim="800000"/>
            <a:headEnd/>
            <a:tailEnd/>
          </a:ln>
          <a:effectLst/>
        </p:spPr>
        <p:txBody>
          <a:bodyPr wrap="none">
            <a:spAutoFit/>
          </a:bodyPr>
          <a:lstStyle/>
          <a:p>
            <a:r>
              <a:rPr lang="es-ES" sz="1050" b="1" u="none"/>
              <a:t>129</a:t>
            </a:r>
          </a:p>
        </p:txBody>
      </p:sp>
      <p:sp>
        <p:nvSpPr>
          <p:cNvPr id="23" name="Text Box 18"/>
          <p:cNvSpPr txBox="1">
            <a:spLocks noChangeArrowheads="1"/>
          </p:cNvSpPr>
          <p:nvPr/>
        </p:nvSpPr>
        <p:spPr bwMode="auto">
          <a:xfrm>
            <a:off x="6987176" y="1059481"/>
            <a:ext cx="386644" cy="253916"/>
          </a:xfrm>
          <a:prstGeom prst="rect">
            <a:avLst/>
          </a:prstGeom>
          <a:noFill/>
          <a:ln w="9525">
            <a:noFill/>
            <a:miter lim="800000"/>
            <a:headEnd/>
            <a:tailEnd/>
          </a:ln>
          <a:effectLst/>
        </p:spPr>
        <p:txBody>
          <a:bodyPr wrap="none">
            <a:spAutoFit/>
          </a:bodyPr>
          <a:lstStyle/>
          <a:p>
            <a:r>
              <a:rPr lang="es-ES" sz="1050" b="1" u="none"/>
              <a:t>121</a:t>
            </a:r>
          </a:p>
        </p:txBody>
      </p:sp>
      <p:sp>
        <p:nvSpPr>
          <p:cNvPr id="24" name="Text Box 19"/>
          <p:cNvSpPr txBox="1">
            <a:spLocks noChangeArrowheads="1"/>
          </p:cNvSpPr>
          <p:nvPr/>
        </p:nvSpPr>
        <p:spPr bwMode="auto">
          <a:xfrm>
            <a:off x="5670339" y="3539608"/>
            <a:ext cx="319318" cy="253916"/>
          </a:xfrm>
          <a:prstGeom prst="rect">
            <a:avLst/>
          </a:prstGeom>
          <a:noFill/>
          <a:ln w="9525">
            <a:noFill/>
            <a:miter lim="800000"/>
            <a:headEnd/>
            <a:tailEnd/>
          </a:ln>
          <a:effectLst/>
        </p:spPr>
        <p:txBody>
          <a:bodyPr wrap="none">
            <a:spAutoFit/>
          </a:bodyPr>
          <a:lstStyle/>
          <a:p>
            <a:r>
              <a:rPr lang="es-ES" sz="1050" b="1" u="none"/>
              <a:t>90</a:t>
            </a:r>
          </a:p>
        </p:txBody>
      </p:sp>
      <p:sp>
        <p:nvSpPr>
          <p:cNvPr id="25" name="Text Box 20"/>
          <p:cNvSpPr txBox="1">
            <a:spLocks noChangeArrowheads="1"/>
          </p:cNvSpPr>
          <p:nvPr/>
        </p:nvSpPr>
        <p:spPr bwMode="auto">
          <a:xfrm>
            <a:off x="5624854" y="4726169"/>
            <a:ext cx="386644" cy="253916"/>
          </a:xfrm>
          <a:prstGeom prst="rect">
            <a:avLst/>
          </a:prstGeom>
          <a:noFill/>
          <a:ln w="9525">
            <a:noFill/>
            <a:miter lim="800000"/>
            <a:headEnd/>
            <a:tailEnd/>
          </a:ln>
          <a:effectLst/>
        </p:spPr>
        <p:txBody>
          <a:bodyPr wrap="none">
            <a:spAutoFit/>
          </a:bodyPr>
          <a:lstStyle/>
          <a:p>
            <a:r>
              <a:rPr lang="es-ES" sz="1050" b="1" u="none"/>
              <a:t>371</a:t>
            </a:r>
          </a:p>
        </p:txBody>
      </p:sp>
      <p:sp>
        <p:nvSpPr>
          <p:cNvPr id="26" name="Text Box 21"/>
          <p:cNvSpPr txBox="1">
            <a:spLocks noChangeArrowheads="1"/>
          </p:cNvSpPr>
          <p:nvPr/>
        </p:nvSpPr>
        <p:spPr bwMode="auto">
          <a:xfrm>
            <a:off x="5670339" y="2191351"/>
            <a:ext cx="319318" cy="253916"/>
          </a:xfrm>
          <a:prstGeom prst="rect">
            <a:avLst/>
          </a:prstGeom>
          <a:noFill/>
          <a:ln w="9525">
            <a:noFill/>
            <a:miter lim="800000"/>
            <a:headEnd/>
            <a:tailEnd/>
          </a:ln>
          <a:effectLst/>
        </p:spPr>
        <p:txBody>
          <a:bodyPr wrap="none">
            <a:spAutoFit/>
          </a:bodyPr>
          <a:lstStyle/>
          <a:p>
            <a:r>
              <a:rPr lang="es-ES" sz="1050" b="1" u="none"/>
              <a:t>27</a:t>
            </a:r>
          </a:p>
        </p:txBody>
      </p:sp>
      <p:sp>
        <p:nvSpPr>
          <p:cNvPr id="27" name="Text Box 22"/>
          <p:cNvSpPr txBox="1">
            <a:spLocks noChangeArrowheads="1"/>
          </p:cNvSpPr>
          <p:nvPr/>
        </p:nvSpPr>
        <p:spPr bwMode="auto">
          <a:xfrm>
            <a:off x="5714458" y="1059481"/>
            <a:ext cx="251992" cy="253916"/>
          </a:xfrm>
          <a:prstGeom prst="rect">
            <a:avLst/>
          </a:prstGeom>
          <a:noFill/>
          <a:ln w="9525">
            <a:noFill/>
            <a:miter lim="800000"/>
            <a:headEnd/>
            <a:tailEnd/>
          </a:ln>
          <a:effectLst/>
        </p:spPr>
        <p:txBody>
          <a:bodyPr wrap="none">
            <a:spAutoFit/>
          </a:bodyPr>
          <a:lstStyle/>
          <a:p>
            <a:r>
              <a:rPr lang="es-ES" sz="1050" b="1" u="none"/>
              <a:t>8</a:t>
            </a:r>
          </a:p>
        </p:txBody>
      </p:sp>
      <p:sp>
        <p:nvSpPr>
          <p:cNvPr id="28" name="Text Box 23"/>
          <p:cNvSpPr txBox="1">
            <a:spLocks noChangeArrowheads="1"/>
          </p:cNvSpPr>
          <p:nvPr/>
        </p:nvSpPr>
        <p:spPr bwMode="auto">
          <a:xfrm>
            <a:off x="6987176" y="4726169"/>
            <a:ext cx="386644" cy="253916"/>
          </a:xfrm>
          <a:prstGeom prst="rect">
            <a:avLst/>
          </a:prstGeom>
          <a:noFill/>
          <a:ln w="9525">
            <a:noFill/>
            <a:miter lim="800000"/>
            <a:headEnd/>
            <a:tailEnd/>
          </a:ln>
          <a:effectLst/>
        </p:spPr>
        <p:txBody>
          <a:bodyPr wrap="none">
            <a:spAutoFit/>
          </a:bodyPr>
          <a:lstStyle/>
          <a:p>
            <a:r>
              <a:rPr lang="es-ES" sz="1050" b="1" u="none"/>
              <a:t>381</a:t>
            </a:r>
          </a:p>
        </p:txBody>
      </p:sp>
      <p:sp>
        <p:nvSpPr>
          <p:cNvPr id="29" name="Text Box 24"/>
          <p:cNvSpPr txBox="1">
            <a:spLocks noChangeArrowheads="1"/>
          </p:cNvSpPr>
          <p:nvPr/>
        </p:nvSpPr>
        <p:spPr bwMode="auto">
          <a:xfrm>
            <a:off x="6987176" y="3539608"/>
            <a:ext cx="386644" cy="253916"/>
          </a:xfrm>
          <a:prstGeom prst="rect">
            <a:avLst/>
          </a:prstGeom>
          <a:noFill/>
          <a:ln w="9525">
            <a:noFill/>
            <a:miter lim="800000"/>
            <a:headEnd/>
            <a:tailEnd/>
          </a:ln>
          <a:effectLst/>
        </p:spPr>
        <p:txBody>
          <a:bodyPr wrap="none">
            <a:spAutoFit/>
          </a:bodyPr>
          <a:lstStyle/>
          <a:p>
            <a:r>
              <a:rPr lang="es-ES" sz="1050" b="1" u="none"/>
              <a:t>187</a:t>
            </a:r>
          </a:p>
        </p:txBody>
      </p:sp>
      <p:sp>
        <p:nvSpPr>
          <p:cNvPr id="30" name="Text Box 25"/>
          <p:cNvSpPr txBox="1">
            <a:spLocks noChangeArrowheads="1"/>
          </p:cNvSpPr>
          <p:nvPr/>
        </p:nvSpPr>
        <p:spPr bwMode="auto">
          <a:xfrm>
            <a:off x="5012585" y="573205"/>
            <a:ext cx="253595" cy="338554"/>
          </a:xfrm>
          <a:prstGeom prst="rect">
            <a:avLst/>
          </a:prstGeom>
          <a:noFill/>
          <a:ln w="9525">
            <a:noFill/>
            <a:miter lim="800000"/>
            <a:headEnd/>
            <a:tailEnd/>
          </a:ln>
          <a:effectLst/>
        </p:spPr>
        <p:txBody>
          <a:bodyPr wrap="none">
            <a:spAutoFit/>
          </a:bodyPr>
          <a:lstStyle/>
          <a:p>
            <a:r>
              <a:rPr lang="es-ES" sz="1600" b="1" u="none" dirty="0"/>
              <a:t>-</a:t>
            </a:r>
          </a:p>
        </p:txBody>
      </p:sp>
      <p:sp>
        <p:nvSpPr>
          <p:cNvPr id="31" name="Text Box 26"/>
          <p:cNvSpPr txBox="1">
            <a:spLocks noChangeArrowheads="1"/>
          </p:cNvSpPr>
          <p:nvPr/>
        </p:nvSpPr>
        <p:spPr bwMode="auto">
          <a:xfrm>
            <a:off x="6375959" y="573205"/>
            <a:ext cx="301685" cy="338554"/>
          </a:xfrm>
          <a:prstGeom prst="rect">
            <a:avLst/>
          </a:prstGeom>
          <a:noFill/>
          <a:ln w="9525">
            <a:noFill/>
            <a:miter lim="800000"/>
            <a:headEnd/>
            <a:tailEnd/>
          </a:ln>
          <a:effectLst/>
        </p:spPr>
        <p:txBody>
          <a:bodyPr wrap="none">
            <a:spAutoFit/>
          </a:bodyPr>
          <a:lstStyle/>
          <a:p>
            <a:r>
              <a:rPr lang="es-ES" sz="1600" b="1" u="none"/>
              <a:t>=</a:t>
            </a:r>
          </a:p>
        </p:txBody>
      </p:sp>
      <p:sp>
        <p:nvSpPr>
          <p:cNvPr id="32" name="Text Box 27"/>
          <p:cNvSpPr txBox="1">
            <a:spLocks noChangeArrowheads="1"/>
          </p:cNvSpPr>
          <p:nvPr/>
        </p:nvSpPr>
        <p:spPr bwMode="auto">
          <a:xfrm>
            <a:off x="5012585" y="1059481"/>
            <a:ext cx="253595" cy="338554"/>
          </a:xfrm>
          <a:prstGeom prst="rect">
            <a:avLst/>
          </a:prstGeom>
          <a:noFill/>
          <a:ln w="9525">
            <a:noFill/>
            <a:miter lim="800000"/>
            <a:headEnd/>
            <a:tailEnd/>
          </a:ln>
          <a:effectLst/>
        </p:spPr>
        <p:txBody>
          <a:bodyPr wrap="none">
            <a:spAutoFit/>
          </a:bodyPr>
          <a:lstStyle/>
          <a:p>
            <a:r>
              <a:rPr lang="es-ES" sz="1600" b="1" u="none" dirty="0"/>
              <a:t>-</a:t>
            </a:r>
          </a:p>
        </p:txBody>
      </p:sp>
      <p:sp>
        <p:nvSpPr>
          <p:cNvPr id="33" name="Text Box 28"/>
          <p:cNvSpPr txBox="1">
            <a:spLocks noChangeArrowheads="1"/>
          </p:cNvSpPr>
          <p:nvPr/>
        </p:nvSpPr>
        <p:spPr bwMode="auto">
          <a:xfrm>
            <a:off x="5012585" y="3486105"/>
            <a:ext cx="253595" cy="338554"/>
          </a:xfrm>
          <a:prstGeom prst="rect">
            <a:avLst/>
          </a:prstGeom>
          <a:noFill/>
          <a:ln w="9525">
            <a:noFill/>
            <a:miter lim="800000"/>
            <a:headEnd/>
            <a:tailEnd/>
          </a:ln>
          <a:effectLst/>
        </p:spPr>
        <p:txBody>
          <a:bodyPr wrap="none">
            <a:spAutoFit/>
          </a:bodyPr>
          <a:lstStyle/>
          <a:p>
            <a:r>
              <a:rPr lang="es-ES" sz="1600" b="1" u="none"/>
              <a:t>-</a:t>
            </a:r>
          </a:p>
        </p:txBody>
      </p:sp>
      <p:sp>
        <p:nvSpPr>
          <p:cNvPr id="34" name="Text Box 29"/>
          <p:cNvSpPr txBox="1">
            <a:spLocks noChangeArrowheads="1"/>
          </p:cNvSpPr>
          <p:nvPr/>
        </p:nvSpPr>
        <p:spPr bwMode="auto">
          <a:xfrm>
            <a:off x="5012585" y="2191351"/>
            <a:ext cx="253595" cy="338554"/>
          </a:xfrm>
          <a:prstGeom prst="rect">
            <a:avLst/>
          </a:prstGeom>
          <a:noFill/>
          <a:ln w="9525">
            <a:noFill/>
            <a:miter lim="800000"/>
            <a:headEnd/>
            <a:tailEnd/>
          </a:ln>
          <a:effectLst/>
        </p:spPr>
        <p:txBody>
          <a:bodyPr wrap="none">
            <a:spAutoFit/>
          </a:bodyPr>
          <a:lstStyle/>
          <a:p>
            <a:r>
              <a:rPr lang="es-ES" sz="1600" b="1" u="none"/>
              <a:t>-</a:t>
            </a:r>
          </a:p>
        </p:txBody>
      </p:sp>
      <p:sp>
        <p:nvSpPr>
          <p:cNvPr id="35" name="Text Box 30"/>
          <p:cNvSpPr txBox="1">
            <a:spLocks noChangeArrowheads="1"/>
          </p:cNvSpPr>
          <p:nvPr/>
        </p:nvSpPr>
        <p:spPr bwMode="auto">
          <a:xfrm>
            <a:off x="5012585" y="4726169"/>
            <a:ext cx="253595" cy="338554"/>
          </a:xfrm>
          <a:prstGeom prst="rect">
            <a:avLst/>
          </a:prstGeom>
          <a:noFill/>
          <a:ln w="9525">
            <a:noFill/>
            <a:miter lim="800000"/>
            <a:headEnd/>
            <a:tailEnd/>
          </a:ln>
          <a:effectLst/>
        </p:spPr>
        <p:txBody>
          <a:bodyPr wrap="none">
            <a:spAutoFit/>
          </a:bodyPr>
          <a:lstStyle/>
          <a:p>
            <a:r>
              <a:rPr lang="es-ES" sz="1600" b="1" u="none"/>
              <a:t>-</a:t>
            </a:r>
          </a:p>
        </p:txBody>
      </p:sp>
      <p:sp>
        <p:nvSpPr>
          <p:cNvPr id="36" name="Text Box 31"/>
          <p:cNvSpPr txBox="1">
            <a:spLocks noChangeArrowheads="1"/>
          </p:cNvSpPr>
          <p:nvPr/>
        </p:nvSpPr>
        <p:spPr bwMode="auto">
          <a:xfrm>
            <a:off x="6251738" y="1059481"/>
            <a:ext cx="301685" cy="338554"/>
          </a:xfrm>
          <a:prstGeom prst="rect">
            <a:avLst/>
          </a:prstGeom>
          <a:noFill/>
          <a:ln w="9525">
            <a:noFill/>
            <a:miter lim="800000"/>
            <a:headEnd/>
            <a:tailEnd/>
          </a:ln>
          <a:effectLst/>
        </p:spPr>
        <p:txBody>
          <a:bodyPr wrap="none">
            <a:spAutoFit/>
          </a:bodyPr>
          <a:lstStyle/>
          <a:p>
            <a:r>
              <a:rPr lang="es-ES" sz="1600" b="1" u="none"/>
              <a:t>=</a:t>
            </a:r>
          </a:p>
        </p:txBody>
      </p:sp>
      <p:sp>
        <p:nvSpPr>
          <p:cNvPr id="37" name="Text Box 32"/>
          <p:cNvSpPr txBox="1">
            <a:spLocks noChangeArrowheads="1"/>
          </p:cNvSpPr>
          <p:nvPr/>
        </p:nvSpPr>
        <p:spPr bwMode="auto">
          <a:xfrm>
            <a:off x="6251738" y="2191351"/>
            <a:ext cx="301685" cy="338554"/>
          </a:xfrm>
          <a:prstGeom prst="rect">
            <a:avLst/>
          </a:prstGeom>
          <a:noFill/>
          <a:ln w="9525">
            <a:noFill/>
            <a:miter lim="800000"/>
            <a:headEnd/>
            <a:tailEnd/>
          </a:ln>
          <a:effectLst/>
        </p:spPr>
        <p:txBody>
          <a:bodyPr wrap="none">
            <a:spAutoFit/>
          </a:bodyPr>
          <a:lstStyle/>
          <a:p>
            <a:r>
              <a:rPr lang="es-ES" sz="1600" b="1" u="none"/>
              <a:t>=</a:t>
            </a:r>
          </a:p>
        </p:txBody>
      </p:sp>
      <p:sp>
        <p:nvSpPr>
          <p:cNvPr id="38" name="Text Box 33"/>
          <p:cNvSpPr txBox="1">
            <a:spLocks noChangeArrowheads="1"/>
          </p:cNvSpPr>
          <p:nvPr/>
        </p:nvSpPr>
        <p:spPr bwMode="auto">
          <a:xfrm>
            <a:off x="6251738" y="3539608"/>
            <a:ext cx="301685" cy="338554"/>
          </a:xfrm>
          <a:prstGeom prst="rect">
            <a:avLst/>
          </a:prstGeom>
          <a:noFill/>
          <a:ln w="9525">
            <a:noFill/>
            <a:miter lim="800000"/>
            <a:headEnd/>
            <a:tailEnd/>
          </a:ln>
          <a:effectLst/>
        </p:spPr>
        <p:txBody>
          <a:bodyPr wrap="none">
            <a:spAutoFit/>
          </a:bodyPr>
          <a:lstStyle/>
          <a:p>
            <a:r>
              <a:rPr lang="es-ES" sz="1600" b="1" u="none"/>
              <a:t>=</a:t>
            </a:r>
          </a:p>
        </p:txBody>
      </p:sp>
      <p:sp>
        <p:nvSpPr>
          <p:cNvPr id="39" name="Text Box 34"/>
          <p:cNvSpPr txBox="1">
            <a:spLocks noChangeArrowheads="1"/>
          </p:cNvSpPr>
          <p:nvPr/>
        </p:nvSpPr>
        <p:spPr bwMode="auto">
          <a:xfrm>
            <a:off x="6314531" y="4726169"/>
            <a:ext cx="301685" cy="338554"/>
          </a:xfrm>
          <a:prstGeom prst="rect">
            <a:avLst/>
          </a:prstGeom>
          <a:noFill/>
          <a:ln w="9525">
            <a:noFill/>
            <a:miter lim="800000"/>
            <a:headEnd/>
            <a:tailEnd/>
          </a:ln>
          <a:effectLst/>
        </p:spPr>
        <p:txBody>
          <a:bodyPr wrap="none">
            <a:spAutoFit/>
          </a:bodyPr>
          <a:lstStyle/>
          <a:p>
            <a:r>
              <a:rPr lang="es-ES" sz="1600" b="1" u="none"/>
              <a:t>=</a:t>
            </a:r>
          </a:p>
        </p:txBody>
      </p:sp>
      <p:sp>
        <p:nvSpPr>
          <p:cNvPr id="40" name="Oval 35"/>
          <p:cNvSpPr>
            <a:spLocks noChangeArrowheads="1"/>
          </p:cNvSpPr>
          <p:nvPr/>
        </p:nvSpPr>
        <p:spPr bwMode="auto">
          <a:xfrm>
            <a:off x="5475031" y="789592"/>
            <a:ext cx="742589" cy="4421664"/>
          </a:xfrm>
          <a:prstGeom prst="ellipse">
            <a:avLst/>
          </a:prstGeom>
          <a:solidFill>
            <a:srgbClr val="CCFFCC">
              <a:alpha val="37000"/>
            </a:srgbClr>
          </a:solidFill>
          <a:ln w="9525">
            <a:solidFill>
              <a:schemeClr val="tx1"/>
            </a:solidFill>
            <a:round/>
            <a:headEnd/>
            <a:tailEnd/>
          </a:ln>
          <a:effectLst/>
        </p:spPr>
        <p:txBody>
          <a:bodyPr wrap="none" anchor="ctr"/>
          <a:lstStyle/>
          <a:p>
            <a:endParaRPr lang="es-ES" sz="1600" u="none" dirty="0"/>
          </a:p>
        </p:txBody>
      </p:sp>
      <p:sp>
        <p:nvSpPr>
          <p:cNvPr id="41" name="Oval 36"/>
          <p:cNvSpPr>
            <a:spLocks noChangeArrowheads="1"/>
          </p:cNvSpPr>
          <p:nvPr/>
        </p:nvSpPr>
        <p:spPr bwMode="auto">
          <a:xfrm>
            <a:off x="6775927" y="843094"/>
            <a:ext cx="742589" cy="4368161"/>
          </a:xfrm>
          <a:prstGeom prst="ellipse">
            <a:avLst/>
          </a:prstGeom>
          <a:solidFill>
            <a:srgbClr val="FFFF99">
              <a:alpha val="37000"/>
            </a:srgbClr>
          </a:solidFill>
          <a:ln w="9525">
            <a:solidFill>
              <a:schemeClr val="tx1"/>
            </a:solidFill>
            <a:round/>
            <a:headEnd/>
            <a:tailEnd/>
          </a:ln>
          <a:effectLst/>
        </p:spPr>
        <p:txBody>
          <a:bodyPr wrap="none" anchor="ctr"/>
          <a:lstStyle/>
          <a:p>
            <a:endParaRPr lang="es-ES" sz="1600" u="none"/>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animEffect transition="in" filter="box(in)">
                                      <p:cBhvr>
                                        <p:cTn id="7" dur="500"/>
                                        <p:tgtEl>
                                          <p:spTgt spid="40"/>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41"/>
                                        </p:tgtEl>
                                        <p:attrNameLst>
                                          <p:attrName>style.visibility</p:attrName>
                                        </p:attrNameLst>
                                      </p:cBhvr>
                                      <p:to>
                                        <p:strVal val="visible"/>
                                      </p:to>
                                    </p:set>
                                    <p:animEffect transition="in" filter="box(in)">
                                      <p:cBhvr>
                                        <p:cTn id="12" dur="500"/>
                                        <p:tgtEl>
                                          <p:spTgt spid="41"/>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ox(in)">
                                      <p:cBhvr>
                                        <p:cTn id="1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40" grpId="0" animBg="1"/>
      <p:bldP spid="4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5 Rectángulo"/>
          <p:cNvSpPr/>
          <p:nvPr/>
        </p:nvSpPr>
        <p:spPr>
          <a:xfrm>
            <a:off x="213701" y="778504"/>
            <a:ext cx="3986989" cy="486287"/>
          </a:xfrm>
          <a:prstGeom prst="rect">
            <a:avLst/>
          </a:prstGeom>
        </p:spPr>
        <p:txBody>
          <a:bodyPr wrap="none">
            <a:spAutoFit/>
          </a:bodyPr>
          <a:lstStyle/>
          <a:p>
            <a:pPr algn="l">
              <a:lnSpc>
                <a:spcPct val="80000"/>
              </a:lnSpc>
              <a:buFont typeface="Wingdings" pitchFamily="2" charset="2"/>
              <a:buNone/>
            </a:pPr>
            <a:r>
              <a:rPr lang="es-ES" sz="3200" b="1" dirty="0" smtClean="0">
                <a:latin typeface="+mj-lt"/>
              </a:rPr>
              <a:t>Estrategia a seguir:</a:t>
            </a:r>
            <a:endParaRPr lang="es-ES" sz="3200" b="1" dirty="0" smtClean="0">
              <a:latin typeface="+mj-lt"/>
            </a:endParaRPr>
          </a:p>
        </p:txBody>
      </p:sp>
      <p:sp>
        <p:nvSpPr>
          <p:cNvPr id="8" name="7 Rectángulo"/>
          <p:cNvSpPr/>
          <p:nvPr/>
        </p:nvSpPr>
        <p:spPr>
          <a:xfrm>
            <a:off x="341194" y="1093996"/>
            <a:ext cx="8325134" cy="1274195"/>
          </a:xfrm>
          <a:prstGeom prst="rect">
            <a:avLst/>
          </a:prstGeom>
        </p:spPr>
        <p:txBody>
          <a:bodyPr wrap="square">
            <a:spAutoFit/>
          </a:bodyPr>
          <a:lstStyle/>
          <a:p>
            <a:pPr algn="l">
              <a:lnSpc>
                <a:spcPct val="80000"/>
              </a:lnSpc>
              <a:buFont typeface="Wingdings" pitchFamily="2" charset="2"/>
              <a:buNone/>
            </a:pPr>
            <a:endParaRPr lang="es-ES" b="1" u="none" dirty="0" smtClean="0"/>
          </a:p>
          <a:p>
            <a:pPr algn="just">
              <a:lnSpc>
                <a:spcPct val="80000"/>
              </a:lnSpc>
              <a:buFont typeface="Wingdings" pitchFamily="2" charset="2"/>
              <a:buNone/>
            </a:pPr>
            <a:r>
              <a:rPr lang="es-ES" u="none" dirty="0" smtClean="0">
                <a:latin typeface="+mj-lt"/>
              </a:rPr>
              <a:t>Brindar servicios en torno a la comercialización de Fibras, logrando un encadenamiento entre proveedores y la industria</a:t>
            </a:r>
            <a:endParaRPr lang="es-ES" u="none" dirty="0" smtClean="0">
              <a:latin typeface="+mj-lt"/>
            </a:endParaRPr>
          </a:p>
        </p:txBody>
      </p:sp>
      <p:sp>
        <p:nvSpPr>
          <p:cNvPr id="10" name="9 Elipse"/>
          <p:cNvSpPr/>
          <p:nvPr/>
        </p:nvSpPr>
        <p:spPr bwMode="auto">
          <a:xfrm>
            <a:off x="136473" y="2429295"/>
            <a:ext cx="2456601" cy="1228298"/>
          </a:xfrm>
          <a:prstGeom prst="ellipse">
            <a:avLst/>
          </a:prstGeom>
          <a:solidFill>
            <a:srgbClr val="99FF33"/>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ctr" defTabSz="914400" rtl="0" eaLnBrk="0" fontAlgn="base" latinLnBrk="0" hangingPunct="0">
              <a:lnSpc>
                <a:spcPct val="100000"/>
              </a:lnSpc>
              <a:spcBef>
                <a:spcPct val="0"/>
              </a:spcBef>
              <a:spcAft>
                <a:spcPct val="0"/>
              </a:spcAft>
              <a:buClrTx/>
              <a:buSzTx/>
              <a:buFontTx/>
              <a:buNone/>
              <a:tabLst/>
            </a:pPr>
            <a:r>
              <a:rPr kumimoji="0" lang="es-ES" sz="2000" b="1" i="0" u="none" strike="noStrike" cap="none" normalizeH="0" baseline="0" dirty="0" smtClean="0">
                <a:ln>
                  <a:noFill/>
                </a:ln>
                <a:solidFill>
                  <a:schemeClr val="tx1"/>
                </a:solidFill>
                <a:effectLst/>
                <a:latin typeface="Times New Roman" charset="0"/>
              </a:rPr>
              <a:t>Proveedores</a:t>
            </a:r>
          </a:p>
          <a:p>
            <a:pPr marL="0" marR="0" indent="0" algn="ctr" defTabSz="914400" rtl="0" eaLnBrk="0" fontAlgn="base" latinLnBrk="0" hangingPunct="0">
              <a:lnSpc>
                <a:spcPct val="100000"/>
              </a:lnSpc>
              <a:spcBef>
                <a:spcPct val="0"/>
              </a:spcBef>
              <a:spcAft>
                <a:spcPct val="0"/>
              </a:spcAft>
              <a:buClrTx/>
              <a:buSzTx/>
              <a:buFontTx/>
              <a:buNone/>
              <a:tabLst/>
            </a:pPr>
            <a:r>
              <a:rPr lang="es-ES" sz="1400" u="none" dirty="0" smtClean="0">
                <a:latin typeface="Times New Roman" charset="0"/>
              </a:rPr>
              <a:t>(COOPERANDINO; Comunidades; Particulares)</a:t>
            </a:r>
            <a:endParaRPr kumimoji="0" lang="es-ES" sz="1400" b="0" i="0" u="none" strike="noStrike" cap="none" normalizeH="0" baseline="0" dirty="0" smtClean="0">
              <a:ln>
                <a:noFill/>
              </a:ln>
              <a:solidFill>
                <a:schemeClr val="tx1"/>
              </a:solidFill>
              <a:effectLst/>
              <a:latin typeface="Times New Roman" charset="0"/>
            </a:endParaRPr>
          </a:p>
        </p:txBody>
      </p:sp>
      <p:sp>
        <p:nvSpPr>
          <p:cNvPr id="11" name="10 Flecha derecha"/>
          <p:cNvSpPr/>
          <p:nvPr/>
        </p:nvSpPr>
        <p:spPr bwMode="auto">
          <a:xfrm>
            <a:off x="2674961" y="2852385"/>
            <a:ext cx="423081" cy="368490"/>
          </a:xfrm>
          <a:prstGeom prst="rightArrow">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ES" sz="2400" b="0" i="0" u="sng" strike="noStrike" cap="none" normalizeH="0" baseline="0" smtClean="0">
              <a:ln>
                <a:noFill/>
              </a:ln>
              <a:solidFill>
                <a:schemeClr val="tx1"/>
              </a:solidFill>
              <a:effectLst/>
              <a:latin typeface="Times New Roman" charset="0"/>
            </a:endParaRPr>
          </a:p>
        </p:txBody>
      </p:sp>
      <p:sp>
        <p:nvSpPr>
          <p:cNvPr id="47" name="46 Elipse"/>
          <p:cNvSpPr/>
          <p:nvPr/>
        </p:nvSpPr>
        <p:spPr bwMode="auto">
          <a:xfrm>
            <a:off x="3182198" y="2431570"/>
            <a:ext cx="2456601" cy="1228298"/>
          </a:xfrm>
          <a:prstGeom prst="ellipse">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s-CL" sz="2000" b="1" u="none" dirty="0" smtClean="0"/>
              <a:t>Unidad de Servicios </a:t>
            </a:r>
            <a:r>
              <a:rPr lang="es-CL" sz="2000" b="1" u="none" dirty="0" smtClean="0"/>
              <a:t> INCAS</a:t>
            </a:r>
            <a:endParaRPr kumimoji="0" lang="es-ES" sz="1400" b="1" i="0" u="none" strike="noStrike" cap="none" normalizeH="0" baseline="0" dirty="0" smtClean="0">
              <a:ln>
                <a:noFill/>
              </a:ln>
              <a:solidFill>
                <a:schemeClr val="tx1"/>
              </a:solidFill>
              <a:effectLst/>
              <a:latin typeface="Times New Roman" charset="0"/>
            </a:endParaRPr>
          </a:p>
        </p:txBody>
      </p:sp>
      <p:sp>
        <p:nvSpPr>
          <p:cNvPr id="48" name="47 Flecha derecha"/>
          <p:cNvSpPr/>
          <p:nvPr/>
        </p:nvSpPr>
        <p:spPr bwMode="auto">
          <a:xfrm>
            <a:off x="5802573" y="2854659"/>
            <a:ext cx="423081" cy="379863"/>
          </a:xfrm>
          <a:prstGeom prst="rightArrow">
            <a:avLst/>
          </a:prstGeom>
          <a:solidFill>
            <a:schemeClr val="tx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ES" sz="2400" b="0" i="0" u="sng" strike="noStrike" cap="none" normalizeH="0" baseline="0" smtClean="0">
              <a:ln>
                <a:noFill/>
              </a:ln>
              <a:solidFill>
                <a:schemeClr val="tx1"/>
              </a:solidFill>
              <a:effectLst/>
              <a:latin typeface="Times New Roman" charset="0"/>
            </a:endParaRPr>
          </a:p>
        </p:txBody>
      </p:sp>
      <p:sp>
        <p:nvSpPr>
          <p:cNvPr id="49" name="48 Elipse"/>
          <p:cNvSpPr/>
          <p:nvPr/>
        </p:nvSpPr>
        <p:spPr bwMode="auto">
          <a:xfrm>
            <a:off x="6309810" y="2461140"/>
            <a:ext cx="2456601" cy="1228298"/>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endParaRPr lang="es-CL" sz="2000" b="1" u="none" dirty="0" smtClean="0"/>
          </a:p>
          <a:p>
            <a:pPr algn="ctr"/>
            <a:r>
              <a:rPr lang="es-CL" sz="2000" b="1" u="none" dirty="0" smtClean="0"/>
              <a:t>Industria</a:t>
            </a:r>
            <a:endParaRPr kumimoji="0" lang="es-ES" sz="1400" b="1" i="0" u="none" strike="noStrike" cap="none" normalizeH="0" baseline="0" dirty="0" smtClean="0">
              <a:ln>
                <a:noFill/>
              </a:ln>
              <a:solidFill>
                <a:schemeClr val="tx1"/>
              </a:solidFill>
              <a:effectLst/>
              <a:latin typeface="Times New Roman" charset="0"/>
            </a:endParaRPr>
          </a:p>
        </p:txBody>
      </p:sp>
      <p:sp>
        <p:nvSpPr>
          <p:cNvPr id="50" name="49 Rectángulo"/>
          <p:cNvSpPr/>
          <p:nvPr/>
        </p:nvSpPr>
        <p:spPr bwMode="auto">
          <a:xfrm>
            <a:off x="2825092" y="4012443"/>
            <a:ext cx="3439229" cy="2729552"/>
          </a:xfrm>
          <a:prstGeom prst="rect">
            <a:avLst/>
          </a:prstGeom>
          <a:solidFill>
            <a:srgbClr val="00B0F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just" defTabSz="914400" rtl="0" eaLnBrk="0" fontAlgn="base" latinLnBrk="0" hangingPunct="0">
              <a:lnSpc>
                <a:spcPct val="100000"/>
              </a:lnSpc>
              <a:spcBef>
                <a:spcPct val="0"/>
              </a:spcBef>
              <a:spcAft>
                <a:spcPct val="0"/>
              </a:spcAft>
              <a:buClrTx/>
              <a:buSzTx/>
              <a:buFontTx/>
              <a:buNone/>
              <a:tabLst/>
            </a:pPr>
            <a:r>
              <a:rPr kumimoji="0" lang="es-ES" sz="1800" b="1" i="0" u="none" strike="noStrike" cap="none" normalizeH="0" baseline="0" dirty="0" smtClean="0">
                <a:ln>
                  <a:noFill/>
                </a:ln>
                <a:solidFill>
                  <a:schemeClr val="tx1"/>
                </a:solidFill>
                <a:effectLst/>
                <a:latin typeface="Times New Roman" charset="0"/>
              </a:rPr>
              <a:t>Servicios</a:t>
            </a:r>
            <a:r>
              <a:rPr kumimoji="0" lang="es-ES" sz="1800" b="1" i="0" u="none" strike="noStrike" cap="none" normalizeH="0" dirty="0" smtClean="0">
                <a:ln>
                  <a:noFill/>
                </a:ln>
                <a:solidFill>
                  <a:schemeClr val="tx1"/>
                </a:solidFill>
                <a:effectLst/>
                <a:latin typeface="Times New Roman" charset="0"/>
              </a:rPr>
              <a:t> Directos:</a:t>
            </a:r>
          </a:p>
          <a:p>
            <a:pPr marL="0" marR="0" indent="0" algn="just" defTabSz="914400" rtl="0" eaLnBrk="0" fontAlgn="base" latinLnBrk="0" hangingPunct="0">
              <a:lnSpc>
                <a:spcPct val="100000"/>
              </a:lnSpc>
              <a:spcBef>
                <a:spcPct val="0"/>
              </a:spcBef>
              <a:spcAft>
                <a:spcPct val="0"/>
              </a:spcAft>
              <a:buClrTx/>
              <a:buSzTx/>
              <a:buFont typeface="Arial" pitchFamily="34" charset="0"/>
              <a:buChar char="•"/>
              <a:tabLst/>
            </a:pPr>
            <a:r>
              <a:rPr lang="es-ES" sz="1800" u="none" dirty="0" smtClean="0">
                <a:latin typeface="Times New Roman" charset="0"/>
              </a:rPr>
              <a:t> </a:t>
            </a:r>
            <a:r>
              <a:rPr lang="es-ES" sz="1800" u="none" dirty="0" smtClean="0">
                <a:latin typeface="Times New Roman" charset="0"/>
              </a:rPr>
              <a:t>Acopio</a:t>
            </a:r>
          </a:p>
          <a:p>
            <a:pPr marL="0" marR="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s-ES" sz="1800" b="0" i="0" u="none" strike="noStrike" cap="none" normalizeH="0" dirty="0" smtClean="0">
                <a:ln>
                  <a:noFill/>
                </a:ln>
                <a:solidFill>
                  <a:schemeClr val="tx1"/>
                </a:solidFill>
                <a:effectLst/>
                <a:latin typeface="Times New Roman" charset="0"/>
              </a:rPr>
              <a:t> </a:t>
            </a:r>
            <a:r>
              <a:rPr kumimoji="0" lang="es-ES" sz="1800" b="0" i="0" u="none" strike="noStrike" cap="none" normalizeH="0" dirty="0" smtClean="0">
                <a:ln>
                  <a:noFill/>
                </a:ln>
                <a:solidFill>
                  <a:schemeClr val="tx1"/>
                </a:solidFill>
                <a:effectLst/>
                <a:latin typeface="Times New Roman" charset="0"/>
              </a:rPr>
              <a:t>Lavado</a:t>
            </a:r>
          </a:p>
          <a:p>
            <a:pPr marL="0" marR="0" indent="0" algn="just" defTabSz="914400" rtl="0" eaLnBrk="0" fontAlgn="base" latinLnBrk="0" hangingPunct="0">
              <a:lnSpc>
                <a:spcPct val="100000"/>
              </a:lnSpc>
              <a:spcBef>
                <a:spcPct val="0"/>
              </a:spcBef>
              <a:spcAft>
                <a:spcPct val="0"/>
              </a:spcAft>
              <a:buClrTx/>
              <a:buSzTx/>
              <a:buFont typeface="Arial" pitchFamily="34" charset="0"/>
              <a:buChar char="•"/>
              <a:tabLst/>
            </a:pPr>
            <a:r>
              <a:rPr lang="es-ES" sz="1800" u="none" dirty="0" smtClean="0">
                <a:latin typeface="Times New Roman" charset="0"/>
              </a:rPr>
              <a:t> </a:t>
            </a:r>
            <a:r>
              <a:rPr lang="es-ES" sz="1800" u="none" dirty="0" smtClean="0">
                <a:latin typeface="Times New Roman" charset="0"/>
              </a:rPr>
              <a:t>Clasificación (OFDA)</a:t>
            </a:r>
          </a:p>
          <a:p>
            <a:pPr marL="0" marR="0" indent="0" algn="just" defTabSz="914400" rtl="0" eaLnBrk="0" fontAlgn="base" latinLnBrk="0" hangingPunct="0">
              <a:lnSpc>
                <a:spcPct val="100000"/>
              </a:lnSpc>
              <a:spcBef>
                <a:spcPct val="0"/>
              </a:spcBef>
              <a:spcAft>
                <a:spcPct val="0"/>
              </a:spcAft>
              <a:buClrTx/>
              <a:buSzTx/>
              <a:buFont typeface="Arial" pitchFamily="34" charset="0"/>
              <a:buChar char="•"/>
              <a:tabLst/>
            </a:pPr>
            <a:endParaRPr kumimoji="0" lang="es-ES" sz="1800" b="0" i="0" u="none" strike="noStrike" cap="none" normalizeH="0" dirty="0" smtClean="0">
              <a:ln>
                <a:noFill/>
              </a:ln>
              <a:solidFill>
                <a:schemeClr val="tx1"/>
              </a:solidFill>
              <a:effectLst/>
              <a:latin typeface="Times New Roman" charset="0"/>
            </a:endParaRPr>
          </a:p>
          <a:p>
            <a:pPr marL="0" marR="0" indent="0" algn="just" defTabSz="914400" rtl="0" eaLnBrk="0" fontAlgn="base" latinLnBrk="0" hangingPunct="0">
              <a:lnSpc>
                <a:spcPct val="100000"/>
              </a:lnSpc>
              <a:spcBef>
                <a:spcPct val="0"/>
              </a:spcBef>
              <a:spcAft>
                <a:spcPct val="0"/>
              </a:spcAft>
              <a:buClrTx/>
              <a:buSzTx/>
              <a:tabLst/>
            </a:pPr>
            <a:r>
              <a:rPr lang="es-ES" sz="1800" b="1" u="none" dirty="0" smtClean="0">
                <a:latin typeface="Times New Roman" charset="0"/>
              </a:rPr>
              <a:t>Servicios Complementarios:</a:t>
            </a:r>
          </a:p>
          <a:p>
            <a:pPr marL="0" marR="0" indent="0" algn="just" defTabSz="914400" rtl="0" eaLnBrk="0" fontAlgn="base" latinLnBrk="0" hangingPunct="0">
              <a:lnSpc>
                <a:spcPct val="100000"/>
              </a:lnSpc>
              <a:spcBef>
                <a:spcPct val="0"/>
              </a:spcBef>
              <a:spcAft>
                <a:spcPct val="0"/>
              </a:spcAft>
              <a:buClrTx/>
              <a:buSzTx/>
              <a:buFont typeface="Arial" pitchFamily="34" charset="0"/>
              <a:buChar char="•"/>
              <a:tabLst/>
            </a:pPr>
            <a:r>
              <a:rPr kumimoji="0" lang="es-ES" sz="1800" b="0" i="0" u="none" strike="noStrike" cap="none" normalizeH="0" dirty="0" smtClean="0">
                <a:ln>
                  <a:noFill/>
                </a:ln>
                <a:solidFill>
                  <a:schemeClr val="tx1"/>
                </a:solidFill>
                <a:effectLst/>
                <a:latin typeface="Times New Roman" charset="0"/>
              </a:rPr>
              <a:t> </a:t>
            </a:r>
            <a:r>
              <a:rPr kumimoji="0" lang="es-ES" sz="1800" b="0" i="0" u="none" strike="noStrike" cap="none" normalizeH="0" dirty="0" smtClean="0">
                <a:ln>
                  <a:noFill/>
                </a:ln>
                <a:solidFill>
                  <a:schemeClr val="tx1"/>
                </a:solidFill>
                <a:effectLst/>
                <a:latin typeface="Times New Roman" charset="0"/>
              </a:rPr>
              <a:t>Esquila (capacitación y servicio)</a:t>
            </a:r>
          </a:p>
          <a:p>
            <a:pPr marL="0" marR="0" indent="0" algn="just" defTabSz="914400" rtl="0" eaLnBrk="0" fontAlgn="base" latinLnBrk="0" hangingPunct="0">
              <a:lnSpc>
                <a:spcPct val="100000"/>
              </a:lnSpc>
              <a:spcBef>
                <a:spcPct val="0"/>
              </a:spcBef>
              <a:spcAft>
                <a:spcPct val="0"/>
              </a:spcAft>
              <a:buClrTx/>
              <a:buSzTx/>
              <a:buFont typeface="Arial" pitchFamily="34" charset="0"/>
              <a:buChar char="•"/>
              <a:tabLst/>
            </a:pPr>
            <a:r>
              <a:rPr lang="es-ES" sz="1800" u="none" dirty="0" smtClean="0">
                <a:latin typeface="Times New Roman" charset="0"/>
              </a:rPr>
              <a:t> </a:t>
            </a:r>
            <a:r>
              <a:rPr lang="es-ES" sz="1800" u="none" dirty="0" smtClean="0">
                <a:latin typeface="Times New Roman" charset="0"/>
              </a:rPr>
              <a:t>Diagnóstico de Gestación</a:t>
            </a:r>
            <a:endParaRPr kumimoji="0" lang="es-ES" sz="1800" b="0" i="0" u="none" strike="noStrike" cap="none" normalizeH="0" dirty="0" smtClean="0">
              <a:ln>
                <a:noFill/>
              </a:ln>
              <a:solidFill>
                <a:schemeClr val="tx1"/>
              </a:solidFill>
              <a:effectLst/>
              <a:latin typeface="Times New Roman" charset="0"/>
            </a:endParaRPr>
          </a:p>
          <a:p>
            <a:pPr marL="0" marR="0" indent="0" algn="just" defTabSz="914400" rtl="0" eaLnBrk="0" fontAlgn="base" latinLnBrk="0" hangingPunct="0">
              <a:lnSpc>
                <a:spcPct val="100000"/>
              </a:lnSpc>
              <a:spcBef>
                <a:spcPct val="0"/>
              </a:spcBef>
              <a:spcAft>
                <a:spcPct val="0"/>
              </a:spcAft>
              <a:buClrTx/>
              <a:buSzTx/>
              <a:buFontTx/>
              <a:buNone/>
              <a:tabLst/>
            </a:pPr>
            <a:endParaRPr kumimoji="0" lang="es-ES" sz="1800" b="0" i="0" u="none" strike="noStrike" cap="none" normalizeH="0" baseline="0" dirty="0" smtClean="0">
              <a:ln>
                <a:noFill/>
              </a:ln>
              <a:solidFill>
                <a:schemeClr val="tx1"/>
              </a:solidFill>
              <a:effectLst/>
              <a:latin typeface="Times New Roman" charset="0"/>
            </a:endParaRPr>
          </a:p>
        </p:txBody>
      </p:sp>
      <p:cxnSp>
        <p:nvCxnSpPr>
          <p:cNvPr id="52" name="51 Conector recto de flecha"/>
          <p:cNvCxnSpPr/>
          <p:nvPr/>
        </p:nvCxnSpPr>
        <p:spPr bwMode="auto">
          <a:xfrm>
            <a:off x="5622878" y="3357349"/>
            <a:ext cx="1269241" cy="655093"/>
          </a:xfrm>
          <a:prstGeom prst="straightConnector1">
            <a:avLst/>
          </a:prstGeom>
          <a:solidFill>
            <a:schemeClr val="accent1"/>
          </a:solidFill>
          <a:ln w="9525" cap="flat" cmpd="sng" algn="ctr">
            <a:solidFill>
              <a:schemeClr val="tx1"/>
            </a:solidFill>
            <a:prstDash val="solid"/>
            <a:round/>
            <a:headEnd type="none" w="med" len="med"/>
            <a:tailEnd type="arrow"/>
          </a:ln>
          <a:effectLst/>
        </p:spPr>
      </p:cxnSp>
      <p:sp>
        <p:nvSpPr>
          <p:cNvPr id="53" name="52 Elipse"/>
          <p:cNvSpPr/>
          <p:nvPr/>
        </p:nvSpPr>
        <p:spPr bwMode="auto">
          <a:xfrm>
            <a:off x="6919416" y="3828191"/>
            <a:ext cx="2047164" cy="1030411"/>
          </a:xfrm>
          <a:prstGeom prst="ellipse">
            <a:avLst/>
          </a:prstGeom>
          <a:solidFill>
            <a:schemeClr val="accent2">
              <a:lumMod val="60000"/>
              <a:lumOff val="40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algn="ctr"/>
            <a:r>
              <a:rPr lang="es-CL" sz="1800" b="1" u="none" dirty="0" smtClean="0"/>
              <a:t>Artesanas Hilanderas</a:t>
            </a: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ox(in)">
                                      <p:cBhvr>
                                        <p:cTn id="7" dur="500"/>
                                        <p:tgtEl>
                                          <p:spTgt spid="10"/>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ox(in)">
                                      <p:cBhvr>
                                        <p:cTn id="10" dur="500"/>
                                        <p:tgtEl>
                                          <p:spTgt spid="11"/>
                                        </p:tgtEl>
                                      </p:cBhvr>
                                    </p:animEffect>
                                  </p:childTnLst>
                                </p:cTn>
                              </p:par>
                              <p:par>
                                <p:cTn id="11" presetID="4" presetClass="entr" presetSubtype="16" fill="hold" grpId="0" nodeType="withEffect">
                                  <p:stCondLst>
                                    <p:cond delay="0"/>
                                  </p:stCondLst>
                                  <p:childTnLst>
                                    <p:set>
                                      <p:cBhvr>
                                        <p:cTn id="12" dur="1" fill="hold">
                                          <p:stCondLst>
                                            <p:cond delay="0"/>
                                          </p:stCondLst>
                                        </p:cTn>
                                        <p:tgtEl>
                                          <p:spTgt spid="47"/>
                                        </p:tgtEl>
                                        <p:attrNameLst>
                                          <p:attrName>style.visibility</p:attrName>
                                        </p:attrNameLst>
                                      </p:cBhvr>
                                      <p:to>
                                        <p:strVal val="visible"/>
                                      </p:to>
                                    </p:set>
                                    <p:animEffect transition="in" filter="box(in)">
                                      <p:cBhvr>
                                        <p:cTn id="13" dur="500"/>
                                        <p:tgtEl>
                                          <p:spTgt spid="47"/>
                                        </p:tgtEl>
                                      </p:cBhvr>
                                    </p:animEffect>
                                  </p:childTnLst>
                                </p:cTn>
                              </p:par>
                              <p:par>
                                <p:cTn id="14" presetID="4" presetClass="entr" presetSubtype="16" fill="hold" grpId="0" nodeType="withEffect">
                                  <p:stCondLst>
                                    <p:cond delay="0"/>
                                  </p:stCondLst>
                                  <p:childTnLst>
                                    <p:set>
                                      <p:cBhvr>
                                        <p:cTn id="15" dur="1" fill="hold">
                                          <p:stCondLst>
                                            <p:cond delay="0"/>
                                          </p:stCondLst>
                                        </p:cTn>
                                        <p:tgtEl>
                                          <p:spTgt spid="48"/>
                                        </p:tgtEl>
                                        <p:attrNameLst>
                                          <p:attrName>style.visibility</p:attrName>
                                        </p:attrNameLst>
                                      </p:cBhvr>
                                      <p:to>
                                        <p:strVal val="visible"/>
                                      </p:to>
                                    </p:set>
                                    <p:animEffect transition="in" filter="box(in)">
                                      <p:cBhvr>
                                        <p:cTn id="16" dur="500"/>
                                        <p:tgtEl>
                                          <p:spTgt spid="48"/>
                                        </p:tgtEl>
                                      </p:cBhvr>
                                    </p:animEffect>
                                  </p:childTnLst>
                                </p:cTn>
                              </p:par>
                              <p:par>
                                <p:cTn id="17" presetID="4" presetClass="entr" presetSubtype="16" fill="hold" grpId="0" nodeType="withEffect">
                                  <p:stCondLst>
                                    <p:cond delay="0"/>
                                  </p:stCondLst>
                                  <p:childTnLst>
                                    <p:set>
                                      <p:cBhvr>
                                        <p:cTn id="18" dur="1" fill="hold">
                                          <p:stCondLst>
                                            <p:cond delay="0"/>
                                          </p:stCondLst>
                                        </p:cTn>
                                        <p:tgtEl>
                                          <p:spTgt spid="49"/>
                                        </p:tgtEl>
                                        <p:attrNameLst>
                                          <p:attrName>style.visibility</p:attrName>
                                        </p:attrNameLst>
                                      </p:cBhvr>
                                      <p:to>
                                        <p:strVal val="visible"/>
                                      </p:to>
                                    </p:set>
                                    <p:animEffect transition="in" filter="box(in)">
                                      <p:cBhvr>
                                        <p:cTn id="19" dur="500"/>
                                        <p:tgtEl>
                                          <p:spTgt spid="49"/>
                                        </p:tgtEl>
                                      </p:cBhvr>
                                    </p:animEffect>
                                  </p:childTnLst>
                                </p:cTn>
                              </p:par>
                            </p:childTnLst>
                          </p:cTn>
                        </p:par>
                      </p:childTnLst>
                    </p:cTn>
                  </p:par>
                  <p:par>
                    <p:cTn id="20" fill="hold">
                      <p:stCondLst>
                        <p:cond delay="indefinite"/>
                      </p:stCondLst>
                      <p:childTnLst>
                        <p:par>
                          <p:cTn id="21" fill="hold">
                            <p:stCondLst>
                              <p:cond delay="0"/>
                            </p:stCondLst>
                            <p:childTnLst>
                              <p:par>
                                <p:cTn id="22" presetID="4" presetClass="entr" presetSubtype="16" fill="hold" nodeType="clickEffect">
                                  <p:stCondLst>
                                    <p:cond delay="0"/>
                                  </p:stCondLst>
                                  <p:childTnLst>
                                    <p:set>
                                      <p:cBhvr>
                                        <p:cTn id="23" dur="1" fill="hold">
                                          <p:stCondLst>
                                            <p:cond delay="0"/>
                                          </p:stCondLst>
                                        </p:cTn>
                                        <p:tgtEl>
                                          <p:spTgt spid="52"/>
                                        </p:tgtEl>
                                        <p:attrNameLst>
                                          <p:attrName>style.visibility</p:attrName>
                                        </p:attrNameLst>
                                      </p:cBhvr>
                                      <p:to>
                                        <p:strVal val="visible"/>
                                      </p:to>
                                    </p:set>
                                    <p:animEffect transition="in" filter="box(in)">
                                      <p:cBhvr>
                                        <p:cTn id="24" dur="500"/>
                                        <p:tgtEl>
                                          <p:spTgt spid="52"/>
                                        </p:tgtEl>
                                      </p:cBhvr>
                                    </p:animEffect>
                                  </p:childTnLst>
                                </p:cTn>
                              </p:par>
                              <p:par>
                                <p:cTn id="25" presetID="4" presetClass="entr" presetSubtype="16" fill="hold" grpId="0" nodeType="withEffect">
                                  <p:stCondLst>
                                    <p:cond delay="0"/>
                                  </p:stCondLst>
                                  <p:childTnLst>
                                    <p:set>
                                      <p:cBhvr>
                                        <p:cTn id="26" dur="1" fill="hold">
                                          <p:stCondLst>
                                            <p:cond delay="0"/>
                                          </p:stCondLst>
                                        </p:cTn>
                                        <p:tgtEl>
                                          <p:spTgt spid="53"/>
                                        </p:tgtEl>
                                        <p:attrNameLst>
                                          <p:attrName>style.visibility</p:attrName>
                                        </p:attrNameLst>
                                      </p:cBhvr>
                                      <p:to>
                                        <p:strVal val="visible"/>
                                      </p:to>
                                    </p:set>
                                    <p:animEffect transition="in" filter="box(in)">
                                      <p:cBhvr>
                                        <p:cTn id="27" dur="500"/>
                                        <p:tgtEl>
                                          <p:spTgt spid="53"/>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grpId="0" nodeType="clickEffect">
                                  <p:stCondLst>
                                    <p:cond delay="0"/>
                                  </p:stCondLst>
                                  <p:childTnLst>
                                    <p:set>
                                      <p:cBhvr>
                                        <p:cTn id="31" dur="1" fill="hold">
                                          <p:stCondLst>
                                            <p:cond delay="0"/>
                                          </p:stCondLst>
                                        </p:cTn>
                                        <p:tgtEl>
                                          <p:spTgt spid="50"/>
                                        </p:tgtEl>
                                        <p:attrNameLst>
                                          <p:attrName>style.visibility</p:attrName>
                                        </p:attrNameLst>
                                      </p:cBhvr>
                                      <p:to>
                                        <p:strVal val="visible"/>
                                      </p:to>
                                    </p:set>
                                    <p:animEffect transition="in" filter="box(in)">
                                      <p:cBhvr>
                                        <p:cTn id="32"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1" grpId="0" animBg="1"/>
      <p:bldP spid="47" grpId="0" animBg="1"/>
      <p:bldP spid="48" grpId="0" animBg="1"/>
      <p:bldP spid="49" grpId="0" animBg="1"/>
      <p:bldP spid="50" grpId="0" animBg="1"/>
      <p:bldP spid="5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350293"/>
            <a:ext cx="7772400" cy="1143000"/>
          </a:xfrm>
        </p:spPr>
        <p:txBody>
          <a:bodyPr/>
          <a:lstStyle/>
          <a:p>
            <a:r>
              <a:rPr lang="es-ES" sz="2800" dirty="0" smtClean="0">
                <a:solidFill>
                  <a:schemeClr val="tx1"/>
                </a:solidFill>
              </a:rPr>
              <a:t>Fases del Desarrollo de Producto</a:t>
            </a:r>
            <a:endParaRPr lang="es-ES" sz="2800" dirty="0">
              <a:solidFill>
                <a:schemeClr val="tx1"/>
              </a:solidFill>
            </a:endParaRPr>
          </a:p>
        </p:txBody>
      </p:sp>
      <p:pic>
        <p:nvPicPr>
          <p:cNvPr id="4" name="Picture 7"/>
          <p:cNvPicPr>
            <a:picLocks noChangeAspect="1" noChangeArrowheads="1"/>
          </p:cNvPicPr>
          <p:nvPr/>
        </p:nvPicPr>
        <p:blipFill>
          <a:blip r:embed="rId2" cstate="print"/>
          <a:srcRect/>
          <a:stretch>
            <a:fillRect/>
          </a:stretch>
        </p:blipFill>
        <p:spPr bwMode="auto">
          <a:xfrm>
            <a:off x="1764447" y="1616857"/>
            <a:ext cx="5778500" cy="4978400"/>
          </a:xfrm>
          <a:prstGeom prst="rect">
            <a:avLst/>
          </a:prstGeom>
          <a:noFill/>
          <a:ln w="9525">
            <a:noFill/>
            <a:miter lim="800000"/>
            <a:headEnd/>
            <a:tailEnd/>
          </a:ln>
        </p:spPr>
      </p:pic>
      <p:sp>
        <p:nvSpPr>
          <p:cNvPr id="5" name="4 Anillo"/>
          <p:cNvSpPr/>
          <p:nvPr/>
        </p:nvSpPr>
        <p:spPr bwMode="auto">
          <a:xfrm>
            <a:off x="1364800" y="3643953"/>
            <a:ext cx="2183642" cy="3098042"/>
          </a:xfrm>
          <a:prstGeom prst="donut">
            <a:avLst>
              <a:gd name="adj" fmla="val 7609"/>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r" defTabSz="914400" rtl="0" eaLnBrk="0" fontAlgn="base" latinLnBrk="0" hangingPunct="0">
              <a:lnSpc>
                <a:spcPct val="100000"/>
              </a:lnSpc>
              <a:spcBef>
                <a:spcPct val="0"/>
              </a:spcBef>
              <a:spcAft>
                <a:spcPct val="0"/>
              </a:spcAft>
              <a:buClrTx/>
              <a:buSzTx/>
              <a:buFontTx/>
              <a:buNone/>
              <a:tabLst/>
            </a:pPr>
            <a:endParaRPr kumimoji="0" lang="es-ES" sz="2400" b="0" i="0" u="sng" strike="noStrike" cap="none" normalizeH="0" baseline="0" smtClean="0">
              <a:ln>
                <a:noFill/>
              </a:ln>
              <a:solidFill>
                <a:schemeClr val="tx1"/>
              </a:solidFill>
              <a:effectLst/>
              <a:latin typeface="Times New Roman" charset="0"/>
            </a:endParaRPr>
          </a:p>
        </p:txBody>
      </p:sp>
    </p:spTree>
  </p:cSld>
  <p:clrMapOvr>
    <a:masterClrMapping/>
  </p:clrMapOvr>
  <p:transition>
    <p:cove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685800" y="818866"/>
            <a:ext cx="7772400" cy="5277134"/>
          </a:xfrm>
        </p:spPr>
        <p:txBody>
          <a:bodyPr/>
          <a:lstStyle/>
          <a:p>
            <a:pPr marL="179388" indent="12700">
              <a:buNone/>
              <a:tabLst>
                <a:tab pos="95250" algn="l"/>
              </a:tabLst>
            </a:pPr>
            <a:r>
              <a:rPr lang="es-ES" dirty="0" smtClean="0">
                <a:latin typeface="+mj-lt"/>
              </a:rPr>
              <a:t>Acciones a implementar en la Próxima temporada de esquila:</a:t>
            </a:r>
            <a:endParaRPr lang="es-ES" sz="2400" dirty="0" smtClean="0">
              <a:latin typeface="+mj-lt"/>
            </a:endParaRPr>
          </a:p>
          <a:p>
            <a:pPr marL="179388" indent="12700">
              <a:tabLst>
                <a:tab pos="95250" algn="l"/>
              </a:tabLst>
            </a:pPr>
            <a:r>
              <a:rPr lang="es-ES" sz="2400" dirty="0" smtClean="0">
                <a:latin typeface="+mj-lt"/>
              </a:rPr>
              <a:t> </a:t>
            </a:r>
            <a:r>
              <a:rPr lang="es-ES" sz="2400" dirty="0" smtClean="0">
                <a:latin typeface="+mj-lt"/>
              </a:rPr>
              <a:t>Concentrar actividades de Acopio y Lavado</a:t>
            </a:r>
          </a:p>
          <a:p>
            <a:pPr marL="179388" indent="12700">
              <a:tabLst>
                <a:tab pos="95250" algn="l"/>
              </a:tabLst>
            </a:pPr>
            <a:r>
              <a:rPr lang="es-ES" sz="2400" dirty="0" smtClean="0">
                <a:latin typeface="+mj-lt"/>
              </a:rPr>
              <a:t> </a:t>
            </a:r>
            <a:r>
              <a:rPr lang="es-ES" sz="2400" dirty="0" smtClean="0">
                <a:latin typeface="+mj-lt"/>
              </a:rPr>
              <a:t>Esquila como servicio y capacitación</a:t>
            </a:r>
          </a:p>
          <a:p>
            <a:pPr marL="179388" indent="12700">
              <a:tabLst>
                <a:tab pos="95250" algn="l"/>
              </a:tabLst>
            </a:pPr>
            <a:r>
              <a:rPr lang="es-ES" sz="2400" dirty="0" smtClean="0">
                <a:latin typeface="+mj-lt"/>
              </a:rPr>
              <a:t> </a:t>
            </a:r>
            <a:r>
              <a:rPr lang="es-ES" sz="2400" dirty="0" smtClean="0">
                <a:latin typeface="+mj-lt"/>
              </a:rPr>
              <a:t>Clasificación Fibra (OFDA).</a:t>
            </a:r>
          </a:p>
          <a:p>
            <a:pPr marL="179388" indent="12700">
              <a:tabLst>
                <a:tab pos="95250" algn="l"/>
              </a:tabLst>
            </a:pPr>
            <a:endParaRPr lang="es-ES" dirty="0" smtClean="0">
              <a:latin typeface="+mj-lt"/>
            </a:endParaRPr>
          </a:p>
          <a:p>
            <a:pPr marL="179388" indent="12700">
              <a:buNone/>
              <a:tabLst>
                <a:tab pos="95250" algn="l"/>
              </a:tabLst>
            </a:pPr>
            <a:r>
              <a:rPr lang="es-ES" dirty="0" smtClean="0">
                <a:latin typeface="+mj-lt"/>
              </a:rPr>
              <a:t>En evaluación:</a:t>
            </a:r>
            <a:endParaRPr lang="es-ES" sz="2400" dirty="0" smtClean="0">
              <a:latin typeface="+mj-lt"/>
            </a:endParaRPr>
          </a:p>
          <a:p>
            <a:pPr marL="179388" indent="12700">
              <a:tabLst>
                <a:tab pos="95250" algn="l"/>
              </a:tabLst>
            </a:pPr>
            <a:r>
              <a:rPr lang="es-ES" sz="2400" dirty="0" smtClean="0">
                <a:latin typeface="+mj-lt"/>
              </a:rPr>
              <a:t> </a:t>
            </a:r>
            <a:r>
              <a:rPr lang="es-ES" sz="2400" dirty="0" smtClean="0">
                <a:latin typeface="+mj-lt"/>
              </a:rPr>
              <a:t>Generar línea de trabajo artesanal donde se haría nexo con HILANDERAS Artesanales.</a:t>
            </a:r>
            <a:endParaRPr lang="es-ES" sz="2400" dirty="0">
              <a:latin typeface="+mj-lt"/>
            </a:endParaRPr>
          </a:p>
        </p:txBody>
      </p:sp>
    </p:spTree>
  </p:cSld>
  <p:clrMapOvr>
    <a:masterClrMapping/>
  </p:clrMapOvr>
  <p:transition>
    <p:cover/>
  </p:transition>
  <p:timing>
    <p:tnLst>
      <p:par>
        <p:cTn id="1" dur="indefinite" restart="never" nodeType="tmRoot"/>
      </p:par>
    </p:tnLst>
  </p:timing>
</p:sld>
</file>

<file path=ppt/theme/theme1.xml><?xml version="1.0" encoding="utf-8"?>
<a:theme xmlns:a="http://schemas.openxmlformats.org/drawingml/2006/main" name="Diseño predeterminado">
  <a:themeElements>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Diseño predeterminado">
      <a:majorFont>
        <a:latin typeface="Arial"/>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s-ES_tradnl" sz="2400" b="0" i="0" u="sng" strike="noStrike" cap="none" normalizeH="0" baseline="0" smtClean="0">
            <a:ln>
              <a:noFill/>
            </a:ln>
            <a:solidFill>
              <a:schemeClr val="tx1"/>
            </a:solidFill>
            <a:effectLst/>
            <a:latin typeface="Times New Roman"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r" defTabSz="914400" rtl="0" eaLnBrk="0" fontAlgn="base" latinLnBrk="0" hangingPunct="0">
          <a:lnSpc>
            <a:spcPct val="100000"/>
          </a:lnSpc>
          <a:spcBef>
            <a:spcPct val="0"/>
          </a:spcBef>
          <a:spcAft>
            <a:spcPct val="0"/>
          </a:spcAft>
          <a:buClrTx/>
          <a:buSzTx/>
          <a:buFontTx/>
          <a:buNone/>
          <a:tabLst/>
          <a:defRPr kumimoji="0" lang="es-ES_tradnl" sz="2400" b="0" i="0" u="sng" strike="noStrike" cap="none" normalizeH="0" baseline="0" smtClean="0">
            <a:ln>
              <a:noFill/>
            </a:ln>
            <a:solidFill>
              <a:schemeClr val="tx1"/>
            </a:solidFill>
            <a:effectLst/>
            <a:latin typeface="Times New Roman" charset="0"/>
          </a:defRPr>
        </a:defPPr>
      </a:lstStyle>
    </a:lnDef>
  </a:objectDefaults>
  <a:extraClrSchemeLst>
    <a:extraClrScheme>
      <a:clrScheme name="Diseño predeterminado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iseño predeterminado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iseño predeterminado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iseño predeterminado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iseño predeterminado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iseño predeterminado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iseño predeterminado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2484</TotalTime>
  <Words>506</Words>
  <Application>Microsoft Office PowerPoint</Application>
  <PresentationFormat>Presentación en pantalla (4:3)</PresentationFormat>
  <Paragraphs>150</Paragraphs>
  <Slides>11</Slides>
  <Notes>2</Notes>
  <HiddenSlides>0</HiddenSlides>
  <MMClips>0</MMClips>
  <ScaleCrop>false</ScaleCrop>
  <HeadingPairs>
    <vt:vector size="4" baseType="variant">
      <vt:variant>
        <vt:lpstr>Tema</vt:lpstr>
      </vt:variant>
      <vt:variant>
        <vt:i4>1</vt:i4>
      </vt:variant>
      <vt:variant>
        <vt:lpstr>Títulos de diapositiva</vt:lpstr>
      </vt:variant>
      <vt:variant>
        <vt:i4>11</vt:i4>
      </vt:variant>
    </vt:vector>
  </HeadingPairs>
  <TitlesOfParts>
    <vt:vector size="12" baseType="lpstr">
      <vt:lpstr>Diseño predeterminado</vt:lpstr>
      <vt:lpstr>Unidad de Servicios para fibras naturales INCAS  Arica 30 de junio de 2011 </vt:lpstr>
      <vt:lpstr>BTA Unidad de Negocios</vt:lpstr>
      <vt:lpstr>Fibras</vt:lpstr>
      <vt:lpstr>Diapositiva 4</vt:lpstr>
      <vt:lpstr>Diapositiva 5</vt:lpstr>
      <vt:lpstr>Diapositiva 6</vt:lpstr>
      <vt:lpstr>Diapositiva 7</vt:lpstr>
      <vt:lpstr>Fases del Desarrollo de Producto</vt:lpstr>
      <vt:lpstr>Diapositiva 9</vt:lpstr>
      <vt:lpstr>Diapositiva 10</vt:lpstr>
      <vt:lpstr>Gracias!!</vt:lpstr>
    </vt:vector>
  </TitlesOfParts>
  <Company>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PMC PINACLE WORLD WIDE </dc:title>
  <dc:creator>*</dc:creator>
  <cp:lastModifiedBy>BTA ARICA</cp:lastModifiedBy>
  <cp:revision>264</cp:revision>
  <cp:lastPrinted>2001-04-05T23:59:06Z</cp:lastPrinted>
  <dcterms:created xsi:type="dcterms:W3CDTF">2000-05-17T13:33:54Z</dcterms:created>
  <dcterms:modified xsi:type="dcterms:W3CDTF">2011-06-29T17:49:41Z</dcterms:modified>
</cp:coreProperties>
</file>