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8" r:id="rId1"/>
  </p:sldMasterIdLst>
  <p:notesMasterIdLst>
    <p:notesMasterId r:id="rId15"/>
  </p:notesMasterIdLst>
  <p:sldIdLst>
    <p:sldId id="277" r:id="rId2"/>
    <p:sldId id="257" r:id="rId3"/>
    <p:sldId id="264" r:id="rId4"/>
    <p:sldId id="263" r:id="rId5"/>
    <p:sldId id="259" r:id="rId6"/>
    <p:sldId id="265" r:id="rId7"/>
    <p:sldId id="266" r:id="rId8"/>
    <p:sldId id="272" r:id="rId9"/>
    <p:sldId id="273" r:id="rId10"/>
    <p:sldId id="275" r:id="rId11"/>
    <p:sldId id="267" r:id="rId12"/>
    <p:sldId id="269" r:id="rId13"/>
    <p:sldId id="276" r:id="rId14"/>
  </p:sldIdLst>
  <p:sldSz cx="12192000" cy="68580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94" autoAdjust="0"/>
    <p:restoredTop sz="94660"/>
  </p:normalViewPr>
  <p:slideViewPr>
    <p:cSldViewPr snapToGrid="0">
      <p:cViewPr varScale="1">
        <p:scale>
          <a:sx n="69" d="100"/>
          <a:sy n="69" d="100"/>
        </p:scale>
        <p:origin x="66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7F8E595-3DD3-4DA5-9F2B-E44FD7A1517C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L"/>
        </a:p>
      </dgm:t>
    </dgm:pt>
    <dgm:pt modelId="{0E53BFF6-F5A5-4F8F-8CEF-9CB28F7FAEBA}">
      <dgm:prSet phldrT="[Texto]" custT="1"/>
      <dgm:spPr>
        <a:solidFill>
          <a:schemeClr val="tx1"/>
        </a:solidFill>
      </dgm:spPr>
      <dgm:t>
        <a:bodyPr/>
        <a:lstStyle/>
        <a:p>
          <a:r>
            <a:rPr lang="es-ES" sz="2800" dirty="0" smtClean="0"/>
            <a:t>Perdida de la herencia cultural alimentaria mapuche</a:t>
          </a:r>
          <a:endParaRPr lang="es-CL" sz="2800" dirty="0"/>
        </a:p>
      </dgm:t>
    </dgm:pt>
    <dgm:pt modelId="{B759D204-4EF7-4A22-96E2-6E7A4F87D112}" type="parTrans" cxnId="{6CD46BAE-6FB4-44EF-B2A8-A8B554F458EC}">
      <dgm:prSet/>
      <dgm:spPr/>
      <dgm:t>
        <a:bodyPr/>
        <a:lstStyle/>
        <a:p>
          <a:endParaRPr lang="es-CL"/>
        </a:p>
      </dgm:t>
    </dgm:pt>
    <dgm:pt modelId="{C68B9502-388F-4F2E-BDB5-56FFCB3746E3}" type="sibTrans" cxnId="{6CD46BAE-6FB4-44EF-B2A8-A8B554F458EC}">
      <dgm:prSet/>
      <dgm:spPr/>
      <dgm:t>
        <a:bodyPr/>
        <a:lstStyle/>
        <a:p>
          <a:endParaRPr lang="es-CL"/>
        </a:p>
      </dgm:t>
    </dgm:pt>
    <dgm:pt modelId="{B0F5ECC6-6D3A-407D-93B2-9A760C5AF5FF}">
      <dgm:prSet phldrT="[Texto]"/>
      <dgm:spPr>
        <a:solidFill>
          <a:schemeClr val="tx1"/>
        </a:solidFill>
      </dgm:spPr>
      <dgm:t>
        <a:bodyPr/>
        <a:lstStyle/>
        <a:p>
          <a:r>
            <a:rPr lang="es-ES" dirty="0" smtClean="0"/>
            <a:t>La migración campo&gt;ciudad;</a:t>
          </a:r>
          <a:endParaRPr lang="es-CL" dirty="0"/>
        </a:p>
      </dgm:t>
    </dgm:pt>
    <dgm:pt modelId="{34B16078-B7A5-42F0-A8D7-4714C8401F4E}" type="parTrans" cxnId="{C4D8F6C1-06E8-42F9-844A-8ACE92C0497A}">
      <dgm:prSet/>
      <dgm:spPr/>
      <dgm:t>
        <a:bodyPr/>
        <a:lstStyle/>
        <a:p>
          <a:endParaRPr lang="es-CL"/>
        </a:p>
      </dgm:t>
    </dgm:pt>
    <dgm:pt modelId="{718A6372-B68D-46B3-B794-E7DDDD463A3E}" type="sibTrans" cxnId="{C4D8F6C1-06E8-42F9-844A-8ACE92C0497A}">
      <dgm:prSet/>
      <dgm:spPr/>
      <dgm:t>
        <a:bodyPr/>
        <a:lstStyle/>
        <a:p>
          <a:endParaRPr lang="es-CL"/>
        </a:p>
      </dgm:t>
    </dgm:pt>
    <dgm:pt modelId="{EF231395-B113-4D36-A320-3E8638B92BC6}">
      <dgm:prSet phldrT="[Texto]"/>
      <dgm:spPr>
        <a:solidFill>
          <a:schemeClr val="tx1"/>
        </a:solidFill>
      </dgm:spPr>
      <dgm:t>
        <a:bodyPr/>
        <a:lstStyle/>
        <a:p>
          <a:r>
            <a:rPr lang="es-ES" dirty="0" smtClean="0"/>
            <a:t>Adhesión de hábitos alimentarios globalizados;</a:t>
          </a:r>
          <a:endParaRPr lang="es-CL" dirty="0"/>
        </a:p>
      </dgm:t>
    </dgm:pt>
    <dgm:pt modelId="{AE716E1E-63D7-4C27-9045-E18E2DAF1F90}" type="parTrans" cxnId="{BC25C78C-DB63-4947-AA10-DFCEB877DD67}">
      <dgm:prSet/>
      <dgm:spPr/>
      <dgm:t>
        <a:bodyPr/>
        <a:lstStyle/>
        <a:p>
          <a:endParaRPr lang="es-CL"/>
        </a:p>
      </dgm:t>
    </dgm:pt>
    <dgm:pt modelId="{CFC7CC03-F121-4F9B-AA85-66929CF55874}" type="sibTrans" cxnId="{BC25C78C-DB63-4947-AA10-DFCEB877DD67}">
      <dgm:prSet/>
      <dgm:spPr/>
      <dgm:t>
        <a:bodyPr/>
        <a:lstStyle/>
        <a:p>
          <a:endParaRPr lang="es-CL"/>
        </a:p>
      </dgm:t>
    </dgm:pt>
    <dgm:pt modelId="{10ACBF85-E659-4F34-803B-9EB183FC2283}">
      <dgm:prSet phldrT="[Texto]"/>
      <dgm:spPr>
        <a:solidFill>
          <a:schemeClr val="tx1"/>
        </a:solidFill>
      </dgm:spPr>
      <dgm:t>
        <a:bodyPr/>
        <a:lstStyle/>
        <a:p>
          <a:r>
            <a:rPr lang="es-ES" dirty="0" smtClean="0"/>
            <a:t>Bajo </a:t>
          </a:r>
          <a:r>
            <a:rPr lang="es-ES" dirty="0" err="1" smtClean="0"/>
            <a:t>trafkintukimun</a:t>
          </a:r>
          <a:r>
            <a:rPr lang="es-ES" dirty="0" smtClean="0"/>
            <a:t> entre generaciones</a:t>
          </a:r>
          <a:endParaRPr lang="es-CL" dirty="0"/>
        </a:p>
      </dgm:t>
    </dgm:pt>
    <dgm:pt modelId="{43EB0F67-7230-4A12-A9D6-B9A5E7417E37}" type="parTrans" cxnId="{FA45860A-80B6-4758-BF3A-C301A1CA5A7F}">
      <dgm:prSet/>
      <dgm:spPr/>
      <dgm:t>
        <a:bodyPr/>
        <a:lstStyle/>
        <a:p>
          <a:endParaRPr lang="es-CL"/>
        </a:p>
      </dgm:t>
    </dgm:pt>
    <dgm:pt modelId="{6BB96958-30A7-4BCD-98EC-FF6E36095EAD}" type="sibTrans" cxnId="{FA45860A-80B6-4758-BF3A-C301A1CA5A7F}">
      <dgm:prSet/>
      <dgm:spPr/>
      <dgm:t>
        <a:bodyPr/>
        <a:lstStyle/>
        <a:p>
          <a:endParaRPr lang="es-CL"/>
        </a:p>
      </dgm:t>
    </dgm:pt>
    <dgm:pt modelId="{5FDD8BC2-7355-4DC4-B29F-9C9C88EE3391}">
      <dgm:prSet/>
      <dgm:spPr>
        <a:solidFill>
          <a:schemeClr val="tx1"/>
        </a:solidFill>
      </dgm:spPr>
      <dgm:t>
        <a:bodyPr/>
        <a:lstStyle/>
        <a:p>
          <a:r>
            <a:rPr lang="es-ES" smtClean="0"/>
            <a:t>Racismo y discriminación; </a:t>
          </a:r>
          <a:endParaRPr lang="es-ES" dirty="0" smtClean="0"/>
        </a:p>
      </dgm:t>
    </dgm:pt>
    <dgm:pt modelId="{4EFE995C-8738-4F56-933D-1F44A99AD758}" type="parTrans" cxnId="{2C8C9A67-0161-4715-824C-105A3F09096D}">
      <dgm:prSet/>
      <dgm:spPr/>
      <dgm:t>
        <a:bodyPr/>
        <a:lstStyle/>
        <a:p>
          <a:endParaRPr lang="es-CL"/>
        </a:p>
      </dgm:t>
    </dgm:pt>
    <dgm:pt modelId="{920EA4B9-CD2D-41C5-BCDA-FC2747919C1C}" type="sibTrans" cxnId="{2C8C9A67-0161-4715-824C-105A3F09096D}">
      <dgm:prSet/>
      <dgm:spPr/>
      <dgm:t>
        <a:bodyPr/>
        <a:lstStyle/>
        <a:p>
          <a:endParaRPr lang="es-CL"/>
        </a:p>
      </dgm:t>
    </dgm:pt>
    <dgm:pt modelId="{C0EC19D0-A37F-4C77-B2BC-8989908E2BDC}" type="pres">
      <dgm:prSet presAssocID="{E7F8E595-3DD3-4DA5-9F2B-E44FD7A1517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CL"/>
        </a:p>
      </dgm:t>
    </dgm:pt>
    <dgm:pt modelId="{EE9A2E5F-C211-4241-ACB4-CBA201022744}" type="pres">
      <dgm:prSet presAssocID="{0E53BFF6-F5A5-4F8F-8CEF-9CB28F7FAEBA}" presName="hierRoot1" presStyleCnt="0">
        <dgm:presLayoutVars>
          <dgm:hierBranch val="init"/>
        </dgm:presLayoutVars>
      </dgm:prSet>
      <dgm:spPr/>
    </dgm:pt>
    <dgm:pt modelId="{0F436F4E-833A-44DE-898B-0504B45E0995}" type="pres">
      <dgm:prSet presAssocID="{0E53BFF6-F5A5-4F8F-8CEF-9CB28F7FAEBA}" presName="rootComposite1" presStyleCnt="0"/>
      <dgm:spPr/>
    </dgm:pt>
    <dgm:pt modelId="{55771B99-844C-4FEC-AB43-F4731CD696D6}" type="pres">
      <dgm:prSet presAssocID="{0E53BFF6-F5A5-4F8F-8CEF-9CB28F7FAEBA}" presName="rootText1" presStyleLbl="node0" presStyleIdx="0" presStyleCnt="1" custScaleX="364141" custLinFactY="90948" custLinFactNeighborX="7364" custLinFactNeighborY="100000">
        <dgm:presLayoutVars>
          <dgm:chPref val="3"/>
        </dgm:presLayoutVars>
      </dgm:prSet>
      <dgm:spPr/>
      <dgm:t>
        <a:bodyPr/>
        <a:lstStyle/>
        <a:p>
          <a:endParaRPr lang="es-CL"/>
        </a:p>
      </dgm:t>
    </dgm:pt>
    <dgm:pt modelId="{A563532D-2E3A-409D-84EB-33C2B8262DB4}" type="pres">
      <dgm:prSet presAssocID="{0E53BFF6-F5A5-4F8F-8CEF-9CB28F7FAEBA}" presName="rootConnector1" presStyleLbl="node1" presStyleIdx="0" presStyleCnt="0"/>
      <dgm:spPr/>
      <dgm:t>
        <a:bodyPr/>
        <a:lstStyle/>
        <a:p>
          <a:endParaRPr lang="es-CL"/>
        </a:p>
      </dgm:t>
    </dgm:pt>
    <dgm:pt modelId="{37EA27B9-F1D3-4905-B347-79791418BB02}" type="pres">
      <dgm:prSet presAssocID="{0E53BFF6-F5A5-4F8F-8CEF-9CB28F7FAEBA}" presName="hierChild2" presStyleCnt="0"/>
      <dgm:spPr/>
    </dgm:pt>
    <dgm:pt modelId="{9AE7F372-FED4-4045-AA37-62ECFB65CB1B}" type="pres">
      <dgm:prSet presAssocID="{34B16078-B7A5-42F0-A8D7-4714C8401F4E}" presName="Name37" presStyleLbl="parChTrans1D2" presStyleIdx="0" presStyleCnt="4"/>
      <dgm:spPr/>
      <dgm:t>
        <a:bodyPr/>
        <a:lstStyle/>
        <a:p>
          <a:endParaRPr lang="es-CL"/>
        </a:p>
      </dgm:t>
    </dgm:pt>
    <dgm:pt modelId="{A39141C2-0C8D-450A-9226-1919BE4F43F1}" type="pres">
      <dgm:prSet presAssocID="{B0F5ECC6-6D3A-407D-93B2-9A760C5AF5FF}" presName="hierRoot2" presStyleCnt="0">
        <dgm:presLayoutVars>
          <dgm:hierBranch val="init"/>
        </dgm:presLayoutVars>
      </dgm:prSet>
      <dgm:spPr/>
    </dgm:pt>
    <dgm:pt modelId="{FB1CF17B-F2F0-4ACA-A900-F8327DE8E164}" type="pres">
      <dgm:prSet presAssocID="{B0F5ECC6-6D3A-407D-93B2-9A760C5AF5FF}" presName="rootComposite" presStyleCnt="0"/>
      <dgm:spPr/>
    </dgm:pt>
    <dgm:pt modelId="{428FE73E-A080-4C68-8120-E0928EFCE1E8}" type="pres">
      <dgm:prSet presAssocID="{B0F5ECC6-6D3A-407D-93B2-9A760C5AF5FF}" presName="rootText" presStyleLbl="node2" presStyleIdx="0" presStyleCnt="4" custLinFactY="-38916" custLinFactNeighborX="4178" custLinFactNeighborY="-100000">
        <dgm:presLayoutVars>
          <dgm:chPref val="3"/>
        </dgm:presLayoutVars>
      </dgm:prSet>
      <dgm:spPr/>
      <dgm:t>
        <a:bodyPr/>
        <a:lstStyle/>
        <a:p>
          <a:endParaRPr lang="es-CL"/>
        </a:p>
      </dgm:t>
    </dgm:pt>
    <dgm:pt modelId="{C7F53A84-C555-45B9-9272-7CF13777E430}" type="pres">
      <dgm:prSet presAssocID="{B0F5ECC6-6D3A-407D-93B2-9A760C5AF5FF}" presName="rootConnector" presStyleLbl="node2" presStyleIdx="0" presStyleCnt="4"/>
      <dgm:spPr/>
      <dgm:t>
        <a:bodyPr/>
        <a:lstStyle/>
        <a:p>
          <a:endParaRPr lang="es-CL"/>
        </a:p>
      </dgm:t>
    </dgm:pt>
    <dgm:pt modelId="{C53D8F24-18D7-4425-9B71-7AD1AE6A70F2}" type="pres">
      <dgm:prSet presAssocID="{B0F5ECC6-6D3A-407D-93B2-9A760C5AF5FF}" presName="hierChild4" presStyleCnt="0"/>
      <dgm:spPr/>
    </dgm:pt>
    <dgm:pt modelId="{DEFACFD7-05C6-433D-AB53-BDAD16CD9616}" type="pres">
      <dgm:prSet presAssocID="{B0F5ECC6-6D3A-407D-93B2-9A760C5AF5FF}" presName="hierChild5" presStyleCnt="0"/>
      <dgm:spPr/>
    </dgm:pt>
    <dgm:pt modelId="{5936CC3A-5E69-431F-8DE0-3DFA161E9FB8}" type="pres">
      <dgm:prSet presAssocID="{AE716E1E-63D7-4C27-9045-E18E2DAF1F90}" presName="Name37" presStyleLbl="parChTrans1D2" presStyleIdx="1" presStyleCnt="4"/>
      <dgm:spPr/>
      <dgm:t>
        <a:bodyPr/>
        <a:lstStyle/>
        <a:p>
          <a:endParaRPr lang="es-CL"/>
        </a:p>
      </dgm:t>
    </dgm:pt>
    <dgm:pt modelId="{6D55ECAE-F18B-4039-ABB8-1517ECD50A93}" type="pres">
      <dgm:prSet presAssocID="{EF231395-B113-4D36-A320-3E8638B92BC6}" presName="hierRoot2" presStyleCnt="0">
        <dgm:presLayoutVars>
          <dgm:hierBranch val="init"/>
        </dgm:presLayoutVars>
      </dgm:prSet>
      <dgm:spPr/>
    </dgm:pt>
    <dgm:pt modelId="{42C7CAA1-F437-4383-857E-25404A198914}" type="pres">
      <dgm:prSet presAssocID="{EF231395-B113-4D36-A320-3E8638B92BC6}" presName="rootComposite" presStyleCnt="0"/>
      <dgm:spPr/>
    </dgm:pt>
    <dgm:pt modelId="{A4CDE244-F0D9-439B-BF0F-6F38AEF04AFB}" type="pres">
      <dgm:prSet presAssocID="{EF231395-B113-4D36-A320-3E8638B92BC6}" presName="rootText" presStyleLbl="node2" presStyleIdx="1" presStyleCnt="4" custLinFactY="-38242" custLinFactNeighborX="-3380" custLinFactNeighborY="-100000">
        <dgm:presLayoutVars>
          <dgm:chPref val="3"/>
        </dgm:presLayoutVars>
      </dgm:prSet>
      <dgm:spPr/>
      <dgm:t>
        <a:bodyPr/>
        <a:lstStyle/>
        <a:p>
          <a:endParaRPr lang="es-CL"/>
        </a:p>
      </dgm:t>
    </dgm:pt>
    <dgm:pt modelId="{D01B7118-8CDE-4A68-9B43-7B952E4B2C47}" type="pres">
      <dgm:prSet presAssocID="{EF231395-B113-4D36-A320-3E8638B92BC6}" presName="rootConnector" presStyleLbl="node2" presStyleIdx="1" presStyleCnt="4"/>
      <dgm:spPr/>
      <dgm:t>
        <a:bodyPr/>
        <a:lstStyle/>
        <a:p>
          <a:endParaRPr lang="es-CL"/>
        </a:p>
      </dgm:t>
    </dgm:pt>
    <dgm:pt modelId="{EF372A2D-0971-44E0-882E-CD573FAC0D0D}" type="pres">
      <dgm:prSet presAssocID="{EF231395-B113-4D36-A320-3E8638B92BC6}" presName="hierChild4" presStyleCnt="0"/>
      <dgm:spPr/>
    </dgm:pt>
    <dgm:pt modelId="{D387A64C-0FC9-4557-A611-C69CCC73CA1A}" type="pres">
      <dgm:prSet presAssocID="{EF231395-B113-4D36-A320-3E8638B92BC6}" presName="hierChild5" presStyleCnt="0"/>
      <dgm:spPr/>
    </dgm:pt>
    <dgm:pt modelId="{854F203E-1097-4C8B-B369-24B1720B7EBD}" type="pres">
      <dgm:prSet presAssocID="{4EFE995C-8738-4F56-933D-1F44A99AD758}" presName="Name37" presStyleLbl="parChTrans1D2" presStyleIdx="2" presStyleCnt="4"/>
      <dgm:spPr/>
      <dgm:t>
        <a:bodyPr/>
        <a:lstStyle/>
        <a:p>
          <a:endParaRPr lang="es-CL"/>
        </a:p>
      </dgm:t>
    </dgm:pt>
    <dgm:pt modelId="{FE04F492-4CC6-43F5-9BBF-41537764A497}" type="pres">
      <dgm:prSet presAssocID="{5FDD8BC2-7355-4DC4-B29F-9C9C88EE3391}" presName="hierRoot2" presStyleCnt="0">
        <dgm:presLayoutVars>
          <dgm:hierBranch val="init"/>
        </dgm:presLayoutVars>
      </dgm:prSet>
      <dgm:spPr/>
    </dgm:pt>
    <dgm:pt modelId="{4CDF3E43-DC9D-4189-8DF6-7ABC9C1F98A1}" type="pres">
      <dgm:prSet presAssocID="{5FDD8BC2-7355-4DC4-B29F-9C9C88EE3391}" presName="rootComposite" presStyleCnt="0"/>
      <dgm:spPr/>
    </dgm:pt>
    <dgm:pt modelId="{000449DF-FEF5-48B9-9EEB-FEB6EF730FB4}" type="pres">
      <dgm:prSet presAssocID="{5FDD8BC2-7355-4DC4-B29F-9C9C88EE3391}" presName="rootText" presStyleLbl="node2" presStyleIdx="2" presStyleCnt="4" custLinFactY="-39541" custLinFactNeighborX="-5217" custLinFactNeighborY="-100000">
        <dgm:presLayoutVars>
          <dgm:chPref val="3"/>
        </dgm:presLayoutVars>
      </dgm:prSet>
      <dgm:spPr/>
      <dgm:t>
        <a:bodyPr/>
        <a:lstStyle/>
        <a:p>
          <a:endParaRPr lang="es-CL"/>
        </a:p>
      </dgm:t>
    </dgm:pt>
    <dgm:pt modelId="{55AFA3F4-1E09-46A5-B3FA-CC8EB90094B2}" type="pres">
      <dgm:prSet presAssocID="{5FDD8BC2-7355-4DC4-B29F-9C9C88EE3391}" presName="rootConnector" presStyleLbl="node2" presStyleIdx="2" presStyleCnt="4"/>
      <dgm:spPr/>
      <dgm:t>
        <a:bodyPr/>
        <a:lstStyle/>
        <a:p>
          <a:endParaRPr lang="es-CL"/>
        </a:p>
      </dgm:t>
    </dgm:pt>
    <dgm:pt modelId="{0E2C1328-D82A-4CA5-9461-520D9510A6B1}" type="pres">
      <dgm:prSet presAssocID="{5FDD8BC2-7355-4DC4-B29F-9C9C88EE3391}" presName="hierChild4" presStyleCnt="0"/>
      <dgm:spPr/>
    </dgm:pt>
    <dgm:pt modelId="{5AAFC272-CE4C-4A14-A1FB-2D2B8865C2AE}" type="pres">
      <dgm:prSet presAssocID="{5FDD8BC2-7355-4DC4-B29F-9C9C88EE3391}" presName="hierChild5" presStyleCnt="0"/>
      <dgm:spPr/>
    </dgm:pt>
    <dgm:pt modelId="{548718C8-5987-4C71-A1C8-06FE6A22D368}" type="pres">
      <dgm:prSet presAssocID="{43EB0F67-7230-4A12-A9D6-B9A5E7417E37}" presName="Name37" presStyleLbl="parChTrans1D2" presStyleIdx="3" presStyleCnt="4"/>
      <dgm:spPr/>
      <dgm:t>
        <a:bodyPr/>
        <a:lstStyle/>
        <a:p>
          <a:endParaRPr lang="es-CL"/>
        </a:p>
      </dgm:t>
    </dgm:pt>
    <dgm:pt modelId="{C6870EA2-8A01-4A4C-AD87-0533B87DA728}" type="pres">
      <dgm:prSet presAssocID="{10ACBF85-E659-4F34-803B-9EB183FC2283}" presName="hierRoot2" presStyleCnt="0">
        <dgm:presLayoutVars>
          <dgm:hierBranch val="init"/>
        </dgm:presLayoutVars>
      </dgm:prSet>
      <dgm:spPr/>
    </dgm:pt>
    <dgm:pt modelId="{538A9A87-E23A-48B2-8165-7CDF66FCCFE3}" type="pres">
      <dgm:prSet presAssocID="{10ACBF85-E659-4F34-803B-9EB183FC2283}" presName="rootComposite" presStyleCnt="0"/>
      <dgm:spPr/>
    </dgm:pt>
    <dgm:pt modelId="{FF3A4DAA-DDA4-4CE5-AB8D-155BDC8CB457}" type="pres">
      <dgm:prSet presAssocID="{10ACBF85-E659-4F34-803B-9EB183FC2283}" presName="rootText" presStyleLbl="node2" presStyleIdx="3" presStyleCnt="4" custLinFactY="-36943" custLinFactNeighborX="-5330" custLinFactNeighborY="-100000">
        <dgm:presLayoutVars>
          <dgm:chPref val="3"/>
        </dgm:presLayoutVars>
      </dgm:prSet>
      <dgm:spPr/>
      <dgm:t>
        <a:bodyPr/>
        <a:lstStyle/>
        <a:p>
          <a:endParaRPr lang="es-CL"/>
        </a:p>
      </dgm:t>
    </dgm:pt>
    <dgm:pt modelId="{8A097CB7-E1FF-45E3-B250-9904CC5E24FB}" type="pres">
      <dgm:prSet presAssocID="{10ACBF85-E659-4F34-803B-9EB183FC2283}" presName="rootConnector" presStyleLbl="node2" presStyleIdx="3" presStyleCnt="4"/>
      <dgm:spPr/>
      <dgm:t>
        <a:bodyPr/>
        <a:lstStyle/>
        <a:p>
          <a:endParaRPr lang="es-CL"/>
        </a:p>
      </dgm:t>
    </dgm:pt>
    <dgm:pt modelId="{5D4E394C-3E8A-46A4-A85B-E7DBC77EDD04}" type="pres">
      <dgm:prSet presAssocID="{10ACBF85-E659-4F34-803B-9EB183FC2283}" presName="hierChild4" presStyleCnt="0"/>
      <dgm:spPr/>
    </dgm:pt>
    <dgm:pt modelId="{B7EADCE2-65BD-4A64-85EA-727E22AD1792}" type="pres">
      <dgm:prSet presAssocID="{10ACBF85-E659-4F34-803B-9EB183FC2283}" presName="hierChild5" presStyleCnt="0"/>
      <dgm:spPr/>
    </dgm:pt>
    <dgm:pt modelId="{9E08FD52-6066-45E6-9114-584BAB210797}" type="pres">
      <dgm:prSet presAssocID="{0E53BFF6-F5A5-4F8F-8CEF-9CB28F7FAEBA}" presName="hierChild3" presStyleCnt="0"/>
      <dgm:spPr/>
    </dgm:pt>
  </dgm:ptLst>
  <dgm:cxnLst>
    <dgm:cxn modelId="{902D0902-1F74-434A-AB61-02B80D72F813}" type="presOf" srcId="{43EB0F67-7230-4A12-A9D6-B9A5E7417E37}" destId="{548718C8-5987-4C71-A1C8-06FE6A22D368}" srcOrd="0" destOrd="0" presId="urn:microsoft.com/office/officeart/2005/8/layout/orgChart1"/>
    <dgm:cxn modelId="{4CB8BE59-1700-41D6-ACA1-B2EEBA48FBA1}" type="presOf" srcId="{EF231395-B113-4D36-A320-3E8638B92BC6}" destId="{D01B7118-8CDE-4A68-9B43-7B952E4B2C47}" srcOrd="1" destOrd="0" presId="urn:microsoft.com/office/officeart/2005/8/layout/orgChart1"/>
    <dgm:cxn modelId="{91B289EE-62BC-44FC-BDD6-DC6AC64AEADD}" type="presOf" srcId="{E7F8E595-3DD3-4DA5-9F2B-E44FD7A1517C}" destId="{C0EC19D0-A37F-4C77-B2BC-8989908E2BDC}" srcOrd="0" destOrd="0" presId="urn:microsoft.com/office/officeart/2005/8/layout/orgChart1"/>
    <dgm:cxn modelId="{15A9C608-4F2C-438F-AD24-FAA68E92CBA3}" type="presOf" srcId="{0E53BFF6-F5A5-4F8F-8CEF-9CB28F7FAEBA}" destId="{A563532D-2E3A-409D-84EB-33C2B8262DB4}" srcOrd="1" destOrd="0" presId="urn:microsoft.com/office/officeart/2005/8/layout/orgChart1"/>
    <dgm:cxn modelId="{B3705C2F-750E-43BB-81CC-B761D05AA527}" type="presOf" srcId="{5FDD8BC2-7355-4DC4-B29F-9C9C88EE3391}" destId="{000449DF-FEF5-48B9-9EEB-FEB6EF730FB4}" srcOrd="0" destOrd="0" presId="urn:microsoft.com/office/officeart/2005/8/layout/orgChart1"/>
    <dgm:cxn modelId="{BE0A3C65-98F2-442B-9CFA-4FACF1426E9D}" type="presOf" srcId="{B0F5ECC6-6D3A-407D-93B2-9A760C5AF5FF}" destId="{428FE73E-A080-4C68-8120-E0928EFCE1E8}" srcOrd="0" destOrd="0" presId="urn:microsoft.com/office/officeart/2005/8/layout/orgChart1"/>
    <dgm:cxn modelId="{FA45860A-80B6-4758-BF3A-C301A1CA5A7F}" srcId="{0E53BFF6-F5A5-4F8F-8CEF-9CB28F7FAEBA}" destId="{10ACBF85-E659-4F34-803B-9EB183FC2283}" srcOrd="3" destOrd="0" parTransId="{43EB0F67-7230-4A12-A9D6-B9A5E7417E37}" sibTransId="{6BB96958-30A7-4BCD-98EC-FF6E36095EAD}"/>
    <dgm:cxn modelId="{6CD46BAE-6FB4-44EF-B2A8-A8B554F458EC}" srcId="{E7F8E595-3DD3-4DA5-9F2B-E44FD7A1517C}" destId="{0E53BFF6-F5A5-4F8F-8CEF-9CB28F7FAEBA}" srcOrd="0" destOrd="0" parTransId="{B759D204-4EF7-4A22-96E2-6E7A4F87D112}" sibTransId="{C68B9502-388F-4F2E-BDB5-56FFCB3746E3}"/>
    <dgm:cxn modelId="{60A601B2-3A4A-4312-BBA8-C1613897FBD8}" type="presOf" srcId="{4EFE995C-8738-4F56-933D-1F44A99AD758}" destId="{854F203E-1097-4C8B-B369-24B1720B7EBD}" srcOrd="0" destOrd="0" presId="urn:microsoft.com/office/officeart/2005/8/layout/orgChart1"/>
    <dgm:cxn modelId="{2C8C9A67-0161-4715-824C-105A3F09096D}" srcId="{0E53BFF6-F5A5-4F8F-8CEF-9CB28F7FAEBA}" destId="{5FDD8BC2-7355-4DC4-B29F-9C9C88EE3391}" srcOrd="2" destOrd="0" parTransId="{4EFE995C-8738-4F56-933D-1F44A99AD758}" sibTransId="{920EA4B9-CD2D-41C5-BCDA-FC2747919C1C}"/>
    <dgm:cxn modelId="{2417D8AC-94C1-4D69-ADA7-38911E6CE56A}" type="presOf" srcId="{10ACBF85-E659-4F34-803B-9EB183FC2283}" destId="{8A097CB7-E1FF-45E3-B250-9904CC5E24FB}" srcOrd="1" destOrd="0" presId="urn:microsoft.com/office/officeart/2005/8/layout/orgChart1"/>
    <dgm:cxn modelId="{FEF8E4FE-453B-4386-BD4A-B1D9DC0CE58D}" type="presOf" srcId="{5FDD8BC2-7355-4DC4-B29F-9C9C88EE3391}" destId="{55AFA3F4-1E09-46A5-B3FA-CC8EB90094B2}" srcOrd="1" destOrd="0" presId="urn:microsoft.com/office/officeart/2005/8/layout/orgChart1"/>
    <dgm:cxn modelId="{BC25C78C-DB63-4947-AA10-DFCEB877DD67}" srcId="{0E53BFF6-F5A5-4F8F-8CEF-9CB28F7FAEBA}" destId="{EF231395-B113-4D36-A320-3E8638B92BC6}" srcOrd="1" destOrd="0" parTransId="{AE716E1E-63D7-4C27-9045-E18E2DAF1F90}" sibTransId="{CFC7CC03-F121-4F9B-AA85-66929CF55874}"/>
    <dgm:cxn modelId="{C97815BD-CC11-48A8-8DB6-ACA188D836F2}" type="presOf" srcId="{34B16078-B7A5-42F0-A8D7-4714C8401F4E}" destId="{9AE7F372-FED4-4045-AA37-62ECFB65CB1B}" srcOrd="0" destOrd="0" presId="urn:microsoft.com/office/officeart/2005/8/layout/orgChart1"/>
    <dgm:cxn modelId="{91749E2B-842C-4653-B1B3-8943004C9AA5}" type="presOf" srcId="{AE716E1E-63D7-4C27-9045-E18E2DAF1F90}" destId="{5936CC3A-5E69-431F-8DE0-3DFA161E9FB8}" srcOrd="0" destOrd="0" presId="urn:microsoft.com/office/officeart/2005/8/layout/orgChart1"/>
    <dgm:cxn modelId="{3A4F3116-8988-4BF5-8CD3-66E356A5367E}" type="presOf" srcId="{B0F5ECC6-6D3A-407D-93B2-9A760C5AF5FF}" destId="{C7F53A84-C555-45B9-9272-7CF13777E430}" srcOrd="1" destOrd="0" presId="urn:microsoft.com/office/officeart/2005/8/layout/orgChart1"/>
    <dgm:cxn modelId="{5CF7F111-A7B0-4121-BFA7-1BD770C13174}" type="presOf" srcId="{10ACBF85-E659-4F34-803B-9EB183FC2283}" destId="{FF3A4DAA-DDA4-4CE5-AB8D-155BDC8CB457}" srcOrd="0" destOrd="0" presId="urn:microsoft.com/office/officeart/2005/8/layout/orgChart1"/>
    <dgm:cxn modelId="{6DB9BE00-72B5-4DB4-9E6C-0A5BD455C5E6}" type="presOf" srcId="{EF231395-B113-4D36-A320-3E8638B92BC6}" destId="{A4CDE244-F0D9-439B-BF0F-6F38AEF04AFB}" srcOrd="0" destOrd="0" presId="urn:microsoft.com/office/officeart/2005/8/layout/orgChart1"/>
    <dgm:cxn modelId="{C4D8F6C1-06E8-42F9-844A-8ACE92C0497A}" srcId="{0E53BFF6-F5A5-4F8F-8CEF-9CB28F7FAEBA}" destId="{B0F5ECC6-6D3A-407D-93B2-9A760C5AF5FF}" srcOrd="0" destOrd="0" parTransId="{34B16078-B7A5-42F0-A8D7-4714C8401F4E}" sibTransId="{718A6372-B68D-46B3-B794-E7DDDD463A3E}"/>
    <dgm:cxn modelId="{1FBE5F94-EE3B-4E13-9BDB-6FD6E3524685}" type="presOf" srcId="{0E53BFF6-F5A5-4F8F-8CEF-9CB28F7FAEBA}" destId="{55771B99-844C-4FEC-AB43-F4731CD696D6}" srcOrd="0" destOrd="0" presId="urn:microsoft.com/office/officeart/2005/8/layout/orgChart1"/>
    <dgm:cxn modelId="{1AF45B31-9116-44DE-BD3B-334C224BAF1D}" type="presParOf" srcId="{C0EC19D0-A37F-4C77-B2BC-8989908E2BDC}" destId="{EE9A2E5F-C211-4241-ACB4-CBA201022744}" srcOrd="0" destOrd="0" presId="urn:microsoft.com/office/officeart/2005/8/layout/orgChart1"/>
    <dgm:cxn modelId="{CA356E52-06C3-4890-810C-9B4C1D9D675D}" type="presParOf" srcId="{EE9A2E5F-C211-4241-ACB4-CBA201022744}" destId="{0F436F4E-833A-44DE-898B-0504B45E0995}" srcOrd="0" destOrd="0" presId="urn:microsoft.com/office/officeart/2005/8/layout/orgChart1"/>
    <dgm:cxn modelId="{28F3904E-D905-4B0E-AB71-44AD9BC16605}" type="presParOf" srcId="{0F436F4E-833A-44DE-898B-0504B45E0995}" destId="{55771B99-844C-4FEC-AB43-F4731CD696D6}" srcOrd="0" destOrd="0" presId="urn:microsoft.com/office/officeart/2005/8/layout/orgChart1"/>
    <dgm:cxn modelId="{E2719BCA-747B-4EEA-AFF6-0CD7F668CAF9}" type="presParOf" srcId="{0F436F4E-833A-44DE-898B-0504B45E0995}" destId="{A563532D-2E3A-409D-84EB-33C2B8262DB4}" srcOrd="1" destOrd="0" presId="urn:microsoft.com/office/officeart/2005/8/layout/orgChart1"/>
    <dgm:cxn modelId="{A0BAF242-5B31-46C2-83F4-DB12FC592738}" type="presParOf" srcId="{EE9A2E5F-C211-4241-ACB4-CBA201022744}" destId="{37EA27B9-F1D3-4905-B347-79791418BB02}" srcOrd="1" destOrd="0" presId="urn:microsoft.com/office/officeart/2005/8/layout/orgChart1"/>
    <dgm:cxn modelId="{52C03410-4538-4DC6-B63D-816378A792C7}" type="presParOf" srcId="{37EA27B9-F1D3-4905-B347-79791418BB02}" destId="{9AE7F372-FED4-4045-AA37-62ECFB65CB1B}" srcOrd="0" destOrd="0" presId="urn:microsoft.com/office/officeart/2005/8/layout/orgChart1"/>
    <dgm:cxn modelId="{E015902C-CB6E-43EC-B5AD-00BB453B821C}" type="presParOf" srcId="{37EA27B9-F1D3-4905-B347-79791418BB02}" destId="{A39141C2-0C8D-450A-9226-1919BE4F43F1}" srcOrd="1" destOrd="0" presId="urn:microsoft.com/office/officeart/2005/8/layout/orgChart1"/>
    <dgm:cxn modelId="{4A2768CD-FE27-4C72-AF4F-85FA08A73034}" type="presParOf" srcId="{A39141C2-0C8D-450A-9226-1919BE4F43F1}" destId="{FB1CF17B-F2F0-4ACA-A900-F8327DE8E164}" srcOrd="0" destOrd="0" presId="urn:microsoft.com/office/officeart/2005/8/layout/orgChart1"/>
    <dgm:cxn modelId="{E14A51D4-53BE-46B8-955C-1F7F6979AC31}" type="presParOf" srcId="{FB1CF17B-F2F0-4ACA-A900-F8327DE8E164}" destId="{428FE73E-A080-4C68-8120-E0928EFCE1E8}" srcOrd="0" destOrd="0" presId="urn:microsoft.com/office/officeart/2005/8/layout/orgChart1"/>
    <dgm:cxn modelId="{262521CA-4A61-4FF6-B492-0C3281118C57}" type="presParOf" srcId="{FB1CF17B-F2F0-4ACA-A900-F8327DE8E164}" destId="{C7F53A84-C555-45B9-9272-7CF13777E430}" srcOrd="1" destOrd="0" presId="urn:microsoft.com/office/officeart/2005/8/layout/orgChart1"/>
    <dgm:cxn modelId="{81C5C874-691F-4CEB-A32A-9ACBA200D37C}" type="presParOf" srcId="{A39141C2-0C8D-450A-9226-1919BE4F43F1}" destId="{C53D8F24-18D7-4425-9B71-7AD1AE6A70F2}" srcOrd="1" destOrd="0" presId="urn:microsoft.com/office/officeart/2005/8/layout/orgChart1"/>
    <dgm:cxn modelId="{E57ACA6F-74FC-4071-AB0D-0B0780A7D3D3}" type="presParOf" srcId="{A39141C2-0C8D-450A-9226-1919BE4F43F1}" destId="{DEFACFD7-05C6-433D-AB53-BDAD16CD9616}" srcOrd="2" destOrd="0" presId="urn:microsoft.com/office/officeart/2005/8/layout/orgChart1"/>
    <dgm:cxn modelId="{58010C7E-E9FA-4ABF-A091-28582269C963}" type="presParOf" srcId="{37EA27B9-F1D3-4905-B347-79791418BB02}" destId="{5936CC3A-5E69-431F-8DE0-3DFA161E9FB8}" srcOrd="2" destOrd="0" presId="urn:microsoft.com/office/officeart/2005/8/layout/orgChart1"/>
    <dgm:cxn modelId="{100F2ABD-A68C-4178-8492-4FEF5DE19EBE}" type="presParOf" srcId="{37EA27B9-F1D3-4905-B347-79791418BB02}" destId="{6D55ECAE-F18B-4039-ABB8-1517ECD50A93}" srcOrd="3" destOrd="0" presId="urn:microsoft.com/office/officeart/2005/8/layout/orgChart1"/>
    <dgm:cxn modelId="{7ACAF7D0-8C66-4312-9FC0-EDBE817F2F59}" type="presParOf" srcId="{6D55ECAE-F18B-4039-ABB8-1517ECD50A93}" destId="{42C7CAA1-F437-4383-857E-25404A198914}" srcOrd="0" destOrd="0" presId="urn:microsoft.com/office/officeart/2005/8/layout/orgChart1"/>
    <dgm:cxn modelId="{61911406-D713-4CA4-9E84-0BA031B2AF62}" type="presParOf" srcId="{42C7CAA1-F437-4383-857E-25404A198914}" destId="{A4CDE244-F0D9-439B-BF0F-6F38AEF04AFB}" srcOrd="0" destOrd="0" presId="urn:microsoft.com/office/officeart/2005/8/layout/orgChart1"/>
    <dgm:cxn modelId="{2133A784-02E2-4966-9086-123CAB27339D}" type="presParOf" srcId="{42C7CAA1-F437-4383-857E-25404A198914}" destId="{D01B7118-8CDE-4A68-9B43-7B952E4B2C47}" srcOrd="1" destOrd="0" presId="urn:microsoft.com/office/officeart/2005/8/layout/orgChart1"/>
    <dgm:cxn modelId="{1C2F50BD-9B73-4E71-AD88-6C2D401458FB}" type="presParOf" srcId="{6D55ECAE-F18B-4039-ABB8-1517ECD50A93}" destId="{EF372A2D-0971-44E0-882E-CD573FAC0D0D}" srcOrd="1" destOrd="0" presId="urn:microsoft.com/office/officeart/2005/8/layout/orgChart1"/>
    <dgm:cxn modelId="{8CF3F49B-2CD4-4C29-B395-ACC419A11B93}" type="presParOf" srcId="{6D55ECAE-F18B-4039-ABB8-1517ECD50A93}" destId="{D387A64C-0FC9-4557-A611-C69CCC73CA1A}" srcOrd="2" destOrd="0" presId="urn:microsoft.com/office/officeart/2005/8/layout/orgChart1"/>
    <dgm:cxn modelId="{4A52ED6A-C242-43A5-8F9C-895BBF77F7A9}" type="presParOf" srcId="{37EA27B9-F1D3-4905-B347-79791418BB02}" destId="{854F203E-1097-4C8B-B369-24B1720B7EBD}" srcOrd="4" destOrd="0" presId="urn:microsoft.com/office/officeart/2005/8/layout/orgChart1"/>
    <dgm:cxn modelId="{E5A21B2F-1729-4350-B201-C5609B63907E}" type="presParOf" srcId="{37EA27B9-F1D3-4905-B347-79791418BB02}" destId="{FE04F492-4CC6-43F5-9BBF-41537764A497}" srcOrd="5" destOrd="0" presId="urn:microsoft.com/office/officeart/2005/8/layout/orgChart1"/>
    <dgm:cxn modelId="{E26E77B7-E595-4DD5-BC2E-0EFBC8EEDACD}" type="presParOf" srcId="{FE04F492-4CC6-43F5-9BBF-41537764A497}" destId="{4CDF3E43-DC9D-4189-8DF6-7ABC9C1F98A1}" srcOrd="0" destOrd="0" presId="urn:microsoft.com/office/officeart/2005/8/layout/orgChart1"/>
    <dgm:cxn modelId="{D593CE67-DE8E-4608-86CB-2905A72D14E1}" type="presParOf" srcId="{4CDF3E43-DC9D-4189-8DF6-7ABC9C1F98A1}" destId="{000449DF-FEF5-48B9-9EEB-FEB6EF730FB4}" srcOrd="0" destOrd="0" presId="urn:microsoft.com/office/officeart/2005/8/layout/orgChart1"/>
    <dgm:cxn modelId="{7AE40708-24D6-4B99-B604-829F991CE97E}" type="presParOf" srcId="{4CDF3E43-DC9D-4189-8DF6-7ABC9C1F98A1}" destId="{55AFA3F4-1E09-46A5-B3FA-CC8EB90094B2}" srcOrd="1" destOrd="0" presId="urn:microsoft.com/office/officeart/2005/8/layout/orgChart1"/>
    <dgm:cxn modelId="{8E8852D8-9171-45A7-B5D2-18AADDBDC3D9}" type="presParOf" srcId="{FE04F492-4CC6-43F5-9BBF-41537764A497}" destId="{0E2C1328-D82A-4CA5-9461-520D9510A6B1}" srcOrd="1" destOrd="0" presId="urn:microsoft.com/office/officeart/2005/8/layout/orgChart1"/>
    <dgm:cxn modelId="{80321B76-BC30-4816-9571-7878E20A42E7}" type="presParOf" srcId="{FE04F492-4CC6-43F5-9BBF-41537764A497}" destId="{5AAFC272-CE4C-4A14-A1FB-2D2B8865C2AE}" srcOrd="2" destOrd="0" presId="urn:microsoft.com/office/officeart/2005/8/layout/orgChart1"/>
    <dgm:cxn modelId="{674D4EE8-04D2-4DC2-A24D-5BDA0CED9C91}" type="presParOf" srcId="{37EA27B9-F1D3-4905-B347-79791418BB02}" destId="{548718C8-5987-4C71-A1C8-06FE6A22D368}" srcOrd="6" destOrd="0" presId="urn:microsoft.com/office/officeart/2005/8/layout/orgChart1"/>
    <dgm:cxn modelId="{D72F39F0-68C7-47CF-BB0D-D7250F77660C}" type="presParOf" srcId="{37EA27B9-F1D3-4905-B347-79791418BB02}" destId="{C6870EA2-8A01-4A4C-AD87-0533B87DA728}" srcOrd="7" destOrd="0" presId="urn:microsoft.com/office/officeart/2005/8/layout/orgChart1"/>
    <dgm:cxn modelId="{440DA6D5-0751-429D-9DC4-638E0FC6C52D}" type="presParOf" srcId="{C6870EA2-8A01-4A4C-AD87-0533B87DA728}" destId="{538A9A87-E23A-48B2-8165-7CDF66FCCFE3}" srcOrd="0" destOrd="0" presId="urn:microsoft.com/office/officeart/2005/8/layout/orgChart1"/>
    <dgm:cxn modelId="{3A3C2152-D060-4119-9DDB-B1D091265879}" type="presParOf" srcId="{538A9A87-E23A-48B2-8165-7CDF66FCCFE3}" destId="{FF3A4DAA-DDA4-4CE5-AB8D-155BDC8CB457}" srcOrd="0" destOrd="0" presId="urn:microsoft.com/office/officeart/2005/8/layout/orgChart1"/>
    <dgm:cxn modelId="{B7CB22CE-1707-40A0-8464-3F2124887C9F}" type="presParOf" srcId="{538A9A87-E23A-48B2-8165-7CDF66FCCFE3}" destId="{8A097CB7-E1FF-45E3-B250-9904CC5E24FB}" srcOrd="1" destOrd="0" presId="urn:microsoft.com/office/officeart/2005/8/layout/orgChart1"/>
    <dgm:cxn modelId="{378E9CEA-526D-4ED1-9709-0F1297B28A50}" type="presParOf" srcId="{C6870EA2-8A01-4A4C-AD87-0533B87DA728}" destId="{5D4E394C-3E8A-46A4-A85B-E7DBC77EDD04}" srcOrd="1" destOrd="0" presId="urn:microsoft.com/office/officeart/2005/8/layout/orgChart1"/>
    <dgm:cxn modelId="{E5FEFBA1-2255-4E32-9F6D-97BF853DBAA8}" type="presParOf" srcId="{C6870EA2-8A01-4A4C-AD87-0533B87DA728}" destId="{B7EADCE2-65BD-4A64-85EA-727E22AD1792}" srcOrd="2" destOrd="0" presId="urn:microsoft.com/office/officeart/2005/8/layout/orgChart1"/>
    <dgm:cxn modelId="{17F043B9-BBC0-4AA7-80C6-E6E8CDA45C1D}" type="presParOf" srcId="{EE9A2E5F-C211-4241-ACB4-CBA201022744}" destId="{9E08FD52-6066-45E6-9114-584BAB210797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8718C8-5987-4C71-A1C8-06FE6A22D368}">
      <dsp:nvSpPr>
        <dsp:cNvPr id="0" name=""/>
        <dsp:cNvSpPr/>
      </dsp:nvSpPr>
      <dsp:spPr>
        <a:xfrm>
          <a:off x="5257806" y="681763"/>
          <a:ext cx="3711984" cy="3143320"/>
        </a:xfrm>
        <a:custGeom>
          <a:avLst/>
          <a:gdLst/>
          <a:ahLst/>
          <a:cxnLst/>
          <a:rect l="0" t="0" r="0" b="0"/>
          <a:pathLst>
            <a:path>
              <a:moveTo>
                <a:pt x="0" y="3143320"/>
              </a:moveTo>
              <a:lnTo>
                <a:pt x="3711984" y="0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54F203E-1097-4C8B-B369-24B1720B7EBD}">
      <dsp:nvSpPr>
        <dsp:cNvPr id="0" name=""/>
        <dsp:cNvSpPr/>
      </dsp:nvSpPr>
      <dsp:spPr>
        <a:xfrm>
          <a:off x="5257806" y="653199"/>
          <a:ext cx="1053721" cy="3171885"/>
        </a:xfrm>
        <a:custGeom>
          <a:avLst/>
          <a:gdLst/>
          <a:ahLst/>
          <a:cxnLst/>
          <a:rect l="0" t="0" r="0" b="0"/>
          <a:pathLst>
            <a:path>
              <a:moveTo>
                <a:pt x="0" y="3171885"/>
              </a:moveTo>
              <a:lnTo>
                <a:pt x="1053721" y="0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36CC3A-5E69-431F-8DE0-3DFA161E9FB8}">
      <dsp:nvSpPr>
        <dsp:cNvPr id="0" name=""/>
        <dsp:cNvSpPr/>
      </dsp:nvSpPr>
      <dsp:spPr>
        <a:xfrm>
          <a:off x="3691176" y="667481"/>
          <a:ext cx="1566630" cy="3157603"/>
        </a:xfrm>
        <a:custGeom>
          <a:avLst/>
          <a:gdLst/>
          <a:ahLst/>
          <a:cxnLst/>
          <a:rect l="0" t="0" r="0" b="0"/>
          <a:pathLst>
            <a:path>
              <a:moveTo>
                <a:pt x="1566630" y="3157603"/>
              </a:moveTo>
              <a:lnTo>
                <a:pt x="0" y="0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AE7F372-FED4-4045-AA37-62ECFB65CB1B}">
      <dsp:nvSpPr>
        <dsp:cNvPr id="0" name=""/>
        <dsp:cNvSpPr/>
      </dsp:nvSpPr>
      <dsp:spPr>
        <a:xfrm>
          <a:off x="1196626" y="660070"/>
          <a:ext cx="4061179" cy="3165013"/>
        </a:xfrm>
        <a:custGeom>
          <a:avLst/>
          <a:gdLst/>
          <a:ahLst/>
          <a:cxnLst/>
          <a:rect l="0" t="0" r="0" b="0"/>
          <a:pathLst>
            <a:path>
              <a:moveTo>
                <a:pt x="4061179" y="3165013"/>
              </a:moveTo>
              <a:lnTo>
                <a:pt x="0" y="0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5771B99-844C-4FEC-AB43-F4731CD696D6}">
      <dsp:nvSpPr>
        <dsp:cNvPr id="0" name=""/>
        <dsp:cNvSpPr/>
      </dsp:nvSpPr>
      <dsp:spPr>
        <a:xfrm>
          <a:off x="1254140" y="2725602"/>
          <a:ext cx="8007331" cy="1099482"/>
        </a:xfrm>
        <a:prstGeom prst="rect">
          <a:avLst/>
        </a:prstGeom>
        <a:solidFill>
          <a:schemeClr val="tx1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800" kern="1200" dirty="0" smtClean="0"/>
            <a:t>Perdida de la herencia cultural alimentaria mapuche</a:t>
          </a:r>
          <a:endParaRPr lang="es-CL" sz="2800" kern="1200" dirty="0"/>
        </a:p>
      </dsp:txBody>
      <dsp:txXfrm>
        <a:off x="1254140" y="2725602"/>
        <a:ext cx="8007331" cy="1099482"/>
      </dsp:txXfrm>
    </dsp:sp>
    <dsp:sp modelId="{428FE73E-A080-4C68-8120-E0928EFCE1E8}">
      <dsp:nvSpPr>
        <dsp:cNvPr id="0" name=""/>
        <dsp:cNvSpPr/>
      </dsp:nvSpPr>
      <dsp:spPr>
        <a:xfrm>
          <a:off x="97144" y="660070"/>
          <a:ext cx="2198964" cy="1099482"/>
        </a:xfrm>
        <a:prstGeom prst="rect">
          <a:avLst/>
        </a:prstGeom>
        <a:solidFill>
          <a:schemeClr val="tx1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La migración campo&gt;ciudad;</a:t>
          </a:r>
          <a:endParaRPr lang="es-CL" sz="2000" kern="1200" dirty="0"/>
        </a:p>
      </dsp:txBody>
      <dsp:txXfrm>
        <a:off x="97144" y="660070"/>
        <a:ext cx="2198964" cy="1099482"/>
      </dsp:txXfrm>
    </dsp:sp>
    <dsp:sp modelId="{A4CDE244-F0D9-439B-BF0F-6F38AEF04AFB}">
      <dsp:nvSpPr>
        <dsp:cNvPr id="0" name=""/>
        <dsp:cNvSpPr/>
      </dsp:nvSpPr>
      <dsp:spPr>
        <a:xfrm>
          <a:off x="2591694" y="667481"/>
          <a:ext cx="2198964" cy="1099482"/>
        </a:xfrm>
        <a:prstGeom prst="rect">
          <a:avLst/>
        </a:prstGeom>
        <a:solidFill>
          <a:schemeClr val="tx1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Adhesión de hábitos alimentarios globalizados;</a:t>
          </a:r>
          <a:endParaRPr lang="es-CL" sz="2000" kern="1200" dirty="0"/>
        </a:p>
      </dsp:txBody>
      <dsp:txXfrm>
        <a:off x="2591694" y="667481"/>
        <a:ext cx="2198964" cy="1099482"/>
      </dsp:txXfrm>
    </dsp:sp>
    <dsp:sp modelId="{000449DF-FEF5-48B9-9EEB-FEB6EF730FB4}">
      <dsp:nvSpPr>
        <dsp:cNvPr id="0" name=""/>
        <dsp:cNvSpPr/>
      </dsp:nvSpPr>
      <dsp:spPr>
        <a:xfrm>
          <a:off x="5212046" y="653199"/>
          <a:ext cx="2198964" cy="1099482"/>
        </a:xfrm>
        <a:prstGeom prst="rect">
          <a:avLst/>
        </a:prstGeom>
        <a:solidFill>
          <a:schemeClr val="tx1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smtClean="0"/>
            <a:t>Racismo y discriminación; </a:t>
          </a:r>
          <a:endParaRPr lang="es-ES" sz="2000" kern="1200" dirty="0" smtClean="0"/>
        </a:p>
      </dsp:txBody>
      <dsp:txXfrm>
        <a:off x="5212046" y="653199"/>
        <a:ext cx="2198964" cy="1099482"/>
      </dsp:txXfrm>
    </dsp:sp>
    <dsp:sp modelId="{FF3A4DAA-DDA4-4CE5-AB8D-155BDC8CB457}">
      <dsp:nvSpPr>
        <dsp:cNvPr id="0" name=""/>
        <dsp:cNvSpPr/>
      </dsp:nvSpPr>
      <dsp:spPr>
        <a:xfrm>
          <a:off x="7870308" y="681763"/>
          <a:ext cx="2198964" cy="1099482"/>
        </a:xfrm>
        <a:prstGeom prst="rect">
          <a:avLst/>
        </a:prstGeom>
        <a:solidFill>
          <a:schemeClr val="tx1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Bajo </a:t>
          </a:r>
          <a:r>
            <a:rPr lang="es-ES" sz="2000" kern="1200" dirty="0" err="1" smtClean="0"/>
            <a:t>trafkintukimun</a:t>
          </a:r>
          <a:r>
            <a:rPr lang="es-ES" sz="2000" kern="1200" dirty="0" smtClean="0"/>
            <a:t> entre generaciones</a:t>
          </a:r>
          <a:endParaRPr lang="es-CL" sz="2000" kern="1200" dirty="0"/>
        </a:p>
      </dsp:txBody>
      <dsp:txXfrm>
        <a:off x="7870308" y="681763"/>
        <a:ext cx="2198964" cy="10994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87B13A-5E36-4B65-9ED6-D0F74AA6A697}" type="datetimeFigureOut">
              <a:rPr lang="es-CL" smtClean="0"/>
              <a:t>17-10-2022</a:t>
            </a:fld>
            <a:endParaRPr lang="es-C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28E82F-C58D-4263-9294-2F0CACA7E357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29976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8E82F-C58D-4263-9294-2F0CACA7E357}" type="slidenum">
              <a:rPr lang="es-CL" smtClean="0"/>
              <a:t>5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163697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574A6-7005-4D52-B9FE-572CB1DBAE9B}" type="datetimeFigureOut">
              <a:rPr lang="es-CL" smtClean="0"/>
              <a:t>17-10-2022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83AAF-6312-4395-AFC4-19642B1ACD2E}" type="slidenum">
              <a:rPr lang="es-CL" smtClean="0"/>
              <a:t>‹Nº›</a:t>
            </a:fld>
            <a:endParaRPr lang="es-CL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48328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574A6-7005-4D52-B9FE-572CB1DBAE9B}" type="datetimeFigureOut">
              <a:rPr lang="es-CL" smtClean="0"/>
              <a:t>17-10-2022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83AAF-6312-4395-AFC4-19642B1ACD2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343348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574A6-7005-4D52-B9FE-572CB1DBAE9B}" type="datetimeFigureOut">
              <a:rPr lang="es-CL" smtClean="0"/>
              <a:t>17-10-2022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83AAF-6312-4395-AFC4-19642B1ACD2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693391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574A6-7005-4D52-B9FE-572CB1DBAE9B}" type="datetimeFigureOut">
              <a:rPr lang="es-CL" smtClean="0"/>
              <a:t>17-10-2022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83AAF-6312-4395-AFC4-19642B1ACD2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834768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574A6-7005-4D52-B9FE-572CB1DBAE9B}" type="datetimeFigureOut">
              <a:rPr lang="es-CL" smtClean="0"/>
              <a:t>17-10-2022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83AAF-6312-4395-AFC4-19642B1ACD2E}" type="slidenum">
              <a:rPr lang="es-CL" smtClean="0"/>
              <a:t>‹Nº›</a:t>
            </a:fld>
            <a:endParaRPr lang="es-CL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40266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574A6-7005-4D52-B9FE-572CB1DBAE9B}" type="datetimeFigureOut">
              <a:rPr lang="es-CL" smtClean="0"/>
              <a:t>17-10-2022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83AAF-6312-4395-AFC4-19642B1ACD2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746031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574A6-7005-4D52-B9FE-572CB1DBAE9B}" type="datetimeFigureOut">
              <a:rPr lang="es-CL" smtClean="0"/>
              <a:t>17-10-2022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83AAF-6312-4395-AFC4-19642B1ACD2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104743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574A6-7005-4D52-B9FE-572CB1DBAE9B}" type="datetimeFigureOut">
              <a:rPr lang="es-CL" smtClean="0"/>
              <a:t>17-10-2022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83AAF-6312-4395-AFC4-19642B1ACD2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069713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574A6-7005-4D52-B9FE-572CB1DBAE9B}" type="datetimeFigureOut">
              <a:rPr lang="es-CL" smtClean="0"/>
              <a:t>17-10-2022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s-C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83AAF-6312-4395-AFC4-19642B1ACD2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307714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C26574A6-7005-4D52-B9FE-572CB1DBAE9B}" type="datetimeFigureOut">
              <a:rPr lang="es-CL" smtClean="0"/>
              <a:t>17-10-2022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6683AAF-6312-4395-AFC4-19642B1ACD2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936503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574A6-7005-4D52-B9FE-572CB1DBAE9B}" type="datetimeFigureOut">
              <a:rPr lang="es-CL" smtClean="0"/>
              <a:t>17-10-2022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83AAF-6312-4395-AFC4-19642B1ACD2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86322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C26574A6-7005-4D52-B9FE-572CB1DBAE9B}" type="datetimeFigureOut">
              <a:rPr lang="es-CL" smtClean="0"/>
              <a:t>17-10-2022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26683AAF-6312-4395-AFC4-19642B1ACD2E}" type="slidenum">
              <a:rPr lang="es-CL" smtClean="0"/>
              <a:t>‹Nº›</a:t>
            </a:fld>
            <a:endParaRPr lang="es-CL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55775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  <p:sldLayoutId id="2147483786" r:id="rId8"/>
    <p:sldLayoutId id="2147483787" r:id="rId9"/>
    <p:sldLayoutId id="2147483788" r:id="rId10"/>
    <p:sldLayoutId id="2147483789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5.pn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097279" y="1092590"/>
            <a:ext cx="10058400" cy="2597650"/>
          </a:xfrm>
          <a:noFill/>
        </p:spPr>
        <p:txBody>
          <a:bodyPr>
            <a:normAutofit/>
          </a:bodyPr>
          <a:lstStyle/>
          <a:p>
            <a:pPr algn="ctr"/>
            <a:r>
              <a:rPr lang="es-ES" sz="6600" u="sng" cap="none" dirty="0" err="1" smtClean="0"/>
              <a:t>Achawall</a:t>
            </a:r>
            <a:r>
              <a:rPr lang="es-ES" sz="6600" cap="none" dirty="0" smtClean="0"/>
              <a:t>: Gallina mapuche </a:t>
            </a:r>
            <a:r>
              <a:rPr lang="es-ES" sz="6600" cap="none" dirty="0" err="1" smtClean="0"/>
              <a:t>Kollonka</a:t>
            </a:r>
            <a:endParaRPr lang="es-CL" sz="6600" cap="none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051560" y="4601807"/>
            <a:ext cx="7891272" cy="1069848"/>
          </a:xfrm>
        </p:spPr>
        <p:txBody>
          <a:bodyPr/>
          <a:lstStyle/>
          <a:p>
            <a:r>
              <a:rPr lang="es-ES" b="1" dirty="0" smtClean="0">
                <a:solidFill>
                  <a:schemeClr val="tx1"/>
                </a:solidFill>
              </a:rPr>
              <a:t>Expone: </a:t>
            </a:r>
          </a:p>
          <a:p>
            <a:r>
              <a:rPr lang="es-ES" b="1" dirty="0" smtClean="0">
                <a:solidFill>
                  <a:schemeClr val="tx1"/>
                </a:solidFill>
              </a:rPr>
              <a:t>Gladys Liencura </a:t>
            </a:r>
            <a:r>
              <a:rPr lang="es-ES" b="1" dirty="0" err="1" smtClean="0">
                <a:solidFill>
                  <a:schemeClr val="tx1"/>
                </a:solidFill>
              </a:rPr>
              <a:t>Inaipil</a:t>
            </a:r>
            <a:endParaRPr lang="es-CL" b="1" dirty="0">
              <a:solidFill>
                <a:schemeClr val="tx1"/>
              </a:solidFill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1308603" y="574286"/>
            <a:ext cx="963575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400" dirty="0" err="1" smtClean="0"/>
              <a:t>Mizawün</a:t>
            </a:r>
            <a:r>
              <a:rPr lang="es-ES" sz="2400" dirty="0" smtClean="0"/>
              <a:t> </a:t>
            </a:r>
            <a:r>
              <a:rPr lang="es-ES" sz="2400" dirty="0"/>
              <a:t>mapuche y su importancia en el resguardo de la herencia cultural agroalimentaria mapuche</a:t>
            </a:r>
            <a:endParaRPr lang="es-CL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80" name="Group 628"/>
          <p:cNvGrpSpPr/>
          <p:nvPr/>
        </p:nvGrpSpPr>
        <p:grpSpPr>
          <a:xfrm>
            <a:off x="9009598" y="4505464"/>
            <a:ext cx="2577491" cy="1522341"/>
            <a:chOff x="0" y="831874"/>
            <a:chExt cx="2155276" cy="1393597"/>
          </a:xfrm>
        </p:grpSpPr>
        <p:sp>
          <p:nvSpPr>
            <p:cNvPr id="182" name="Shape 25"/>
            <p:cNvSpPr/>
            <p:nvPr/>
          </p:nvSpPr>
          <p:spPr>
            <a:xfrm>
              <a:off x="2677" y="831874"/>
              <a:ext cx="2152599" cy="1393596"/>
            </a:xfrm>
            <a:custGeom>
              <a:avLst/>
              <a:gdLst/>
              <a:ahLst/>
              <a:cxnLst/>
              <a:rect l="0" t="0" r="0" b="0"/>
              <a:pathLst>
                <a:path w="2152599" h="1393596">
                  <a:moveTo>
                    <a:pt x="1076300" y="0"/>
                  </a:moveTo>
                  <a:cubicBezTo>
                    <a:pt x="1670723" y="0"/>
                    <a:pt x="2152599" y="311976"/>
                    <a:pt x="2152599" y="696798"/>
                  </a:cubicBezTo>
                  <a:cubicBezTo>
                    <a:pt x="2152599" y="1081634"/>
                    <a:pt x="1670723" y="1393596"/>
                    <a:pt x="1076300" y="1393596"/>
                  </a:cubicBezTo>
                  <a:cubicBezTo>
                    <a:pt x="481863" y="1393596"/>
                    <a:pt x="0" y="1081634"/>
                    <a:pt x="0" y="696798"/>
                  </a:cubicBezTo>
                  <a:cubicBezTo>
                    <a:pt x="0" y="311976"/>
                    <a:pt x="481863" y="0"/>
                    <a:pt x="1076300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C223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83" name="Shape 26"/>
            <p:cNvSpPr/>
            <p:nvPr/>
          </p:nvSpPr>
          <p:spPr>
            <a:xfrm>
              <a:off x="0" y="831875"/>
              <a:ext cx="2152599" cy="1393596"/>
            </a:xfrm>
            <a:custGeom>
              <a:avLst/>
              <a:gdLst/>
              <a:ahLst/>
              <a:cxnLst/>
              <a:rect l="0" t="0" r="0" b="0"/>
              <a:pathLst>
                <a:path w="2152599" h="1393596">
                  <a:moveTo>
                    <a:pt x="2152599" y="696798"/>
                  </a:moveTo>
                  <a:cubicBezTo>
                    <a:pt x="2152599" y="1081634"/>
                    <a:pt x="1670723" y="1393596"/>
                    <a:pt x="1076300" y="1393596"/>
                  </a:cubicBezTo>
                  <a:cubicBezTo>
                    <a:pt x="481863" y="1393596"/>
                    <a:pt x="0" y="1081634"/>
                    <a:pt x="0" y="696798"/>
                  </a:cubicBezTo>
                  <a:cubicBezTo>
                    <a:pt x="0" y="311975"/>
                    <a:pt x="481863" y="0"/>
                    <a:pt x="1076300" y="0"/>
                  </a:cubicBezTo>
                  <a:cubicBezTo>
                    <a:pt x="1670723" y="0"/>
                    <a:pt x="2152599" y="311975"/>
                    <a:pt x="2152599" y="696798"/>
                  </a:cubicBezTo>
                  <a:close/>
                </a:path>
              </a:pathLst>
            </a:custGeom>
            <a:ln w="12700" cap="flat">
              <a:miter lim="127000"/>
            </a:ln>
          </p:spPr>
          <p:style>
            <a:lnRef idx="1">
              <a:srgbClr val="65C8D0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97" name="Rectangle 40"/>
            <p:cNvSpPr/>
            <p:nvPr/>
          </p:nvSpPr>
          <p:spPr>
            <a:xfrm rot="-2865929">
              <a:off x="301521" y="1165753"/>
              <a:ext cx="117561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198" name="Rectangle 41"/>
            <p:cNvSpPr/>
            <p:nvPr/>
          </p:nvSpPr>
          <p:spPr>
            <a:xfrm rot="-2279939">
              <a:off x="368530" y="1114591"/>
              <a:ext cx="101549" cy="243637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199" name="Rectangle 42"/>
            <p:cNvSpPr/>
            <p:nvPr/>
          </p:nvSpPr>
          <p:spPr>
            <a:xfrm rot="-1838222">
              <a:off x="431562" y="1070166"/>
              <a:ext cx="112494" cy="243637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00" name="Rectangle 43"/>
            <p:cNvSpPr/>
            <p:nvPr/>
          </p:nvSpPr>
          <p:spPr>
            <a:xfrm rot="-1543743">
              <a:off x="508729" y="1042174"/>
              <a:ext cx="67091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01" name="Rectangle 44"/>
            <p:cNvSpPr/>
            <p:nvPr/>
          </p:nvSpPr>
          <p:spPr>
            <a:xfrm rot="-1354527">
              <a:off x="554645" y="1022289"/>
              <a:ext cx="66280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02" name="Rectangle 45"/>
            <p:cNvSpPr/>
            <p:nvPr/>
          </p:nvSpPr>
          <p:spPr>
            <a:xfrm rot="-1135603">
              <a:off x="598448" y="997960"/>
              <a:ext cx="111278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03" name="Rectangle 46"/>
            <p:cNvSpPr/>
            <p:nvPr/>
          </p:nvSpPr>
          <p:spPr>
            <a:xfrm rot="-960580">
              <a:off x="680037" y="983570"/>
              <a:ext cx="42971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20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endParaRPr lang="es-CL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04" name="Rectangle 47"/>
            <p:cNvSpPr/>
            <p:nvPr/>
          </p:nvSpPr>
          <p:spPr>
            <a:xfrm rot="-845739">
              <a:off x="710549" y="972361"/>
              <a:ext cx="67092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05" name="Rectangle 48"/>
            <p:cNvSpPr/>
            <p:nvPr/>
          </p:nvSpPr>
          <p:spPr>
            <a:xfrm rot="-670011">
              <a:off x="759368" y="957029"/>
              <a:ext cx="111683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06" name="Rectangle 49"/>
            <p:cNvSpPr/>
            <p:nvPr/>
          </p:nvSpPr>
          <p:spPr>
            <a:xfrm rot="-506665">
              <a:off x="842584" y="947125"/>
              <a:ext cx="66280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07" name="Rectangle 50"/>
            <p:cNvSpPr/>
            <p:nvPr/>
          </p:nvSpPr>
          <p:spPr>
            <a:xfrm rot="-405821">
              <a:off x="892635" y="941914"/>
              <a:ext cx="47430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08" name="Rectangle 51"/>
            <p:cNvSpPr/>
            <p:nvPr/>
          </p:nvSpPr>
          <p:spPr>
            <a:xfrm rot="-297794">
              <a:off x="927850" y="936863"/>
              <a:ext cx="80266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09" name="Rectangle 52"/>
            <p:cNvSpPr/>
            <p:nvPr/>
          </p:nvSpPr>
          <p:spPr>
            <a:xfrm rot="-176262">
              <a:off x="988047" y="933481"/>
              <a:ext cx="67091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10" name="Rectangle 54"/>
            <p:cNvSpPr/>
            <p:nvPr/>
          </p:nvSpPr>
          <p:spPr>
            <a:xfrm>
              <a:off x="1073659" y="931584"/>
              <a:ext cx="92813" cy="244377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11" name="Rectangle 55"/>
            <p:cNvSpPr/>
            <p:nvPr/>
          </p:nvSpPr>
          <p:spPr>
            <a:xfrm rot="186675">
              <a:off x="1141295" y="934919"/>
              <a:ext cx="111278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12" name="Rectangle 56"/>
            <p:cNvSpPr/>
            <p:nvPr/>
          </p:nvSpPr>
          <p:spPr>
            <a:xfrm rot="313958">
              <a:off x="1224598" y="938856"/>
              <a:ext cx="42971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20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endParaRPr lang="es-CL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13" name="Rectangle 57"/>
            <p:cNvSpPr/>
            <p:nvPr/>
          </p:nvSpPr>
          <p:spPr>
            <a:xfrm rot="432116">
              <a:off x="1256490" y="945480"/>
              <a:ext cx="95467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14" name="Rectangle 58"/>
            <p:cNvSpPr/>
            <p:nvPr/>
          </p:nvSpPr>
          <p:spPr>
            <a:xfrm rot="554505">
              <a:off x="1327599" y="952267"/>
              <a:ext cx="42971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20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endParaRPr lang="es-CL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15" name="Rectangle 59"/>
            <p:cNvSpPr/>
            <p:nvPr/>
          </p:nvSpPr>
          <p:spPr>
            <a:xfrm rot="688652">
              <a:off x="1358811" y="963672"/>
              <a:ext cx="101549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16" name="Rectangle 60"/>
            <p:cNvSpPr/>
            <p:nvPr/>
          </p:nvSpPr>
          <p:spPr>
            <a:xfrm rot="903877">
              <a:off x="1432515" y="983382"/>
              <a:ext cx="114318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17" name="Rectangle 61"/>
            <p:cNvSpPr/>
            <p:nvPr/>
          </p:nvSpPr>
          <p:spPr>
            <a:xfrm rot="1157917">
              <a:off x="1514449" y="1009311"/>
              <a:ext cx="111683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18" name="Rectangle 62"/>
            <p:cNvSpPr/>
            <p:nvPr/>
          </p:nvSpPr>
          <p:spPr>
            <a:xfrm rot="1420448">
              <a:off x="1592889" y="1037029"/>
              <a:ext cx="90806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19" name="Rectangle 67"/>
            <p:cNvSpPr/>
            <p:nvPr/>
          </p:nvSpPr>
          <p:spPr>
            <a:xfrm rot="3296050">
              <a:off x="1822272" y="1223798"/>
              <a:ext cx="111278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20" name="Shape 69"/>
            <p:cNvSpPr/>
            <p:nvPr/>
          </p:nvSpPr>
          <p:spPr>
            <a:xfrm>
              <a:off x="527906" y="1349411"/>
              <a:ext cx="153004" cy="342677"/>
            </a:xfrm>
            <a:custGeom>
              <a:avLst/>
              <a:gdLst/>
              <a:ahLst/>
              <a:cxnLst/>
              <a:rect l="0" t="0" r="0" b="0"/>
              <a:pathLst>
                <a:path w="153004" h="342677">
                  <a:moveTo>
                    <a:pt x="82283" y="141"/>
                  </a:moveTo>
                  <a:cubicBezTo>
                    <a:pt x="90192" y="0"/>
                    <a:pt x="98095" y="352"/>
                    <a:pt x="106007" y="1610"/>
                  </a:cubicBezTo>
                  <a:cubicBezTo>
                    <a:pt x="122568" y="4239"/>
                    <a:pt x="128689" y="11655"/>
                    <a:pt x="128727" y="29181"/>
                  </a:cubicBezTo>
                  <a:cubicBezTo>
                    <a:pt x="128778" y="68247"/>
                    <a:pt x="128740" y="107324"/>
                    <a:pt x="128740" y="146390"/>
                  </a:cubicBezTo>
                  <a:cubicBezTo>
                    <a:pt x="128740" y="184947"/>
                    <a:pt x="129032" y="223504"/>
                    <a:pt x="128549" y="262049"/>
                  </a:cubicBezTo>
                  <a:cubicBezTo>
                    <a:pt x="128410" y="272882"/>
                    <a:pt x="133591" y="280667"/>
                    <a:pt x="141745" y="284693"/>
                  </a:cubicBezTo>
                  <a:lnTo>
                    <a:pt x="153004" y="292300"/>
                  </a:lnTo>
                  <a:lnTo>
                    <a:pt x="153004" y="303759"/>
                  </a:lnTo>
                  <a:lnTo>
                    <a:pt x="126048" y="287334"/>
                  </a:lnTo>
                  <a:cubicBezTo>
                    <a:pt x="121018" y="285112"/>
                    <a:pt x="119367" y="281073"/>
                    <a:pt x="119393" y="275498"/>
                  </a:cubicBezTo>
                  <a:cubicBezTo>
                    <a:pt x="119570" y="233347"/>
                    <a:pt x="119481" y="191195"/>
                    <a:pt x="119494" y="149031"/>
                  </a:cubicBezTo>
                  <a:cubicBezTo>
                    <a:pt x="119494" y="106867"/>
                    <a:pt x="119507" y="64703"/>
                    <a:pt x="119469" y="22552"/>
                  </a:cubicBezTo>
                  <a:cubicBezTo>
                    <a:pt x="119469" y="13764"/>
                    <a:pt x="116738" y="11046"/>
                    <a:pt x="108013" y="11008"/>
                  </a:cubicBezTo>
                  <a:cubicBezTo>
                    <a:pt x="94361" y="10944"/>
                    <a:pt x="80708" y="11338"/>
                    <a:pt x="67081" y="10881"/>
                  </a:cubicBezTo>
                  <a:cubicBezTo>
                    <a:pt x="56680" y="10525"/>
                    <a:pt x="47396" y="13281"/>
                    <a:pt x="38443" y="18272"/>
                  </a:cubicBezTo>
                  <a:cubicBezTo>
                    <a:pt x="17412" y="30007"/>
                    <a:pt x="8039" y="53362"/>
                    <a:pt x="16154" y="74368"/>
                  </a:cubicBezTo>
                  <a:cubicBezTo>
                    <a:pt x="23228" y="92631"/>
                    <a:pt x="46520" y="99654"/>
                    <a:pt x="62128" y="88351"/>
                  </a:cubicBezTo>
                  <a:cubicBezTo>
                    <a:pt x="65342" y="86014"/>
                    <a:pt x="67615" y="83067"/>
                    <a:pt x="66586" y="79321"/>
                  </a:cubicBezTo>
                  <a:cubicBezTo>
                    <a:pt x="65481" y="75282"/>
                    <a:pt x="62420" y="72158"/>
                    <a:pt x="58026" y="71383"/>
                  </a:cubicBezTo>
                  <a:cubicBezTo>
                    <a:pt x="55283" y="70901"/>
                    <a:pt x="52476" y="71307"/>
                    <a:pt x="49644" y="72006"/>
                  </a:cubicBezTo>
                  <a:cubicBezTo>
                    <a:pt x="41135" y="74089"/>
                    <a:pt x="35141" y="69478"/>
                    <a:pt x="34519" y="60715"/>
                  </a:cubicBezTo>
                  <a:cubicBezTo>
                    <a:pt x="33553" y="47533"/>
                    <a:pt x="43764" y="35455"/>
                    <a:pt x="57683" y="32598"/>
                  </a:cubicBezTo>
                  <a:cubicBezTo>
                    <a:pt x="66611" y="30756"/>
                    <a:pt x="75565" y="31175"/>
                    <a:pt x="84531" y="31162"/>
                  </a:cubicBezTo>
                  <a:cubicBezTo>
                    <a:pt x="95097" y="31150"/>
                    <a:pt x="97879" y="33918"/>
                    <a:pt x="97879" y="44205"/>
                  </a:cubicBezTo>
                  <a:cubicBezTo>
                    <a:pt x="97892" y="117992"/>
                    <a:pt x="97892" y="191767"/>
                    <a:pt x="97879" y="265541"/>
                  </a:cubicBezTo>
                  <a:cubicBezTo>
                    <a:pt x="97879" y="275384"/>
                    <a:pt x="95504" y="277911"/>
                    <a:pt x="85687" y="277911"/>
                  </a:cubicBezTo>
                  <a:cubicBezTo>
                    <a:pt x="79350" y="277898"/>
                    <a:pt x="75171" y="280070"/>
                    <a:pt x="74676" y="286852"/>
                  </a:cubicBezTo>
                  <a:cubicBezTo>
                    <a:pt x="74181" y="293583"/>
                    <a:pt x="77114" y="297202"/>
                    <a:pt x="84138" y="298205"/>
                  </a:cubicBezTo>
                  <a:cubicBezTo>
                    <a:pt x="107505" y="301482"/>
                    <a:pt x="127978" y="311223"/>
                    <a:pt x="146647" y="325663"/>
                  </a:cubicBezTo>
                  <a:lnTo>
                    <a:pt x="153004" y="330689"/>
                  </a:lnTo>
                  <a:lnTo>
                    <a:pt x="153004" y="342677"/>
                  </a:lnTo>
                  <a:lnTo>
                    <a:pt x="127835" y="324340"/>
                  </a:lnTo>
                  <a:cubicBezTo>
                    <a:pt x="115560" y="316744"/>
                    <a:pt x="102413" y="310696"/>
                    <a:pt x="87363" y="307959"/>
                  </a:cubicBezTo>
                  <a:cubicBezTo>
                    <a:pt x="81534" y="306905"/>
                    <a:pt x="75501" y="304771"/>
                    <a:pt x="71095" y="299895"/>
                  </a:cubicBezTo>
                  <a:cubicBezTo>
                    <a:pt x="62890" y="290827"/>
                    <a:pt x="63157" y="280133"/>
                    <a:pt x="73355" y="273453"/>
                  </a:cubicBezTo>
                  <a:cubicBezTo>
                    <a:pt x="85268" y="265693"/>
                    <a:pt x="89014" y="255597"/>
                    <a:pt x="88824" y="241678"/>
                  </a:cubicBezTo>
                  <a:cubicBezTo>
                    <a:pt x="88163" y="193888"/>
                    <a:pt x="88836" y="146072"/>
                    <a:pt x="88417" y="98257"/>
                  </a:cubicBezTo>
                  <a:cubicBezTo>
                    <a:pt x="88290" y="84604"/>
                    <a:pt x="88367" y="70977"/>
                    <a:pt x="88519" y="57325"/>
                  </a:cubicBezTo>
                  <a:cubicBezTo>
                    <a:pt x="88608" y="46961"/>
                    <a:pt x="81204" y="40116"/>
                    <a:pt x="70841" y="40345"/>
                  </a:cubicBezTo>
                  <a:cubicBezTo>
                    <a:pt x="65888" y="40459"/>
                    <a:pt x="61214" y="41919"/>
                    <a:pt x="56680" y="43583"/>
                  </a:cubicBezTo>
                  <a:cubicBezTo>
                    <a:pt x="52032" y="45285"/>
                    <a:pt x="48692" y="48943"/>
                    <a:pt x="48819" y="53934"/>
                  </a:cubicBezTo>
                  <a:cubicBezTo>
                    <a:pt x="48920" y="58531"/>
                    <a:pt x="52680" y="60741"/>
                    <a:pt x="56947" y="62036"/>
                  </a:cubicBezTo>
                  <a:cubicBezTo>
                    <a:pt x="59842" y="62912"/>
                    <a:pt x="62903" y="63446"/>
                    <a:pt x="65303" y="65694"/>
                  </a:cubicBezTo>
                  <a:cubicBezTo>
                    <a:pt x="78194" y="77683"/>
                    <a:pt x="77724" y="86014"/>
                    <a:pt x="62916" y="96809"/>
                  </a:cubicBezTo>
                  <a:cubicBezTo>
                    <a:pt x="46990" y="108417"/>
                    <a:pt x="23508" y="100606"/>
                    <a:pt x="12840" y="85379"/>
                  </a:cubicBezTo>
                  <a:cubicBezTo>
                    <a:pt x="0" y="67078"/>
                    <a:pt x="406" y="48358"/>
                    <a:pt x="12027" y="30832"/>
                  </a:cubicBezTo>
                  <a:cubicBezTo>
                    <a:pt x="22720" y="14703"/>
                    <a:pt x="37833" y="3502"/>
                    <a:pt x="58522" y="1635"/>
                  </a:cubicBezTo>
                  <a:cubicBezTo>
                    <a:pt x="66459" y="917"/>
                    <a:pt x="74374" y="283"/>
                    <a:pt x="82283" y="141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1E1E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221" name="Shape 70"/>
            <p:cNvSpPr/>
            <p:nvPr/>
          </p:nvSpPr>
          <p:spPr>
            <a:xfrm>
              <a:off x="680910" y="1639440"/>
              <a:ext cx="155377" cy="94966"/>
            </a:xfrm>
            <a:custGeom>
              <a:avLst/>
              <a:gdLst/>
              <a:ahLst/>
              <a:cxnLst/>
              <a:rect l="0" t="0" r="0" b="0"/>
              <a:pathLst>
                <a:path w="155377" h="94966">
                  <a:moveTo>
                    <a:pt x="113344" y="163"/>
                  </a:moveTo>
                  <a:cubicBezTo>
                    <a:pt x="116403" y="0"/>
                    <a:pt x="119560" y="519"/>
                    <a:pt x="122560" y="1853"/>
                  </a:cubicBezTo>
                  <a:cubicBezTo>
                    <a:pt x="145865" y="12178"/>
                    <a:pt x="155377" y="42010"/>
                    <a:pt x="142588" y="64299"/>
                  </a:cubicBezTo>
                  <a:cubicBezTo>
                    <a:pt x="131834" y="83034"/>
                    <a:pt x="114144" y="92604"/>
                    <a:pt x="94575" y="94375"/>
                  </a:cubicBezTo>
                  <a:cubicBezTo>
                    <a:pt x="88052" y="94966"/>
                    <a:pt x="81320" y="94690"/>
                    <a:pt x="74567" y="93597"/>
                  </a:cubicBezTo>
                  <a:cubicBezTo>
                    <a:pt x="49345" y="89521"/>
                    <a:pt x="29533" y="75017"/>
                    <a:pt x="10064" y="59980"/>
                  </a:cubicBezTo>
                  <a:lnTo>
                    <a:pt x="0" y="52649"/>
                  </a:lnTo>
                  <a:lnTo>
                    <a:pt x="0" y="40661"/>
                  </a:lnTo>
                  <a:lnTo>
                    <a:pt x="18649" y="55404"/>
                  </a:lnTo>
                  <a:cubicBezTo>
                    <a:pt x="27072" y="61885"/>
                    <a:pt x="35730" y="68051"/>
                    <a:pt x="45065" y="73277"/>
                  </a:cubicBezTo>
                  <a:cubicBezTo>
                    <a:pt x="59117" y="81126"/>
                    <a:pt x="72786" y="86009"/>
                    <a:pt x="86017" y="86595"/>
                  </a:cubicBezTo>
                  <a:cubicBezTo>
                    <a:pt x="99249" y="87181"/>
                    <a:pt x="112045" y="83469"/>
                    <a:pt x="124351" y="74128"/>
                  </a:cubicBezTo>
                  <a:cubicBezTo>
                    <a:pt x="136416" y="64959"/>
                    <a:pt x="141229" y="52335"/>
                    <a:pt x="139362" y="37489"/>
                  </a:cubicBezTo>
                  <a:cubicBezTo>
                    <a:pt x="137660" y="23912"/>
                    <a:pt x="129964" y="14527"/>
                    <a:pt x="117302" y="9269"/>
                  </a:cubicBezTo>
                  <a:cubicBezTo>
                    <a:pt x="111016" y="6640"/>
                    <a:pt x="105288" y="9777"/>
                    <a:pt x="104069" y="16394"/>
                  </a:cubicBezTo>
                  <a:cubicBezTo>
                    <a:pt x="103040" y="22071"/>
                    <a:pt x="105961" y="25335"/>
                    <a:pt x="110432" y="28345"/>
                  </a:cubicBezTo>
                  <a:cubicBezTo>
                    <a:pt x="118826" y="34009"/>
                    <a:pt x="120477" y="41299"/>
                    <a:pt x="116007" y="50265"/>
                  </a:cubicBezTo>
                  <a:cubicBezTo>
                    <a:pt x="111168" y="60006"/>
                    <a:pt x="102723" y="64730"/>
                    <a:pt x="92385" y="64883"/>
                  </a:cubicBezTo>
                  <a:cubicBezTo>
                    <a:pt x="73805" y="65187"/>
                    <a:pt x="58374" y="56704"/>
                    <a:pt x="43858" y="45985"/>
                  </a:cubicBezTo>
                  <a:cubicBezTo>
                    <a:pt x="32327" y="37482"/>
                    <a:pt x="21284" y="28266"/>
                    <a:pt x="9794" y="19698"/>
                  </a:cubicBezTo>
                  <a:lnTo>
                    <a:pt x="0" y="13731"/>
                  </a:lnTo>
                  <a:lnTo>
                    <a:pt x="0" y="2272"/>
                  </a:lnTo>
                  <a:lnTo>
                    <a:pt x="21112" y="16537"/>
                  </a:lnTo>
                  <a:cubicBezTo>
                    <a:pt x="31250" y="24681"/>
                    <a:pt x="41160" y="33101"/>
                    <a:pt x="52113" y="40067"/>
                  </a:cubicBezTo>
                  <a:cubicBezTo>
                    <a:pt x="64610" y="48004"/>
                    <a:pt x="77069" y="57504"/>
                    <a:pt x="93706" y="52881"/>
                  </a:cubicBezTo>
                  <a:cubicBezTo>
                    <a:pt x="103421" y="50189"/>
                    <a:pt x="106380" y="44029"/>
                    <a:pt x="101948" y="34872"/>
                  </a:cubicBezTo>
                  <a:cubicBezTo>
                    <a:pt x="99078" y="28954"/>
                    <a:pt x="94849" y="23468"/>
                    <a:pt x="95293" y="16458"/>
                  </a:cubicBezTo>
                  <a:cubicBezTo>
                    <a:pt x="95865" y="7276"/>
                    <a:pt x="104166" y="651"/>
                    <a:pt x="113344" y="163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1E1E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222" name="Shape 71"/>
            <p:cNvSpPr/>
            <p:nvPr/>
          </p:nvSpPr>
          <p:spPr>
            <a:xfrm>
              <a:off x="906856" y="1380544"/>
              <a:ext cx="51263" cy="91551"/>
            </a:xfrm>
            <a:custGeom>
              <a:avLst/>
              <a:gdLst/>
              <a:ahLst/>
              <a:cxnLst/>
              <a:rect l="0" t="0" r="0" b="0"/>
              <a:pathLst>
                <a:path w="51263" h="91551">
                  <a:moveTo>
                    <a:pt x="51263" y="0"/>
                  </a:moveTo>
                  <a:lnTo>
                    <a:pt x="51263" y="9676"/>
                  </a:lnTo>
                  <a:lnTo>
                    <a:pt x="30124" y="9306"/>
                  </a:lnTo>
                  <a:cubicBezTo>
                    <a:pt x="13932" y="8976"/>
                    <a:pt x="9309" y="13764"/>
                    <a:pt x="9309" y="29537"/>
                  </a:cubicBezTo>
                  <a:lnTo>
                    <a:pt x="9309" y="56524"/>
                  </a:lnTo>
                  <a:cubicBezTo>
                    <a:pt x="9322" y="70101"/>
                    <a:pt x="15342" y="74711"/>
                    <a:pt x="29007" y="73530"/>
                  </a:cubicBezTo>
                  <a:cubicBezTo>
                    <a:pt x="34525" y="73053"/>
                    <a:pt x="40421" y="73600"/>
                    <a:pt x="46200" y="75126"/>
                  </a:cubicBezTo>
                  <a:lnTo>
                    <a:pt x="51263" y="77421"/>
                  </a:lnTo>
                  <a:lnTo>
                    <a:pt x="51263" y="87625"/>
                  </a:lnTo>
                  <a:lnTo>
                    <a:pt x="46873" y="85163"/>
                  </a:lnTo>
                  <a:cubicBezTo>
                    <a:pt x="36230" y="81556"/>
                    <a:pt x="24035" y="81664"/>
                    <a:pt x="13564" y="86509"/>
                  </a:cubicBezTo>
                  <a:cubicBezTo>
                    <a:pt x="2680" y="91551"/>
                    <a:pt x="13" y="89798"/>
                    <a:pt x="13" y="77594"/>
                  </a:cubicBezTo>
                  <a:cubicBezTo>
                    <a:pt x="0" y="56258"/>
                    <a:pt x="13" y="34922"/>
                    <a:pt x="13" y="13573"/>
                  </a:cubicBezTo>
                  <a:cubicBezTo>
                    <a:pt x="13" y="873"/>
                    <a:pt x="851" y="9"/>
                    <a:pt x="13526" y="9"/>
                  </a:cubicBezTo>
                  <a:lnTo>
                    <a:pt x="5126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1E1E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223" name="Shape 72"/>
            <p:cNvSpPr/>
            <p:nvPr/>
          </p:nvSpPr>
          <p:spPr>
            <a:xfrm>
              <a:off x="872896" y="1349781"/>
              <a:ext cx="85223" cy="288585"/>
            </a:xfrm>
            <a:custGeom>
              <a:avLst/>
              <a:gdLst/>
              <a:ahLst/>
              <a:cxnLst/>
              <a:rect l="0" t="0" r="0" b="0"/>
              <a:pathLst>
                <a:path w="85223" h="288585">
                  <a:moveTo>
                    <a:pt x="24346" y="0"/>
                  </a:moveTo>
                  <a:lnTo>
                    <a:pt x="85223" y="0"/>
                  </a:lnTo>
                  <a:lnTo>
                    <a:pt x="85223" y="10642"/>
                  </a:lnTo>
                  <a:lnTo>
                    <a:pt x="23520" y="10617"/>
                  </a:lnTo>
                  <a:cubicBezTo>
                    <a:pt x="13424" y="10630"/>
                    <a:pt x="12370" y="11659"/>
                    <a:pt x="12370" y="21603"/>
                  </a:cubicBezTo>
                  <a:cubicBezTo>
                    <a:pt x="12357" y="62738"/>
                    <a:pt x="12357" y="103873"/>
                    <a:pt x="12357" y="145009"/>
                  </a:cubicBezTo>
                  <a:cubicBezTo>
                    <a:pt x="12357" y="186398"/>
                    <a:pt x="12383" y="227800"/>
                    <a:pt x="12344" y="269176"/>
                  </a:cubicBezTo>
                  <a:cubicBezTo>
                    <a:pt x="12332" y="273164"/>
                    <a:pt x="12256" y="277076"/>
                    <a:pt x="16840" y="278803"/>
                  </a:cubicBezTo>
                  <a:cubicBezTo>
                    <a:pt x="27407" y="282791"/>
                    <a:pt x="33960" y="278270"/>
                    <a:pt x="33973" y="266979"/>
                  </a:cubicBezTo>
                  <a:cubicBezTo>
                    <a:pt x="33998" y="235369"/>
                    <a:pt x="34214" y="203746"/>
                    <a:pt x="33858" y="172123"/>
                  </a:cubicBezTo>
                  <a:cubicBezTo>
                    <a:pt x="33731" y="159245"/>
                    <a:pt x="39065" y="149276"/>
                    <a:pt x="48095" y="141008"/>
                  </a:cubicBezTo>
                  <a:cubicBezTo>
                    <a:pt x="58814" y="131178"/>
                    <a:pt x="73901" y="131585"/>
                    <a:pt x="82474" y="141656"/>
                  </a:cubicBezTo>
                  <a:lnTo>
                    <a:pt x="85223" y="145845"/>
                  </a:lnTo>
                  <a:lnTo>
                    <a:pt x="85223" y="152278"/>
                  </a:lnTo>
                  <a:lnTo>
                    <a:pt x="85179" y="152591"/>
                  </a:lnTo>
                  <a:cubicBezTo>
                    <a:pt x="80302" y="158166"/>
                    <a:pt x="81991" y="164262"/>
                    <a:pt x="82017" y="170167"/>
                  </a:cubicBezTo>
                  <a:cubicBezTo>
                    <a:pt x="82036" y="173311"/>
                    <a:pt x="83017" y="175317"/>
                    <a:pt x="84757" y="176281"/>
                  </a:cubicBezTo>
                  <a:lnTo>
                    <a:pt x="85223" y="176272"/>
                  </a:lnTo>
                  <a:lnTo>
                    <a:pt x="85223" y="182699"/>
                  </a:lnTo>
                  <a:lnTo>
                    <a:pt x="81598" y="182410"/>
                  </a:lnTo>
                  <a:cubicBezTo>
                    <a:pt x="74066" y="178803"/>
                    <a:pt x="72327" y="171983"/>
                    <a:pt x="72644" y="164338"/>
                  </a:cubicBezTo>
                  <a:cubicBezTo>
                    <a:pt x="72771" y="161214"/>
                    <a:pt x="72098" y="158280"/>
                    <a:pt x="71311" y="155270"/>
                  </a:cubicBezTo>
                  <a:cubicBezTo>
                    <a:pt x="68910" y="146190"/>
                    <a:pt x="61697" y="143243"/>
                    <a:pt x="54267" y="148933"/>
                  </a:cubicBezTo>
                  <a:cubicBezTo>
                    <a:pt x="47473" y="154153"/>
                    <a:pt x="43345" y="161176"/>
                    <a:pt x="43307" y="170015"/>
                  </a:cubicBezTo>
                  <a:cubicBezTo>
                    <a:pt x="43206" y="185179"/>
                    <a:pt x="43282" y="200330"/>
                    <a:pt x="43269" y="215506"/>
                  </a:cubicBezTo>
                  <a:cubicBezTo>
                    <a:pt x="43269" y="230416"/>
                    <a:pt x="43663" y="245326"/>
                    <a:pt x="43104" y="260210"/>
                  </a:cubicBezTo>
                  <a:cubicBezTo>
                    <a:pt x="42812" y="267970"/>
                    <a:pt x="42723" y="276314"/>
                    <a:pt x="36220" y="282270"/>
                  </a:cubicBezTo>
                  <a:cubicBezTo>
                    <a:pt x="33147" y="285090"/>
                    <a:pt x="29858" y="287014"/>
                    <a:pt x="26329" y="287800"/>
                  </a:cubicBezTo>
                  <a:cubicBezTo>
                    <a:pt x="22800" y="288585"/>
                    <a:pt x="19031" y="288233"/>
                    <a:pt x="14999" y="286499"/>
                  </a:cubicBezTo>
                  <a:cubicBezTo>
                    <a:pt x="7430" y="283235"/>
                    <a:pt x="3569" y="277622"/>
                    <a:pt x="3061" y="269291"/>
                  </a:cubicBezTo>
                  <a:cubicBezTo>
                    <a:pt x="0" y="219100"/>
                    <a:pt x="2210" y="168846"/>
                    <a:pt x="1626" y="118631"/>
                  </a:cubicBezTo>
                  <a:cubicBezTo>
                    <a:pt x="1321" y="91745"/>
                    <a:pt x="1689" y="64833"/>
                    <a:pt x="1499" y="37935"/>
                  </a:cubicBezTo>
                  <a:cubicBezTo>
                    <a:pt x="1448" y="30721"/>
                    <a:pt x="2096" y="23635"/>
                    <a:pt x="3201" y="16561"/>
                  </a:cubicBezTo>
                  <a:cubicBezTo>
                    <a:pt x="4686" y="7048"/>
                    <a:pt x="12865" y="76"/>
                    <a:pt x="24346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1E1E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224" name="Shape 73"/>
            <p:cNvSpPr/>
            <p:nvPr/>
          </p:nvSpPr>
          <p:spPr>
            <a:xfrm>
              <a:off x="958119" y="1495627"/>
              <a:ext cx="751" cy="6433"/>
            </a:xfrm>
            <a:custGeom>
              <a:avLst/>
              <a:gdLst/>
              <a:ahLst/>
              <a:cxnLst/>
              <a:rect l="0" t="0" r="0" b="0"/>
              <a:pathLst>
                <a:path w="751" h="6433">
                  <a:moveTo>
                    <a:pt x="0" y="0"/>
                  </a:moveTo>
                  <a:lnTo>
                    <a:pt x="751" y="1145"/>
                  </a:lnTo>
                  <a:lnTo>
                    <a:pt x="0" y="6433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1E1E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225" name="Shape 74"/>
            <p:cNvSpPr/>
            <p:nvPr/>
          </p:nvSpPr>
          <p:spPr>
            <a:xfrm>
              <a:off x="958119" y="1457965"/>
              <a:ext cx="31464" cy="75149"/>
            </a:xfrm>
            <a:custGeom>
              <a:avLst/>
              <a:gdLst/>
              <a:ahLst/>
              <a:cxnLst/>
              <a:rect l="0" t="0" r="0" b="0"/>
              <a:pathLst>
                <a:path w="31464" h="75149">
                  <a:moveTo>
                    <a:pt x="0" y="0"/>
                  </a:moveTo>
                  <a:lnTo>
                    <a:pt x="11425" y="5180"/>
                  </a:lnTo>
                  <a:cubicBezTo>
                    <a:pt x="21523" y="12066"/>
                    <a:pt x="29172" y="22702"/>
                    <a:pt x="30410" y="36749"/>
                  </a:cubicBezTo>
                  <a:cubicBezTo>
                    <a:pt x="31464" y="48750"/>
                    <a:pt x="28175" y="60167"/>
                    <a:pt x="19095" y="69070"/>
                  </a:cubicBezTo>
                  <a:cubicBezTo>
                    <a:pt x="16002" y="72099"/>
                    <a:pt x="12024" y="74207"/>
                    <a:pt x="7968" y="75149"/>
                  </a:cubicBezTo>
                  <a:lnTo>
                    <a:pt x="0" y="74515"/>
                  </a:lnTo>
                  <a:lnTo>
                    <a:pt x="0" y="68088"/>
                  </a:lnTo>
                  <a:lnTo>
                    <a:pt x="6826" y="67952"/>
                  </a:lnTo>
                  <a:cubicBezTo>
                    <a:pt x="21533" y="63012"/>
                    <a:pt x="24606" y="40431"/>
                    <a:pt x="19603" y="28684"/>
                  </a:cubicBezTo>
                  <a:cubicBezTo>
                    <a:pt x="17472" y="23677"/>
                    <a:pt x="14134" y="19343"/>
                    <a:pt x="9999" y="15810"/>
                  </a:cubicBezTo>
                  <a:lnTo>
                    <a:pt x="0" y="10204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1E1E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226" name="Shape 75"/>
            <p:cNvSpPr/>
            <p:nvPr/>
          </p:nvSpPr>
          <p:spPr>
            <a:xfrm>
              <a:off x="958119" y="1349781"/>
              <a:ext cx="81896" cy="40754"/>
            </a:xfrm>
            <a:custGeom>
              <a:avLst/>
              <a:gdLst/>
              <a:ahLst/>
              <a:cxnLst/>
              <a:rect l="0" t="0" r="0" b="0"/>
              <a:pathLst>
                <a:path w="81896" h="40754">
                  <a:moveTo>
                    <a:pt x="0" y="0"/>
                  </a:moveTo>
                  <a:lnTo>
                    <a:pt x="60319" y="0"/>
                  </a:lnTo>
                  <a:cubicBezTo>
                    <a:pt x="72257" y="76"/>
                    <a:pt x="81896" y="10274"/>
                    <a:pt x="81591" y="21006"/>
                  </a:cubicBezTo>
                  <a:cubicBezTo>
                    <a:pt x="81287" y="31940"/>
                    <a:pt x="72142" y="39624"/>
                    <a:pt x="59531" y="40018"/>
                  </a:cubicBezTo>
                  <a:cubicBezTo>
                    <a:pt x="45701" y="40475"/>
                    <a:pt x="31795" y="40704"/>
                    <a:pt x="18028" y="40754"/>
                  </a:cubicBezTo>
                  <a:lnTo>
                    <a:pt x="0" y="40439"/>
                  </a:lnTo>
                  <a:lnTo>
                    <a:pt x="0" y="30763"/>
                  </a:lnTo>
                  <a:lnTo>
                    <a:pt x="63418" y="30747"/>
                  </a:lnTo>
                  <a:cubicBezTo>
                    <a:pt x="66161" y="30734"/>
                    <a:pt x="69768" y="31788"/>
                    <a:pt x="71253" y="28892"/>
                  </a:cubicBezTo>
                  <a:cubicBezTo>
                    <a:pt x="73628" y="24155"/>
                    <a:pt x="73006" y="18694"/>
                    <a:pt x="71888" y="13805"/>
                  </a:cubicBezTo>
                  <a:cubicBezTo>
                    <a:pt x="71349" y="11468"/>
                    <a:pt x="69879" y="10684"/>
                    <a:pt x="68121" y="10484"/>
                  </a:cubicBezTo>
                  <a:cubicBezTo>
                    <a:pt x="66364" y="10284"/>
                    <a:pt x="64319" y="10668"/>
                    <a:pt x="62630" y="10668"/>
                  </a:cubicBezTo>
                  <a:lnTo>
                    <a:pt x="0" y="10642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1E1E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227" name="Shape 76"/>
            <p:cNvSpPr/>
            <p:nvPr/>
          </p:nvSpPr>
          <p:spPr>
            <a:xfrm>
              <a:off x="766286" y="1533228"/>
              <a:ext cx="7700" cy="23814"/>
            </a:xfrm>
            <a:custGeom>
              <a:avLst/>
              <a:gdLst/>
              <a:ahLst/>
              <a:cxnLst/>
              <a:rect l="0" t="0" r="0" b="0"/>
              <a:pathLst>
                <a:path w="7700" h="23814">
                  <a:moveTo>
                    <a:pt x="7700" y="0"/>
                  </a:moveTo>
                  <a:lnTo>
                    <a:pt x="7700" y="23814"/>
                  </a:lnTo>
                  <a:lnTo>
                    <a:pt x="2534" y="17080"/>
                  </a:lnTo>
                  <a:cubicBezTo>
                    <a:pt x="0" y="11949"/>
                    <a:pt x="486" y="6640"/>
                    <a:pt x="3046" y="2562"/>
                  </a:cubicBezTo>
                  <a:lnTo>
                    <a:pt x="770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0E0E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228" name="Shape 77"/>
            <p:cNvSpPr/>
            <p:nvPr/>
          </p:nvSpPr>
          <p:spPr>
            <a:xfrm>
              <a:off x="690512" y="1351598"/>
              <a:ext cx="83475" cy="286302"/>
            </a:xfrm>
            <a:custGeom>
              <a:avLst/>
              <a:gdLst/>
              <a:ahLst/>
              <a:cxnLst/>
              <a:rect l="0" t="0" r="0" b="0"/>
              <a:pathLst>
                <a:path w="83475" h="286302">
                  <a:moveTo>
                    <a:pt x="83475" y="0"/>
                  </a:moveTo>
                  <a:lnTo>
                    <a:pt x="83475" y="8575"/>
                  </a:lnTo>
                  <a:lnTo>
                    <a:pt x="74662" y="8657"/>
                  </a:lnTo>
                  <a:cubicBezTo>
                    <a:pt x="68345" y="9568"/>
                    <a:pt x="61967" y="11325"/>
                    <a:pt x="55563" y="13900"/>
                  </a:cubicBezTo>
                  <a:cubicBezTo>
                    <a:pt x="25743" y="25876"/>
                    <a:pt x="10300" y="50222"/>
                    <a:pt x="9754" y="81705"/>
                  </a:cubicBezTo>
                  <a:cubicBezTo>
                    <a:pt x="8674" y="144126"/>
                    <a:pt x="9500" y="206597"/>
                    <a:pt x="9335" y="269043"/>
                  </a:cubicBezTo>
                  <a:cubicBezTo>
                    <a:pt x="9309" y="279139"/>
                    <a:pt x="16091" y="277006"/>
                    <a:pt x="22047" y="277437"/>
                  </a:cubicBezTo>
                  <a:cubicBezTo>
                    <a:pt x="28550" y="277907"/>
                    <a:pt x="31293" y="275875"/>
                    <a:pt x="31166" y="268839"/>
                  </a:cubicBezTo>
                  <a:cubicBezTo>
                    <a:pt x="30810" y="246742"/>
                    <a:pt x="31293" y="224643"/>
                    <a:pt x="30950" y="202533"/>
                  </a:cubicBezTo>
                  <a:cubicBezTo>
                    <a:pt x="30721" y="187991"/>
                    <a:pt x="34315" y="174567"/>
                    <a:pt x="41643" y="162223"/>
                  </a:cubicBezTo>
                  <a:cubicBezTo>
                    <a:pt x="49174" y="149536"/>
                    <a:pt x="58947" y="141224"/>
                    <a:pt x="69817" y="136921"/>
                  </a:cubicBezTo>
                  <a:lnTo>
                    <a:pt x="83475" y="134114"/>
                  </a:lnTo>
                  <a:lnTo>
                    <a:pt x="83475" y="144232"/>
                  </a:lnTo>
                  <a:lnTo>
                    <a:pt x="78245" y="144024"/>
                  </a:lnTo>
                  <a:cubicBezTo>
                    <a:pt x="57340" y="149358"/>
                    <a:pt x="40399" y="173577"/>
                    <a:pt x="40297" y="196335"/>
                  </a:cubicBezTo>
                  <a:cubicBezTo>
                    <a:pt x="40208" y="217405"/>
                    <a:pt x="40411" y="238486"/>
                    <a:pt x="40195" y="259581"/>
                  </a:cubicBezTo>
                  <a:cubicBezTo>
                    <a:pt x="40132" y="265931"/>
                    <a:pt x="39751" y="272497"/>
                    <a:pt x="35712" y="277882"/>
                  </a:cubicBezTo>
                  <a:cubicBezTo>
                    <a:pt x="33007" y="281489"/>
                    <a:pt x="29299" y="283943"/>
                    <a:pt x="25194" y="285122"/>
                  </a:cubicBezTo>
                  <a:cubicBezTo>
                    <a:pt x="21088" y="286302"/>
                    <a:pt x="16586" y="286207"/>
                    <a:pt x="12294" y="284714"/>
                  </a:cubicBezTo>
                  <a:cubicBezTo>
                    <a:pt x="5334" y="282301"/>
                    <a:pt x="165" y="274148"/>
                    <a:pt x="152" y="264991"/>
                  </a:cubicBezTo>
                  <a:cubicBezTo>
                    <a:pt x="76" y="234143"/>
                    <a:pt x="127" y="203295"/>
                    <a:pt x="127" y="172434"/>
                  </a:cubicBezTo>
                  <a:cubicBezTo>
                    <a:pt x="127" y="144163"/>
                    <a:pt x="190" y="115881"/>
                    <a:pt x="102" y="87598"/>
                  </a:cubicBezTo>
                  <a:cubicBezTo>
                    <a:pt x="0" y="52305"/>
                    <a:pt x="14440" y="25190"/>
                    <a:pt x="45618" y="7905"/>
                  </a:cubicBezTo>
                  <a:cubicBezTo>
                    <a:pt x="53169" y="3714"/>
                    <a:pt x="61116" y="1254"/>
                    <a:pt x="69280" y="76"/>
                  </a:cubicBezTo>
                  <a:lnTo>
                    <a:pt x="83475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0E0E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229" name="Shape 78"/>
            <p:cNvSpPr/>
            <p:nvPr/>
          </p:nvSpPr>
          <p:spPr>
            <a:xfrm>
              <a:off x="773987" y="1351540"/>
              <a:ext cx="82197" cy="285432"/>
            </a:xfrm>
            <a:custGeom>
              <a:avLst/>
              <a:gdLst/>
              <a:ahLst/>
              <a:cxnLst/>
              <a:rect l="0" t="0" r="0" b="0"/>
              <a:pathLst>
                <a:path w="82197" h="285432">
                  <a:moveTo>
                    <a:pt x="10772" y="0"/>
                  </a:moveTo>
                  <a:cubicBezTo>
                    <a:pt x="26698" y="1765"/>
                    <a:pt x="40820" y="8166"/>
                    <a:pt x="52821" y="18936"/>
                  </a:cubicBezTo>
                  <a:cubicBezTo>
                    <a:pt x="70309" y="34633"/>
                    <a:pt x="81650" y="53696"/>
                    <a:pt x="81803" y="77571"/>
                  </a:cubicBezTo>
                  <a:cubicBezTo>
                    <a:pt x="82197" y="140475"/>
                    <a:pt x="81955" y="203365"/>
                    <a:pt x="81905" y="266268"/>
                  </a:cubicBezTo>
                  <a:cubicBezTo>
                    <a:pt x="81892" y="277901"/>
                    <a:pt x="75555" y="284848"/>
                    <a:pt x="65153" y="285090"/>
                  </a:cubicBezTo>
                  <a:cubicBezTo>
                    <a:pt x="51158" y="285432"/>
                    <a:pt x="44173" y="279857"/>
                    <a:pt x="43398" y="267183"/>
                  </a:cubicBezTo>
                  <a:cubicBezTo>
                    <a:pt x="42992" y="260528"/>
                    <a:pt x="43309" y="253835"/>
                    <a:pt x="43309" y="247142"/>
                  </a:cubicBezTo>
                  <a:cubicBezTo>
                    <a:pt x="43309" y="226352"/>
                    <a:pt x="40464" y="222580"/>
                    <a:pt x="20335" y="218885"/>
                  </a:cubicBezTo>
                  <a:cubicBezTo>
                    <a:pt x="14213" y="217761"/>
                    <a:pt x="9146" y="215382"/>
                    <a:pt x="4955" y="211960"/>
                  </a:cubicBezTo>
                  <a:lnTo>
                    <a:pt x="0" y="205502"/>
                  </a:lnTo>
                  <a:lnTo>
                    <a:pt x="0" y="181688"/>
                  </a:lnTo>
                  <a:lnTo>
                    <a:pt x="8308" y="177114"/>
                  </a:lnTo>
                  <a:cubicBezTo>
                    <a:pt x="12397" y="176962"/>
                    <a:pt x="16398" y="177393"/>
                    <a:pt x="20500" y="178244"/>
                  </a:cubicBezTo>
                  <a:cubicBezTo>
                    <a:pt x="25961" y="179400"/>
                    <a:pt x="31447" y="178333"/>
                    <a:pt x="34965" y="173368"/>
                  </a:cubicBezTo>
                  <a:cubicBezTo>
                    <a:pt x="38305" y="168681"/>
                    <a:pt x="37581" y="163805"/>
                    <a:pt x="35003" y="158839"/>
                  </a:cubicBezTo>
                  <a:cubicBezTo>
                    <a:pt x="31625" y="152336"/>
                    <a:pt x="25634" y="147606"/>
                    <a:pt x="18454" y="145021"/>
                  </a:cubicBezTo>
                  <a:lnTo>
                    <a:pt x="0" y="144289"/>
                  </a:lnTo>
                  <a:lnTo>
                    <a:pt x="0" y="134171"/>
                  </a:lnTo>
                  <a:lnTo>
                    <a:pt x="3326" y="133488"/>
                  </a:lnTo>
                  <a:cubicBezTo>
                    <a:pt x="9166" y="133296"/>
                    <a:pt x="15137" y="134061"/>
                    <a:pt x="21097" y="135737"/>
                  </a:cubicBezTo>
                  <a:cubicBezTo>
                    <a:pt x="40249" y="141110"/>
                    <a:pt x="51120" y="158140"/>
                    <a:pt x="47907" y="174244"/>
                  </a:cubicBezTo>
                  <a:cubicBezTo>
                    <a:pt x="45367" y="187033"/>
                    <a:pt x="35156" y="194767"/>
                    <a:pt x="25745" y="190170"/>
                  </a:cubicBezTo>
                  <a:cubicBezTo>
                    <a:pt x="20970" y="187846"/>
                    <a:pt x="16461" y="186385"/>
                    <a:pt x="11242" y="185928"/>
                  </a:cubicBezTo>
                  <a:cubicBezTo>
                    <a:pt x="8143" y="185649"/>
                    <a:pt x="4866" y="184175"/>
                    <a:pt x="2707" y="187007"/>
                  </a:cubicBezTo>
                  <a:cubicBezTo>
                    <a:pt x="282" y="190182"/>
                    <a:pt x="1552" y="193802"/>
                    <a:pt x="3114" y="197193"/>
                  </a:cubicBezTo>
                  <a:cubicBezTo>
                    <a:pt x="8727" y="209360"/>
                    <a:pt x="27333" y="216370"/>
                    <a:pt x="40934" y="211417"/>
                  </a:cubicBezTo>
                  <a:cubicBezTo>
                    <a:pt x="49977" y="208128"/>
                    <a:pt x="52542" y="209880"/>
                    <a:pt x="52568" y="219583"/>
                  </a:cubicBezTo>
                  <a:cubicBezTo>
                    <a:pt x="52618" y="236296"/>
                    <a:pt x="52568" y="252997"/>
                    <a:pt x="52606" y="269697"/>
                  </a:cubicBezTo>
                  <a:cubicBezTo>
                    <a:pt x="52606" y="272212"/>
                    <a:pt x="51907" y="275488"/>
                    <a:pt x="54815" y="276530"/>
                  </a:cubicBezTo>
                  <a:cubicBezTo>
                    <a:pt x="59984" y="278384"/>
                    <a:pt x="65699" y="278244"/>
                    <a:pt x="70754" y="276822"/>
                  </a:cubicBezTo>
                  <a:cubicBezTo>
                    <a:pt x="75224" y="275565"/>
                    <a:pt x="74183" y="270510"/>
                    <a:pt x="74183" y="266751"/>
                  </a:cubicBezTo>
                  <a:cubicBezTo>
                    <a:pt x="74221" y="235902"/>
                    <a:pt x="74208" y="205080"/>
                    <a:pt x="74208" y="174231"/>
                  </a:cubicBezTo>
                  <a:cubicBezTo>
                    <a:pt x="74208" y="145199"/>
                    <a:pt x="74056" y="116154"/>
                    <a:pt x="74246" y="87122"/>
                  </a:cubicBezTo>
                  <a:cubicBezTo>
                    <a:pt x="74424" y="61532"/>
                    <a:pt x="65864" y="40106"/>
                    <a:pt x="45367" y="24041"/>
                  </a:cubicBezTo>
                  <a:cubicBezTo>
                    <a:pt x="34140" y="15246"/>
                    <a:pt x="22224" y="10150"/>
                    <a:pt x="9913" y="8541"/>
                  </a:cubicBezTo>
                  <a:lnTo>
                    <a:pt x="0" y="8633"/>
                  </a:lnTo>
                  <a:lnTo>
                    <a:pt x="0" y="58"/>
                  </a:lnTo>
                  <a:lnTo>
                    <a:pt x="10772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0E0E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230" name="Shape 79"/>
            <p:cNvSpPr/>
            <p:nvPr/>
          </p:nvSpPr>
          <p:spPr>
            <a:xfrm>
              <a:off x="1426397" y="1352072"/>
              <a:ext cx="86857" cy="284712"/>
            </a:xfrm>
            <a:custGeom>
              <a:avLst/>
              <a:gdLst/>
              <a:ahLst/>
              <a:cxnLst/>
              <a:rect l="0" t="0" r="0" b="0"/>
              <a:pathLst>
                <a:path w="86857" h="284712">
                  <a:moveTo>
                    <a:pt x="25571" y="352"/>
                  </a:moveTo>
                  <a:cubicBezTo>
                    <a:pt x="31290" y="705"/>
                    <a:pt x="36950" y="3413"/>
                    <a:pt x="41973" y="8474"/>
                  </a:cubicBezTo>
                  <a:cubicBezTo>
                    <a:pt x="54470" y="21022"/>
                    <a:pt x="64033" y="35995"/>
                    <a:pt x="75031" y="49787"/>
                  </a:cubicBezTo>
                  <a:lnTo>
                    <a:pt x="86857" y="65085"/>
                  </a:lnTo>
                  <a:lnTo>
                    <a:pt x="86857" y="79560"/>
                  </a:lnTo>
                  <a:lnTo>
                    <a:pt x="37592" y="16031"/>
                  </a:lnTo>
                  <a:cubicBezTo>
                    <a:pt x="33338" y="10544"/>
                    <a:pt x="23114" y="7433"/>
                    <a:pt x="16459" y="10303"/>
                  </a:cubicBezTo>
                  <a:cubicBezTo>
                    <a:pt x="10046" y="13059"/>
                    <a:pt x="10389" y="19091"/>
                    <a:pt x="10389" y="24857"/>
                  </a:cubicBezTo>
                  <a:cubicBezTo>
                    <a:pt x="10427" y="102759"/>
                    <a:pt x="10427" y="180661"/>
                    <a:pt x="10363" y="258575"/>
                  </a:cubicBezTo>
                  <a:cubicBezTo>
                    <a:pt x="10363" y="262715"/>
                    <a:pt x="10896" y="266703"/>
                    <a:pt x="11811" y="270742"/>
                  </a:cubicBezTo>
                  <a:cubicBezTo>
                    <a:pt x="12763" y="274895"/>
                    <a:pt x="15189" y="276647"/>
                    <a:pt x="19380" y="276927"/>
                  </a:cubicBezTo>
                  <a:cubicBezTo>
                    <a:pt x="28905" y="277524"/>
                    <a:pt x="32004" y="274819"/>
                    <a:pt x="32004" y="265179"/>
                  </a:cubicBezTo>
                  <a:cubicBezTo>
                    <a:pt x="32029" y="202454"/>
                    <a:pt x="32029" y="139716"/>
                    <a:pt x="32029" y="76978"/>
                  </a:cubicBezTo>
                  <a:cubicBezTo>
                    <a:pt x="32029" y="74921"/>
                    <a:pt x="31953" y="72850"/>
                    <a:pt x="32055" y="70806"/>
                  </a:cubicBezTo>
                  <a:cubicBezTo>
                    <a:pt x="32321" y="65637"/>
                    <a:pt x="35928" y="63084"/>
                    <a:pt x="40157" y="61573"/>
                  </a:cubicBezTo>
                  <a:cubicBezTo>
                    <a:pt x="44158" y="60125"/>
                    <a:pt x="46749" y="62640"/>
                    <a:pt x="49136" y="65688"/>
                  </a:cubicBezTo>
                  <a:lnTo>
                    <a:pt x="86857" y="113789"/>
                  </a:lnTo>
                  <a:lnTo>
                    <a:pt x="86857" y="128466"/>
                  </a:lnTo>
                  <a:lnTo>
                    <a:pt x="62979" y="98098"/>
                  </a:lnTo>
                  <a:cubicBezTo>
                    <a:pt x="60604" y="95088"/>
                    <a:pt x="57912" y="92332"/>
                    <a:pt x="55283" y="89526"/>
                  </a:cubicBezTo>
                  <a:cubicBezTo>
                    <a:pt x="52870" y="86947"/>
                    <a:pt x="49479" y="85322"/>
                    <a:pt x="46368" y="86516"/>
                  </a:cubicBezTo>
                  <a:cubicBezTo>
                    <a:pt x="42863" y="87862"/>
                    <a:pt x="41326" y="91621"/>
                    <a:pt x="41326" y="95406"/>
                  </a:cubicBezTo>
                  <a:cubicBezTo>
                    <a:pt x="41326" y="111547"/>
                    <a:pt x="38709" y="127587"/>
                    <a:pt x="40957" y="143856"/>
                  </a:cubicBezTo>
                  <a:cubicBezTo>
                    <a:pt x="42113" y="152200"/>
                    <a:pt x="39992" y="160925"/>
                    <a:pt x="39941" y="169485"/>
                  </a:cubicBezTo>
                  <a:cubicBezTo>
                    <a:pt x="39802" y="189246"/>
                    <a:pt x="40183" y="209020"/>
                    <a:pt x="39967" y="228756"/>
                  </a:cubicBezTo>
                  <a:cubicBezTo>
                    <a:pt x="39814" y="242141"/>
                    <a:pt x="42532" y="255629"/>
                    <a:pt x="39688" y="268926"/>
                  </a:cubicBezTo>
                  <a:cubicBezTo>
                    <a:pt x="37643" y="278527"/>
                    <a:pt x="30734" y="284407"/>
                    <a:pt x="22314" y="284547"/>
                  </a:cubicBezTo>
                  <a:cubicBezTo>
                    <a:pt x="13017" y="284712"/>
                    <a:pt x="6820" y="279441"/>
                    <a:pt x="3569" y="269751"/>
                  </a:cubicBezTo>
                  <a:cubicBezTo>
                    <a:pt x="813" y="261560"/>
                    <a:pt x="1435" y="253533"/>
                    <a:pt x="2299" y="245151"/>
                  </a:cubicBezTo>
                  <a:cubicBezTo>
                    <a:pt x="3213" y="236515"/>
                    <a:pt x="2502" y="227714"/>
                    <a:pt x="2502" y="218964"/>
                  </a:cubicBezTo>
                  <a:cubicBezTo>
                    <a:pt x="2502" y="209706"/>
                    <a:pt x="2642" y="200422"/>
                    <a:pt x="2476" y="191151"/>
                  </a:cubicBezTo>
                  <a:cubicBezTo>
                    <a:pt x="2299" y="181309"/>
                    <a:pt x="1841" y="171453"/>
                    <a:pt x="1499" y="161611"/>
                  </a:cubicBezTo>
                  <a:cubicBezTo>
                    <a:pt x="1168" y="152505"/>
                    <a:pt x="1384" y="143297"/>
                    <a:pt x="1689" y="134306"/>
                  </a:cubicBezTo>
                  <a:cubicBezTo>
                    <a:pt x="2184" y="120501"/>
                    <a:pt x="1588" y="106747"/>
                    <a:pt x="1968" y="93056"/>
                  </a:cubicBezTo>
                  <a:cubicBezTo>
                    <a:pt x="2222" y="83772"/>
                    <a:pt x="851" y="74514"/>
                    <a:pt x="1905" y="65053"/>
                  </a:cubicBezTo>
                  <a:cubicBezTo>
                    <a:pt x="3035" y="54969"/>
                    <a:pt x="3162" y="44403"/>
                    <a:pt x="1765" y="34014"/>
                  </a:cubicBezTo>
                  <a:cubicBezTo>
                    <a:pt x="444" y="24006"/>
                    <a:pt x="0" y="13694"/>
                    <a:pt x="8826" y="6366"/>
                  </a:cubicBezTo>
                  <a:cubicBezTo>
                    <a:pt x="14078" y="2003"/>
                    <a:pt x="19853" y="0"/>
                    <a:pt x="25571" y="352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0E0E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231" name="Shape 80"/>
            <p:cNvSpPr/>
            <p:nvPr/>
          </p:nvSpPr>
          <p:spPr>
            <a:xfrm>
              <a:off x="1513254" y="1352927"/>
              <a:ext cx="85977" cy="285762"/>
            </a:xfrm>
            <a:custGeom>
              <a:avLst/>
              <a:gdLst/>
              <a:ahLst/>
              <a:cxnLst/>
              <a:rect l="0" t="0" r="0" b="0"/>
              <a:pathLst>
                <a:path w="85977" h="285762">
                  <a:moveTo>
                    <a:pt x="62585" y="473"/>
                  </a:moveTo>
                  <a:cubicBezTo>
                    <a:pt x="65705" y="0"/>
                    <a:pt x="69051" y="317"/>
                    <a:pt x="72439" y="1574"/>
                  </a:cubicBezTo>
                  <a:cubicBezTo>
                    <a:pt x="82485" y="5308"/>
                    <a:pt x="85202" y="14909"/>
                    <a:pt x="85456" y="24167"/>
                  </a:cubicBezTo>
                  <a:cubicBezTo>
                    <a:pt x="85863" y="39788"/>
                    <a:pt x="85228" y="55485"/>
                    <a:pt x="85317" y="71094"/>
                  </a:cubicBezTo>
                  <a:cubicBezTo>
                    <a:pt x="85406" y="84797"/>
                    <a:pt x="85406" y="98577"/>
                    <a:pt x="85533" y="112293"/>
                  </a:cubicBezTo>
                  <a:cubicBezTo>
                    <a:pt x="85977" y="161124"/>
                    <a:pt x="85736" y="209968"/>
                    <a:pt x="85672" y="258787"/>
                  </a:cubicBezTo>
                  <a:cubicBezTo>
                    <a:pt x="85672" y="264477"/>
                    <a:pt x="84771" y="270116"/>
                    <a:pt x="81291" y="274827"/>
                  </a:cubicBezTo>
                  <a:cubicBezTo>
                    <a:pt x="75360" y="282879"/>
                    <a:pt x="67549" y="285762"/>
                    <a:pt x="59879" y="283070"/>
                  </a:cubicBezTo>
                  <a:cubicBezTo>
                    <a:pt x="52246" y="280377"/>
                    <a:pt x="45667" y="270535"/>
                    <a:pt x="45591" y="261060"/>
                  </a:cubicBezTo>
                  <a:cubicBezTo>
                    <a:pt x="45464" y="244614"/>
                    <a:pt x="44562" y="228091"/>
                    <a:pt x="45807" y="211734"/>
                  </a:cubicBezTo>
                  <a:cubicBezTo>
                    <a:pt x="47242" y="192633"/>
                    <a:pt x="40079" y="177812"/>
                    <a:pt x="28268" y="163563"/>
                  </a:cubicBezTo>
                  <a:lnTo>
                    <a:pt x="0" y="127611"/>
                  </a:lnTo>
                  <a:lnTo>
                    <a:pt x="0" y="112934"/>
                  </a:lnTo>
                  <a:lnTo>
                    <a:pt x="49503" y="176059"/>
                  </a:lnTo>
                  <a:cubicBezTo>
                    <a:pt x="53287" y="180860"/>
                    <a:pt x="55116" y="185800"/>
                    <a:pt x="55014" y="192163"/>
                  </a:cubicBezTo>
                  <a:cubicBezTo>
                    <a:pt x="54595" y="215302"/>
                    <a:pt x="54837" y="238442"/>
                    <a:pt x="54849" y="261581"/>
                  </a:cubicBezTo>
                  <a:cubicBezTo>
                    <a:pt x="54862" y="272770"/>
                    <a:pt x="57440" y="276110"/>
                    <a:pt x="65975" y="276034"/>
                  </a:cubicBezTo>
                  <a:cubicBezTo>
                    <a:pt x="74649" y="275945"/>
                    <a:pt x="76478" y="273545"/>
                    <a:pt x="76478" y="262178"/>
                  </a:cubicBezTo>
                  <a:cubicBezTo>
                    <a:pt x="76490" y="222313"/>
                    <a:pt x="76490" y="182473"/>
                    <a:pt x="76478" y="142620"/>
                  </a:cubicBezTo>
                  <a:lnTo>
                    <a:pt x="76478" y="108686"/>
                  </a:lnTo>
                  <a:cubicBezTo>
                    <a:pt x="76478" y="79107"/>
                    <a:pt x="76528" y="49542"/>
                    <a:pt x="76452" y="19976"/>
                  </a:cubicBezTo>
                  <a:cubicBezTo>
                    <a:pt x="76439" y="10743"/>
                    <a:pt x="74484" y="8889"/>
                    <a:pt x="65721" y="9004"/>
                  </a:cubicBezTo>
                  <a:cubicBezTo>
                    <a:pt x="57682" y="9118"/>
                    <a:pt x="54862" y="12445"/>
                    <a:pt x="54862" y="22173"/>
                  </a:cubicBezTo>
                  <a:cubicBezTo>
                    <a:pt x="54837" y="60743"/>
                    <a:pt x="54875" y="99313"/>
                    <a:pt x="54811" y="137870"/>
                  </a:cubicBezTo>
                  <a:cubicBezTo>
                    <a:pt x="54799" y="140029"/>
                    <a:pt x="55942" y="143001"/>
                    <a:pt x="53300" y="144144"/>
                  </a:cubicBezTo>
                  <a:cubicBezTo>
                    <a:pt x="49922" y="145605"/>
                    <a:pt x="49185" y="142112"/>
                    <a:pt x="47712" y="140233"/>
                  </a:cubicBezTo>
                  <a:lnTo>
                    <a:pt x="0" y="78705"/>
                  </a:lnTo>
                  <a:lnTo>
                    <a:pt x="0" y="64230"/>
                  </a:lnTo>
                  <a:lnTo>
                    <a:pt x="27100" y="99288"/>
                  </a:lnTo>
                  <a:cubicBezTo>
                    <a:pt x="28649" y="101282"/>
                    <a:pt x="30669" y="103072"/>
                    <a:pt x="32802" y="104431"/>
                  </a:cubicBezTo>
                  <a:cubicBezTo>
                    <a:pt x="38149" y="107847"/>
                    <a:pt x="41768" y="106425"/>
                    <a:pt x="44143" y="100443"/>
                  </a:cubicBezTo>
                  <a:cubicBezTo>
                    <a:pt x="45312" y="97510"/>
                    <a:pt x="45591" y="94513"/>
                    <a:pt x="45578" y="91401"/>
                  </a:cubicBezTo>
                  <a:cubicBezTo>
                    <a:pt x="45515" y="80085"/>
                    <a:pt x="45540" y="68782"/>
                    <a:pt x="45553" y="57467"/>
                  </a:cubicBezTo>
                  <a:cubicBezTo>
                    <a:pt x="45553" y="45656"/>
                    <a:pt x="45324" y="33819"/>
                    <a:pt x="45617" y="22008"/>
                  </a:cubicBezTo>
                  <a:cubicBezTo>
                    <a:pt x="45902" y="10426"/>
                    <a:pt x="53225" y="1894"/>
                    <a:pt x="62585" y="473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0E0E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232" name="Shape 81"/>
            <p:cNvSpPr/>
            <p:nvPr/>
          </p:nvSpPr>
          <p:spPr>
            <a:xfrm>
              <a:off x="1053099" y="1351680"/>
              <a:ext cx="95799" cy="287655"/>
            </a:xfrm>
            <a:custGeom>
              <a:avLst/>
              <a:gdLst/>
              <a:ahLst/>
              <a:cxnLst/>
              <a:rect l="0" t="0" r="0" b="0"/>
              <a:pathLst>
                <a:path w="95799" h="287655">
                  <a:moveTo>
                    <a:pt x="71564" y="0"/>
                  </a:moveTo>
                  <a:lnTo>
                    <a:pt x="95799" y="444"/>
                  </a:lnTo>
                  <a:lnTo>
                    <a:pt x="95799" y="10039"/>
                  </a:lnTo>
                  <a:lnTo>
                    <a:pt x="68504" y="9779"/>
                  </a:lnTo>
                  <a:cubicBezTo>
                    <a:pt x="32728" y="17170"/>
                    <a:pt x="9842" y="47092"/>
                    <a:pt x="9842" y="83490"/>
                  </a:cubicBezTo>
                  <a:lnTo>
                    <a:pt x="9842" y="142075"/>
                  </a:lnTo>
                  <a:cubicBezTo>
                    <a:pt x="9842" y="162116"/>
                    <a:pt x="9957" y="182156"/>
                    <a:pt x="9779" y="202197"/>
                  </a:cubicBezTo>
                  <a:cubicBezTo>
                    <a:pt x="9715" y="208928"/>
                    <a:pt x="10732" y="215494"/>
                    <a:pt x="12281" y="221920"/>
                  </a:cubicBezTo>
                  <a:cubicBezTo>
                    <a:pt x="19691" y="252667"/>
                    <a:pt x="45197" y="273748"/>
                    <a:pt x="74540" y="277041"/>
                  </a:cubicBezTo>
                  <a:lnTo>
                    <a:pt x="95799" y="274966"/>
                  </a:lnTo>
                  <a:lnTo>
                    <a:pt x="95799" y="285650"/>
                  </a:lnTo>
                  <a:lnTo>
                    <a:pt x="88938" y="285115"/>
                  </a:lnTo>
                  <a:cubicBezTo>
                    <a:pt x="73393" y="287655"/>
                    <a:pt x="59093" y="283210"/>
                    <a:pt x="46101" y="276428"/>
                  </a:cubicBezTo>
                  <a:cubicBezTo>
                    <a:pt x="15075" y="260185"/>
                    <a:pt x="851" y="233096"/>
                    <a:pt x="609" y="198577"/>
                  </a:cubicBezTo>
                  <a:cubicBezTo>
                    <a:pt x="356" y="161049"/>
                    <a:pt x="876" y="123507"/>
                    <a:pt x="483" y="85979"/>
                  </a:cubicBezTo>
                  <a:cubicBezTo>
                    <a:pt x="0" y="41669"/>
                    <a:pt x="29261" y="6934"/>
                    <a:pt x="71564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0E0E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233" name="Shape 82"/>
            <p:cNvSpPr/>
            <p:nvPr/>
          </p:nvSpPr>
          <p:spPr>
            <a:xfrm>
              <a:off x="1148899" y="1352124"/>
              <a:ext cx="94954" cy="337630"/>
            </a:xfrm>
            <a:custGeom>
              <a:avLst/>
              <a:gdLst/>
              <a:ahLst/>
              <a:cxnLst/>
              <a:rect l="0" t="0" r="0" b="0"/>
              <a:pathLst>
                <a:path w="94954" h="337630">
                  <a:moveTo>
                    <a:pt x="0" y="0"/>
                  </a:moveTo>
                  <a:lnTo>
                    <a:pt x="3207" y="59"/>
                  </a:lnTo>
                  <a:cubicBezTo>
                    <a:pt x="29602" y="5354"/>
                    <a:pt x="51971" y="24061"/>
                    <a:pt x="62354" y="47511"/>
                  </a:cubicBezTo>
                  <a:cubicBezTo>
                    <a:pt x="68386" y="61176"/>
                    <a:pt x="70634" y="75286"/>
                    <a:pt x="70164" y="90170"/>
                  </a:cubicBezTo>
                  <a:cubicBezTo>
                    <a:pt x="69643" y="106604"/>
                    <a:pt x="70050" y="123063"/>
                    <a:pt x="70050" y="139510"/>
                  </a:cubicBezTo>
                  <a:cubicBezTo>
                    <a:pt x="70050" y="158535"/>
                    <a:pt x="70113" y="177559"/>
                    <a:pt x="70024" y="196584"/>
                  </a:cubicBezTo>
                  <a:cubicBezTo>
                    <a:pt x="69935" y="215659"/>
                    <a:pt x="66087" y="233744"/>
                    <a:pt x="55051" y="249695"/>
                  </a:cubicBezTo>
                  <a:cubicBezTo>
                    <a:pt x="44409" y="265088"/>
                    <a:pt x="55864" y="286093"/>
                    <a:pt x="69529" y="294209"/>
                  </a:cubicBezTo>
                  <a:cubicBezTo>
                    <a:pt x="73720" y="296685"/>
                    <a:pt x="78356" y="298450"/>
                    <a:pt x="82509" y="301016"/>
                  </a:cubicBezTo>
                  <a:cubicBezTo>
                    <a:pt x="92034" y="306909"/>
                    <a:pt x="94954" y="315278"/>
                    <a:pt x="91018" y="324333"/>
                  </a:cubicBezTo>
                  <a:cubicBezTo>
                    <a:pt x="86966" y="333617"/>
                    <a:pt x="77911" y="337630"/>
                    <a:pt x="67269" y="334747"/>
                  </a:cubicBezTo>
                  <a:cubicBezTo>
                    <a:pt x="46783" y="329185"/>
                    <a:pt x="31645" y="316205"/>
                    <a:pt x="21815" y="298158"/>
                  </a:cubicBezTo>
                  <a:cubicBezTo>
                    <a:pt x="18399" y="291866"/>
                    <a:pt x="14287" y="287995"/>
                    <a:pt x="9501" y="285947"/>
                  </a:cubicBezTo>
                  <a:lnTo>
                    <a:pt x="0" y="285206"/>
                  </a:lnTo>
                  <a:lnTo>
                    <a:pt x="0" y="274522"/>
                  </a:lnTo>
                  <a:lnTo>
                    <a:pt x="8836" y="273660"/>
                  </a:lnTo>
                  <a:cubicBezTo>
                    <a:pt x="15605" y="271552"/>
                    <a:pt x="19707" y="273520"/>
                    <a:pt x="22653" y="279375"/>
                  </a:cubicBezTo>
                  <a:cubicBezTo>
                    <a:pt x="23682" y="281420"/>
                    <a:pt x="24508" y="283591"/>
                    <a:pt x="25359" y="285738"/>
                  </a:cubicBezTo>
                  <a:cubicBezTo>
                    <a:pt x="33995" y="307798"/>
                    <a:pt x="49488" y="322073"/>
                    <a:pt x="72704" y="327991"/>
                  </a:cubicBezTo>
                  <a:cubicBezTo>
                    <a:pt x="79067" y="329604"/>
                    <a:pt x="83601" y="328372"/>
                    <a:pt x="85315" y="322009"/>
                  </a:cubicBezTo>
                  <a:cubicBezTo>
                    <a:pt x="87487" y="314046"/>
                    <a:pt x="84630" y="309449"/>
                    <a:pt x="77175" y="307582"/>
                  </a:cubicBezTo>
                  <a:cubicBezTo>
                    <a:pt x="60880" y="303505"/>
                    <a:pt x="50225" y="293434"/>
                    <a:pt x="44916" y="277584"/>
                  </a:cubicBezTo>
                  <a:cubicBezTo>
                    <a:pt x="43773" y="274181"/>
                    <a:pt x="42910" y="270638"/>
                    <a:pt x="41348" y="267437"/>
                  </a:cubicBezTo>
                  <a:cubicBezTo>
                    <a:pt x="38008" y="260554"/>
                    <a:pt x="40459" y="255258"/>
                    <a:pt x="45031" y="250063"/>
                  </a:cubicBezTo>
                  <a:cubicBezTo>
                    <a:pt x="52092" y="242037"/>
                    <a:pt x="56829" y="232715"/>
                    <a:pt x="59306" y="222301"/>
                  </a:cubicBezTo>
                  <a:cubicBezTo>
                    <a:pt x="61223" y="214326"/>
                    <a:pt x="62506" y="206299"/>
                    <a:pt x="62328" y="198032"/>
                  </a:cubicBezTo>
                  <a:cubicBezTo>
                    <a:pt x="61376" y="155957"/>
                    <a:pt x="64564" y="113805"/>
                    <a:pt x="60703" y="71806"/>
                  </a:cubicBezTo>
                  <a:cubicBezTo>
                    <a:pt x="58045" y="42926"/>
                    <a:pt x="35921" y="16847"/>
                    <a:pt x="5490" y="9647"/>
                  </a:cubicBezTo>
                  <a:lnTo>
                    <a:pt x="0" y="9595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0E0E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234" name="Shape 83"/>
            <p:cNvSpPr/>
            <p:nvPr/>
          </p:nvSpPr>
          <p:spPr>
            <a:xfrm>
              <a:off x="1273611" y="1483373"/>
              <a:ext cx="52546" cy="124040"/>
            </a:xfrm>
            <a:custGeom>
              <a:avLst/>
              <a:gdLst/>
              <a:ahLst/>
              <a:cxnLst/>
              <a:rect l="0" t="0" r="0" b="0"/>
              <a:pathLst>
                <a:path w="52546" h="124040">
                  <a:moveTo>
                    <a:pt x="39796" y="870"/>
                  </a:moveTo>
                  <a:cubicBezTo>
                    <a:pt x="43409" y="1740"/>
                    <a:pt x="46742" y="3620"/>
                    <a:pt x="49593" y="6801"/>
                  </a:cubicBezTo>
                  <a:lnTo>
                    <a:pt x="52546" y="14103"/>
                  </a:lnTo>
                  <a:lnTo>
                    <a:pt x="52546" y="16496"/>
                  </a:lnTo>
                  <a:lnTo>
                    <a:pt x="49848" y="24289"/>
                  </a:lnTo>
                  <a:cubicBezTo>
                    <a:pt x="48457" y="26683"/>
                    <a:pt x="47803" y="29556"/>
                    <a:pt x="48249" y="32268"/>
                  </a:cubicBezTo>
                  <a:lnTo>
                    <a:pt x="52546" y="38287"/>
                  </a:lnTo>
                  <a:lnTo>
                    <a:pt x="52546" y="46694"/>
                  </a:lnTo>
                  <a:lnTo>
                    <a:pt x="51880" y="46641"/>
                  </a:lnTo>
                  <a:cubicBezTo>
                    <a:pt x="43713" y="43288"/>
                    <a:pt x="40729" y="36582"/>
                    <a:pt x="39624" y="28581"/>
                  </a:cubicBezTo>
                  <a:cubicBezTo>
                    <a:pt x="39370" y="26816"/>
                    <a:pt x="39548" y="24987"/>
                    <a:pt x="39573" y="23197"/>
                  </a:cubicBezTo>
                  <a:cubicBezTo>
                    <a:pt x="39662" y="18548"/>
                    <a:pt x="38633" y="14523"/>
                    <a:pt x="33909" y="12376"/>
                  </a:cubicBezTo>
                  <a:cubicBezTo>
                    <a:pt x="28943" y="10116"/>
                    <a:pt x="24854" y="12287"/>
                    <a:pt x="21158" y="15145"/>
                  </a:cubicBezTo>
                  <a:cubicBezTo>
                    <a:pt x="10973" y="22981"/>
                    <a:pt x="8636" y="34652"/>
                    <a:pt x="9081" y="46120"/>
                  </a:cubicBezTo>
                  <a:cubicBezTo>
                    <a:pt x="9462" y="56191"/>
                    <a:pt x="8598" y="66237"/>
                    <a:pt x="9843" y="76435"/>
                  </a:cubicBezTo>
                  <a:cubicBezTo>
                    <a:pt x="11875" y="92970"/>
                    <a:pt x="20142" y="104578"/>
                    <a:pt x="34481" y="110928"/>
                  </a:cubicBezTo>
                  <a:lnTo>
                    <a:pt x="52546" y="113891"/>
                  </a:lnTo>
                  <a:lnTo>
                    <a:pt x="52546" y="124040"/>
                  </a:lnTo>
                  <a:lnTo>
                    <a:pt x="39218" y="123108"/>
                  </a:lnTo>
                  <a:cubicBezTo>
                    <a:pt x="17348" y="118078"/>
                    <a:pt x="0" y="96704"/>
                    <a:pt x="838" y="74467"/>
                  </a:cubicBezTo>
                  <a:cubicBezTo>
                    <a:pt x="1334" y="61373"/>
                    <a:pt x="838" y="48254"/>
                    <a:pt x="953" y="35135"/>
                  </a:cubicBezTo>
                  <a:cubicBezTo>
                    <a:pt x="1105" y="19602"/>
                    <a:pt x="13335" y="4223"/>
                    <a:pt x="28321" y="997"/>
                  </a:cubicBezTo>
                  <a:cubicBezTo>
                    <a:pt x="32290" y="140"/>
                    <a:pt x="36182" y="0"/>
                    <a:pt x="39796" y="87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1E1E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235" name="Shape 84"/>
            <p:cNvSpPr/>
            <p:nvPr/>
          </p:nvSpPr>
          <p:spPr>
            <a:xfrm>
              <a:off x="1274487" y="1380550"/>
              <a:ext cx="51670" cy="88766"/>
            </a:xfrm>
            <a:custGeom>
              <a:avLst/>
              <a:gdLst/>
              <a:ahLst/>
              <a:cxnLst/>
              <a:rect l="0" t="0" r="0" b="0"/>
              <a:pathLst>
                <a:path w="51670" h="88766">
                  <a:moveTo>
                    <a:pt x="51670" y="0"/>
                  </a:moveTo>
                  <a:lnTo>
                    <a:pt x="51670" y="9204"/>
                  </a:lnTo>
                  <a:lnTo>
                    <a:pt x="31255" y="9217"/>
                  </a:lnTo>
                  <a:cubicBezTo>
                    <a:pt x="13437" y="9217"/>
                    <a:pt x="7595" y="14830"/>
                    <a:pt x="7874" y="32585"/>
                  </a:cubicBezTo>
                  <a:cubicBezTo>
                    <a:pt x="8039" y="42542"/>
                    <a:pt x="7023" y="52473"/>
                    <a:pt x="9017" y="62493"/>
                  </a:cubicBezTo>
                  <a:cubicBezTo>
                    <a:pt x="10579" y="70393"/>
                    <a:pt x="15837" y="74812"/>
                    <a:pt x="26111" y="73225"/>
                  </a:cubicBezTo>
                  <a:cubicBezTo>
                    <a:pt x="30540" y="72536"/>
                    <a:pt x="35932" y="72912"/>
                    <a:pt x="41587" y="74266"/>
                  </a:cubicBezTo>
                  <a:lnTo>
                    <a:pt x="51670" y="78352"/>
                  </a:lnTo>
                  <a:lnTo>
                    <a:pt x="51670" y="88766"/>
                  </a:lnTo>
                  <a:lnTo>
                    <a:pt x="46265" y="84882"/>
                  </a:lnTo>
                  <a:cubicBezTo>
                    <a:pt x="37148" y="82090"/>
                    <a:pt x="26829" y="81963"/>
                    <a:pt x="16980" y="85011"/>
                  </a:cubicBezTo>
                  <a:cubicBezTo>
                    <a:pt x="5524" y="88566"/>
                    <a:pt x="76" y="84731"/>
                    <a:pt x="51" y="72958"/>
                  </a:cubicBezTo>
                  <a:cubicBezTo>
                    <a:pt x="0" y="53667"/>
                    <a:pt x="38" y="34388"/>
                    <a:pt x="38" y="15097"/>
                  </a:cubicBezTo>
                  <a:cubicBezTo>
                    <a:pt x="51" y="3858"/>
                    <a:pt x="3886" y="22"/>
                    <a:pt x="15316" y="9"/>
                  </a:cubicBezTo>
                  <a:lnTo>
                    <a:pt x="5167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1E1E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236" name="Shape 85"/>
            <p:cNvSpPr/>
            <p:nvPr/>
          </p:nvSpPr>
          <p:spPr>
            <a:xfrm>
              <a:off x="1241429" y="1349305"/>
              <a:ext cx="84728" cy="288339"/>
            </a:xfrm>
            <a:custGeom>
              <a:avLst/>
              <a:gdLst/>
              <a:ahLst/>
              <a:cxnLst/>
              <a:rect l="0" t="0" r="0" b="0"/>
              <a:pathLst>
                <a:path w="84728" h="288339">
                  <a:moveTo>
                    <a:pt x="79723" y="159"/>
                  </a:moveTo>
                  <a:lnTo>
                    <a:pt x="84728" y="188"/>
                  </a:lnTo>
                  <a:lnTo>
                    <a:pt x="84728" y="11100"/>
                  </a:lnTo>
                  <a:lnTo>
                    <a:pt x="83922" y="11100"/>
                  </a:lnTo>
                  <a:cubicBezTo>
                    <a:pt x="64872" y="11100"/>
                    <a:pt x="45822" y="11100"/>
                    <a:pt x="26772" y="11100"/>
                  </a:cubicBezTo>
                  <a:cubicBezTo>
                    <a:pt x="13437" y="11100"/>
                    <a:pt x="11493" y="12992"/>
                    <a:pt x="11493" y="26098"/>
                  </a:cubicBezTo>
                  <a:lnTo>
                    <a:pt x="11493" y="206591"/>
                  </a:lnTo>
                  <a:cubicBezTo>
                    <a:pt x="11493" y="211214"/>
                    <a:pt x="11900" y="215722"/>
                    <a:pt x="12789" y="220320"/>
                  </a:cubicBezTo>
                  <a:cubicBezTo>
                    <a:pt x="19444" y="254927"/>
                    <a:pt x="48590" y="278740"/>
                    <a:pt x="83236" y="279870"/>
                  </a:cubicBezTo>
                  <a:lnTo>
                    <a:pt x="84728" y="279635"/>
                  </a:lnTo>
                  <a:lnTo>
                    <a:pt x="84728" y="288339"/>
                  </a:lnTo>
                  <a:lnTo>
                    <a:pt x="62784" y="285731"/>
                  </a:lnTo>
                  <a:cubicBezTo>
                    <a:pt x="40072" y="279809"/>
                    <a:pt x="19958" y="264303"/>
                    <a:pt x="8623" y="237909"/>
                  </a:cubicBezTo>
                  <a:cubicBezTo>
                    <a:pt x="3823" y="226708"/>
                    <a:pt x="0" y="214935"/>
                    <a:pt x="584" y="202654"/>
                  </a:cubicBezTo>
                  <a:cubicBezTo>
                    <a:pt x="394" y="198425"/>
                    <a:pt x="521" y="194539"/>
                    <a:pt x="686" y="190119"/>
                  </a:cubicBezTo>
                  <a:lnTo>
                    <a:pt x="686" y="106807"/>
                  </a:lnTo>
                  <a:lnTo>
                    <a:pt x="686" y="100635"/>
                  </a:lnTo>
                  <a:lnTo>
                    <a:pt x="686" y="34290"/>
                  </a:lnTo>
                  <a:cubicBezTo>
                    <a:pt x="686" y="29451"/>
                    <a:pt x="432" y="29197"/>
                    <a:pt x="686" y="25552"/>
                  </a:cubicBezTo>
                  <a:cubicBezTo>
                    <a:pt x="1029" y="11620"/>
                    <a:pt x="10427" y="3111"/>
                    <a:pt x="24257" y="1854"/>
                  </a:cubicBezTo>
                  <a:cubicBezTo>
                    <a:pt x="42729" y="178"/>
                    <a:pt x="61224" y="0"/>
                    <a:pt x="79723" y="159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1E1E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237" name="Shape 86"/>
            <p:cNvSpPr/>
            <p:nvPr/>
          </p:nvSpPr>
          <p:spPr>
            <a:xfrm>
              <a:off x="1326157" y="1548276"/>
              <a:ext cx="82011" cy="89535"/>
            </a:xfrm>
            <a:custGeom>
              <a:avLst/>
              <a:gdLst/>
              <a:ahLst/>
              <a:cxnLst/>
              <a:rect l="0" t="0" r="0" b="0"/>
              <a:pathLst>
                <a:path w="82011" h="89535">
                  <a:moveTo>
                    <a:pt x="61957" y="343"/>
                  </a:moveTo>
                  <a:cubicBezTo>
                    <a:pt x="73705" y="648"/>
                    <a:pt x="82011" y="10820"/>
                    <a:pt x="80423" y="22454"/>
                  </a:cubicBezTo>
                  <a:cubicBezTo>
                    <a:pt x="77756" y="42189"/>
                    <a:pt x="66986" y="56947"/>
                    <a:pt x="52699" y="69786"/>
                  </a:cubicBezTo>
                  <a:cubicBezTo>
                    <a:pt x="38107" y="82906"/>
                    <a:pt x="20339" y="89281"/>
                    <a:pt x="1404" y="89535"/>
                  </a:cubicBezTo>
                  <a:lnTo>
                    <a:pt x="0" y="89368"/>
                  </a:lnTo>
                  <a:lnTo>
                    <a:pt x="0" y="80665"/>
                  </a:lnTo>
                  <a:lnTo>
                    <a:pt x="24753" y="76779"/>
                  </a:lnTo>
                  <a:cubicBezTo>
                    <a:pt x="49410" y="67997"/>
                    <a:pt x="68355" y="46295"/>
                    <a:pt x="73070" y="21234"/>
                  </a:cubicBezTo>
                  <a:cubicBezTo>
                    <a:pt x="74111" y="15710"/>
                    <a:pt x="70072" y="9284"/>
                    <a:pt x="64878" y="8204"/>
                  </a:cubicBezTo>
                  <a:cubicBezTo>
                    <a:pt x="58643" y="6896"/>
                    <a:pt x="53067" y="10566"/>
                    <a:pt x="52051" y="17158"/>
                  </a:cubicBezTo>
                  <a:cubicBezTo>
                    <a:pt x="51442" y="21031"/>
                    <a:pt x="50388" y="24663"/>
                    <a:pt x="48800" y="28169"/>
                  </a:cubicBezTo>
                  <a:cubicBezTo>
                    <a:pt x="40399" y="46666"/>
                    <a:pt x="24583" y="57748"/>
                    <a:pt x="6002" y="59556"/>
                  </a:cubicBezTo>
                  <a:lnTo>
                    <a:pt x="0" y="59137"/>
                  </a:lnTo>
                  <a:lnTo>
                    <a:pt x="0" y="48988"/>
                  </a:lnTo>
                  <a:lnTo>
                    <a:pt x="5366" y="49868"/>
                  </a:lnTo>
                  <a:cubicBezTo>
                    <a:pt x="13008" y="48873"/>
                    <a:pt x="20397" y="45536"/>
                    <a:pt x="27274" y="39662"/>
                  </a:cubicBezTo>
                  <a:cubicBezTo>
                    <a:pt x="34068" y="33858"/>
                    <a:pt x="38500" y="26670"/>
                    <a:pt x="41726" y="18263"/>
                  </a:cubicBezTo>
                  <a:cubicBezTo>
                    <a:pt x="45206" y="9131"/>
                    <a:pt x="49422" y="0"/>
                    <a:pt x="61957" y="343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1E1E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238" name="Shape 87"/>
            <p:cNvSpPr/>
            <p:nvPr/>
          </p:nvSpPr>
          <p:spPr>
            <a:xfrm>
              <a:off x="1326157" y="1497475"/>
              <a:ext cx="446" cy="2393"/>
            </a:xfrm>
            <a:custGeom>
              <a:avLst/>
              <a:gdLst/>
              <a:ahLst/>
              <a:cxnLst/>
              <a:rect l="0" t="0" r="0" b="0"/>
              <a:pathLst>
                <a:path w="446" h="2393">
                  <a:moveTo>
                    <a:pt x="0" y="0"/>
                  </a:moveTo>
                  <a:lnTo>
                    <a:pt x="446" y="1104"/>
                  </a:lnTo>
                  <a:lnTo>
                    <a:pt x="0" y="2393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1E1E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239" name="Shape 88"/>
            <p:cNvSpPr/>
            <p:nvPr/>
          </p:nvSpPr>
          <p:spPr>
            <a:xfrm>
              <a:off x="1326157" y="1458902"/>
              <a:ext cx="30842" cy="72008"/>
            </a:xfrm>
            <a:custGeom>
              <a:avLst/>
              <a:gdLst/>
              <a:ahLst/>
              <a:cxnLst/>
              <a:rect l="0" t="0" r="0" b="0"/>
              <a:pathLst>
                <a:path w="30842" h="72008">
                  <a:moveTo>
                    <a:pt x="0" y="0"/>
                  </a:moveTo>
                  <a:lnTo>
                    <a:pt x="6966" y="2823"/>
                  </a:lnTo>
                  <a:cubicBezTo>
                    <a:pt x="17923" y="9268"/>
                    <a:pt x="27128" y="19276"/>
                    <a:pt x="28975" y="32147"/>
                  </a:cubicBezTo>
                  <a:cubicBezTo>
                    <a:pt x="30842" y="45063"/>
                    <a:pt x="28213" y="55807"/>
                    <a:pt x="19857" y="65485"/>
                  </a:cubicBezTo>
                  <a:cubicBezTo>
                    <a:pt x="17057" y="68717"/>
                    <a:pt x="14021" y="70981"/>
                    <a:pt x="10638" y="72008"/>
                  </a:cubicBezTo>
                  <a:lnTo>
                    <a:pt x="0" y="71164"/>
                  </a:lnTo>
                  <a:lnTo>
                    <a:pt x="0" y="62757"/>
                  </a:lnTo>
                  <a:lnTo>
                    <a:pt x="705" y="63745"/>
                  </a:lnTo>
                  <a:cubicBezTo>
                    <a:pt x="5874" y="66755"/>
                    <a:pt x="11068" y="65955"/>
                    <a:pt x="15082" y="60938"/>
                  </a:cubicBezTo>
                  <a:cubicBezTo>
                    <a:pt x="22549" y="51578"/>
                    <a:pt x="23349" y="32477"/>
                    <a:pt x="16669" y="22394"/>
                  </a:cubicBezTo>
                  <a:lnTo>
                    <a:pt x="0" y="10414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1E1E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240" name="Shape 89"/>
            <p:cNvSpPr/>
            <p:nvPr/>
          </p:nvSpPr>
          <p:spPr>
            <a:xfrm>
              <a:off x="1326157" y="1349493"/>
              <a:ext cx="80741" cy="40261"/>
            </a:xfrm>
            <a:custGeom>
              <a:avLst/>
              <a:gdLst/>
              <a:ahLst/>
              <a:cxnLst/>
              <a:rect l="0" t="0" r="0" b="0"/>
              <a:pathLst>
                <a:path w="80741" h="40261">
                  <a:moveTo>
                    <a:pt x="0" y="0"/>
                  </a:moveTo>
                  <a:lnTo>
                    <a:pt x="50489" y="295"/>
                  </a:lnTo>
                  <a:cubicBezTo>
                    <a:pt x="55531" y="193"/>
                    <a:pt x="60751" y="1133"/>
                    <a:pt x="65589" y="2568"/>
                  </a:cubicBezTo>
                  <a:cubicBezTo>
                    <a:pt x="74657" y="5273"/>
                    <a:pt x="80741" y="14315"/>
                    <a:pt x="79623" y="22316"/>
                  </a:cubicBezTo>
                  <a:cubicBezTo>
                    <a:pt x="78239" y="32235"/>
                    <a:pt x="68371" y="40173"/>
                    <a:pt x="56776" y="40223"/>
                  </a:cubicBezTo>
                  <a:lnTo>
                    <a:pt x="0" y="40261"/>
                  </a:lnTo>
                  <a:lnTo>
                    <a:pt x="0" y="31057"/>
                  </a:lnTo>
                  <a:lnTo>
                    <a:pt x="60192" y="31041"/>
                  </a:lnTo>
                  <a:cubicBezTo>
                    <a:pt x="68371" y="31041"/>
                    <a:pt x="71876" y="28120"/>
                    <a:pt x="72028" y="21377"/>
                  </a:cubicBezTo>
                  <a:cubicBezTo>
                    <a:pt x="72193" y="14036"/>
                    <a:pt x="68777" y="10937"/>
                    <a:pt x="60205" y="10925"/>
                  </a:cubicBezTo>
                  <a:lnTo>
                    <a:pt x="0" y="10912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1E1E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241" name="Shape 90"/>
            <p:cNvSpPr/>
            <p:nvPr/>
          </p:nvSpPr>
          <p:spPr>
            <a:xfrm>
              <a:off x="535945" y="1359936"/>
              <a:ext cx="286195" cy="366684"/>
            </a:xfrm>
            <a:custGeom>
              <a:avLst/>
              <a:gdLst/>
              <a:ahLst/>
              <a:cxnLst/>
              <a:rect l="0" t="0" r="0" b="0"/>
              <a:pathLst>
                <a:path w="286195" h="366684">
                  <a:moveTo>
                    <a:pt x="59042" y="356"/>
                  </a:moveTo>
                  <a:cubicBezTo>
                    <a:pt x="72669" y="813"/>
                    <a:pt x="86322" y="419"/>
                    <a:pt x="99974" y="483"/>
                  </a:cubicBezTo>
                  <a:cubicBezTo>
                    <a:pt x="108699" y="521"/>
                    <a:pt x="111430" y="3239"/>
                    <a:pt x="111430" y="12027"/>
                  </a:cubicBezTo>
                  <a:cubicBezTo>
                    <a:pt x="111468" y="54178"/>
                    <a:pt x="111455" y="96342"/>
                    <a:pt x="111455" y="138506"/>
                  </a:cubicBezTo>
                  <a:cubicBezTo>
                    <a:pt x="111442" y="180670"/>
                    <a:pt x="111531" y="222822"/>
                    <a:pt x="111354" y="264973"/>
                  </a:cubicBezTo>
                  <a:cubicBezTo>
                    <a:pt x="111328" y="270548"/>
                    <a:pt x="112979" y="274587"/>
                    <a:pt x="118008" y="276809"/>
                  </a:cubicBezTo>
                  <a:cubicBezTo>
                    <a:pt x="144653" y="288620"/>
                    <a:pt x="165760" y="308483"/>
                    <a:pt x="188824" y="325488"/>
                  </a:cubicBezTo>
                  <a:cubicBezTo>
                    <a:pt x="203340" y="336207"/>
                    <a:pt x="218770" y="344691"/>
                    <a:pt x="237350" y="344386"/>
                  </a:cubicBezTo>
                  <a:cubicBezTo>
                    <a:pt x="247688" y="344234"/>
                    <a:pt x="256134" y="339509"/>
                    <a:pt x="260972" y="329768"/>
                  </a:cubicBezTo>
                  <a:cubicBezTo>
                    <a:pt x="265443" y="320802"/>
                    <a:pt x="263792" y="313512"/>
                    <a:pt x="255397" y="307848"/>
                  </a:cubicBezTo>
                  <a:cubicBezTo>
                    <a:pt x="250927" y="304838"/>
                    <a:pt x="248006" y="301574"/>
                    <a:pt x="249034" y="295897"/>
                  </a:cubicBezTo>
                  <a:cubicBezTo>
                    <a:pt x="250254" y="289281"/>
                    <a:pt x="255981" y="286144"/>
                    <a:pt x="262268" y="288773"/>
                  </a:cubicBezTo>
                  <a:cubicBezTo>
                    <a:pt x="274930" y="294031"/>
                    <a:pt x="282626" y="303416"/>
                    <a:pt x="284328" y="316992"/>
                  </a:cubicBezTo>
                  <a:cubicBezTo>
                    <a:pt x="286195" y="331838"/>
                    <a:pt x="281381" y="344462"/>
                    <a:pt x="269316" y="353632"/>
                  </a:cubicBezTo>
                  <a:cubicBezTo>
                    <a:pt x="257010" y="362972"/>
                    <a:pt x="244215" y="366684"/>
                    <a:pt x="230983" y="366098"/>
                  </a:cubicBezTo>
                  <a:cubicBezTo>
                    <a:pt x="217751" y="365512"/>
                    <a:pt x="204083" y="360629"/>
                    <a:pt x="190030" y="352781"/>
                  </a:cubicBezTo>
                  <a:cubicBezTo>
                    <a:pt x="171361" y="342329"/>
                    <a:pt x="155397" y="328117"/>
                    <a:pt x="138608" y="315138"/>
                  </a:cubicBezTo>
                  <a:cubicBezTo>
                    <a:pt x="119939" y="300698"/>
                    <a:pt x="99466" y="290957"/>
                    <a:pt x="76098" y="287681"/>
                  </a:cubicBezTo>
                  <a:cubicBezTo>
                    <a:pt x="69075" y="286677"/>
                    <a:pt x="66142" y="283058"/>
                    <a:pt x="66637" y="276327"/>
                  </a:cubicBezTo>
                  <a:cubicBezTo>
                    <a:pt x="67132" y="269545"/>
                    <a:pt x="71311" y="267373"/>
                    <a:pt x="77648" y="267386"/>
                  </a:cubicBezTo>
                  <a:cubicBezTo>
                    <a:pt x="87465" y="267386"/>
                    <a:pt x="89840" y="264859"/>
                    <a:pt x="89840" y="255016"/>
                  </a:cubicBezTo>
                  <a:cubicBezTo>
                    <a:pt x="89852" y="181242"/>
                    <a:pt x="89852" y="107467"/>
                    <a:pt x="89840" y="33681"/>
                  </a:cubicBezTo>
                  <a:cubicBezTo>
                    <a:pt x="89840" y="23394"/>
                    <a:pt x="87058" y="20625"/>
                    <a:pt x="76492" y="20638"/>
                  </a:cubicBezTo>
                  <a:cubicBezTo>
                    <a:pt x="67526" y="20650"/>
                    <a:pt x="58572" y="20231"/>
                    <a:pt x="49644" y="22073"/>
                  </a:cubicBezTo>
                  <a:cubicBezTo>
                    <a:pt x="35725" y="24930"/>
                    <a:pt x="25514" y="37008"/>
                    <a:pt x="26480" y="50191"/>
                  </a:cubicBezTo>
                  <a:cubicBezTo>
                    <a:pt x="27102" y="58953"/>
                    <a:pt x="33096" y="63564"/>
                    <a:pt x="41605" y="61481"/>
                  </a:cubicBezTo>
                  <a:cubicBezTo>
                    <a:pt x="44437" y="60782"/>
                    <a:pt x="47244" y="60376"/>
                    <a:pt x="49987" y="60858"/>
                  </a:cubicBezTo>
                  <a:cubicBezTo>
                    <a:pt x="54381" y="61633"/>
                    <a:pt x="57442" y="64757"/>
                    <a:pt x="58547" y="68796"/>
                  </a:cubicBezTo>
                  <a:cubicBezTo>
                    <a:pt x="59576" y="72542"/>
                    <a:pt x="57303" y="75489"/>
                    <a:pt x="54089" y="77826"/>
                  </a:cubicBezTo>
                  <a:cubicBezTo>
                    <a:pt x="38481" y="89129"/>
                    <a:pt x="15189" y="82106"/>
                    <a:pt x="8115" y="63843"/>
                  </a:cubicBezTo>
                  <a:cubicBezTo>
                    <a:pt x="0" y="42837"/>
                    <a:pt x="9373" y="19482"/>
                    <a:pt x="30404" y="7747"/>
                  </a:cubicBezTo>
                  <a:cubicBezTo>
                    <a:pt x="39357" y="2756"/>
                    <a:pt x="48641" y="0"/>
                    <a:pt x="59042" y="356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2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242" name="Shape 91"/>
            <p:cNvSpPr/>
            <p:nvPr/>
          </p:nvSpPr>
          <p:spPr>
            <a:xfrm>
              <a:off x="885152" y="1360065"/>
              <a:ext cx="146596" cy="272507"/>
            </a:xfrm>
            <a:custGeom>
              <a:avLst/>
              <a:gdLst/>
              <a:ahLst/>
              <a:cxnLst/>
              <a:rect l="0" t="0" r="0" b="0"/>
              <a:pathLst>
                <a:path w="146596" h="272507">
                  <a:moveTo>
                    <a:pt x="141089" y="200"/>
                  </a:moveTo>
                  <a:cubicBezTo>
                    <a:pt x="142846" y="400"/>
                    <a:pt x="144316" y="1184"/>
                    <a:pt x="144856" y="3521"/>
                  </a:cubicBezTo>
                  <a:cubicBezTo>
                    <a:pt x="145974" y="8411"/>
                    <a:pt x="146596" y="13872"/>
                    <a:pt x="144221" y="18609"/>
                  </a:cubicBezTo>
                  <a:cubicBezTo>
                    <a:pt x="142735" y="21505"/>
                    <a:pt x="139129" y="20450"/>
                    <a:pt x="136385" y="20463"/>
                  </a:cubicBezTo>
                  <a:cubicBezTo>
                    <a:pt x="102667" y="20501"/>
                    <a:pt x="68948" y="20476"/>
                    <a:pt x="35230" y="20488"/>
                  </a:cubicBezTo>
                  <a:cubicBezTo>
                    <a:pt x="22555" y="20488"/>
                    <a:pt x="21717" y="21352"/>
                    <a:pt x="21717" y="34052"/>
                  </a:cubicBezTo>
                  <a:cubicBezTo>
                    <a:pt x="21717" y="55401"/>
                    <a:pt x="21704" y="76737"/>
                    <a:pt x="21717" y="98073"/>
                  </a:cubicBezTo>
                  <a:cubicBezTo>
                    <a:pt x="21717" y="110277"/>
                    <a:pt x="24384" y="112030"/>
                    <a:pt x="35268" y="106988"/>
                  </a:cubicBezTo>
                  <a:cubicBezTo>
                    <a:pt x="56210" y="97298"/>
                    <a:pt x="84049" y="106556"/>
                    <a:pt x="92570" y="126584"/>
                  </a:cubicBezTo>
                  <a:cubicBezTo>
                    <a:pt x="97574" y="138332"/>
                    <a:pt x="94501" y="160912"/>
                    <a:pt x="79794" y="165853"/>
                  </a:cubicBezTo>
                  <a:cubicBezTo>
                    <a:pt x="73685" y="167910"/>
                    <a:pt x="69799" y="166170"/>
                    <a:pt x="69761" y="159884"/>
                  </a:cubicBezTo>
                  <a:cubicBezTo>
                    <a:pt x="69736" y="153978"/>
                    <a:pt x="68047" y="147882"/>
                    <a:pt x="72923" y="142307"/>
                  </a:cubicBezTo>
                  <a:cubicBezTo>
                    <a:pt x="75984" y="138814"/>
                    <a:pt x="72885" y="134509"/>
                    <a:pt x="70218" y="131372"/>
                  </a:cubicBezTo>
                  <a:cubicBezTo>
                    <a:pt x="61646" y="121301"/>
                    <a:pt x="46558" y="120895"/>
                    <a:pt x="35839" y="130724"/>
                  </a:cubicBezTo>
                  <a:cubicBezTo>
                    <a:pt x="26810" y="138992"/>
                    <a:pt x="21476" y="148962"/>
                    <a:pt x="21603" y="161839"/>
                  </a:cubicBezTo>
                  <a:cubicBezTo>
                    <a:pt x="21958" y="193462"/>
                    <a:pt x="21742" y="225085"/>
                    <a:pt x="21717" y="256696"/>
                  </a:cubicBezTo>
                  <a:cubicBezTo>
                    <a:pt x="21704" y="267986"/>
                    <a:pt x="15151" y="272507"/>
                    <a:pt x="4585" y="268519"/>
                  </a:cubicBezTo>
                  <a:cubicBezTo>
                    <a:pt x="0" y="266792"/>
                    <a:pt x="76" y="262881"/>
                    <a:pt x="89" y="258893"/>
                  </a:cubicBezTo>
                  <a:cubicBezTo>
                    <a:pt x="127" y="217516"/>
                    <a:pt x="102" y="176114"/>
                    <a:pt x="102" y="134725"/>
                  </a:cubicBezTo>
                  <a:cubicBezTo>
                    <a:pt x="102" y="93590"/>
                    <a:pt x="102" y="52454"/>
                    <a:pt x="114" y="11319"/>
                  </a:cubicBezTo>
                  <a:cubicBezTo>
                    <a:pt x="114" y="1375"/>
                    <a:pt x="1168" y="346"/>
                    <a:pt x="11265" y="334"/>
                  </a:cubicBezTo>
                  <a:cubicBezTo>
                    <a:pt x="52718" y="321"/>
                    <a:pt x="94145" y="308"/>
                    <a:pt x="135598" y="384"/>
                  </a:cubicBezTo>
                  <a:cubicBezTo>
                    <a:pt x="137287" y="384"/>
                    <a:pt x="139332" y="0"/>
                    <a:pt x="141089" y="20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2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243" name="Shape 92"/>
            <p:cNvSpPr/>
            <p:nvPr/>
          </p:nvSpPr>
          <p:spPr>
            <a:xfrm>
              <a:off x="699177" y="1360171"/>
              <a:ext cx="74963" cy="270556"/>
            </a:xfrm>
            <a:custGeom>
              <a:avLst/>
              <a:gdLst/>
              <a:ahLst/>
              <a:cxnLst/>
              <a:rect l="0" t="0" r="0" b="0"/>
              <a:pathLst>
                <a:path w="74963" h="270556">
                  <a:moveTo>
                    <a:pt x="74963" y="0"/>
                  </a:moveTo>
                  <a:lnTo>
                    <a:pt x="74963" y="21929"/>
                  </a:lnTo>
                  <a:lnTo>
                    <a:pt x="66510" y="21611"/>
                  </a:lnTo>
                  <a:cubicBezTo>
                    <a:pt x="45390" y="25383"/>
                    <a:pt x="27953" y="41220"/>
                    <a:pt x="23673" y="62352"/>
                  </a:cubicBezTo>
                  <a:cubicBezTo>
                    <a:pt x="21577" y="72614"/>
                    <a:pt x="23152" y="82837"/>
                    <a:pt x="22365" y="91385"/>
                  </a:cubicBezTo>
                  <a:cubicBezTo>
                    <a:pt x="22365" y="100237"/>
                    <a:pt x="22276" y="107437"/>
                    <a:pt x="22415" y="114626"/>
                  </a:cubicBezTo>
                  <a:cubicBezTo>
                    <a:pt x="22479" y="117788"/>
                    <a:pt x="21184" y="121699"/>
                    <a:pt x="25413" y="123325"/>
                  </a:cubicBezTo>
                  <a:cubicBezTo>
                    <a:pt x="29032" y="124722"/>
                    <a:pt x="31572" y="122576"/>
                    <a:pt x="34354" y="120417"/>
                  </a:cubicBezTo>
                  <a:cubicBezTo>
                    <a:pt x="43091" y="113648"/>
                    <a:pt x="52267" y="108342"/>
                    <a:pt x="62084" y="105293"/>
                  </a:cubicBezTo>
                  <a:lnTo>
                    <a:pt x="74963" y="104645"/>
                  </a:lnTo>
                  <a:lnTo>
                    <a:pt x="74963" y="125512"/>
                  </a:lnTo>
                  <a:lnTo>
                    <a:pt x="61151" y="128350"/>
                  </a:lnTo>
                  <a:cubicBezTo>
                    <a:pt x="50279" y="132650"/>
                    <a:pt x="40507" y="140959"/>
                    <a:pt x="32982" y="153640"/>
                  </a:cubicBezTo>
                  <a:cubicBezTo>
                    <a:pt x="25654" y="165997"/>
                    <a:pt x="22060" y="179421"/>
                    <a:pt x="22276" y="193962"/>
                  </a:cubicBezTo>
                  <a:cubicBezTo>
                    <a:pt x="22631" y="216060"/>
                    <a:pt x="22136" y="238171"/>
                    <a:pt x="22504" y="260269"/>
                  </a:cubicBezTo>
                  <a:cubicBezTo>
                    <a:pt x="22631" y="267305"/>
                    <a:pt x="19888" y="269337"/>
                    <a:pt x="13386" y="268867"/>
                  </a:cubicBezTo>
                  <a:cubicBezTo>
                    <a:pt x="7417" y="268423"/>
                    <a:pt x="648" y="270556"/>
                    <a:pt x="673" y="260460"/>
                  </a:cubicBezTo>
                  <a:cubicBezTo>
                    <a:pt x="838" y="198014"/>
                    <a:pt x="0" y="135555"/>
                    <a:pt x="1080" y="73135"/>
                  </a:cubicBezTo>
                  <a:cubicBezTo>
                    <a:pt x="1626" y="41651"/>
                    <a:pt x="17082" y="17306"/>
                    <a:pt x="46901" y="5329"/>
                  </a:cubicBezTo>
                  <a:cubicBezTo>
                    <a:pt x="53302" y="2754"/>
                    <a:pt x="59679" y="997"/>
                    <a:pt x="65995" y="84"/>
                  </a:cubicBezTo>
                  <a:lnTo>
                    <a:pt x="7496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2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244" name="Shape 93"/>
            <p:cNvSpPr/>
            <p:nvPr/>
          </p:nvSpPr>
          <p:spPr>
            <a:xfrm>
              <a:off x="774140" y="1360079"/>
              <a:ext cx="75074" cy="269848"/>
            </a:xfrm>
            <a:custGeom>
              <a:avLst/>
              <a:gdLst/>
              <a:ahLst/>
              <a:cxnLst/>
              <a:rect l="0" t="0" r="0" b="0"/>
              <a:pathLst>
                <a:path w="75074" h="269848">
                  <a:moveTo>
                    <a:pt x="9759" y="0"/>
                  </a:moveTo>
                  <a:cubicBezTo>
                    <a:pt x="22071" y="1608"/>
                    <a:pt x="33990" y="6704"/>
                    <a:pt x="45217" y="15505"/>
                  </a:cubicBezTo>
                  <a:cubicBezTo>
                    <a:pt x="65702" y="31571"/>
                    <a:pt x="74262" y="52996"/>
                    <a:pt x="74097" y="78573"/>
                  </a:cubicBezTo>
                  <a:cubicBezTo>
                    <a:pt x="73906" y="107618"/>
                    <a:pt x="74059" y="136663"/>
                    <a:pt x="74059" y="165695"/>
                  </a:cubicBezTo>
                  <a:cubicBezTo>
                    <a:pt x="74059" y="196531"/>
                    <a:pt x="74071" y="227367"/>
                    <a:pt x="74033" y="258215"/>
                  </a:cubicBezTo>
                  <a:cubicBezTo>
                    <a:pt x="74033" y="261974"/>
                    <a:pt x="75074" y="267029"/>
                    <a:pt x="70591" y="268286"/>
                  </a:cubicBezTo>
                  <a:cubicBezTo>
                    <a:pt x="65549" y="269708"/>
                    <a:pt x="59835" y="269848"/>
                    <a:pt x="54653" y="267981"/>
                  </a:cubicBezTo>
                  <a:cubicBezTo>
                    <a:pt x="51757" y="266940"/>
                    <a:pt x="52443" y="263676"/>
                    <a:pt x="52443" y="261149"/>
                  </a:cubicBezTo>
                  <a:cubicBezTo>
                    <a:pt x="52418" y="244461"/>
                    <a:pt x="52456" y="227748"/>
                    <a:pt x="52418" y="211047"/>
                  </a:cubicBezTo>
                  <a:cubicBezTo>
                    <a:pt x="52392" y="201332"/>
                    <a:pt x="49814" y="199592"/>
                    <a:pt x="40785" y="202868"/>
                  </a:cubicBezTo>
                  <a:cubicBezTo>
                    <a:pt x="27170" y="207834"/>
                    <a:pt x="8565" y="200811"/>
                    <a:pt x="2964" y="188644"/>
                  </a:cubicBezTo>
                  <a:cubicBezTo>
                    <a:pt x="1402" y="185266"/>
                    <a:pt x="119" y="181647"/>
                    <a:pt x="2558" y="178472"/>
                  </a:cubicBezTo>
                  <a:cubicBezTo>
                    <a:pt x="4717" y="175639"/>
                    <a:pt x="7993" y="177113"/>
                    <a:pt x="11092" y="177392"/>
                  </a:cubicBezTo>
                  <a:cubicBezTo>
                    <a:pt x="16312" y="177849"/>
                    <a:pt x="20807" y="179310"/>
                    <a:pt x="25583" y="181634"/>
                  </a:cubicBezTo>
                  <a:cubicBezTo>
                    <a:pt x="34993" y="186231"/>
                    <a:pt x="45204" y="178497"/>
                    <a:pt x="47744" y="165708"/>
                  </a:cubicBezTo>
                  <a:cubicBezTo>
                    <a:pt x="50957" y="149604"/>
                    <a:pt x="40099" y="132574"/>
                    <a:pt x="20947" y="127202"/>
                  </a:cubicBezTo>
                  <a:cubicBezTo>
                    <a:pt x="14988" y="125525"/>
                    <a:pt x="9016" y="124760"/>
                    <a:pt x="3174" y="124952"/>
                  </a:cubicBezTo>
                  <a:lnTo>
                    <a:pt x="0" y="125604"/>
                  </a:lnTo>
                  <a:lnTo>
                    <a:pt x="0" y="104737"/>
                  </a:lnTo>
                  <a:lnTo>
                    <a:pt x="18699" y="103796"/>
                  </a:lnTo>
                  <a:cubicBezTo>
                    <a:pt x="27056" y="105472"/>
                    <a:pt x="34981" y="108241"/>
                    <a:pt x="42296" y="112800"/>
                  </a:cubicBezTo>
                  <a:cubicBezTo>
                    <a:pt x="47401" y="116000"/>
                    <a:pt x="52126" y="114095"/>
                    <a:pt x="52227" y="108431"/>
                  </a:cubicBezTo>
                  <a:cubicBezTo>
                    <a:pt x="52494" y="93801"/>
                    <a:pt x="53370" y="79018"/>
                    <a:pt x="51643" y="64565"/>
                  </a:cubicBezTo>
                  <a:cubicBezTo>
                    <a:pt x="49319" y="44944"/>
                    <a:pt x="33215" y="27694"/>
                    <a:pt x="12904" y="22508"/>
                  </a:cubicBezTo>
                  <a:lnTo>
                    <a:pt x="0" y="22022"/>
                  </a:lnTo>
                  <a:lnTo>
                    <a:pt x="0" y="92"/>
                  </a:lnTo>
                  <a:lnTo>
                    <a:pt x="9759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2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245" name="Shape 94"/>
            <p:cNvSpPr/>
            <p:nvPr/>
          </p:nvSpPr>
          <p:spPr>
            <a:xfrm>
              <a:off x="1436442" y="1359504"/>
              <a:ext cx="153340" cy="270091"/>
            </a:xfrm>
            <a:custGeom>
              <a:avLst/>
              <a:gdLst/>
              <a:ahLst/>
              <a:cxnLst/>
              <a:rect l="0" t="0" r="0" b="0"/>
              <a:pathLst>
                <a:path w="153340" h="270091">
                  <a:moveTo>
                    <a:pt x="142532" y="2426"/>
                  </a:moveTo>
                  <a:cubicBezTo>
                    <a:pt x="151295" y="2311"/>
                    <a:pt x="153251" y="4166"/>
                    <a:pt x="153264" y="13399"/>
                  </a:cubicBezTo>
                  <a:cubicBezTo>
                    <a:pt x="153340" y="42964"/>
                    <a:pt x="153289" y="72530"/>
                    <a:pt x="153289" y="102108"/>
                  </a:cubicBezTo>
                  <a:lnTo>
                    <a:pt x="153289" y="136042"/>
                  </a:lnTo>
                  <a:cubicBezTo>
                    <a:pt x="153302" y="175895"/>
                    <a:pt x="153302" y="215735"/>
                    <a:pt x="153289" y="255600"/>
                  </a:cubicBezTo>
                  <a:cubicBezTo>
                    <a:pt x="153289" y="266967"/>
                    <a:pt x="151460" y="269367"/>
                    <a:pt x="142786" y="269456"/>
                  </a:cubicBezTo>
                  <a:cubicBezTo>
                    <a:pt x="134252" y="269532"/>
                    <a:pt x="131674" y="266192"/>
                    <a:pt x="131661" y="255003"/>
                  </a:cubicBezTo>
                  <a:cubicBezTo>
                    <a:pt x="131648" y="231864"/>
                    <a:pt x="131407" y="208725"/>
                    <a:pt x="131826" y="185585"/>
                  </a:cubicBezTo>
                  <a:cubicBezTo>
                    <a:pt x="131928" y="179222"/>
                    <a:pt x="130099" y="174282"/>
                    <a:pt x="126314" y="169482"/>
                  </a:cubicBezTo>
                  <a:cubicBezTo>
                    <a:pt x="97181" y="132448"/>
                    <a:pt x="68110" y="95364"/>
                    <a:pt x="39091" y="58255"/>
                  </a:cubicBezTo>
                  <a:cubicBezTo>
                    <a:pt x="36703" y="55207"/>
                    <a:pt x="34112" y="52692"/>
                    <a:pt x="30112" y="54140"/>
                  </a:cubicBezTo>
                  <a:cubicBezTo>
                    <a:pt x="25883" y="55651"/>
                    <a:pt x="22276" y="58204"/>
                    <a:pt x="22009" y="63373"/>
                  </a:cubicBezTo>
                  <a:cubicBezTo>
                    <a:pt x="21908" y="65418"/>
                    <a:pt x="21984" y="67488"/>
                    <a:pt x="21984" y="69545"/>
                  </a:cubicBezTo>
                  <a:cubicBezTo>
                    <a:pt x="21984" y="132283"/>
                    <a:pt x="21984" y="195021"/>
                    <a:pt x="21958" y="257746"/>
                  </a:cubicBezTo>
                  <a:cubicBezTo>
                    <a:pt x="21958" y="267386"/>
                    <a:pt x="18860" y="270091"/>
                    <a:pt x="9335" y="269494"/>
                  </a:cubicBezTo>
                  <a:cubicBezTo>
                    <a:pt x="5144" y="269215"/>
                    <a:pt x="2718" y="267462"/>
                    <a:pt x="1765" y="263309"/>
                  </a:cubicBezTo>
                  <a:cubicBezTo>
                    <a:pt x="851" y="259271"/>
                    <a:pt x="318" y="255283"/>
                    <a:pt x="318" y="251143"/>
                  </a:cubicBezTo>
                  <a:cubicBezTo>
                    <a:pt x="381" y="173228"/>
                    <a:pt x="381" y="95326"/>
                    <a:pt x="343" y="17425"/>
                  </a:cubicBezTo>
                  <a:cubicBezTo>
                    <a:pt x="343" y="11659"/>
                    <a:pt x="0" y="5626"/>
                    <a:pt x="6414" y="2870"/>
                  </a:cubicBezTo>
                  <a:cubicBezTo>
                    <a:pt x="13068" y="0"/>
                    <a:pt x="23292" y="3112"/>
                    <a:pt x="27546" y="8598"/>
                  </a:cubicBezTo>
                  <a:cubicBezTo>
                    <a:pt x="59868" y="50292"/>
                    <a:pt x="92189" y="91973"/>
                    <a:pt x="124524" y="133655"/>
                  </a:cubicBezTo>
                  <a:cubicBezTo>
                    <a:pt x="125997" y="135535"/>
                    <a:pt x="126733" y="139027"/>
                    <a:pt x="130112" y="137566"/>
                  </a:cubicBezTo>
                  <a:cubicBezTo>
                    <a:pt x="132753" y="136423"/>
                    <a:pt x="131610" y="133452"/>
                    <a:pt x="131623" y="131293"/>
                  </a:cubicBezTo>
                  <a:cubicBezTo>
                    <a:pt x="131686" y="92735"/>
                    <a:pt x="131648" y="54165"/>
                    <a:pt x="131674" y="15596"/>
                  </a:cubicBezTo>
                  <a:cubicBezTo>
                    <a:pt x="131674" y="5867"/>
                    <a:pt x="134493" y="2540"/>
                    <a:pt x="142532" y="2426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2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246" name="Shape 95"/>
            <p:cNvSpPr/>
            <p:nvPr/>
          </p:nvSpPr>
          <p:spPr>
            <a:xfrm>
              <a:off x="1126849" y="1545981"/>
              <a:ext cx="10263" cy="20643"/>
            </a:xfrm>
            <a:custGeom>
              <a:avLst/>
              <a:gdLst/>
              <a:ahLst/>
              <a:cxnLst/>
              <a:rect l="0" t="0" r="0" b="0"/>
              <a:pathLst>
                <a:path w="10263" h="20643">
                  <a:moveTo>
                    <a:pt x="10263" y="0"/>
                  </a:moveTo>
                  <a:lnTo>
                    <a:pt x="10263" y="20643"/>
                  </a:lnTo>
                  <a:lnTo>
                    <a:pt x="5055" y="18244"/>
                  </a:lnTo>
                  <a:cubicBezTo>
                    <a:pt x="305" y="14917"/>
                    <a:pt x="0" y="10306"/>
                    <a:pt x="2019" y="5239"/>
                  </a:cubicBezTo>
                  <a:cubicBezTo>
                    <a:pt x="3080" y="2579"/>
                    <a:pt x="4658" y="946"/>
                    <a:pt x="6599" y="127"/>
                  </a:cubicBezTo>
                  <a:lnTo>
                    <a:pt x="1026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2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247" name="Shape 96"/>
            <p:cNvSpPr/>
            <p:nvPr/>
          </p:nvSpPr>
          <p:spPr>
            <a:xfrm>
              <a:off x="1062816" y="1361456"/>
              <a:ext cx="74296" cy="267262"/>
            </a:xfrm>
            <a:custGeom>
              <a:avLst/>
              <a:gdLst/>
              <a:ahLst/>
              <a:cxnLst/>
              <a:rect l="0" t="0" r="0" b="0"/>
              <a:pathLst>
                <a:path w="74296" h="267262">
                  <a:moveTo>
                    <a:pt x="58788" y="0"/>
                  </a:moveTo>
                  <a:lnTo>
                    <a:pt x="74296" y="147"/>
                  </a:lnTo>
                  <a:lnTo>
                    <a:pt x="74296" y="19486"/>
                  </a:lnTo>
                  <a:lnTo>
                    <a:pt x="74066" y="19444"/>
                  </a:lnTo>
                  <a:cubicBezTo>
                    <a:pt x="42444" y="19736"/>
                    <a:pt x="22073" y="42113"/>
                    <a:pt x="21781" y="72263"/>
                  </a:cubicBezTo>
                  <a:cubicBezTo>
                    <a:pt x="21565" y="92824"/>
                    <a:pt x="21730" y="113398"/>
                    <a:pt x="21742" y="133972"/>
                  </a:cubicBezTo>
                  <a:cubicBezTo>
                    <a:pt x="21742" y="154292"/>
                    <a:pt x="21984" y="174600"/>
                    <a:pt x="21679" y="194907"/>
                  </a:cubicBezTo>
                  <a:cubicBezTo>
                    <a:pt x="21298" y="222291"/>
                    <a:pt x="41798" y="242968"/>
                    <a:pt x="66485" y="246247"/>
                  </a:cubicBezTo>
                  <a:lnTo>
                    <a:pt x="74296" y="245353"/>
                  </a:lnTo>
                  <a:lnTo>
                    <a:pt x="74296" y="266338"/>
                  </a:lnTo>
                  <a:lnTo>
                    <a:pt x="64825" y="267262"/>
                  </a:lnTo>
                  <a:cubicBezTo>
                    <a:pt x="35482" y="263969"/>
                    <a:pt x="9976" y="242887"/>
                    <a:pt x="2566" y="212141"/>
                  </a:cubicBezTo>
                  <a:cubicBezTo>
                    <a:pt x="1016" y="205715"/>
                    <a:pt x="0" y="199149"/>
                    <a:pt x="64" y="192418"/>
                  </a:cubicBezTo>
                  <a:cubicBezTo>
                    <a:pt x="241" y="172377"/>
                    <a:pt x="127" y="152336"/>
                    <a:pt x="127" y="132296"/>
                  </a:cubicBezTo>
                  <a:lnTo>
                    <a:pt x="127" y="73711"/>
                  </a:lnTo>
                  <a:cubicBezTo>
                    <a:pt x="127" y="37325"/>
                    <a:pt x="23013" y="7391"/>
                    <a:pt x="58788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2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248" name="Shape 97"/>
            <p:cNvSpPr/>
            <p:nvPr/>
          </p:nvSpPr>
          <p:spPr>
            <a:xfrm>
              <a:off x="1137112" y="1361604"/>
              <a:ext cx="99275" cy="319410"/>
            </a:xfrm>
            <a:custGeom>
              <a:avLst/>
              <a:gdLst/>
              <a:ahLst/>
              <a:cxnLst/>
              <a:rect l="0" t="0" r="0" b="0"/>
              <a:pathLst>
                <a:path w="99275" h="319410">
                  <a:moveTo>
                    <a:pt x="0" y="0"/>
                  </a:moveTo>
                  <a:lnTo>
                    <a:pt x="17271" y="164"/>
                  </a:lnTo>
                  <a:cubicBezTo>
                    <a:pt x="47697" y="7365"/>
                    <a:pt x="69823" y="33447"/>
                    <a:pt x="72490" y="62337"/>
                  </a:cubicBezTo>
                  <a:cubicBezTo>
                    <a:pt x="76339" y="104323"/>
                    <a:pt x="73151" y="146487"/>
                    <a:pt x="74116" y="188549"/>
                  </a:cubicBezTo>
                  <a:cubicBezTo>
                    <a:pt x="74294" y="196817"/>
                    <a:pt x="73011" y="204843"/>
                    <a:pt x="71093" y="212819"/>
                  </a:cubicBezTo>
                  <a:cubicBezTo>
                    <a:pt x="68617" y="223245"/>
                    <a:pt x="63880" y="232555"/>
                    <a:pt x="56819" y="240581"/>
                  </a:cubicBezTo>
                  <a:cubicBezTo>
                    <a:pt x="52247" y="245775"/>
                    <a:pt x="49796" y="251071"/>
                    <a:pt x="53136" y="257955"/>
                  </a:cubicBezTo>
                  <a:cubicBezTo>
                    <a:pt x="54698" y="261155"/>
                    <a:pt x="55561" y="264698"/>
                    <a:pt x="56704" y="268102"/>
                  </a:cubicBezTo>
                  <a:cubicBezTo>
                    <a:pt x="62013" y="283951"/>
                    <a:pt x="72655" y="294023"/>
                    <a:pt x="88962" y="298099"/>
                  </a:cubicBezTo>
                  <a:cubicBezTo>
                    <a:pt x="96405" y="299979"/>
                    <a:pt x="99275" y="304564"/>
                    <a:pt x="97103" y="312526"/>
                  </a:cubicBezTo>
                  <a:cubicBezTo>
                    <a:pt x="96239" y="315708"/>
                    <a:pt x="94677" y="317607"/>
                    <a:pt x="92536" y="318508"/>
                  </a:cubicBezTo>
                  <a:cubicBezTo>
                    <a:pt x="90394" y="319410"/>
                    <a:pt x="87673" y="319315"/>
                    <a:pt x="84492" y="318508"/>
                  </a:cubicBezTo>
                  <a:cubicBezTo>
                    <a:pt x="61276" y="312603"/>
                    <a:pt x="45782" y="298328"/>
                    <a:pt x="37134" y="276255"/>
                  </a:cubicBezTo>
                  <a:cubicBezTo>
                    <a:pt x="36295" y="274109"/>
                    <a:pt x="35470" y="271937"/>
                    <a:pt x="34441" y="269893"/>
                  </a:cubicBezTo>
                  <a:cubicBezTo>
                    <a:pt x="31495" y="264038"/>
                    <a:pt x="27393" y="262069"/>
                    <a:pt x="20624" y="264178"/>
                  </a:cubicBezTo>
                  <a:lnTo>
                    <a:pt x="0" y="266190"/>
                  </a:lnTo>
                  <a:lnTo>
                    <a:pt x="0" y="245205"/>
                  </a:lnTo>
                  <a:lnTo>
                    <a:pt x="17652" y="243184"/>
                  </a:lnTo>
                  <a:cubicBezTo>
                    <a:pt x="24205" y="240746"/>
                    <a:pt x="25615" y="236479"/>
                    <a:pt x="23964" y="230523"/>
                  </a:cubicBezTo>
                  <a:cubicBezTo>
                    <a:pt x="20662" y="218635"/>
                    <a:pt x="13435" y="210203"/>
                    <a:pt x="1713" y="205808"/>
                  </a:cubicBezTo>
                  <a:lnTo>
                    <a:pt x="0" y="205019"/>
                  </a:lnTo>
                  <a:lnTo>
                    <a:pt x="0" y="184377"/>
                  </a:lnTo>
                  <a:lnTo>
                    <a:pt x="3098" y="184269"/>
                  </a:lnTo>
                  <a:cubicBezTo>
                    <a:pt x="16052" y="187317"/>
                    <a:pt x="26529" y="194404"/>
                    <a:pt x="34937" y="204640"/>
                  </a:cubicBezTo>
                  <a:cubicBezTo>
                    <a:pt x="38023" y="208387"/>
                    <a:pt x="39267" y="215435"/>
                    <a:pt x="45643" y="213835"/>
                  </a:cubicBezTo>
                  <a:cubicBezTo>
                    <a:pt x="51993" y="212247"/>
                    <a:pt x="50659" y="205072"/>
                    <a:pt x="52259" y="200170"/>
                  </a:cubicBezTo>
                  <a:cubicBezTo>
                    <a:pt x="52640" y="198988"/>
                    <a:pt x="52450" y="197617"/>
                    <a:pt x="52450" y="196322"/>
                  </a:cubicBezTo>
                  <a:cubicBezTo>
                    <a:pt x="52462" y="154170"/>
                    <a:pt x="52932" y="111981"/>
                    <a:pt x="52285" y="69829"/>
                  </a:cubicBezTo>
                  <a:cubicBezTo>
                    <a:pt x="51970" y="48751"/>
                    <a:pt x="39276" y="30715"/>
                    <a:pt x="20432" y="23127"/>
                  </a:cubicBezTo>
                  <a:lnTo>
                    <a:pt x="0" y="19339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2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249" name="Shape 98"/>
            <p:cNvSpPr/>
            <p:nvPr/>
          </p:nvSpPr>
          <p:spPr>
            <a:xfrm>
              <a:off x="1252922" y="1360379"/>
              <a:ext cx="147345" cy="269989"/>
            </a:xfrm>
            <a:custGeom>
              <a:avLst/>
              <a:gdLst/>
              <a:ahLst/>
              <a:cxnLst/>
              <a:rect l="0" t="0" r="0" b="0"/>
              <a:pathLst>
                <a:path w="147345" h="269989">
                  <a:moveTo>
                    <a:pt x="15278" y="25"/>
                  </a:moveTo>
                  <a:cubicBezTo>
                    <a:pt x="34328" y="25"/>
                    <a:pt x="53378" y="25"/>
                    <a:pt x="72428" y="25"/>
                  </a:cubicBezTo>
                  <a:cubicBezTo>
                    <a:pt x="92761" y="25"/>
                    <a:pt x="113093" y="0"/>
                    <a:pt x="133439" y="38"/>
                  </a:cubicBezTo>
                  <a:cubicBezTo>
                    <a:pt x="142011" y="51"/>
                    <a:pt x="145428" y="3150"/>
                    <a:pt x="145263" y="10490"/>
                  </a:cubicBezTo>
                  <a:cubicBezTo>
                    <a:pt x="145110" y="17234"/>
                    <a:pt x="141605" y="20155"/>
                    <a:pt x="133426" y="20155"/>
                  </a:cubicBezTo>
                  <a:cubicBezTo>
                    <a:pt x="101244" y="20193"/>
                    <a:pt x="69050" y="20155"/>
                    <a:pt x="36881" y="20180"/>
                  </a:cubicBezTo>
                  <a:cubicBezTo>
                    <a:pt x="25451" y="20193"/>
                    <a:pt x="21615" y="24028"/>
                    <a:pt x="21603" y="35268"/>
                  </a:cubicBezTo>
                  <a:cubicBezTo>
                    <a:pt x="21603" y="54559"/>
                    <a:pt x="21565" y="73838"/>
                    <a:pt x="21615" y="93129"/>
                  </a:cubicBezTo>
                  <a:cubicBezTo>
                    <a:pt x="21641" y="104902"/>
                    <a:pt x="27089" y="108737"/>
                    <a:pt x="38545" y="105181"/>
                  </a:cubicBezTo>
                  <a:cubicBezTo>
                    <a:pt x="58242" y="99085"/>
                    <a:pt x="79820" y="105689"/>
                    <a:pt x="89903" y="120917"/>
                  </a:cubicBezTo>
                  <a:cubicBezTo>
                    <a:pt x="96583" y="131001"/>
                    <a:pt x="95783" y="150101"/>
                    <a:pt x="88316" y="159461"/>
                  </a:cubicBezTo>
                  <a:cubicBezTo>
                    <a:pt x="84303" y="164478"/>
                    <a:pt x="79108" y="165278"/>
                    <a:pt x="73939" y="162268"/>
                  </a:cubicBezTo>
                  <a:cubicBezTo>
                    <a:pt x="67920" y="158775"/>
                    <a:pt x="67755" y="152070"/>
                    <a:pt x="70536" y="147282"/>
                  </a:cubicBezTo>
                  <a:cubicBezTo>
                    <a:pt x="74282" y="140818"/>
                    <a:pt x="75260" y="135357"/>
                    <a:pt x="70282" y="129794"/>
                  </a:cubicBezTo>
                  <a:cubicBezTo>
                    <a:pt x="64580" y="123431"/>
                    <a:pt x="56947" y="122276"/>
                    <a:pt x="49009" y="123990"/>
                  </a:cubicBezTo>
                  <a:cubicBezTo>
                    <a:pt x="34023" y="127216"/>
                    <a:pt x="21793" y="142596"/>
                    <a:pt x="21641" y="158128"/>
                  </a:cubicBezTo>
                  <a:cubicBezTo>
                    <a:pt x="21527" y="171247"/>
                    <a:pt x="22022" y="184366"/>
                    <a:pt x="21527" y="197460"/>
                  </a:cubicBezTo>
                  <a:cubicBezTo>
                    <a:pt x="20688" y="219697"/>
                    <a:pt x="38037" y="241071"/>
                    <a:pt x="59906" y="246101"/>
                  </a:cubicBezTo>
                  <a:cubicBezTo>
                    <a:pt x="86449" y="252209"/>
                    <a:pt x="110833" y="240729"/>
                    <a:pt x="122034" y="216065"/>
                  </a:cubicBezTo>
                  <a:cubicBezTo>
                    <a:pt x="123622" y="212560"/>
                    <a:pt x="124676" y="208928"/>
                    <a:pt x="125286" y="205054"/>
                  </a:cubicBezTo>
                  <a:cubicBezTo>
                    <a:pt x="126302" y="198463"/>
                    <a:pt x="131877" y="194793"/>
                    <a:pt x="138113" y="196101"/>
                  </a:cubicBezTo>
                  <a:cubicBezTo>
                    <a:pt x="143307" y="197180"/>
                    <a:pt x="147345" y="203606"/>
                    <a:pt x="146304" y="209131"/>
                  </a:cubicBezTo>
                  <a:cubicBezTo>
                    <a:pt x="140018" y="242545"/>
                    <a:pt x="108433" y="269989"/>
                    <a:pt x="71742" y="268795"/>
                  </a:cubicBezTo>
                  <a:cubicBezTo>
                    <a:pt x="37097" y="267665"/>
                    <a:pt x="7950" y="243853"/>
                    <a:pt x="1295" y="209245"/>
                  </a:cubicBezTo>
                  <a:cubicBezTo>
                    <a:pt x="406" y="204648"/>
                    <a:pt x="0" y="200139"/>
                    <a:pt x="0" y="195517"/>
                  </a:cubicBezTo>
                  <a:lnTo>
                    <a:pt x="0" y="15024"/>
                  </a:lnTo>
                  <a:cubicBezTo>
                    <a:pt x="0" y="1918"/>
                    <a:pt x="1943" y="25"/>
                    <a:pt x="15278" y="25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2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250" name="Shape 99"/>
            <p:cNvSpPr/>
            <p:nvPr/>
          </p:nvSpPr>
          <p:spPr>
            <a:xfrm>
              <a:off x="720362" y="1381790"/>
              <a:ext cx="53037" cy="103099"/>
            </a:xfrm>
            <a:custGeom>
              <a:avLst/>
              <a:gdLst/>
              <a:ahLst/>
              <a:cxnLst/>
              <a:rect l="0" t="0" r="0" b="0"/>
              <a:pathLst>
                <a:path w="53037" h="103099">
                  <a:moveTo>
                    <a:pt x="45314" y="0"/>
                  </a:moveTo>
                  <a:lnTo>
                    <a:pt x="53037" y="289"/>
                  </a:lnTo>
                  <a:lnTo>
                    <a:pt x="53037" y="8433"/>
                  </a:lnTo>
                  <a:lnTo>
                    <a:pt x="38727" y="10371"/>
                  </a:lnTo>
                  <a:cubicBezTo>
                    <a:pt x="33511" y="12096"/>
                    <a:pt x="28724" y="14761"/>
                    <a:pt x="24791" y="18250"/>
                  </a:cubicBezTo>
                  <a:cubicBezTo>
                    <a:pt x="9462" y="31839"/>
                    <a:pt x="8128" y="49949"/>
                    <a:pt x="9462" y="68224"/>
                  </a:cubicBezTo>
                  <a:cubicBezTo>
                    <a:pt x="9919" y="74397"/>
                    <a:pt x="11913" y="78245"/>
                    <a:pt x="15350" y="79886"/>
                  </a:cubicBezTo>
                  <a:cubicBezTo>
                    <a:pt x="18786" y="81528"/>
                    <a:pt x="23667" y="80963"/>
                    <a:pt x="29896" y="78308"/>
                  </a:cubicBezTo>
                  <a:lnTo>
                    <a:pt x="53037" y="72999"/>
                  </a:lnTo>
                  <a:lnTo>
                    <a:pt x="53037" y="83064"/>
                  </a:lnTo>
                  <a:lnTo>
                    <a:pt x="40900" y="83671"/>
                  </a:lnTo>
                  <a:cubicBezTo>
                    <a:pt x="31083" y="86719"/>
                    <a:pt x="21908" y="92024"/>
                    <a:pt x="13170" y="98793"/>
                  </a:cubicBezTo>
                  <a:cubicBezTo>
                    <a:pt x="10389" y="100952"/>
                    <a:pt x="7849" y="103099"/>
                    <a:pt x="4229" y="101702"/>
                  </a:cubicBezTo>
                  <a:cubicBezTo>
                    <a:pt x="0" y="100076"/>
                    <a:pt x="1295" y="96164"/>
                    <a:pt x="1232" y="93002"/>
                  </a:cubicBezTo>
                  <a:cubicBezTo>
                    <a:pt x="1092" y="85814"/>
                    <a:pt x="1181" y="78613"/>
                    <a:pt x="1181" y="69761"/>
                  </a:cubicBezTo>
                  <a:cubicBezTo>
                    <a:pt x="1968" y="61214"/>
                    <a:pt x="381" y="51003"/>
                    <a:pt x="2477" y="40729"/>
                  </a:cubicBezTo>
                  <a:cubicBezTo>
                    <a:pt x="6769" y="19596"/>
                    <a:pt x="24206" y="3772"/>
                    <a:pt x="45314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DFDFD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251" name="Shape 100"/>
            <p:cNvSpPr/>
            <p:nvPr/>
          </p:nvSpPr>
          <p:spPr>
            <a:xfrm>
              <a:off x="773399" y="1382079"/>
              <a:ext cx="54113" cy="93996"/>
            </a:xfrm>
            <a:custGeom>
              <a:avLst/>
              <a:gdLst/>
              <a:ahLst/>
              <a:cxnLst/>
              <a:rect l="0" t="0" r="0" b="0"/>
              <a:pathLst>
                <a:path w="54113" h="93996">
                  <a:moveTo>
                    <a:pt x="0" y="0"/>
                  </a:moveTo>
                  <a:lnTo>
                    <a:pt x="13641" y="511"/>
                  </a:lnTo>
                  <a:cubicBezTo>
                    <a:pt x="33957" y="5694"/>
                    <a:pt x="50061" y="22949"/>
                    <a:pt x="52385" y="42561"/>
                  </a:cubicBezTo>
                  <a:cubicBezTo>
                    <a:pt x="54113" y="57013"/>
                    <a:pt x="53236" y="71796"/>
                    <a:pt x="52969" y="86427"/>
                  </a:cubicBezTo>
                  <a:cubicBezTo>
                    <a:pt x="52868" y="92091"/>
                    <a:pt x="48144" y="93996"/>
                    <a:pt x="43038" y="90808"/>
                  </a:cubicBezTo>
                  <a:cubicBezTo>
                    <a:pt x="35723" y="86236"/>
                    <a:pt x="27798" y="83467"/>
                    <a:pt x="19441" y="81804"/>
                  </a:cubicBezTo>
                  <a:lnTo>
                    <a:pt x="0" y="82775"/>
                  </a:lnTo>
                  <a:lnTo>
                    <a:pt x="0" y="72710"/>
                  </a:lnTo>
                  <a:lnTo>
                    <a:pt x="1852" y="72285"/>
                  </a:lnTo>
                  <a:cubicBezTo>
                    <a:pt x="10266" y="71831"/>
                    <a:pt x="18756" y="72691"/>
                    <a:pt x="27303" y="74438"/>
                  </a:cubicBezTo>
                  <a:cubicBezTo>
                    <a:pt x="37120" y="76457"/>
                    <a:pt x="42810" y="72850"/>
                    <a:pt x="43825" y="63046"/>
                  </a:cubicBezTo>
                  <a:cubicBezTo>
                    <a:pt x="44092" y="60506"/>
                    <a:pt x="43864" y="57915"/>
                    <a:pt x="43864" y="54588"/>
                  </a:cubicBezTo>
                  <a:cubicBezTo>
                    <a:pt x="44689" y="43043"/>
                    <a:pt x="40727" y="32896"/>
                    <a:pt x="32815" y="23066"/>
                  </a:cubicBezTo>
                  <a:cubicBezTo>
                    <a:pt x="24839" y="13154"/>
                    <a:pt x="13508" y="8388"/>
                    <a:pt x="2203" y="7845"/>
                  </a:cubicBezTo>
                  <a:lnTo>
                    <a:pt x="0" y="8144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DFDFD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252" name="Shape 101"/>
            <p:cNvSpPr/>
            <p:nvPr/>
          </p:nvSpPr>
          <p:spPr>
            <a:xfrm>
              <a:off x="1116454" y="1538246"/>
              <a:ext cx="19833" cy="39370"/>
            </a:xfrm>
            <a:custGeom>
              <a:avLst/>
              <a:gdLst/>
              <a:ahLst/>
              <a:cxnLst/>
              <a:rect l="0" t="0" r="0" b="0"/>
              <a:pathLst>
                <a:path w="19833" h="39370">
                  <a:moveTo>
                    <a:pt x="19833" y="0"/>
                  </a:moveTo>
                  <a:lnTo>
                    <a:pt x="19833" y="7768"/>
                  </a:lnTo>
                  <a:lnTo>
                    <a:pt x="16999" y="7864"/>
                  </a:lnTo>
                  <a:cubicBezTo>
                    <a:pt x="15059" y="8680"/>
                    <a:pt x="13481" y="10309"/>
                    <a:pt x="12421" y="12970"/>
                  </a:cubicBezTo>
                  <a:cubicBezTo>
                    <a:pt x="10401" y="18037"/>
                    <a:pt x="10706" y="22647"/>
                    <a:pt x="15443" y="25975"/>
                  </a:cubicBezTo>
                  <a:lnTo>
                    <a:pt x="19833" y="28001"/>
                  </a:lnTo>
                  <a:lnTo>
                    <a:pt x="19833" y="39370"/>
                  </a:lnTo>
                  <a:lnTo>
                    <a:pt x="11570" y="33645"/>
                  </a:lnTo>
                  <a:cubicBezTo>
                    <a:pt x="2565" y="25670"/>
                    <a:pt x="0" y="18799"/>
                    <a:pt x="4089" y="9579"/>
                  </a:cubicBezTo>
                  <a:cubicBezTo>
                    <a:pt x="5848" y="5616"/>
                    <a:pt x="9001" y="2679"/>
                    <a:pt x="12933" y="897"/>
                  </a:cubicBezTo>
                  <a:lnTo>
                    <a:pt x="1983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0E0E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253" name="Shape 102"/>
            <p:cNvSpPr/>
            <p:nvPr/>
          </p:nvSpPr>
          <p:spPr>
            <a:xfrm>
              <a:off x="1084120" y="1381025"/>
              <a:ext cx="52167" cy="226677"/>
            </a:xfrm>
            <a:custGeom>
              <a:avLst/>
              <a:gdLst/>
              <a:ahLst/>
              <a:cxnLst/>
              <a:rect l="0" t="0" r="0" b="0"/>
              <a:pathLst>
                <a:path w="52167" h="226677">
                  <a:moveTo>
                    <a:pt x="52167" y="0"/>
                  </a:moveTo>
                  <a:lnTo>
                    <a:pt x="52167" y="10919"/>
                  </a:lnTo>
                  <a:lnTo>
                    <a:pt x="39827" y="11441"/>
                  </a:lnTo>
                  <a:cubicBezTo>
                    <a:pt x="23228" y="16166"/>
                    <a:pt x="9753" y="34530"/>
                    <a:pt x="9715" y="51827"/>
                  </a:cubicBezTo>
                  <a:cubicBezTo>
                    <a:pt x="9652" y="72135"/>
                    <a:pt x="9703" y="92429"/>
                    <a:pt x="9703" y="112737"/>
                  </a:cubicBezTo>
                  <a:cubicBezTo>
                    <a:pt x="9703" y="133552"/>
                    <a:pt x="9525" y="154367"/>
                    <a:pt x="9753" y="175183"/>
                  </a:cubicBezTo>
                  <a:cubicBezTo>
                    <a:pt x="9982" y="198055"/>
                    <a:pt x="30239" y="217524"/>
                    <a:pt x="50355" y="215645"/>
                  </a:cubicBezTo>
                  <a:lnTo>
                    <a:pt x="52167" y="214547"/>
                  </a:lnTo>
                  <a:lnTo>
                    <a:pt x="52167" y="225877"/>
                  </a:lnTo>
                  <a:lnTo>
                    <a:pt x="45181" y="226677"/>
                  </a:lnTo>
                  <a:cubicBezTo>
                    <a:pt x="20493" y="223401"/>
                    <a:pt x="0" y="202732"/>
                    <a:pt x="381" y="175347"/>
                  </a:cubicBezTo>
                  <a:cubicBezTo>
                    <a:pt x="673" y="155028"/>
                    <a:pt x="444" y="134720"/>
                    <a:pt x="432" y="114400"/>
                  </a:cubicBezTo>
                  <a:cubicBezTo>
                    <a:pt x="432" y="93839"/>
                    <a:pt x="267" y="73265"/>
                    <a:pt x="470" y="52691"/>
                  </a:cubicBezTo>
                  <a:cubicBezTo>
                    <a:pt x="698" y="30079"/>
                    <a:pt x="12207" y="11838"/>
                    <a:pt x="31293" y="4013"/>
                  </a:cubicBezTo>
                  <a:lnTo>
                    <a:pt x="52167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0E0E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254" name="Shape 103"/>
            <p:cNvSpPr/>
            <p:nvPr/>
          </p:nvSpPr>
          <p:spPr>
            <a:xfrm>
              <a:off x="1136287" y="1566247"/>
              <a:ext cx="26446" cy="40655"/>
            </a:xfrm>
            <a:custGeom>
              <a:avLst/>
              <a:gdLst/>
              <a:ahLst/>
              <a:cxnLst/>
              <a:rect l="0" t="0" r="0" b="0"/>
              <a:pathLst>
                <a:path w="26446" h="40655">
                  <a:moveTo>
                    <a:pt x="0" y="0"/>
                  </a:moveTo>
                  <a:lnTo>
                    <a:pt x="2545" y="1174"/>
                  </a:lnTo>
                  <a:cubicBezTo>
                    <a:pt x="14267" y="5568"/>
                    <a:pt x="21480" y="14001"/>
                    <a:pt x="24795" y="25876"/>
                  </a:cubicBezTo>
                  <a:cubicBezTo>
                    <a:pt x="26446" y="31845"/>
                    <a:pt x="25023" y="36112"/>
                    <a:pt x="18483" y="38538"/>
                  </a:cubicBezTo>
                  <a:lnTo>
                    <a:pt x="0" y="40655"/>
                  </a:lnTo>
                  <a:lnTo>
                    <a:pt x="0" y="29325"/>
                  </a:lnTo>
                  <a:lnTo>
                    <a:pt x="8044" y="24453"/>
                  </a:lnTo>
                  <a:cubicBezTo>
                    <a:pt x="9885" y="20250"/>
                    <a:pt x="7078" y="17380"/>
                    <a:pt x="4348" y="14382"/>
                  </a:cubicBezTo>
                  <a:lnTo>
                    <a:pt x="0" y="11370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0E0E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255" name="Shape 104"/>
            <p:cNvSpPr/>
            <p:nvPr/>
          </p:nvSpPr>
          <p:spPr>
            <a:xfrm>
              <a:off x="1136287" y="1380630"/>
              <a:ext cx="53751" cy="196418"/>
            </a:xfrm>
            <a:custGeom>
              <a:avLst/>
              <a:gdLst/>
              <a:ahLst/>
              <a:cxnLst/>
              <a:rect l="0" t="0" r="0" b="0"/>
              <a:pathLst>
                <a:path w="53751" h="196418">
                  <a:moveTo>
                    <a:pt x="602" y="279"/>
                  </a:moveTo>
                  <a:cubicBezTo>
                    <a:pt x="30269" y="0"/>
                    <a:pt x="52684" y="22695"/>
                    <a:pt x="53103" y="50800"/>
                  </a:cubicBezTo>
                  <a:cubicBezTo>
                    <a:pt x="53751" y="92964"/>
                    <a:pt x="53281" y="135141"/>
                    <a:pt x="53268" y="177305"/>
                  </a:cubicBezTo>
                  <a:cubicBezTo>
                    <a:pt x="53268" y="178588"/>
                    <a:pt x="53472" y="179972"/>
                    <a:pt x="53078" y="181140"/>
                  </a:cubicBezTo>
                  <a:cubicBezTo>
                    <a:pt x="51478" y="186042"/>
                    <a:pt x="52824" y="193231"/>
                    <a:pt x="46474" y="194818"/>
                  </a:cubicBezTo>
                  <a:cubicBezTo>
                    <a:pt x="40099" y="196418"/>
                    <a:pt x="38841" y="189357"/>
                    <a:pt x="35755" y="185611"/>
                  </a:cubicBezTo>
                  <a:cubicBezTo>
                    <a:pt x="27348" y="175374"/>
                    <a:pt x="16883" y="168300"/>
                    <a:pt x="3916" y="165253"/>
                  </a:cubicBezTo>
                  <a:lnTo>
                    <a:pt x="0" y="165385"/>
                  </a:lnTo>
                  <a:lnTo>
                    <a:pt x="0" y="157617"/>
                  </a:lnTo>
                  <a:lnTo>
                    <a:pt x="6621" y="156756"/>
                  </a:lnTo>
                  <a:cubicBezTo>
                    <a:pt x="14114" y="157759"/>
                    <a:pt x="20045" y="161709"/>
                    <a:pt x="26471" y="164757"/>
                  </a:cubicBezTo>
                  <a:cubicBezTo>
                    <a:pt x="36263" y="169431"/>
                    <a:pt x="42461" y="165837"/>
                    <a:pt x="42473" y="155080"/>
                  </a:cubicBezTo>
                  <a:cubicBezTo>
                    <a:pt x="42524" y="120637"/>
                    <a:pt x="42575" y="86208"/>
                    <a:pt x="42461" y="51765"/>
                  </a:cubicBezTo>
                  <a:cubicBezTo>
                    <a:pt x="42403" y="32182"/>
                    <a:pt x="27709" y="14927"/>
                    <a:pt x="8288" y="10964"/>
                  </a:cubicBezTo>
                  <a:lnTo>
                    <a:pt x="0" y="11314"/>
                  </a:lnTo>
                  <a:lnTo>
                    <a:pt x="0" y="395"/>
                  </a:lnTo>
                  <a:lnTo>
                    <a:pt x="602" y="279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0E0E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259" name="Rectangle 68"/>
            <p:cNvSpPr/>
            <p:nvPr/>
          </p:nvSpPr>
          <p:spPr>
            <a:xfrm>
              <a:off x="361973" y="1795684"/>
              <a:ext cx="1475982" cy="324847"/>
            </a:xfrm>
            <a:prstGeom prst="rect">
              <a:avLst/>
            </a:prstGeom>
            <a:ln>
              <a:noFill/>
            </a:ln>
          </p:spPr>
          <p:txBody>
            <a:bodyPr spcFirstLastPara="1" vert="horz" lIns="0" tIns="0" rIns="0" bIns="0" numCol="1" rtlCol="0">
              <a:prstTxWarp prst="textArchDown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s-CL" spc="320" dirty="0" err="1">
                  <a:solidFill>
                    <a:srgbClr val="FFFFFF"/>
                  </a:solidFill>
                  <a:effectLst/>
                  <a:latin typeface="Arial Rounded MT Bold" panose="020F07040305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Achawall</a:t>
              </a:r>
              <a:endParaRPr lang="es-CL" sz="1400" dirty="0">
                <a:effectLst/>
                <a:latin typeface="Arial Rounded MT Bold" panose="020F07040305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36" name="Group 628"/>
          <p:cNvGrpSpPr/>
          <p:nvPr/>
        </p:nvGrpSpPr>
        <p:grpSpPr>
          <a:xfrm>
            <a:off x="9071464" y="3541268"/>
            <a:ext cx="2583736" cy="2018231"/>
            <a:chOff x="238484" y="0"/>
            <a:chExt cx="1761245" cy="1502060"/>
          </a:xfrm>
        </p:grpSpPr>
        <p:sp>
          <p:nvSpPr>
            <p:cNvPr id="137" name="Shape 22"/>
            <p:cNvSpPr/>
            <p:nvPr/>
          </p:nvSpPr>
          <p:spPr>
            <a:xfrm>
              <a:off x="909959" y="562981"/>
              <a:ext cx="113957" cy="106147"/>
            </a:xfrm>
            <a:custGeom>
              <a:avLst/>
              <a:gdLst/>
              <a:ahLst/>
              <a:cxnLst/>
              <a:rect l="0" t="0" r="0" b="0"/>
              <a:pathLst>
                <a:path w="113957" h="106147">
                  <a:moveTo>
                    <a:pt x="56972" y="0"/>
                  </a:moveTo>
                  <a:lnTo>
                    <a:pt x="113957" y="46952"/>
                  </a:lnTo>
                  <a:lnTo>
                    <a:pt x="113957" y="92875"/>
                  </a:lnTo>
                  <a:cubicBezTo>
                    <a:pt x="113957" y="92875"/>
                    <a:pt x="97231" y="95250"/>
                    <a:pt x="89459" y="100393"/>
                  </a:cubicBezTo>
                  <a:cubicBezTo>
                    <a:pt x="81674" y="105537"/>
                    <a:pt x="42520" y="106147"/>
                    <a:pt x="42520" y="106147"/>
                  </a:cubicBezTo>
                  <a:cubicBezTo>
                    <a:pt x="42520" y="106147"/>
                    <a:pt x="11900" y="82664"/>
                    <a:pt x="0" y="28956"/>
                  </a:cubicBezTo>
                  <a:lnTo>
                    <a:pt x="0" y="10211"/>
                  </a:lnTo>
                  <a:lnTo>
                    <a:pt x="56972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38" name="Shape 27"/>
            <p:cNvSpPr/>
            <p:nvPr/>
          </p:nvSpPr>
          <p:spPr>
            <a:xfrm>
              <a:off x="1013164" y="652922"/>
              <a:ext cx="115164" cy="173482"/>
            </a:xfrm>
            <a:custGeom>
              <a:avLst/>
              <a:gdLst/>
              <a:ahLst/>
              <a:cxnLst/>
              <a:rect l="0" t="0" r="0" b="0"/>
              <a:pathLst>
                <a:path w="115164" h="173482">
                  <a:moveTo>
                    <a:pt x="39751" y="0"/>
                  </a:moveTo>
                  <a:lnTo>
                    <a:pt x="51105" y="11798"/>
                  </a:lnTo>
                  <a:cubicBezTo>
                    <a:pt x="65634" y="74435"/>
                    <a:pt x="115164" y="166484"/>
                    <a:pt x="115164" y="166484"/>
                  </a:cubicBezTo>
                  <a:lnTo>
                    <a:pt x="85166" y="173482"/>
                  </a:lnTo>
                  <a:cubicBezTo>
                    <a:pt x="85166" y="173482"/>
                    <a:pt x="4902" y="30810"/>
                    <a:pt x="2451" y="19964"/>
                  </a:cubicBezTo>
                  <a:cubicBezTo>
                    <a:pt x="0" y="9119"/>
                    <a:pt x="39751" y="0"/>
                    <a:pt x="39751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39" name="Shape 28"/>
            <p:cNvSpPr/>
            <p:nvPr/>
          </p:nvSpPr>
          <p:spPr>
            <a:xfrm>
              <a:off x="1038922" y="808951"/>
              <a:ext cx="202755" cy="129365"/>
            </a:xfrm>
            <a:custGeom>
              <a:avLst/>
              <a:gdLst/>
              <a:ahLst/>
              <a:cxnLst/>
              <a:rect l="0" t="0" r="0" b="0"/>
              <a:pathLst>
                <a:path w="202755" h="129365">
                  <a:moveTo>
                    <a:pt x="71210" y="467"/>
                  </a:moveTo>
                  <a:cubicBezTo>
                    <a:pt x="76292" y="933"/>
                    <a:pt x="81540" y="3921"/>
                    <a:pt x="85547" y="6823"/>
                  </a:cubicBezTo>
                  <a:cubicBezTo>
                    <a:pt x="89624" y="9782"/>
                    <a:pt x="92418" y="12640"/>
                    <a:pt x="92418" y="12640"/>
                  </a:cubicBezTo>
                  <a:cubicBezTo>
                    <a:pt x="100787" y="29670"/>
                    <a:pt x="125285" y="18990"/>
                    <a:pt x="142430" y="20184"/>
                  </a:cubicBezTo>
                  <a:cubicBezTo>
                    <a:pt x="167094" y="21885"/>
                    <a:pt x="187401" y="18888"/>
                    <a:pt x="192189" y="22863"/>
                  </a:cubicBezTo>
                  <a:cubicBezTo>
                    <a:pt x="198361" y="27969"/>
                    <a:pt x="167970" y="31855"/>
                    <a:pt x="156096" y="31855"/>
                  </a:cubicBezTo>
                  <a:cubicBezTo>
                    <a:pt x="150762" y="31855"/>
                    <a:pt x="128791" y="42078"/>
                    <a:pt x="122187" y="36236"/>
                  </a:cubicBezTo>
                  <a:cubicBezTo>
                    <a:pt x="115570" y="30394"/>
                    <a:pt x="200114" y="88535"/>
                    <a:pt x="201447" y="93640"/>
                  </a:cubicBezTo>
                  <a:cubicBezTo>
                    <a:pt x="202755" y="98758"/>
                    <a:pt x="198361" y="92193"/>
                    <a:pt x="177228" y="89754"/>
                  </a:cubicBezTo>
                  <a:cubicBezTo>
                    <a:pt x="132537" y="84611"/>
                    <a:pt x="92418" y="12640"/>
                    <a:pt x="103581" y="106226"/>
                  </a:cubicBezTo>
                  <a:cubicBezTo>
                    <a:pt x="106350" y="129365"/>
                    <a:pt x="65380" y="48403"/>
                    <a:pt x="62738" y="46942"/>
                  </a:cubicBezTo>
                  <a:cubicBezTo>
                    <a:pt x="60096" y="45482"/>
                    <a:pt x="17704" y="43412"/>
                    <a:pt x="9093" y="46346"/>
                  </a:cubicBezTo>
                  <a:cubicBezTo>
                    <a:pt x="0" y="49444"/>
                    <a:pt x="9792" y="36757"/>
                    <a:pt x="20942" y="35296"/>
                  </a:cubicBezTo>
                  <a:cubicBezTo>
                    <a:pt x="28029" y="34369"/>
                    <a:pt x="45796" y="35296"/>
                    <a:pt x="57874" y="9236"/>
                  </a:cubicBezTo>
                  <a:cubicBezTo>
                    <a:pt x="61214" y="2054"/>
                    <a:pt x="66129" y="0"/>
                    <a:pt x="71210" y="467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40" name="Shape 29"/>
            <p:cNvSpPr/>
            <p:nvPr/>
          </p:nvSpPr>
          <p:spPr>
            <a:xfrm>
              <a:off x="1006354" y="652922"/>
              <a:ext cx="115164" cy="173482"/>
            </a:xfrm>
            <a:custGeom>
              <a:avLst/>
              <a:gdLst/>
              <a:ahLst/>
              <a:cxnLst/>
              <a:rect l="0" t="0" r="0" b="0"/>
              <a:pathLst>
                <a:path w="115164" h="173482">
                  <a:moveTo>
                    <a:pt x="39751" y="0"/>
                  </a:moveTo>
                  <a:lnTo>
                    <a:pt x="51105" y="11798"/>
                  </a:lnTo>
                  <a:cubicBezTo>
                    <a:pt x="65634" y="74435"/>
                    <a:pt x="115164" y="166484"/>
                    <a:pt x="115164" y="166484"/>
                  </a:cubicBezTo>
                  <a:lnTo>
                    <a:pt x="85166" y="173482"/>
                  </a:lnTo>
                  <a:cubicBezTo>
                    <a:pt x="85166" y="173482"/>
                    <a:pt x="4902" y="30810"/>
                    <a:pt x="2451" y="19964"/>
                  </a:cubicBezTo>
                  <a:cubicBezTo>
                    <a:pt x="0" y="9119"/>
                    <a:pt x="39751" y="0"/>
                    <a:pt x="39751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41" name="Shape 30"/>
            <p:cNvSpPr/>
            <p:nvPr/>
          </p:nvSpPr>
          <p:spPr>
            <a:xfrm>
              <a:off x="674866" y="16667"/>
              <a:ext cx="741096" cy="672338"/>
            </a:xfrm>
            <a:custGeom>
              <a:avLst/>
              <a:gdLst/>
              <a:ahLst/>
              <a:cxnLst/>
              <a:rect l="0" t="0" r="0" b="0"/>
              <a:pathLst>
                <a:path w="741096" h="672338">
                  <a:moveTo>
                    <a:pt x="629945" y="1537"/>
                  </a:moveTo>
                  <a:cubicBezTo>
                    <a:pt x="603745" y="0"/>
                    <a:pt x="570827" y="17805"/>
                    <a:pt x="555295" y="38976"/>
                  </a:cubicBezTo>
                  <a:cubicBezTo>
                    <a:pt x="512039" y="97904"/>
                    <a:pt x="484150" y="168631"/>
                    <a:pt x="450329" y="172301"/>
                  </a:cubicBezTo>
                  <a:cubicBezTo>
                    <a:pt x="409156" y="176784"/>
                    <a:pt x="325019" y="145707"/>
                    <a:pt x="248971" y="158001"/>
                  </a:cubicBezTo>
                  <a:cubicBezTo>
                    <a:pt x="172936" y="170294"/>
                    <a:pt x="170282" y="156667"/>
                    <a:pt x="114643" y="195885"/>
                  </a:cubicBezTo>
                  <a:cubicBezTo>
                    <a:pt x="58992" y="235115"/>
                    <a:pt x="72555" y="231089"/>
                    <a:pt x="40970" y="280975"/>
                  </a:cubicBezTo>
                  <a:cubicBezTo>
                    <a:pt x="9373" y="330860"/>
                    <a:pt x="27788" y="304483"/>
                    <a:pt x="12548" y="340995"/>
                  </a:cubicBezTo>
                  <a:cubicBezTo>
                    <a:pt x="0" y="370980"/>
                    <a:pt x="12332" y="399402"/>
                    <a:pt x="41846" y="373520"/>
                  </a:cubicBezTo>
                  <a:cubicBezTo>
                    <a:pt x="71374" y="347637"/>
                    <a:pt x="30417" y="374510"/>
                    <a:pt x="62116" y="405460"/>
                  </a:cubicBezTo>
                  <a:cubicBezTo>
                    <a:pt x="93802" y="436410"/>
                    <a:pt x="72974" y="450850"/>
                    <a:pt x="88189" y="486842"/>
                  </a:cubicBezTo>
                  <a:cubicBezTo>
                    <a:pt x="103404" y="522834"/>
                    <a:pt x="115862" y="550520"/>
                    <a:pt x="136601" y="560210"/>
                  </a:cubicBezTo>
                  <a:cubicBezTo>
                    <a:pt x="157353" y="569900"/>
                    <a:pt x="200533" y="586626"/>
                    <a:pt x="230899" y="591820"/>
                  </a:cubicBezTo>
                  <a:cubicBezTo>
                    <a:pt x="261264" y="597002"/>
                    <a:pt x="259398" y="575894"/>
                    <a:pt x="283083" y="613042"/>
                  </a:cubicBezTo>
                  <a:cubicBezTo>
                    <a:pt x="306781" y="650189"/>
                    <a:pt x="281877" y="647421"/>
                    <a:pt x="337210" y="659879"/>
                  </a:cubicBezTo>
                  <a:cubicBezTo>
                    <a:pt x="392557" y="672338"/>
                    <a:pt x="427177" y="648234"/>
                    <a:pt x="432676" y="629882"/>
                  </a:cubicBezTo>
                  <a:cubicBezTo>
                    <a:pt x="438163" y="611518"/>
                    <a:pt x="450456" y="609118"/>
                    <a:pt x="463055" y="586473"/>
                  </a:cubicBezTo>
                  <a:cubicBezTo>
                    <a:pt x="475653" y="563817"/>
                    <a:pt x="498970" y="557949"/>
                    <a:pt x="526809" y="544525"/>
                  </a:cubicBezTo>
                  <a:cubicBezTo>
                    <a:pt x="554647" y="531114"/>
                    <a:pt x="598119" y="517462"/>
                    <a:pt x="605549" y="508952"/>
                  </a:cubicBezTo>
                  <a:cubicBezTo>
                    <a:pt x="612966" y="500456"/>
                    <a:pt x="630962" y="483426"/>
                    <a:pt x="648729" y="449834"/>
                  </a:cubicBezTo>
                  <a:cubicBezTo>
                    <a:pt x="666687" y="415887"/>
                    <a:pt x="662915" y="404978"/>
                    <a:pt x="669582" y="382257"/>
                  </a:cubicBezTo>
                  <a:cubicBezTo>
                    <a:pt x="677037" y="356845"/>
                    <a:pt x="680352" y="330340"/>
                    <a:pt x="678371" y="303949"/>
                  </a:cubicBezTo>
                  <a:cubicBezTo>
                    <a:pt x="677228" y="288938"/>
                    <a:pt x="676529" y="275539"/>
                    <a:pt x="675742" y="251066"/>
                  </a:cubicBezTo>
                  <a:cubicBezTo>
                    <a:pt x="674713" y="218719"/>
                    <a:pt x="676059" y="228537"/>
                    <a:pt x="671246" y="193827"/>
                  </a:cubicBezTo>
                  <a:cubicBezTo>
                    <a:pt x="666433" y="159118"/>
                    <a:pt x="667080" y="148793"/>
                    <a:pt x="660108" y="129591"/>
                  </a:cubicBezTo>
                  <a:cubicBezTo>
                    <a:pt x="653123" y="110414"/>
                    <a:pt x="647979" y="100279"/>
                    <a:pt x="664553" y="92126"/>
                  </a:cubicBezTo>
                  <a:cubicBezTo>
                    <a:pt x="681126" y="83960"/>
                    <a:pt x="678713" y="67881"/>
                    <a:pt x="705815" y="72733"/>
                  </a:cubicBezTo>
                  <a:cubicBezTo>
                    <a:pt x="741096" y="79058"/>
                    <a:pt x="740169" y="68783"/>
                    <a:pt x="729107" y="57366"/>
                  </a:cubicBezTo>
                  <a:cubicBezTo>
                    <a:pt x="710489" y="38164"/>
                    <a:pt x="720763" y="31077"/>
                    <a:pt x="702970" y="24943"/>
                  </a:cubicBezTo>
                  <a:cubicBezTo>
                    <a:pt x="679971" y="17018"/>
                    <a:pt x="682219" y="1905"/>
                    <a:pt x="643331" y="1486"/>
                  </a:cubicBezTo>
                  <a:cubicBezTo>
                    <a:pt x="635876" y="1397"/>
                    <a:pt x="635864" y="1880"/>
                    <a:pt x="629945" y="1537"/>
                  </a:cubicBezTo>
                  <a:close/>
                </a:path>
              </a:pathLst>
            </a:custGeom>
            <a:ln w="3175" cap="flat">
              <a:miter lim="127000"/>
            </a:ln>
          </p:spPr>
          <p:style>
            <a:lnRef idx="1">
              <a:srgbClr val="FFFFFF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42" name="Shape 31"/>
            <p:cNvSpPr/>
            <p:nvPr/>
          </p:nvSpPr>
          <p:spPr>
            <a:xfrm>
              <a:off x="956540" y="652625"/>
              <a:ext cx="64122" cy="182253"/>
            </a:xfrm>
            <a:custGeom>
              <a:avLst/>
              <a:gdLst/>
              <a:ahLst/>
              <a:cxnLst/>
              <a:rect l="0" t="0" r="0" b="0"/>
              <a:pathLst>
                <a:path w="64122" h="182253">
                  <a:moveTo>
                    <a:pt x="36178" y="413"/>
                  </a:moveTo>
                  <a:cubicBezTo>
                    <a:pt x="40004" y="550"/>
                    <a:pt x="42545" y="757"/>
                    <a:pt x="42545" y="757"/>
                  </a:cubicBezTo>
                  <a:lnTo>
                    <a:pt x="49797" y="15438"/>
                  </a:lnTo>
                  <a:cubicBezTo>
                    <a:pt x="44729" y="79523"/>
                    <a:pt x="64122" y="182253"/>
                    <a:pt x="64122" y="182253"/>
                  </a:cubicBezTo>
                  <a:lnTo>
                    <a:pt x="33414" y="179853"/>
                  </a:lnTo>
                  <a:cubicBezTo>
                    <a:pt x="33414" y="179853"/>
                    <a:pt x="0" y="19604"/>
                    <a:pt x="940" y="8530"/>
                  </a:cubicBezTo>
                  <a:cubicBezTo>
                    <a:pt x="1654" y="214"/>
                    <a:pt x="24700" y="0"/>
                    <a:pt x="36178" y="413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43" name="Shape 32"/>
            <p:cNvSpPr/>
            <p:nvPr/>
          </p:nvSpPr>
          <p:spPr>
            <a:xfrm>
              <a:off x="681379" y="16940"/>
              <a:ext cx="727609" cy="671779"/>
            </a:xfrm>
            <a:custGeom>
              <a:avLst/>
              <a:gdLst/>
              <a:ahLst/>
              <a:cxnLst/>
              <a:rect l="0" t="0" r="0" b="0"/>
              <a:pathLst>
                <a:path w="727609" h="671779">
                  <a:moveTo>
                    <a:pt x="631393" y="1486"/>
                  </a:moveTo>
                  <a:cubicBezTo>
                    <a:pt x="669684" y="1905"/>
                    <a:pt x="667474" y="17005"/>
                    <a:pt x="690093" y="24917"/>
                  </a:cubicBezTo>
                  <a:cubicBezTo>
                    <a:pt x="707619" y="31051"/>
                    <a:pt x="697497" y="38125"/>
                    <a:pt x="715823" y="57328"/>
                  </a:cubicBezTo>
                  <a:cubicBezTo>
                    <a:pt x="726707" y="68732"/>
                    <a:pt x="727609" y="78994"/>
                    <a:pt x="692899" y="72682"/>
                  </a:cubicBezTo>
                  <a:cubicBezTo>
                    <a:pt x="666217" y="67818"/>
                    <a:pt x="668604" y="83896"/>
                    <a:pt x="652298" y="92050"/>
                  </a:cubicBezTo>
                  <a:cubicBezTo>
                    <a:pt x="635965" y="100203"/>
                    <a:pt x="641045" y="110312"/>
                    <a:pt x="647916" y="129489"/>
                  </a:cubicBezTo>
                  <a:cubicBezTo>
                    <a:pt x="654787" y="148666"/>
                    <a:pt x="654139" y="158991"/>
                    <a:pt x="658876" y="193662"/>
                  </a:cubicBezTo>
                  <a:cubicBezTo>
                    <a:pt x="663613" y="228346"/>
                    <a:pt x="662305" y="218542"/>
                    <a:pt x="663308" y="250863"/>
                  </a:cubicBezTo>
                  <a:cubicBezTo>
                    <a:pt x="664070" y="275323"/>
                    <a:pt x="664769" y="288709"/>
                    <a:pt x="665874" y="303695"/>
                  </a:cubicBezTo>
                  <a:cubicBezTo>
                    <a:pt x="667842" y="330073"/>
                    <a:pt x="664566" y="356553"/>
                    <a:pt x="657238" y="381940"/>
                  </a:cubicBezTo>
                  <a:cubicBezTo>
                    <a:pt x="650685" y="404635"/>
                    <a:pt x="654393" y="415544"/>
                    <a:pt x="636715" y="449478"/>
                  </a:cubicBezTo>
                  <a:cubicBezTo>
                    <a:pt x="619239" y="483032"/>
                    <a:pt x="601536" y="500037"/>
                    <a:pt x="594220" y="508534"/>
                  </a:cubicBezTo>
                  <a:cubicBezTo>
                    <a:pt x="586918" y="517030"/>
                    <a:pt x="544132" y="530682"/>
                    <a:pt x="516738" y="544081"/>
                  </a:cubicBezTo>
                  <a:cubicBezTo>
                    <a:pt x="489344" y="557492"/>
                    <a:pt x="466382" y="563347"/>
                    <a:pt x="453987" y="585991"/>
                  </a:cubicBezTo>
                  <a:cubicBezTo>
                    <a:pt x="441604" y="608622"/>
                    <a:pt x="429501" y="611022"/>
                    <a:pt x="424091" y="629361"/>
                  </a:cubicBezTo>
                  <a:cubicBezTo>
                    <a:pt x="418681" y="647700"/>
                    <a:pt x="384607" y="671779"/>
                    <a:pt x="330137" y="659333"/>
                  </a:cubicBezTo>
                  <a:cubicBezTo>
                    <a:pt x="275679" y="646887"/>
                    <a:pt x="294297" y="651535"/>
                    <a:pt x="270980" y="614426"/>
                  </a:cubicBezTo>
                  <a:cubicBezTo>
                    <a:pt x="247663" y="577304"/>
                    <a:pt x="255397" y="596506"/>
                    <a:pt x="225514" y="591325"/>
                  </a:cubicBezTo>
                  <a:cubicBezTo>
                    <a:pt x="195643" y="586143"/>
                    <a:pt x="153137" y="569430"/>
                    <a:pt x="132728" y="559752"/>
                  </a:cubicBezTo>
                  <a:cubicBezTo>
                    <a:pt x="112294" y="550062"/>
                    <a:pt x="100038" y="522415"/>
                    <a:pt x="85065" y="486448"/>
                  </a:cubicBezTo>
                  <a:cubicBezTo>
                    <a:pt x="70091" y="450494"/>
                    <a:pt x="90602" y="436042"/>
                    <a:pt x="59411" y="405130"/>
                  </a:cubicBezTo>
                  <a:cubicBezTo>
                    <a:pt x="28220" y="374206"/>
                    <a:pt x="66281" y="354965"/>
                    <a:pt x="37236" y="380822"/>
                  </a:cubicBezTo>
                  <a:cubicBezTo>
                    <a:pt x="8179" y="406679"/>
                    <a:pt x="0" y="359537"/>
                    <a:pt x="16345" y="323659"/>
                  </a:cubicBezTo>
                  <a:cubicBezTo>
                    <a:pt x="29401" y="295021"/>
                    <a:pt x="16345" y="323659"/>
                    <a:pt x="38595" y="280746"/>
                  </a:cubicBezTo>
                  <a:cubicBezTo>
                    <a:pt x="65659" y="228537"/>
                    <a:pt x="56337" y="234912"/>
                    <a:pt x="111087" y="195732"/>
                  </a:cubicBezTo>
                  <a:cubicBezTo>
                    <a:pt x="165862" y="156540"/>
                    <a:pt x="168466" y="170155"/>
                    <a:pt x="243307" y="157874"/>
                  </a:cubicBezTo>
                  <a:cubicBezTo>
                    <a:pt x="318148" y="145593"/>
                    <a:pt x="400952" y="176632"/>
                    <a:pt x="441478" y="172161"/>
                  </a:cubicBezTo>
                  <a:cubicBezTo>
                    <a:pt x="474739" y="168491"/>
                    <a:pt x="502196" y="97828"/>
                    <a:pt x="544767" y="38938"/>
                  </a:cubicBezTo>
                  <a:cubicBezTo>
                    <a:pt x="560058" y="17793"/>
                    <a:pt x="592455" y="0"/>
                    <a:pt x="618236" y="1537"/>
                  </a:cubicBezTo>
                  <a:cubicBezTo>
                    <a:pt x="624053" y="1880"/>
                    <a:pt x="624065" y="1397"/>
                    <a:pt x="631393" y="1486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44" name="Shape 33"/>
            <p:cNvSpPr/>
            <p:nvPr/>
          </p:nvSpPr>
          <p:spPr>
            <a:xfrm>
              <a:off x="1156325" y="7527"/>
              <a:ext cx="216040" cy="344481"/>
            </a:xfrm>
            <a:custGeom>
              <a:avLst/>
              <a:gdLst/>
              <a:ahLst/>
              <a:cxnLst/>
              <a:rect l="0" t="0" r="0" b="0"/>
              <a:pathLst>
                <a:path w="216040" h="344481">
                  <a:moveTo>
                    <a:pt x="157378" y="308"/>
                  </a:moveTo>
                  <a:cubicBezTo>
                    <a:pt x="170440" y="0"/>
                    <a:pt x="183680" y="3778"/>
                    <a:pt x="196418" y="11525"/>
                  </a:cubicBezTo>
                  <a:cubicBezTo>
                    <a:pt x="198107" y="12554"/>
                    <a:pt x="199923" y="13367"/>
                    <a:pt x="201676" y="14268"/>
                  </a:cubicBezTo>
                  <a:cubicBezTo>
                    <a:pt x="201917" y="14916"/>
                    <a:pt x="202146" y="15564"/>
                    <a:pt x="202349" y="16199"/>
                  </a:cubicBezTo>
                  <a:cubicBezTo>
                    <a:pt x="203213" y="22574"/>
                    <a:pt x="208369" y="19514"/>
                    <a:pt x="211684" y="20453"/>
                  </a:cubicBezTo>
                  <a:lnTo>
                    <a:pt x="212217" y="20834"/>
                  </a:lnTo>
                  <a:cubicBezTo>
                    <a:pt x="211849" y="24136"/>
                    <a:pt x="213868" y="26460"/>
                    <a:pt x="215417" y="29051"/>
                  </a:cubicBezTo>
                  <a:cubicBezTo>
                    <a:pt x="215976" y="29978"/>
                    <a:pt x="216040" y="31883"/>
                    <a:pt x="215455" y="32709"/>
                  </a:cubicBezTo>
                  <a:cubicBezTo>
                    <a:pt x="214058" y="34665"/>
                    <a:pt x="212572" y="33090"/>
                    <a:pt x="211252" y="32150"/>
                  </a:cubicBezTo>
                  <a:cubicBezTo>
                    <a:pt x="205461" y="27997"/>
                    <a:pt x="200342" y="20923"/>
                    <a:pt x="191948" y="25825"/>
                  </a:cubicBezTo>
                  <a:cubicBezTo>
                    <a:pt x="185623" y="29508"/>
                    <a:pt x="177660" y="28848"/>
                    <a:pt x="172009" y="34677"/>
                  </a:cubicBezTo>
                  <a:cubicBezTo>
                    <a:pt x="168923" y="37865"/>
                    <a:pt x="164478" y="40088"/>
                    <a:pt x="166052" y="45066"/>
                  </a:cubicBezTo>
                  <a:cubicBezTo>
                    <a:pt x="168656" y="53270"/>
                    <a:pt x="165316" y="56445"/>
                    <a:pt x="158064" y="60077"/>
                  </a:cubicBezTo>
                  <a:cubicBezTo>
                    <a:pt x="146698" y="65767"/>
                    <a:pt x="143319" y="73743"/>
                    <a:pt x="146748" y="80308"/>
                  </a:cubicBezTo>
                  <a:cubicBezTo>
                    <a:pt x="152540" y="91408"/>
                    <a:pt x="161150" y="93453"/>
                    <a:pt x="171425" y="85858"/>
                  </a:cubicBezTo>
                  <a:cubicBezTo>
                    <a:pt x="175463" y="82861"/>
                    <a:pt x="180442" y="77502"/>
                    <a:pt x="184252" y="82036"/>
                  </a:cubicBezTo>
                  <a:cubicBezTo>
                    <a:pt x="188201" y="86747"/>
                    <a:pt x="183413" y="92399"/>
                    <a:pt x="179349" y="96526"/>
                  </a:cubicBezTo>
                  <a:cubicBezTo>
                    <a:pt x="178397" y="97466"/>
                    <a:pt x="177482" y="98495"/>
                    <a:pt x="176403" y="99270"/>
                  </a:cubicBezTo>
                  <a:cubicBezTo>
                    <a:pt x="171145" y="103041"/>
                    <a:pt x="163347" y="105734"/>
                    <a:pt x="168097" y="114510"/>
                  </a:cubicBezTo>
                  <a:cubicBezTo>
                    <a:pt x="171374" y="120529"/>
                    <a:pt x="166891" y="129242"/>
                    <a:pt x="174968" y="133382"/>
                  </a:cubicBezTo>
                  <a:cubicBezTo>
                    <a:pt x="175349" y="135287"/>
                    <a:pt x="175730" y="137204"/>
                    <a:pt x="176136" y="139122"/>
                  </a:cubicBezTo>
                  <a:cubicBezTo>
                    <a:pt x="176098" y="140786"/>
                    <a:pt x="175603" y="142615"/>
                    <a:pt x="176111" y="144088"/>
                  </a:cubicBezTo>
                  <a:cubicBezTo>
                    <a:pt x="180454" y="156547"/>
                    <a:pt x="182816" y="169310"/>
                    <a:pt x="184759" y="182378"/>
                  </a:cubicBezTo>
                  <a:cubicBezTo>
                    <a:pt x="185941" y="190189"/>
                    <a:pt x="183451" y="199968"/>
                    <a:pt x="191757" y="205950"/>
                  </a:cubicBezTo>
                  <a:cubicBezTo>
                    <a:pt x="191922" y="207258"/>
                    <a:pt x="192088" y="208578"/>
                    <a:pt x="192240" y="209887"/>
                  </a:cubicBezTo>
                  <a:cubicBezTo>
                    <a:pt x="189560" y="213277"/>
                    <a:pt x="186284" y="218738"/>
                    <a:pt x="189344" y="221050"/>
                  </a:cubicBezTo>
                  <a:cubicBezTo>
                    <a:pt x="196367" y="226320"/>
                    <a:pt x="195326" y="233343"/>
                    <a:pt x="196380" y="240125"/>
                  </a:cubicBezTo>
                  <a:cubicBezTo>
                    <a:pt x="196291" y="241471"/>
                    <a:pt x="196177" y="242818"/>
                    <a:pt x="196075" y="244164"/>
                  </a:cubicBezTo>
                  <a:cubicBezTo>
                    <a:pt x="190475" y="244634"/>
                    <a:pt x="189852" y="248507"/>
                    <a:pt x="190360" y="252863"/>
                  </a:cubicBezTo>
                  <a:cubicBezTo>
                    <a:pt x="190627" y="255175"/>
                    <a:pt x="191999" y="257410"/>
                    <a:pt x="191948" y="259671"/>
                  </a:cubicBezTo>
                  <a:cubicBezTo>
                    <a:pt x="191884" y="263074"/>
                    <a:pt x="194158" y="268713"/>
                    <a:pt x="189801" y="269348"/>
                  </a:cubicBezTo>
                  <a:cubicBezTo>
                    <a:pt x="183883" y="270224"/>
                    <a:pt x="187084" y="264128"/>
                    <a:pt x="186042" y="261169"/>
                  </a:cubicBezTo>
                  <a:cubicBezTo>
                    <a:pt x="183642" y="254273"/>
                    <a:pt x="184467" y="247440"/>
                    <a:pt x="185966" y="240494"/>
                  </a:cubicBezTo>
                  <a:cubicBezTo>
                    <a:pt x="186512" y="237954"/>
                    <a:pt x="186525" y="234398"/>
                    <a:pt x="183515" y="233470"/>
                  </a:cubicBezTo>
                  <a:cubicBezTo>
                    <a:pt x="178791" y="231997"/>
                    <a:pt x="180785" y="236747"/>
                    <a:pt x="179641" y="238614"/>
                  </a:cubicBezTo>
                  <a:cubicBezTo>
                    <a:pt x="177546" y="242043"/>
                    <a:pt x="175984" y="245878"/>
                    <a:pt x="173482" y="248964"/>
                  </a:cubicBezTo>
                  <a:cubicBezTo>
                    <a:pt x="170472" y="252647"/>
                    <a:pt x="170688" y="255708"/>
                    <a:pt x="172555" y="259886"/>
                  </a:cubicBezTo>
                  <a:cubicBezTo>
                    <a:pt x="175146" y="265678"/>
                    <a:pt x="175539" y="271164"/>
                    <a:pt x="168656" y="275482"/>
                  </a:cubicBezTo>
                  <a:cubicBezTo>
                    <a:pt x="163728" y="278555"/>
                    <a:pt x="157175" y="283115"/>
                    <a:pt x="160566" y="289871"/>
                  </a:cubicBezTo>
                  <a:cubicBezTo>
                    <a:pt x="163576" y="295840"/>
                    <a:pt x="170701" y="298126"/>
                    <a:pt x="177698" y="298317"/>
                  </a:cubicBezTo>
                  <a:cubicBezTo>
                    <a:pt x="180022" y="298380"/>
                    <a:pt x="183426" y="295510"/>
                    <a:pt x="183871" y="300171"/>
                  </a:cubicBezTo>
                  <a:cubicBezTo>
                    <a:pt x="184277" y="304400"/>
                    <a:pt x="185496" y="309035"/>
                    <a:pt x="182461" y="312820"/>
                  </a:cubicBezTo>
                  <a:cubicBezTo>
                    <a:pt x="180327" y="315487"/>
                    <a:pt x="178028" y="314700"/>
                    <a:pt x="175616" y="312503"/>
                  </a:cubicBezTo>
                  <a:cubicBezTo>
                    <a:pt x="172834" y="309988"/>
                    <a:pt x="169215" y="311474"/>
                    <a:pt x="170459" y="314522"/>
                  </a:cubicBezTo>
                  <a:cubicBezTo>
                    <a:pt x="173558" y="322002"/>
                    <a:pt x="167551" y="333165"/>
                    <a:pt x="179324" y="337115"/>
                  </a:cubicBezTo>
                  <a:cubicBezTo>
                    <a:pt x="181102" y="337725"/>
                    <a:pt x="182308" y="339046"/>
                    <a:pt x="181381" y="340887"/>
                  </a:cubicBezTo>
                  <a:cubicBezTo>
                    <a:pt x="180899" y="341852"/>
                    <a:pt x="179400" y="342881"/>
                    <a:pt x="178346" y="342906"/>
                  </a:cubicBezTo>
                  <a:cubicBezTo>
                    <a:pt x="173787" y="343033"/>
                    <a:pt x="168719" y="344481"/>
                    <a:pt x="165862" y="338982"/>
                  </a:cubicBezTo>
                  <a:cubicBezTo>
                    <a:pt x="163639" y="334689"/>
                    <a:pt x="159957" y="333585"/>
                    <a:pt x="155245" y="332734"/>
                  </a:cubicBezTo>
                  <a:cubicBezTo>
                    <a:pt x="148361" y="331476"/>
                    <a:pt x="143243" y="331248"/>
                    <a:pt x="140246" y="339046"/>
                  </a:cubicBezTo>
                  <a:cubicBezTo>
                    <a:pt x="139052" y="342170"/>
                    <a:pt x="135687" y="343973"/>
                    <a:pt x="131788" y="342119"/>
                  </a:cubicBezTo>
                  <a:cubicBezTo>
                    <a:pt x="128702" y="340658"/>
                    <a:pt x="124828" y="339058"/>
                    <a:pt x="125793" y="335083"/>
                  </a:cubicBezTo>
                  <a:cubicBezTo>
                    <a:pt x="128549" y="323717"/>
                    <a:pt x="124079" y="312553"/>
                    <a:pt x="125450" y="301250"/>
                  </a:cubicBezTo>
                  <a:cubicBezTo>
                    <a:pt x="126174" y="295307"/>
                    <a:pt x="126898" y="290062"/>
                    <a:pt x="133896" y="288042"/>
                  </a:cubicBezTo>
                  <a:cubicBezTo>
                    <a:pt x="137122" y="287115"/>
                    <a:pt x="139916" y="284524"/>
                    <a:pt x="139217" y="280486"/>
                  </a:cubicBezTo>
                  <a:cubicBezTo>
                    <a:pt x="138544" y="276511"/>
                    <a:pt x="135903" y="273717"/>
                    <a:pt x="131966" y="273006"/>
                  </a:cubicBezTo>
                  <a:cubicBezTo>
                    <a:pt x="128714" y="272421"/>
                    <a:pt x="124904" y="271748"/>
                    <a:pt x="122022" y="272866"/>
                  </a:cubicBezTo>
                  <a:cubicBezTo>
                    <a:pt x="112408" y="276587"/>
                    <a:pt x="107696" y="270199"/>
                    <a:pt x="106566" y="263544"/>
                  </a:cubicBezTo>
                  <a:cubicBezTo>
                    <a:pt x="105105" y="255010"/>
                    <a:pt x="100838" y="247212"/>
                    <a:pt x="101105" y="238220"/>
                  </a:cubicBezTo>
                  <a:cubicBezTo>
                    <a:pt x="101346" y="230613"/>
                    <a:pt x="98450" y="224314"/>
                    <a:pt x="89154" y="223933"/>
                  </a:cubicBezTo>
                  <a:cubicBezTo>
                    <a:pt x="86284" y="223818"/>
                    <a:pt x="83401" y="222802"/>
                    <a:pt x="84061" y="219272"/>
                  </a:cubicBezTo>
                  <a:cubicBezTo>
                    <a:pt x="84582" y="216427"/>
                    <a:pt x="86944" y="216414"/>
                    <a:pt x="89662" y="216999"/>
                  </a:cubicBezTo>
                  <a:cubicBezTo>
                    <a:pt x="96698" y="218497"/>
                    <a:pt x="98120" y="215119"/>
                    <a:pt x="95936" y="209074"/>
                  </a:cubicBezTo>
                  <a:cubicBezTo>
                    <a:pt x="93154" y="201403"/>
                    <a:pt x="88786" y="193808"/>
                    <a:pt x="99479" y="187890"/>
                  </a:cubicBezTo>
                  <a:cubicBezTo>
                    <a:pt x="102654" y="186138"/>
                    <a:pt x="102209" y="181108"/>
                    <a:pt x="99898" y="177794"/>
                  </a:cubicBezTo>
                  <a:cubicBezTo>
                    <a:pt x="97637" y="174568"/>
                    <a:pt x="94551" y="175851"/>
                    <a:pt x="91796" y="177387"/>
                  </a:cubicBezTo>
                  <a:cubicBezTo>
                    <a:pt x="86296" y="180473"/>
                    <a:pt x="83426" y="179661"/>
                    <a:pt x="80315" y="173260"/>
                  </a:cubicBezTo>
                  <a:cubicBezTo>
                    <a:pt x="77660" y="167824"/>
                    <a:pt x="73723" y="159633"/>
                    <a:pt x="64198" y="166491"/>
                  </a:cubicBezTo>
                  <a:cubicBezTo>
                    <a:pt x="60261" y="169323"/>
                    <a:pt x="57163" y="166491"/>
                    <a:pt x="54318" y="162731"/>
                  </a:cubicBezTo>
                  <a:cubicBezTo>
                    <a:pt x="47688" y="153981"/>
                    <a:pt x="43942" y="153753"/>
                    <a:pt x="35027" y="160191"/>
                  </a:cubicBezTo>
                  <a:cubicBezTo>
                    <a:pt x="25883" y="166808"/>
                    <a:pt x="14897" y="165754"/>
                    <a:pt x="4559" y="167303"/>
                  </a:cubicBezTo>
                  <a:cubicBezTo>
                    <a:pt x="2819" y="167570"/>
                    <a:pt x="1270" y="166745"/>
                    <a:pt x="762" y="164789"/>
                  </a:cubicBezTo>
                  <a:cubicBezTo>
                    <a:pt x="0" y="161817"/>
                    <a:pt x="940" y="158960"/>
                    <a:pt x="3365" y="157702"/>
                  </a:cubicBezTo>
                  <a:cubicBezTo>
                    <a:pt x="11265" y="153638"/>
                    <a:pt x="12662" y="145942"/>
                    <a:pt x="14986" y="138614"/>
                  </a:cubicBezTo>
                  <a:cubicBezTo>
                    <a:pt x="16294" y="134487"/>
                    <a:pt x="17500" y="130296"/>
                    <a:pt x="21209" y="127375"/>
                  </a:cubicBezTo>
                  <a:cubicBezTo>
                    <a:pt x="23698" y="125406"/>
                    <a:pt x="25400" y="122841"/>
                    <a:pt x="23736" y="119463"/>
                  </a:cubicBezTo>
                  <a:cubicBezTo>
                    <a:pt x="22453" y="116846"/>
                    <a:pt x="23597" y="114954"/>
                    <a:pt x="25413" y="113214"/>
                  </a:cubicBezTo>
                  <a:cubicBezTo>
                    <a:pt x="30975" y="107842"/>
                    <a:pt x="33858" y="100362"/>
                    <a:pt x="38151" y="94736"/>
                  </a:cubicBezTo>
                  <a:cubicBezTo>
                    <a:pt x="42532" y="89021"/>
                    <a:pt x="46977" y="83255"/>
                    <a:pt x="50647" y="76943"/>
                  </a:cubicBezTo>
                  <a:cubicBezTo>
                    <a:pt x="53175" y="72612"/>
                    <a:pt x="53416" y="67164"/>
                    <a:pt x="57074" y="63392"/>
                  </a:cubicBezTo>
                  <a:cubicBezTo>
                    <a:pt x="58712" y="61703"/>
                    <a:pt x="59347" y="57601"/>
                    <a:pt x="63005" y="59912"/>
                  </a:cubicBezTo>
                  <a:cubicBezTo>
                    <a:pt x="65976" y="61792"/>
                    <a:pt x="68148" y="64497"/>
                    <a:pt x="65951" y="68370"/>
                  </a:cubicBezTo>
                  <a:cubicBezTo>
                    <a:pt x="65291" y="69539"/>
                    <a:pt x="64173" y="70466"/>
                    <a:pt x="63652" y="71672"/>
                  </a:cubicBezTo>
                  <a:cubicBezTo>
                    <a:pt x="62560" y="74263"/>
                    <a:pt x="59347" y="77070"/>
                    <a:pt x="62535" y="79737"/>
                  </a:cubicBezTo>
                  <a:cubicBezTo>
                    <a:pt x="65189" y="81959"/>
                    <a:pt x="67424" y="78975"/>
                    <a:pt x="69545" y="77527"/>
                  </a:cubicBezTo>
                  <a:cubicBezTo>
                    <a:pt x="75603" y="73400"/>
                    <a:pt x="81369" y="68040"/>
                    <a:pt x="88875" y="75317"/>
                  </a:cubicBezTo>
                  <a:cubicBezTo>
                    <a:pt x="91021" y="77400"/>
                    <a:pt x="93866" y="76143"/>
                    <a:pt x="96507" y="75292"/>
                  </a:cubicBezTo>
                  <a:cubicBezTo>
                    <a:pt x="99746" y="74263"/>
                    <a:pt x="104267" y="73298"/>
                    <a:pt x="106197" y="75597"/>
                  </a:cubicBezTo>
                  <a:cubicBezTo>
                    <a:pt x="113386" y="84195"/>
                    <a:pt x="121907" y="77832"/>
                    <a:pt x="129705" y="78569"/>
                  </a:cubicBezTo>
                  <a:cubicBezTo>
                    <a:pt x="132715" y="78861"/>
                    <a:pt x="134557" y="76778"/>
                    <a:pt x="135852" y="74162"/>
                  </a:cubicBezTo>
                  <a:cubicBezTo>
                    <a:pt x="142151" y="61335"/>
                    <a:pt x="150266" y="49320"/>
                    <a:pt x="152679" y="34804"/>
                  </a:cubicBezTo>
                  <a:cubicBezTo>
                    <a:pt x="153416" y="30372"/>
                    <a:pt x="155473" y="26676"/>
                    <a:pt x="160223" y="24962"/>
                  </a:cubicBezTo>
                  <a:cubicBezTo>
                    <a:pt x="163043" y="23946"/>
                    <a:pt x="166154" y="22422"/>
                    <a:pt x="165532" y="18599"/>
                  </a:cubicBezTo>
                  <a:cubicBezTo>
                    <a:pt x="164808" y="14167"/>
                    <a:pt x="161049" y="14497"/>
                    <a:pt x="157696" y="14027"/>
                  </a:cubicBezTo>
                  <a:cubicBezTo>
                    <a:pt x="153276" y="13430"/>
                    <a:pt x="151409" y="11995"/>
                    <a:pt x="145351" y="16313"/>
                  </a:cubicBezTo>
                  <a:cubicBezTo>
                    <a:pt x="145009" y="16948"/>
                    <a:pt x="143294" y="17621"/>
                    <a:pt x="142811" y="17316"/>
                  </a:cubicBezTo>
                  <a:cubicBezTo>
                    <a:pt x="136030" y="13049"/>
                    <a:pt x="128054" y="14624"/>
                    <a:pt x="119405" y="13608"/>
                  </a:cubicBezTo>
                  <a:cubicBezTo>
                    <a:pt x="131432" y="5010"/>
                    <a:pt x="144316" y="616"/>
                    <a:pt x="157378" y="308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1010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45" name="Shape 34"/>
            <p:cNvSpPr/>
            <p:nvPr/>
          </p:nvSpPr>
          <p:spPr>
            <a:xfrm>
              <a:off x="1299643" y="28348"/>
              <a:ext cx="109652" cy="112560"/>
            </a:xfrm>
            <a:custGeom>
              <a:avLst/>
              <a:gdLst/>
              <a:ahLst/>
              <a:cxnLst/>
              <a:rect l="0" t="0" r="0" b="0"/>
              <a:pathLst>
                <a:path w="109652" h="112560">
                  <a:moveTo>
                    <a:pt x="68910" y="0"/>
                  </a:moveTo>
                  <a:cubicBezTo>
                    <a:pt x="73317" y="635"/>
                    <a:pt x="73876" y="5321"/>
                    <a:pt x="76822" y="7518"/>
                  </a:cubicBezTo>
                  <a:cubicBezTo>
                    <a:pt x="77064" y="9398"/>
                    <a:pt x="77318" y="11265"/>
                    <a:pt x="77559" y="13144"/>
                  </a:cubicBezTo>
                  <a:cubicBezTo>
                    <a:pt x="73457" y="22987"/>
                    <a:pt x="71869" y="35217"/>
                    <a:pt x="56655" y="34265"/>
                  </a:cubicBezTo>
                  <a:cubicBezTo>
                    <a:pt x="55144" y="34176"/>
                    <a:pt x="53251" y="36297"/>
                    <a:pt x="51918" y="37732"/>
                  </a:cubicBezTo>
                  <a:cubicBezTo>
                    <a:pt x="48463" y="41440"/>
                    <a:pt x="45187" y="42723"/>
                    <a:pt x="40627" y="39103"/>
                  </a:cubicBezTo>
                  <a:cubicBezTo>
                    <a:pt x="37922" y="36944"/>
                    <a:pt x="33846" y="36385"/>
                    <a:pt x="31623" y="39649"/>
                  </a:cubicBezTo>
                  <a:cubicBezTo>
                    <a:pt x="29769" y="42393"/>
                    <a:pt x="29921" y="46342"/>
                    <a:pt x="31890" y="49251"/>
                  </a:cubicBezTo>
                  <a:cubicBezTo>
                    <a:pt x="34138" y="52578"/>
                    <a:pt x="37821" y="52718"/>
                    <a:pt x="40780" y="50432"/>
                  </a:cubicBezTo>
                  <a:cubicBezTo>
                    <a:pt x="44336" y="47676"/>
                    <a:pt x="48222" y="48070"/>
                    <a:pt x="52222" y="47727"/>
                  </a:cubicBezTo>
                  <a:cubicBezTo>
                    <a:pt x="66002" y="46533"/>
                    <a:pt x="79756" y="45961"/>
                    <a:pt x="93548" y="47473"/>
                  </a:cubicBezTo>
                  <a:cubicBezTo>
                    <a:pt x="99403" y="48158"/>
                    <a:pt x="106591" y="45466"/>
                    <a:pt x="109474" y="53746"/>
                  </a:cubicBezTo>
                  <a:cubicBezTo>
                    <a:pt x="109525" y="55207"/>
                    <a:pt x="109588" y="56655"/>
                    <a:pt x="109652" y="58102"/>
                  </a:cubicBezTo>
                  <a:cubicBezTo>
                    <a:pt x="109157" y="60287"/>
                    <a:pt x="107836" y="61735"/>
                    <a:pt x="105740" y="62471"/>
                  </a:cubicBezTo>
                  <a:cubicBezTo>
                    <a:pt x="99060" y="62954"/>
                    <a:pt x="93155" y="60287"/>
                    <a:pt x="87211" y="57823"/>
                  </a:cubicBezTo>
                  <a:cubicBezTo>
                    <a:pt x="83769" y="56845"/>
                    <a:pt x="80531" y="54877"/>
                    <a:pt x="76632" y="56629"/>
                  </a:cubicBezTo>
                  <a:cubicBezTo>
                    <a:pt x="61189" y="63589"/>
                    <a:pt x="44133" y="68085"/>
                    <a:pt x="34900" y="84366"/>
                  </a:cubicBezTo>
                  <a:cubicBezTo>
                    <a:pt x="29896" y="84518"/>
                    <a:pt x="25908" y="86766"/>
                    <a:pt x="27826" y="91986"/>
                  </a:cubicBezTo>
                  <a:cubicBezTo>
                    <a:pt x="29324" y="96075"/>
                    <a:pt x="29375" y="100965"/>
                    <a:pt x="32868" y="104280"/>
                  </a:cubicBezTo>
                  <a:cubicBezTo>
                    <a:pt x="32449" y="107036"/>
                    <a:pt x="32055" y="109804"/>
                    <a:pt x="31648" y="112560"/>
                  </a:cubicBezTo>
                  <a:cubicBezTo>
                    <a:pt x="23571" y="108420"/>
                    <a:pt x="28054" y="99708"/>
                    <a:pt x="24778" y="93688"/>
                  </a:cubicBezTo>
                  <a:cubicBezTo>
                    <a:pt x="20028" y="84912"/>
                    <a:pt x="27826" y="82220"/>
                    <a:pt x="33084" y="78448"/>
                  </a:cubicBezTo>
                  <a:cubicBezTo>
                    <a:pt x="34163" y="77673"/>
                    <a:pt x="35090" y="76645"/>
                    <a:pt x="36030" y="75705"/>
                  </a:cubicBezTo>
                  <a:cubicBezTo>
                    <a:pt x="40094" y="71577"/>
                    <a:pt x="44882" y="65938"/>
                    <a:pt x="40932" y="61227"/>
                  </a:cubicBezTo>
                  <a:cubicBezTo>
                    <a:pt x="37122" y="56680"/>
                    <a:pt x="32144" y="62039"/>
                    <a:pt x="28105" y="65037"/>
                  </a:cubicBezTo>
                  <a:cubicBezTo>
                    <a:pt x="17831" y="72631"/>
                    <a:pt x="9220" y="70587"/>
                    <a:pt x="3429" y="59487"/>
                  </a:cubicBezTo>
                  <a:cubicBezTo>
                    <a:pt x="0" y="52921"/>
                    <a:pt x="3378" y="44945"/>
                    <a:pt x="14745" y="39256"/>
                  </a:cubicBezTo>
                  <a:cubicBezTo>
                    <a:pt x="21997" y="35623"/>
                    <a:pt x="25337" y="32448"/>
                    <a:pt x="22733" y="24244"/>
                  </a:cubicBezTo>
                  <a:cubicBezTo>
                    <a:pt x="21158" y="19266"/>
                    <a:pt x="25603" y="17043"/>
                    <a:pt x="28702" y="13856"/>
                  </a:cubicBezTo>
                  <a:cubicBezTo>
                    <a:pt x="34341" y="8039"/>
                    <a:pt x="42304" y="8687"/>
                    <a:pt x="48628" y="5004"/>
                  </a:cubicBezTo>
                  <a:cubicBezTo>
                    <a:pt x="57023" y="114"/>
                    <a:pt x="62141" y="7175"/>
                    <a:pt x="67932" y="11328"/>
                  </a:cubicBezTo>
                  <a:cubicBezTo>
                    <a:pt x="69253" y="12268"/>
                    <a:pt x="70739" y="13856"/>
                    <a:pt x="72136" y="11887"/>
                  </a:cubicBezTo>
                  <a:cubicBezTo>
                    <a:pt x="72720" y="11062"/>
                    <a:pt x="72657" y="9157"/>
                    <a:pt x="72111" y="8230"/>
                  </a:cubicBezTo>
                  <a:cubicBezTo>
                    <a:pt x="70549" y="5639"/>
                    <a:pt x="68529" y="3315"/>
                    <a:pt x="68910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361E1E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46" name="Shape 35"/>
            <p:cNvSpPr/>
            <p:nvPr/>
          </p:nvSpPr>
          <p:spPr>
            <a:xfrm>
              <a:off x="1329412" y="41492"/>
              <a:ext cx="70269" cy="39573"/>
            </a:xfrm>
            <a:custGeom>
              <a:avLst/>
              <a:gdLst/>
              <a:ahLst/>
              <a:cxnLst/>
              <a:rect l="0" t="0" r="0" b="0"/>
              <a:pathLst>
                <a:path w="70269" h="39573">
                  <a:moveTo>
                    <a:pt x="47790" y="0"/>
                  </a:moveTo>
                  <a:cubicBezTo>
                    <a:pt x="51257" y="1016"/>
                    <a:pt x="54699" y="2045"/>
                    <a:pt x="57976" y="3023"/>
                  </a:cubicBezTo>
                  <a:cubicBezTo>
                    <a:pt x="58826" y="7290"/>
                    <a:pt x="54953" y="5906"/>
                    <a:pt x="53658" y="7429"/>
                  </a:cubicBezTo>
                  <a:cubicBezTo>
                    <a:pt x="50216" y="11532"/>
                    <a:pt x="49962" y="17488"/>
                    <a:pt x="55055" y="17526"/>
                  </a:cubicBezTo>
                  <a:cubicBezTo>
                    <a:pt x="70269" y="17666"/>
                    <a:pt x="64186" y="27102"/>
                    <a:pt x="63779" y="34328"/>
                  </a:cubicBezTo>
                  <a:cubicBezTo>
                    <a:pt x="49987" y="32817"/>
                    <a:pt x="36233" y="33388"/>
                    <a:pt x="22454" y="34582"/>
                  </a:cubicBezTo>
                  <a:cubicBezTo>
                    <a:pt x="18453" y="34925"/>
                    <a:pt x="14567" y="34531"/>
                    <a:pt x="11011" y="37287"/>
                  </a:cubicBezTo>
                  <a:cubicBezTo>
                    <a:pt x="8052" y="39573"/>
                    <a:pt x="4369" y="39433"/>
                    <a:pt x="2121" y="36106"/>
                  </a:cubicBezTo>
                  <a:cubicBezTo>
                    <a:pt x="153" y="33198"/>
                    <a:pt x="0" y="29248"/>
                    <a:pt x="1854" y="26505"/>
                  </a:cubicBezTo>
                  <a:cubicBezTo>
                    <a:pt x="4077" y="23241"/>
                    <a:pt x="8153" y="23800"/>
                    <a:pt x="10858" y="25959"/>
                  </a:cubicBezTo>
                  <a:cubicBezTo>
                    <a:pt x="15418" y="29578"/>
                    <a:pt x="18694" y="28296"/>
                    <a:pt x="22149" y="24587"/>
                  </a:cubicBezTo>
                  <a:cubicBezTo>
                    <a:pt x="23482" y="23152"/>
                    <a:pt x="25375" y="21031"/>
                    <a:pt x="26886" y="21120"/>
                  </a:cubicBezTo>
                  <a:cubicBezTo>
                    <a:pt x="42101" y="22073"/>
                    <a:pt x="43688" y="9842"/>
                    <a:pt x="47790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9F503A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47" name="Shape 36"/>
            <p:cNvSpPr/>
            <p:nvPr/>
          </p:nvSpPr>
          <p:spPr>
            <a:xfrm>
              <a:off x="1364179" y="15120"/>
              <a:ext cx="23266" cy="20745"/>
            </a:xfrm>
            <a:custGeom>
              <a:avLst/>
              <a:gdLst/>
              <a:ahLst/>
              <a:cxnLst/>
              <a:rect l="0" t="0" r="0" b="0"/>
              <a:pathLst>
                <a:path w="23266" h="20745">
                  <a:moveTo>
                    <a:pt x="9890" y="783"/>
                  </a:moveTo>
                  <a:cubicBezTo>
                    <a:pt x="11433" y="0"/>
                    <a:pt x="13290" y="178"/>
                    <a:pt x="15265" y="1670"/>
                  </a:cubicBezTo>
                  <a:cubicBezTo>
                    <a:pt x="18364" y="3994"/>
                    <a:pt x="23266" y="7893"/>
                    <a:pt x="16421" y="12275"/>
                  </a:cubicBezTo>
                  <a:cubicBezTo>
                    <a:pt x="13475" y="14154"/>
                    <a:pt x="15824" y="18955"/>
                    <a:pt x="12281" y="20745"/>
                  </a:cubicBezTo>
                  <a:cubicBezTo>
                    <a:pt x="9347" y="18548"/>
                    <a:pt x="8788" y="13862"/>
                    <a:pt x="4369" y="13227"/>
                  </a:cubicBezTo>
                  <a:cubicBezTo>
                    <a:pt x="4369" y="13240"/>
                    <a:pt x="3835" y="12859"/>
                    <a:pt x="3835" y="12846"/>
                  </a:cubicBezTo>
                  <a:cubicBezTo>
                    <a:pt x="2565" y="11627"/>
                    <a:pt x="1283" y="10408"/>
                    <a:pt x="0" y="9176"/>
                  </a:cubicBezTo>
                  <a:cubicBezTo>
                    <a:pt x="254" y="8858"/>
                    <a:pt x="508" y="8541"/>
                    <a:pt x="775" y="8236"/>
                  </a:cubicBezTo>
                  <a:cubicBezTo>
                    <a:pt x="3061" y="8299"/>
                    <a:pt x="5474" y="8680"/>
                    <a:pt x="6401" y="5658"/>
                  </a:cubicBezTo>
                  <a:cubicBezTo>
                    <a:pt x="7118" y="3308"/>
                    <a:pt x="8347" y="1565"/>
                    <a:pt x="9890" y="783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6E503A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48" name="Shape 37"/>
            <p:cNvSpPr/>
            <p:nvPr/>
          </p:nvSpPr>
          <p:spPr>
            <a:xfrm>
              <a:off x="1350471" y="0"/>
              <a:ext cx="14478" cy="24295"/>
            </a:xfrm>
            <a:custGeom>
              <a:avLst/>
              <a:gdLst/>
              <a:ahLst/>
              <a:cxnLst/>
              <a:rect l="0" t="0" r="0" b="0"/>
              <a:pathLst>
                <a:path w="14478" h="24295">
                  <a:moveTo>
                    <a:pt x="4966" y="38"/>
                  </a:moveTo>
                  <a:cubicBezTo>
                    <a:pt x="8992" y="0"/>
                    <a:pt x="10185" y="4381"/>
                    <a:pt x="9792" y="7518"/>
                  </a:cubicBezTo>
                  <a:cubicBezTo>
                    <a:pt x="8992" y="13691"/>
                    <a:pt x="12192" y="18301"/>
                    <a:pt x="14478" y="23355"/>
                  </a:cubicBezTo>
                  <a:cubicBezTo>
                    <a:pt x="14224" y="23660"/>
                    <a:pt x="13957" y="23978"/>
                    <a:pt x="13729" y="24295"/>
                  </a:cubicBezTo>
                  <a:cubicBezTo>
                    <a:pt x="11887" y="24105"/>
                    <a:pt x="10058" y="23914"/>
                    <a:pt x="8204" y="23724"/>
                  </a:cubicBezTo>
                  <a:cubicBezTo>
                    <a:pt x="7988" y="23089"/>
                    <a:pt x="7772" y="22441"/>
                    <a:pt x="7531" y="21806"/>
                  </a:cubicBezTo>
                  <a:cubicBezTo>
                    <a:pt x="8369" y="15964"/>
                    <a:pt x="2375" y="15278"/>
                    <a:pt x="0" y="11874"/>
                  </a:cubicBezTo>
                  <a:cubicBezTo>
                    <a:pt x="597" y="10325"/>
                    <a:pt x="1257" y="8801"/>
                    <a:pt x="1765" y="7226"/>
                  </a:cubicBezTo>
                  <a:cubicBezTo>
                    <a:pt x="2604" y="4648"/>
                    <a:pt x="584" y="89"/>
                    <a:pt x="4966" y="38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6E503A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49" name="Shape 38"/>
            <p:cNvSpPr/>
            <p:nvPr/>
          </p:nvSpPr>
          <p:spPr>
            <a:xfrm>
              <a:off x="691992" y="272044"/>
              <a:ext cx="593065" cy="380200"/>
            </a:xfrm>
            <a:custGeom>
              <a:avLst/>
              <a:gdLst/>
              <a:ahLst/>
              <a:cxnLst/>
              <a:rect l="0" t="0" r="0" b="0"/>
              <a:pathLst>
                <a:path w="593065" h="380200">
                  <a:moveTo>
                    <a:pt x="129947" y="953"/>
                  </a:moveTo>
                  <a:cubicBezTo>
                    <a:pt x="139713" y="4699"/>
                    <a:pt x="150063" y="5817"/>
                    <a:pt x="160096" y="8331"/>
                  </a:cubicBezTo>
                  <a:cubicBezTo>
                    <a:pt x="166853" y="10020"/>
                    <a:pt x="173050" y="12497"/>
                    <a:pt x="172923" y="21349"/>
                  </a:cubicBezTo>
                  <a:cubicBezTo>
                    <a:pt x="172885" y="24117"/>
                    <a:pt x="174320" y="27115"/>
                    <a:pt x="177902" y="25756"/>
                  </a:cubicBezTo>
                  <a:cubicBezTo>
                    <a:pt x="181521" y="24384"/>
                    <a:pt x="180073" y="21514"/>
                    <a:pt x="178854" y="18999"/>
                  </a:cubicBezTo>
                  <a:cubicBezTo>
                    <a:pt x="177381" y="15977"/>
                    <a:pt x="175324" y="12662"/>
                    <a:pt x="179045" y="10008"/>
                  </a:cubicBezTo>
                  <a:cubicBezTo>
                    <a:pt x="182651" y="7417"/>
                    <a:pt x="186118" y="8738"/>
                    <a:pt x="188913" y="11786"/>
                  </a:cubicBezTo>
                  <a:cubicBezTo>
                    <a:pt x="194767" y="18186"/>
                    <a:pt x="200939" y="20536"/>
                    <a:pt x="209410" y="15862"/>
                  </a:cubicBezTo>
                  <a:cubicBezTo>
                    <a:pt x="215316" y="12598"/>
                    <a:pt x="220269" y="15291"/>
                    <a:pt x="223507" y="21323"/>
                  </a:cubicBezTo>
                  <a:cubicBezTo>
                    <a:pt x="227216" y="28232"/>
                    <a:pt x="232245" y="29401"/>
                    <a:pt x="240805" y="30315"/>
                  </a:cubicBezTo>
                  <a:cubicBezTo>
                    <a:pt x="256527" y="32004"/>
                    <a:pt x="273050" y="29908"/>
                    <a:pt x="288150" y="36195"/>
                  </a:cubicBezTo>
                  <a:cubicBezTo>
                    <a:pt x="294246" y="38735"/>
                    <a:pt x="299885" y="37897"/>
                    <a:pt x="305638" y="35992"/>
                  </a:cubicBezTo>
                  <a:cubicBezTo>
                    <a:pt x="308915" y="34912"/>
                    <a:pt x="311861" y="34709"/>
                    <a:pt x="313284" y="38240"/>
                  </a:cubicBezTo>
                  <a:cubicBezTo>
                    <a:pt x="314884" y="42240"/>
                    <a:pt x="312090" y="45326"/>
                    <a:pt x="308940" y="46101"/>
                  </a:cubicBezTo>
                  <a:cubicBezTo>
                    <a:pt x="298336" y="48717"/>
                    <a:pt x="288176" y="52121"/>
                    <a:pt x="278117" y="56579"/>
                  </a:cubicBezTo>
                  <a:cubicBezTo>
                    <a:pt x="272822" y="58928"/>
                    <a:pt x="265519" y="58128"/>
                    <a:pt x="259398" y="55372"/>
                  </a:cubicBezTo>
                  <a:cubicBezTo>
                    <a:pt x="253022" y="52527"/>
                    <a:pt x="246253" y="52845"/>
                    <a:pt x="239560" y="53238"/>
                  </a:cubicBezTo>
                  <a:cubicBezTo>
                    <a:pt x="235026" y="53505"/>
                    <a:pt x="230772" y="55194"/>
                    <a:pt x="229083" y="59830"/>
                  </a:cubicBezTo>
                  <a:cubicBezTo>
                    <a:pt x="227152" y="65062"/>
                    <a:pt x="224663" y="69342"/>
                    <a:pt x="219164" y="71628"/>
                  </a:cubicBezTo>
                  <a:cubicBezTo>
                    <a:pt x="217653" y="72250"/>
                    <a:pt x="215595" y="75603"/>
                    <a:pt x="216027" y="76289"/>
                  </a:cubicBezTo>
                  <a:cubicBezTo>
                    <a:pt x="221094" y="84341"/>
                    <a:pt x="215443" y="93967"/>
                    <a:pt x="220332" y="102121"/>
                  </a:cubicBezTo>
                  <a:cubicBezTo>
                    <a:pt x="223876" y="108039"/>
                    <a:pt x="227432" y="109474"/>
                    <a:pt x="231686" y="103708"/>
                  </a:cubicBezTo>
                  <a:cubicBezTo>
                    <a:pt x="234569" y="99797"/>
                    <a:pt x="238252" y="97917"/>
                    <a:pt x="241948" y="100203"/>
                  </a:cubicBezTo>
                  <a:cubicBezTo>
                    <a:pt x="250368" y="105385"/>
                    <a:pt x="258089" y="102045"/>
                    <a:pt x="266014" y="99619"/>
                  </a:cubicBezTo>
                  <a:cubicBezTo>
                    <a:pt x="277393" y="96126"/>
                    <a:pt x="290398" y="102603"/>
                    <a:pt x="293433" y="114224"/>
                  </a:cubicBezTo>
                  <a:cubicBezTo>
                    <a:pt x="294640" y="118796"/>
                    <a:pt x="296418" y="120993"/>
                    <a:pt x="300787" y="122415"/>
                  </a:cubicBezTo>
                  <a:cubicBezTo>
                    <a:pt x="305537" y="123952"/>
                    <a:pt x="309626" y="126873"/>
                    <a:pt x="313627" y="130137"/>
                  </a:cubicBezTo>
                  <a:cubicBezTo>
                    <a:pt x="322478" y="137363"/>
                    <a:pt x="332689" y="139548"/>
                    <a:pt x="343040" y="133718"/>
                  </a:cubicBezTo>
                  <a:cubicBezTo>
                    <a:pt x="347155" y="131407"/>
                    <a:pt x="350139" y="133985"/>
                    <a:pt x="353632" y="133896"/>
                  </a:cubicBezTo>
                  <a:cubicBezTo>
                    <a:pt x="358458" y="133782"/>
                    <a:pt x="362788" y="132753"/>
                    <a:pt x="363893" y="127749"/>
                  </a:cubicBezTo>
                  <a:cubicBezTo>
                    <a:pt x="365061" y="122530"/>
                    <a:pt x="360451" y="122568"/>
                    <a:pt x="356908" y="121349"/>
                  </a:cubicBezTo>
                  <a:cubicBezTo>
                    <a:pt x="351447" y="119482"/>
                    <a:pt x="347980" y="115595"/>
                    <a:pt x="348298" y="109258"/>
                  </a:cubicBezTo>
                  <a:cubicBezTo>
                    <a:pt x="348526" y="104699"/>
                    <a:pt x="349403" y="100038"/>
                    <a:pt x="353873" y="98209"/>
                  </a:cubicBezTo>
                  <a:cubicBezTo>
                    <a:pt x="359448" y="95910"/>
                    <a:pt x="364820" y="98209"/>
                    <a:pt x="368325" y="102629"/>
                  </a:cubicBezTo>
                  <a:cubicBezTo>
                    <a:pt x="376847" y="113335"/>
                    <a:pt x="389039" y="110541"/>
                    <a:pt x="399580" y="110198"/>
                  </a:cubicBezTo>
                  <a:cubicBezTo>
                    <a:pt x="404114" y="110046"/>
                    <a:pt x="408877" y="108191"/>
                    <a:pt x="413537" y="110096"/>
                  </a:cubicBezTo>
                  <a:cubicBezTo>
                    <a:pt x="417106" y="111570"/>
                    <a:pt x="420726" y="111468"/>
                    <a:pt x="424421" y="111633"/>
                  </a:cubicBezTo>
                  <a:cubicBezTo>
                    <a:pt x="435013" y="112103"/>
                    <a:pt x="437401" y="114745"/>
                    <a:pt x="436385" y="125070"/>
                  </a:cubicBezTo>
                  <a:cubicBezTo>
                    <a:pt x="435458" y="134518"/>
                    <a:pt x="441160" y="132017"/>
                    <a:pt x="445910" y="130251"/>
                  </a:cubicBezTo>
                  <a:cubicBezTo>
                    <a:pt x="450825" y="128448"/>
                    <a:pt x="455028" y="124879"/>
                    <a:pt x="460985" y="127787"/>
                  </a:cubicBezTo>
                  <a:cubicBezTo>
                    <a:pt x="468782" y="131597"/>
                    <a:pt x="470586" y="135979"/>
                    <a:pt x="466382" y="143624"/>
                  </a:cubicBezTo>
                  <a:cubicBezTo>
                    <a:pt x="462102" y="151422"/>
                    <a:pt x="463182" y="153581"/>
                    <a:pt x="472034" y="153886"/>
                  </a:cubicBezTo>
                  <a:cubicBezTo>
                    <a:pt x="476453" y="154038"/>
                    <a:pt x="480454" y="154483"/>
                    <a:pt x="484442" y="156959"/>
                  </a:cubicBezTo>
                  <a:cubicBezTo>
                    <a:pt x="487896" y="159106"/>
                    <a:pt x="493243" y="159499"/>
                    <a:pt x="496062" y="157226"/>
                  </a:cubicBezTo>
                  <a:cubicBezTo>
                    <a:pt x="508025" y="147561"/>
                    <a:pt x="524853" y="144094"/>
                    <a:pt x="531698" y="127673"/>
                  </a:cubicBezTo>
                  <a:cubicBezTo>
                    <a:pt x="535026" y="119659"/>
                    <a:pt x="542315" y="119685"/>
                    <a:pt x="547421" y="126784"/>
                  </a:cubicBezTo>
                  <a:cubicBezTo>
                    <a:pt x="550456" y="131001"/>
                    <a:pt x="553923" y="133337"/>
                    <a:pt x="558914" y="133769"/>
                  </a:cubicBezTo>
                  <a:cubicBezTo>
                    <a:pt x="565036" y="134303"/>
                    <a:pt x="568719" y="132258"/>
                    <a:pt x="568338" y="125400"/>
                  </a:cubicBezTo>
                  <a:cubicBezTo>
                    <a:pt x="568135" y="121704"/>
                    <a:pt x="568147" y="117983"/>
                    <a:pt x="568350" y="114300"/>
                  </a:cubicBezTo>
                  <a:cubicBezTo>
                    <a:pt x="568528" y="111468"/>
                    <a:pt x="567055" y="107937"/>
                    <a:pt x="570624" y="106185"/>
                  </a:cubicBezTo>
                  <a:cubicBezTo>
                    <a:pt x="573392" y="104826"/>
                    <a:pt x="575970" y="105994"/>
                    <a:pt x="577850" y="108179"/>
                  </a:cubicBezTo>
                  <a:cubicBezTo>
                    <a:pt x="580200" y="110935"/>
                    <a:pt x="583108" y="113767"/>
                    <a:pt x="581190" y="117932"/>
                  </a:cubicBezTo>
                  <a:cubicBezTo>
                    <a:pt x="580225" y="120028"/>
                    <a:pt x="578968" y="122187"/>
                    <a:pt x="577304" y="123711"/>
                  </a:cubicBezTo>
                  <a:cubicBezTo>
                    <a:pt x="572326" y="128270"/>
                    <a:pt x="568262" y="132766"/>
                    <a:pt x="571957" y="140221"/>
                  </a:cubicBezTo>
                  <a:cubicBezTo>
                    <a:pt x="572668" y="141681"/>
                    <a:pt x="572224" y="144742"/>
                    <a:pt x="571106" y="145898"/>
                  </a:cubicBezTo>
                  <a:cubicBezTo>
                    <a:pt x="565772" y="151346"/>
                    <a:pt x="557594" y="154902"/>
                    <a:pt x="561188" y="165278"/>
                  </a:cubicBezTo>
                  <a:cubicBezTo>
                    <a:pt x="561823" y="167094"/>
                    <a:pt x="557873" y="168262"/>
                    <a:pt x="555562" y="166688"/>
                  </a:cubicBezTo>
                  <a:cubicBezTo>
                    <a:pt x="550736" y="163462"/>
                    <a:pt x="547180" y="166535"/>
                    <a:pt x="542684" y="168008"/>
                  </a:cubicBezTo>
                  <a:cubicBezTo>
                    <a:pt x="535242" y="170472"/>
                    <a:pt x="527126" y="171666"/>
                    <a:pt x="519252" y="171920"/>
                  </a:cubicBezTo>
                  <a:cubicBezTo>
                    <a:pt x="512978" y="172123"/>
                    <a:pt x="508203" y="173749"/>
                    <a:pt x="504355" y="178549"/>
                  </a:cubicBezTo>
                  <a:cubicBezTo>
                    <a:pt x="494919" y="190335"/>
                    <a:pt x="483908" y="195669"/>
                    <a:pt x="467766" y="192964"/>
                  </a:cubicBezTo>
                  <a:cubicBezTo>
                    <a:pt x="458267" y="191376"/>
                    <a:pt x="447294" y="192126"/>
                    <a:pt x="438480" y="201232"/>
                  </a:cubicBezTo>
                  <a:cubicBezTo>
                    <a:pt x="432854" y="207061"/>
                    <a:pt x="422669" y="207493"/>
                    <a:pt x="414083" y="208356"/>
                  </a:cubicBezTo>
                  <a:cubicBezTo>
                    <a:pt x="409943" y="208763"/>
                    <a:pt x="405460" y="208839"/>
                    <a:pt x="402882" y="211938"/>
                  </a:cubicBezTo>
                  <a:cubicBezTo>
                    <a:pt x="397180" y="218808"/>
                    <a:pt x="387820" y="214795"/>
                    <a:pt x="381686" y="219837"/>
                  </a:cubicBezTo>
                  <a:cubicBezTo>
                    <a:pt x="381305" y="220142"/>
                    <a:pt x="380048" y="220104"/>
                    <a:pt x="379794" y="219774"/>
                  </a:cubicBezTo>
                  <a:cubicBezTo>
                    <a:pt x="372796" y="210629"/>
                    <a:pt x="362268" y="213474"/>
                    <a:pt x="353073" y="211620"/>
                  </a:cubicBezTo>
                  <a:cubicBezTo>
                    <a:pt x="347777" y="210553"/>
                    <a:pt x="344729" y="206248"/>
                    <a:pt x="342722" y="201371"/>
                  </a:cubicBezTo>
                  <a:cubicBezTo>
                    <a:pt x="340284" y="195478"/>
                    <a:pt x="335509" y="193078"/>
                    <a:pt x="329717" y="194501"/>
                  </a:cubicBezTo>
                  <a:cubicBezTo>
                    <a:pt x="320916" y="196698"/>
                    <a:pt x="312903" y="195834"/>
                    <a:pt x="304368" y="192608"/>
                  </a:cubicBezTo>
                  <a:cubicBezTo>
                    <a:pt x="292976" y="188328"/>
                    <a:pt x="279781" y="190221"/>
                    <a:pt x="268986" y="183121"/>
                  </a:cubicBezTo>
                  <a:cubicBezTo>
                    <a:pt x="267970" y="182448"/>
                    <a:pt x="266217" y="182093"/>
                    <a:pt x="265125" y="182474"/>
                  </a:cubicBezTo>
                  <a:cubicBezTo>
                    <a:pt x="251104" y="187389"/>
                    <a:pt x="237211" y="180696"/>
                    <a:pt x="223215" y="182080"/>
                  </a:cubicBezTo>
                  <a:cubicBezTo>
                    <a:pt x="217068" y="182690"/>
                    <a:pt x="211366" y="179718"/>
                    <a:pt x="206159" y="176644"/>
                  </a:cubicBezTo>
                  <a:cubicBezTo>
                    <a:pt x="199454" y="172669"/>
                    <a:pt x="192532" y="173482"/>
                    <a:pt x="187274" y="177749"/>
                  </a:cubicBezTo>
                  <a:cubicBezTo>
                    <a:pt x="182359" y="181750"/>
                    <a:pt x="184645" y="188239"/>
                    <a:pt x="186398" y="193739"/>
                  </a:cubicBezTo>
                  <a:cubicBezTo>
                    <a:pt x="187020" y="195656"/>
                    <a:pt x="187884" y="197549"/>
                    <a:pt x="188151" y="199504"/>
                  </a:cubicBezTo>
                  <a:cubicBezTo>
                    <a:pt x="189751" y="211607"/>
                    <a:pt x="190919" y="212344"/>
                    <a:pt x="201016" y="207213"/>
                  </a:cubicBezTo>
                  <a:cubicBezTo>
                    <a:pt x="202667" y="206375"/>
                    <a:pt x="204165" y="203873"/>
                    <a:pt x="206108" y="206083"/>
                  </a:cubicBezTo>
                  <a:cubicBezTo>
                    <a:pt x="207785" y="207975"/>
                    <a:pt x="207201" y="210591"/>
                    <a:pt x="206566" y="212839"/>
                  </a:cubicBezTo>
                  <a:cubicBezTo>
                    <a:pt x="204114" y="221526"/>
                    <a:pt x="207213" y="226720"/>
                    <a:pt x="216065" y="228486"/>
                  </a:cubicBezTo>
                  <a:cubicBezTo>
                    <a:pt x="229070" y="231089"/>
                    <a:pt x="242329" y="232651"/>
                    <a:pt x="254457" y="238658"/>
                  </a:cubicBezTo>
                  <a:cubicBezTo>
                    <a:pt x="259512" y="241173"/>
                    <a:pt x="264325" y="243256"/>
                    <a:pt x="268529" y="247701"/>
                  </a:cubicBezTo>
                  <a:cubicBezTo>
                    <a:pt x="275476" y="255041"/>
                    <a:pt x="284772" y="250800"/>
                    <a:pt x="292075" y="248006"/>
                  </a:cubicBezTo>
                  <a:cubicBezTo>
                    <a:pt x="300114" y="244932"/>
                    <a:pt x="304991" y="244107"/>
                    <a:pt x="308458" y="253390"/>
                  </a:cubicBezTo>
                  <a:cubicBezTo>
                    <a:pt x="310109" y="257835"/>
                    <a:pt x="314008" y="257670"/>
                    <a:pt x="317424" y="254432"/>
                  </a:cubicBezTo>
                  <a:cubicBezTo>
                    <a:pt x="319380" y="252578"/>
                    <a:pt x="321145" y="250507"/>
                    <a:pt x="323240" y="248831"/>
                  </a:cubicBezTo>
                  <a:cubicBezTo>
                    <a:pt x="335813" y="238696"/>
                    <a:pt x="347777" y="243510"/>
                    <a:pt x="350304" y="259690"/>
                  </a:cubicBezTo>
                  <a:cubicBezTo>
                    <a:pt x="350838" y="263119"/>
                    <a:pt x="349479" y="268605"/>
                    <a:pt x="354851" y="267907"/>
                  </a:cubicBezTo>
                  <a:cubicBezTo>
                    <a:pt x="359639" y="267271"/>
                    <a:pt x="358635" y="262471"/>
                    <a:pt x="357365" y="258813"/>
                  </a:cubicBezTo>
                  <a:cubicBezTo>
                    <a:pt x="355283" y="252819"/>
                    <a:pt x="359702" y="251485"/>
                    <a:pt x="363652" y="251117"/>
                  </a:cubicBezTo>
                  <a:cubicBezTo>
                    <a:pt x="372034" y="250330"/>
                    <a:pt x="380200" y="252451"/>
                    <a:pt x="385534" y="259067"/>
                  </a:cubicBezTo>
                  <a:cubicBezTo>
                    <a:pt x="394411" y="270091"/>
                    <a:pt x="407988" y="274676"/>
                    <a:pt x="417982" y="284239"/>
                  </a:cubicBezTo>
                  <a:cubicBezTo>
                    <a:pt x="424155" y="290144"/>
                    <a:pt x="429514" y="287769"/>
                    <a:pt x="430924" y="279248"/>
                  </a:cubicBezTo>
                  <a:cubicBezTo>
                    <a:pt x="431965" y="272999"/>
                    <a:pt x="437731" y="271412"/>
                    <a:pt x="440741" y="267106"/>
                  </a:cubicBezTo>
                  <a:cubicBezTo>
                    <a:pt x="448462" y="256057"/>
                    <a:pt x="472999" y="248679"/>
                    <a:pt x="485673" y="253378"/>
                  </a:cubicBezTo>
                  <a:cubicBezTo>
                    <a:pt x="493497" y="256273"/>
                    <a:pt x="500748" y="254152"/>
                    <a:pt x="507149" y="251638"/>
                  </a:cubicBezTo>
                  <a:cubicBezTo>
                    <a:pt x="517030" y="247752"/>
                    <a:pt x="527012" y="246037"/>
                    <a:pt x="537274" y="243967"/>
                  </a:cubicBezTo>
                  <a:cubicBezTo>
                    <a:pt x="547459" y="241910"/>
                    <a:pt x="554228" y="232664"/>
                    <a:pt x="557987" y="222428"/>
                  </a:cubicBezTo>
                  <a:cubicBezTo>
                    <a:pt x="558775" y="220332"/>
                    <a:pt x="558330" y="216535"/>
                    <a:pt x="561251" y="217043"/>
                  </a:cubicBezTo>
                  <a:cubicBezTo>
                    <a:pt x="571881" y="218859"/>
                    <a:pt x="574866" y="211163"/>
                    <a:pt x="578637" y="204165"/>
                  </a:cubicBezTo>
                  <a:cubicBezTo>
                    <a:pt x="580034" y="201562"/>
                    <a:pt x="582168" y="199796"/>
                    <a:pt x="585203" y="201104"/>
                  </a:cubicBezTo>
                  <a:cubicBezTo>
                    <a:pt x="588074" y="202349"/>
                    <a:pt x="590664" y="204749"/>
                    <a:pt x="590258" y="208013"/>
                  </a:cubicBezTo>
                  <a:cubicBezTo>
                    <a:pt x="589026" y="217691"/>
                    <a:pt x="593065" y="216052"/>
                    <a:pt x="591109" y="224803"/>
                  </a:cubicBezTo>
                  <a:cubicBezTo>
                    <a:pt x="590664" y="226847"/>
                    <a:pt x="592493" y="226136"/>
                    <a:pt x="588404" y="229794"/>
                  </a:cubicBezTo>
                  <a:cubicBezTo>
                    <a:pt x="583527" y="234163"/>
                    <a:pt x="584302" y="233655"/>
                    <a:pt x="579539" y="238874"/>
                  </a:cubicBezTo>
                  <a:cubicBezTo>
                    <a:pt x="574319" y="243865"/>
                    <a:pt x="576834" y="239560"/>
                    <a:pt x="574319" y="243865"/>
                  </a:cubicBezTo>
                  <a:cubicBezTo>
                    <a:pt x="570471" y="250469"/>
                    <a:pt x="561454" y="253479"/>
                    <a:pt x="557124" y="259956"/>
                  </a:cubicBezTo>
                  <a:cubicBezTo>
                    <a:pt x="551853" y="267830"/>
                    <a:pt x="541363" y="267614"/>
                    <a:pt x="532714" y="268757"/>
                  </a:cubicBezTo>
                  <a:cubicBezTo>
                    <a:pt x="526034" y="269621"/>
                    <a:pt x="519316" y="268669"/>
                    <a:pt x="514617" y="275019"/>
                  </a:cubicBezTo>
                  <a:cubicBezTo>
                    <a:pt x="513131" y="277038"/>
                    <a:pt x="510489" y="277292"/>
                    <a:pt x="508114" y="277012"/>
                  </a:cubicBezTo>
                  <a:cubicBezTo>
                    <a:pt x="490055" y="274777"/>
                    <a:pt x="477698" y="289624"/>
                    <a:pt x="461353" y="292608"/>
                  </a:cubicBezTo>
                  <a:cubicBezTo>
                    <a:pt x="459956" y="292862"/>
                    <a:pt x="458216" y="294577"/>
                    <a:pt x="457759" y="295974"/>
                  </a:cubicBezTo>
                  <a:cubicBezTo>
                    <a:pt x="453250" y="310248"/>
                    <a:pt x="443738" y="321018"/>
                    <a:pt x="433527" y="331381"/>
                  </a:cubicBezTo>
                  <a:cubicBezTo>
                    <a:pt x="432791" y="332130"/>
                    <a:pt x="433133" y="333959"/>
                    <a:pt x="432981" y="335293"/>
                  </a:cubicBezTo>
                  <a:lnTo>
                    <a:pt x="430784" y="337477"/>
                  </a:lnTo>
                  <a:cubicBezTo>
                    <a:pt x="421196" y="337998"/>
                    <a:pt x="418744" y="348653"/>
                    <a:pt x="410832" y="351549"/>
                  </a:cubicBezTo>
                  <a:cubicBezTo>
                    <a:pt x="409334" y="353568"/>
                    <a:pt x="407848" y="355600"/>
                    <a:pt x="406349" y="357619"/>
                  </a:cubicBezTo>
                  <a:cubicBezTo>
                    <a:pt x="398920" y="362585"/>
                    <a:pt x="387591" y="359931"/>
                    <a:pt x="382626" y="369722"/>
                  </a:cubicBezTo>
                  <a:cubicBezTo>
                    <a:pt x="381457" y="369951"/>
                    <a:pt x="380276" y="370192"/>
                    <a:pt x="379108" y="370421"/>
                  </a:cubicBezTo>
                  <a:cubicBezTo>
                    <a:pt x="373431" y="369659"/>
                    <a:pt x="372491" y="373253"/>
                    <a:pt x="372440" y="377673"/>
                  </a:cubicBezTo>
                  <a:cubicBezTo>
                    <a:pt x="372250" y="378371"/>
                    <a:pt x="372072" y="379082"/>
                    <a:pt x="371894" y="379781"/>
                  </a:cubicBezTo>
                  <a:cubicBezTo>
                    <a:pt x="369049" y="380200"/>
                    <a:pt x="366814" y="379171"/>
                    <a:pt x="364693" y="377241"/>
                  </a:cubicBezTo>
                  <a:cubicBezTo>
                    <a:pt x="359677" y="372618"/>
                    <a:pt x="354127" y="372567"/>
                    <a:pt x="348387" y="375869"/>
                  </a:cubicBezTo>
                  <a:cubicBezTo>
                    <a:pt x="346215" y="376034"/>
                    <a:pt x="344043" y="376199"/>
                    <a:pt x="341871" y="376365"/>
                  </a:cubicBezTo>
                  <a:cubicBezTo>
                    <a:pt x="341389" y="376098"/>
                    <a:pt x="341287" y="375717"/>
                    <a:pt x="341567" y="375234"/>
                  </a:cubicBezTo>
                  <a:cubicBezTo>
                    <a:pt x="342100" y="373723"/>
                    <a:pt x="342405" y="371869"/>
                    <a:pt x="340881" y="371145"/>
                  </a:cubicBezTo>
                  <a:cubicBezTo>
                    <a:pt x="339128" y="370294"/>
                    <a:pt x="338265" y="371831"/>
                    <a:pt x="337922" y="373456"/>
                  </a:cubicBezTo>
                  <a:cubicBezTo>
                    <a:pt x="333985" y="372897"/>
                    <a:pt x="330060" y="372326"/>
                    <a:pt x="326123" y="371754"/>
                  </a:cubicBezTo>
                  <a:cubicBezTo>
                    <a:pt x="322656" y="365735"/>
                    <a:pt x="319291" y="365557"/>
                    <a:pt x="316052" y="371958"/>
                  </a:cubicBezTo>
                  <a:cubicBezTo>
                    <a:pt x="311912" y="373240"/>
                    <a:pt x="307899" y="373088"/>
                    <a:pt x="304038" y="370942"/>
                  </a:cubicBezTo>
                  <a:cubicBezTo>
                    <a:pt x="304660" y="365354"/>
                    <a:pt x="299783" y="364922"/>
                    <a:pt x="296710" y="364566"/>
                  </a:cubicBezTo>
                  <a:cubicBezTo>
                    <a:pt x="283401" y="362979"/>
                    <a:pt x="273596" y="354609"/>
                    <a:pt x="268262" y="344399"/>
                  </a:cubicBezTo>
                  <a:cubicBezTo>
                    <a:pt x="260071" y="328701"/>
                    <a:pt x="245834" y="328752"/>
                    <a:pt x="232397" y="325526"/>
                  </a:cubicBezTo>
                  <a:cubicBezTo>
                    <a:pt x="222758" y="323215"/>
                    <a:pt x="212497" y="323710"/>
                    <a:pt x="203098" y="322212"/>
                  </a:cubicBezTo>
                  <a:cubicBezTo>
                    <a:pt x="189141" y="319989"/>
                    <a:pt x="177178" y="310464"/>
                    <a:pt x="168935" y="297853"/>
                  </a:cubicBezTo>
                  <a:cubicBezTo>
                    <a:pt x="164300" y="290741"/>
                    <a:pt x="158102" y="284963"/>
                    <a:pt x="151473" y="279883"/>
                  </a:cubicBezTo>
                  <a:cubicBezTo>
                    <a:pt x="148031" y="277228"/>
                    <a:pt x="145910" y="274333"/>
                    <a:pt x="144513" y="270446"/>
                  </a:cubicBezTo>
                  <a:cubicBezTo>
                    <a:pt x="143624" y="267932"/>
                    <a:pt x="142989" y="264922"/>
                    <a:pt x="141224" y="263195"/>
                  </a:cubicBezTo>
                  <a:cubicBezTo>
                    <a:pt x="130200" y="252540"/>
                    <a:pt x="126213" y="237757"/>
                    <a:pt x="118326" y="225311"/>
                  </a:cubicBezTo>
                  <a:cubicBezTo>
                    <a:pt x="114275" y="218910"/>
                    <a:pt x="110198" y="210033"/>
                    <a:pt x="99606" y="217449"/>
                  </a:cubicBezTo>
                  <a:cubicBezTo>
                    <a:pt x="95974" y="219989"/>
                    <a:pt x="93167" y="217259"/>
                    <a:pt x="91211" y="214389"/>
                  </a:cubicBezTo>
                  <a:cubicBezTo>
                    <a:pt x="88722" y="210693"/>
                    <a:pt x="90932" y="207874"/>
                    <a:pt x="93891" y="205918"/>
                  </a:cubicBezTo>
                  <a:cubicBezTo>
                    <a:pt x="97307" y="203670"/>
                    <a:pt x="102933" y="203645"/>
                    <a:pt x="101918" y="197383"/>
                  </a:cubicBezTo>
                  <a:cubicBezTo>
                    <a:pt x="100978" y="191618"/>
                    <a:pt x="96101" y="190538"/>
                    <a:pt x="91592" y="189167"/>
                  </a:cubicBezTo>
                  <a:cubicBezTo>
                    <a:pt x="78689" y="185217"/>
                    <a:pt x="79743" y="183998"/>
                    <a:pt x="81991" y="170650"/>
                  </a:cubicBezTo>
                  <a:cubicBezTo>
                    <a:pt x="83858" y="159449"/>
                    <a:pt x="79946" y="147549"/>
                    <a:pt x="81026" y="135674"/>
                  </a:cubicBezTo>
                  <a:cubicBezTo>
                    <a:pt x="81445" y="131178"/>
                    <a:pt x="75082" y="130467"/>
                    <a:pt x="71501" y="133477"/>
                  </a:cubicBezTo>
                  <a:cubicBezTo>
                    <a:pt x="65456" y="138570"/>
                    <a:pt x="61239" y="137135"/>
                    <a:pt x="56261" y="131763"/>
                  </a:cubicBezTo>
                  <a:cubicBezTo>
                    <a:pt x="51803" y="126949"/>
                    <a:pt x="55296" y="101181"/>
                    <a:pt x="48285" y="103822"/>
                  </a:cubicBezTo>
                  <a:cubicBezTo>
                    <a:pt x="33757" y="109283"/>
                    <a:pt x="44564" y="85319"/>
                    <a:pt x="35687" y="101778"/>
                  </a:cubicBezTo>
                  <a:cubicBezTo>
                    <a:pt x="30836" y="110769"/>
                    <a:pt x="27940" y="116307"/>
                    <a:pt x="23787" y="107226"/>
                  </a:cubicBezTo>
                  <a:cubicBezTo>
                    <a:pt x="22530" y="104496"/>
                    <a:pt x="19012" y="105728"/>
                    <a:pt x="16624" y="106197"/>
                  </a:cubicBezTo>
                  <a:cubicBezTo>
                    <a:pt x="10135" y="107506"/>
                    <a:pt x="9906" y="128791"/>
                    <a:pt x="7442" y="124244"/>
                  </a:cubicBezTo>
                  <a:cubicBezTo>
                    <a:pt x="5855" y="121310"/>
                    <a:pt x="0" y="107607"/>
                    <a:pt x="1994" y="104839"/>
                  </a:cubicBezTo>
                  <a:cubicBezTo>
                    <a:pt x="3912" y="102184"/>
                    <a:pt x="1321" y="88798"/>
                    <a:pt x="4039" y="89865"/>
                  </a:cubicBezTo>
                  <a:cubicBezTo>
                    <a:pt x="9474" y="91999"/>
                    <a:pt x="9157" y="86627"/>
                    <a:pt x="12890" y="82372"/>
                  </a:cubicBezTo>
                  <a:cubicBezTo>
                    <a:pt x="19964" y="74320"/>
                    <a:pt x="15659" y="93383"/>
                    <a:pt x="21399" y="84074"/>
                  </a:cubicBezTo>
                  <a:cubicBezTo>
                    <a:pt x="23330" y="80937"/>
                    <a:pt x="21298" y="86843"/>
                    <a:pt x="24460" y="85776"/>
                  </a:cubicBezTo>
                  <a:cubicBezTo>
                    <a:pt x="28258" y="84493"/>
                    <a:pt x="27178" y="94488"/>
                    <a:pt x="27546" y="89167"/>
                  </a:cubicBezTo>
                  <a:cubicBezTo>
                    <a:pt x="27800" y="85496"/>
                    <a:pt x="30810" y="84925"/>
                    <a:pt x="33503" y="85458"/>
                  </a:cubicBezTo>
                  <a:cubicBezTo>
                    <a:pt x="40780" y="86881"/>
                    <a:pt x="45402" y="82207"/>
                    <a:pt x="50648" y="78740"/>
                  </a:cubicBezTo>
                  <a:cubicBezTo>
                    <a:pt x="55651" y="75425"/>
                    <a:pt x="57188" y="70764"/>
                    <a:pt x="54648" y="65659"/>
                  </a:cubicBezTo>
                  <a:cubicBezTo>
                    <a:pt x="48539" y="53302"/>
                    <a:pt x="56198" y="43942"/>
                    <a:pt x="61506" y="34519"/>
                  </a:cubicBezTo>
                  <a:cubicBezTo>
                    <a:pt x="64999" y="28308"/>
                    <a:pt x="70841" y="23444"/>
                    <a:pt x="75502" y="17869"/>
                  </a:cubicBezTo>
                  <a:cubicBezTo>
                    <a:pt x="76518" y="16637"/>
                    <a:pt x="77762" y="14859"/>
                    <a:pt x="77597" y="13487"/>
                  </a:cubicBezTo>
                  <a:cubicBezTo>
                    <a:pt x="76403" y="3086"/>
                    <a:pt x="80721" y="2299"/>
                    <a:pt x="89903" y="4229"/>
                  </a:cubicBezTo>
                  <a:cubicBezTo>
                    <a:pt x="100508" y="6477"/>
                    <a:pt x="111735" y="7569"/>
                    <a:pt x="122098" y="1740"/>
                  </a:cubicBezTo>
                  <a:cubicBezTo>
                    <a:pt x="124524" y="368"/>
                    <a:pt x="127445" y="0"/>
                    <a:pt x="129947" y="953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1010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50" name="Shape 39"/>
            <p:cNvSpPr/>
            <p:nvPr/>
          </p:nvSpPr>
          <p:spPr>
            <a:xfrm>
              <a:off x="1032114" y="808951"/>
              <a:ext cx="202755" cy="129365"/>
            </a:xfrm>
            <a:custGeom>
              <a:avLst/>
              <a:gdLst/>
              <a:ahLst/>
              <a:cxnLst/>
              <a:rect l="0" t="0" r="0" b="0"/>
              <a:pathLst>
                <a:path w="202755" h="129365">
                  <a:moveTo>
                    <a:pt x="71210" y="467"/>
                  </a:moveTo>
                  <a:cubicBezTo>
                    <a:pt x="76292" y="933"/>
                    <a:pt x="81540" y="3921"/>
                    <a:pt x="85547" y="6823"/>
                  </a:cubicBezTo>
                  <a:cubicBezTo>
                    <a:pt x="89624" y="9782"/>
                    <a:pt x="92418" y="12640"/>
                    <a:pt x="92418" y="12640"/>
                  </a:cubicBezTo>
                  <a:cubicBezTo>
                    <a:pt x="100787" y="29670"/>
                    <a:pt x="125285" y="18990"/>
                    <a:pt x="142430" y="20184"/>
                  </a:cubicBezTo>
                  <a:cubicBezTo>
                    <a:pt x="167094" y="21885"/>
                    <a:pt x="187401" y="18888"/>
                    <a:pt x="192189" y="22863"/>
                  </a:cubicBezTo>
                  <a:cubicBezTo>
                    <a:pt x="198361" y="27969"/>
                    <a:pt x="167970" y="31855"/>
                    <a:pt x="156096" y="31855"/>
                  </a:cubicBezTo>
                  <a:cubicBezTo>
                    <a:pt x="150774" y="31855"/>
                    <a:pt x="128791" y="42078"/>
                    <a:pt x="122187" y="36236"/>
                  </a:cubicBezTo>
                  <a:cubicBezTo>
                    <a:pt x="115583" y="30394"/>
                    <a:pt x="200114" y="88535"/>
                    <a:pt x="201447" y="93640"/>
                  </a:cubicBezTo>
                  <a:cubicBezTo>
                    <a:pt x="202755" y="98758"/>
                    <a:pt x="198361" y="92193"/>
                    <a:pt x="177228" y="89754"/>
                  </a:cubicBezTo>
                  <a:cubicBezTo>
                    <a:pt x="132537" y="84611"/>
                    <a:pt x="92418" y="12640"/>
                    <a:pt x="103594" y="106226"/>
                  </a:cubicBezTo>
                  <a:cubicBezTo>
                    <a:pt x="106350" y="129365"/>
                    <a:pt x="65380" y="48403"/>
                    <a:pt x="62738" y="46942"/>
                  </a:cubicBezTo>
                  <a:cubicBezTo>
                    <a:pt x="60096" y="45482"/>
                    <a:pt x="17704" y="43412"/>
                    <a:pt x="9093" y="46346"/>
                  </a:cubicBezTo>
                  <a:cubicBezTo>
                    <a:pt x="0" y="49444"/>
                    <a:pt x="9792" y="36757"/>
                    <a:pt x="20942" y="35296"/>
                  </a:cubicBezTo>
                  <a:cubicBezTo>
                    <a:pt x="28029" y="34369"/>
                    <a:pt x="45796" y="35296"/>
                    <a:pt x="57874" y="9236"/>
                  </a:cubicBezTo>
                  <a:cubicBezTo>
                    <a:pt x="61214" y="2054"/>
                    <a:pt x="66129" y="0"/>
                    <a:pt x="71210" y="467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51" name="Rectangle 40"/>
            <p:cNvSpPr/>
            <p:nvPr/>
          </p:nvSpPr>
          <p:spPr>
            <a:xfrm rot="-2865929">
              <a:off x="301521" y="1165753"/>
              <a:ext cx="117561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152" name="Rectangle 41"/>
            <p:cNvSpPr/>
            <p:nvPr/>
          </p:nvSpPr>
          <p:spPr>
            <a:xfrm rot="-2279939">
              <a:off x="368530" y="1114591"/>
              <a:ext cx="101549" cy="243637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153" name="Rectangle 42"/>
            <p:cNvSpPr/>
            <p:nvPr/>
          </p:nvSpPr>
          <p:spPr>
            <a:xfrm rot="-1838222">
              <a:off x="431562" y="1070166"/>
              <a:ext cx="112494" cy="243637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154" name="Rectangle 43"/>
            <p:cNvSpPr/>
            <p:nvPr/>
          </p:nvSpPr>
          <p:spPr>
            <a:xfrm rot="-1543743">
              <a:off x="508729" y="1042174"/>
              <a:ext cx="67091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155" name="Rectangle 44"/>
            <p:cNvSpPr/>
            <p:nvPr/>
          </p:nvSpPr>
          <p:spPr>
            <a:xfrm rot="-1354527">
              <a:off x="554645" y="1022289"/>
              <a:ext cx="66280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156" name="Rectangle 45"/>
            <p:cNvSpPr/>
            <p:nvPr/>
          </p:nvSpPr>
          <p:spPr>
            <a:xfrm rot="-1135603">
              <a:off x="598448" y="997960"/>
              <a:ext cx="111278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157" name="Rectangle 46"/>
            <p:cNvSpPr/>
            <p:nvPr/>
          </p:nvSpPr>
          <p:spPr>
            <a:xfrm rot="-960580">
              <a:off x="680037" y="983570"/>
              <a:ext cx="42971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20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endParaRPr lang="es-CL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58" name="Rectangle 47"/>
            <p:cNvSpPr/>
            <p:nvPr/>
          </p:nvSpPr>
          <p:spPr>
            <a:xfrm rot="-845739">
              <a:off x="710549" y="972361"/>
              <a:ext cx="67092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159" name="Rectangle 48"/>
            <p:cNvSpPr/>
            <p:nvPr/>
          </p:nvSpPr>
          <p:spPr>
            <a:xfrm rot="-670011">
              <a:off x="759368" y="957029"/>
              <a:ext cx="111683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160" name="Rectangle 49"/>
            <p:cNvSpPr/>
            <p:nvPr/>
          </p:nvSpPr>
          <p:spPr>
            <a:xfrm rot="-506665">
              <a:off x="842584" y="947125"/>
              <a:ext cx="66280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161" name="Rectangle 50"/>
            <p:cNvSpPr/>
            <p:nvPr/>
          </p:nvSpPr>
          <p:spPr>
            <a:xfrm rot="-405821">
              <a:off x="892635" y="941914"/>
              <a:ext cx="47430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162" name="Rectangle 51"/>
            <p:cNvSpPr/>
            <p:nvPr/>
          </p:nvSpPr>
          <p:spPr>
            <a:xfrm rot="-297794">
              <a:off x="927850" y="936863"/>
              <a:ext cx="80266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163" name="Rectangle 52"/>
            <p:cNvSpPr/>
            <p:nvPr/>
          </p:nvSpPr>
          <p:spPr>
            <a:xfrm rot="-176262">
              <a:off x="988047" y="933481"/>
              <a:ext cx="67091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164" name="Rectangle 54"/>
            <p:cNvSpPr/>
            <p:nvPr/>
          </p:nvSpPr>
          <p:spPr>
            <a:xfrm>
              <a:off x="1073659" y="931584"/>
              <a:ext cx="92813" cy="244377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165" name="Rectangle 55"/>
            <p:cNvSpPr/>
            <p:nvPr/>
          </p:nvSpPr>
          <p:spPr>
            <a:xfrm rot="186675">
              <a:off x="1141295" y="934919"/>
              <a:ext cx="111278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166" name="Rectangle 56"/>
            <p:cNvSpPr/>
            <p:nvPr/>
          </p:nvSpPr>
          <p:spPr>
            <a:xfrm rot="313958">
              <a:off x="1224598" y="938856"/>
              <a:ext cx="42971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20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endParaRPr lang="es-CL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67" name="Rectangle 57"/>
            <p:cNvSpPr/>
            <p:nvPr/>
          </p:nvSpPr>
          <p:spPr>
            <a:xfrm rot="432116">
              <a:off x="1256490" y="945480"/>
              <a:ext cx="95467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168" name="Rectangle 58"/>
            <p:cNvSpPr/>
            <p:nvPr/>
          </p:nvSpPr>
          <p:spPr>
            <a:xfrm rot="554505">
              <a:off x="1327599" y="952267"/>
              <a:ext cx="42971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20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endParaRPr lang="es-CL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69" name="Rectangle 59"/>
            <p:cNvSpPr/>
            <p:nvPr/>
          </p:nvSpPr>
          <p:spPr>
            <a:xfrm rot="688652">
              <a:off x="1358811" y="963672"/>
              <a:ext cx="101549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170" name="Rectangle 60"/>
            <p:cNvSpPr/>
            <p:nvPr/>
          </p:nvSpPr>
          <p:spPr>
            <a:xfrm rot="903877">
              <a:off x="1432515" y="983382"/>
              <a:ext cx="114318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171" name="Rectangle 61"/>
            <p:cNvSpPr/>
            <p:nvPr/>
          </p:nvSpPr>
          <p:spPr>
            <a:xfrm rot="1157917">
              <a:off x="1514449" y="1009311"/>
              <a:ext cx="111683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172" name="Rectangle 62"/>
            <p:cNvSpPr/>
            <p:nvPr/>
          </p:nvSpPr>
          <p:spPr>
            <a:xfrm rot="1420448">
              <a:off x="1592889" y="1037029"/>
              <a:ext cx="90806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173" name="Rectangle 67"/>
            <p:cNvSpPr/>
            <p:nvPr/>
          </p:nvSpPr>
          <p:spPr>
            <a:xfrm rot="3296050">
              <a:off x="1822272" y="1223798"/>
              <a:ext cx="111278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175" name="Shape 73"/>
            <p:cNvSpPr/>
            <p:nvPr/>
          </p:nvSpPr>
          <p:spPr>
            <a:xfrm>
              <a:off x="958119" y="1495627"/>
              <a:ext cx="751" cy="6433"/>
            </a:xfrm>
            <a:custGeom>
              <a:avLst/>
              <a:gdLst/>
              <a:ahLst/>
              <a:cxnLst/>
              <a:rect l="0" t="0" r="0" b="0"/>
              <a:pathLst>
                <a:path w="751" h="6433">
                  <a:moveTo>
                    <a:pt x="0" y="0"/>
                  </a:moveTo>
                  <a:lnTo>
                    <a:pt x="751" y="1145"/>
                  </a:lnTo>
                  <a:lnTo>
                    <a:pt x="0" y="6433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1E1E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76" name="Shape 87"/>
            <p:cNvSpPr/>
            <p:nvPr/>
          </p:nvSpPr>
          <p:spPr>
            <a:xfrm>
              <a:off x="1326157" y="1497475"/>
              <a:ext cx="446" cy="2393"/>
            </a:xfrm>
            <a:custGeom>
              <a:avLst/>
              <a:gdLst/>
              <a:ahLst/>
              <a:cxnLst/>
              <a:rect l="0" t="0" r="0" b="0"/>
              <a:pathLst>
                <a:path w="446" h="2393">
                  <a:moveTo>
                    <a:pt x="0" y="0"/>
                  </a:moveTo>
                  <a:lnTo>
                    <a:pt x="446" y="1104"/>
                  </a:lnTo>
                  <a:lnTo>
                    <a:pt x="0" y="2393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1E1E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77" name="Shape 105"/>
            <p:cNvSpPr/>
            <p:nvPr/>
          </p:nvSpPr>
          <p:spPr>
            <a:xfrm>
              <a:off x="932287" y="811104"/>
              <a:ext cx="202755" cy="110384"/>
            </a:xfrm>
            <a:custGeom>
              <a:avLst/>
              <a:gdLst/>
              <a:ahLst/>
              <a:cxnLst/>
              <a:rect l="0" t="0" r="0" b="0"/>
              <a:pathLst>
                <a:path w="202755" h="110384">
                  <a:moveTo>
                    <a:pt x="71199" y="467"/>
                  </a:moveTo>
                  <a:cubicBezTo>
                    <a:pt x="76279" y="934"/>
                    <a:pt x="81527" y="3921"/>
                    <a:pt x="85534" y="6823"/>
                  </a:cubicBezTo>
                  <a:cubicBezTo>
                    <a:pt x="89624" y="9770"/>
                    <a:pt x="92418" y="12640"/>
                    <a:pt x="92418" y="12640"/>
                  </a:cubicBezTo>
                  <a:cubicBezTo>
                    <a:pt x="100774" y="29670"/>
                    <a:pt x="125285" y="18990"/>
                    <a:pt x="142430" y="20183"/>
                  </a:cubicBezTo>
                  <a:cubicBezTo>
                    <a:pt x="167094" y="21885"/>
                    <a:pt x="187401" y="18888"/>
                    <a:pt x="192189" y="22851"/>
                  </a:cubicBezTo>
                  <a:cubicBezTo>
                    <a:pt x="198361" y="27969"/>
                    <a:pt x="167970" y="31855"/>
                    <a:pt x="156083" y="31855"/>
                  </a:cubicBezTo>
                  <a:cubicBezTo>
                    <a:pt x="150762" y="31855"/>
                    <a:pt x="128778" y="42066"/>
                    <a:pt x="122174" y="36236"/>
                  </a:cubicBezTo>
                  <a:cubicBezTo>
                    <a:pt x="115570" y="30394"/>
                    <a:pt x="200114" y="88535"/>
                    <a:pt x="201435" y="93640"/>
                  </a:cubicBezTo>
                  <a:cubicBezTo>
                    <a:pt x="202755" y="98759"/>
                    <a:pt x="198361" y="92180"/>
                    <a:pt x="177216" y="89754"/>
                  </a:cubicBezTo>
                  <a:cubicBezTo>
                    <a:pt x="132524" y="84611"/>
                    <a:pt x="92418" y="12640"/>
                    <a:pt x="103581" y="106226"/>
                  </a:cubicBezTo>
                  <a:cubicBezTo>
                    <a:pt x="103926" y="109119"/>
                    <a:pt x="103587" y="110384"/>
                    <a:pt x="102725" y="110382"/>
                  </a:cubicBezTo>
                  <a:cubicBezTo>
                    <a:pt x="96693" y="110364"/>
                    <a:pt x="65037" y="48209"/>
                    <a:pt x="62725" y="46942"/>
                  </a:cubicBezTo>
                  <a:cubicBezTo>
                    <a:pt x="60084" y="45482"/>
                    <a:pt x="17691" y="43412"/>
                    <a:pt x="9093" y="46333"/>
                  </a:cubicBezTo>
                  <a:cubicBezTo>
                    <a:pt x="0" y="49432"/>
                    <a:pt x="9792" y="36744"/>
                    <a:pt x="20942" y="35296"/>
                  </a:cubicBezTo>
                  <a:cubicBezTo>
                    <a:pt x="28029" y="34369"/>
                    <a:pt x="45796" y="35296"/>
                    <a:pt x="57874" y="9236"/>
                  </a:cubicBezTo>
                  <a:cubicBezTo>
                    <a:pt x="61208" y="2054"/>
                    <a:pt x="66119" y="0"/>
                    <a:pt x="71199" y="467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78" name="Shape 106"/>
            <p:cNvSpPr/>
            <p:nvPr/>
          </p:nvSpPr>
          <p:spPr>
            <a:xfrm>
              <a:off x="951443" y="652625"/>
              <a:ext cx="64110" cy="182253"/>
            </a:xfrm>
            <a:custGeom>
              <a:avLst/>
              <a:gdLst/>
              <a:ahLst/>
              <a:cxnLst/>
              <a:rect l="0" t="0" r="0" b="0"/>
              <a:pathLst>
                <a:path w="64110" h="182253">
                  <a:moveTo>
                    <a:pt x="36176" y="413"/>
                  </a:moveTo>
                  <a:cubicBezTo>
                    <a:pt x="40004" y="550"/>
                    <a:pt x="42545" y="757"/>
                    <a:pt x="42545" y="757"/>
                  </a:cubicBezTo>
                  <a:lnTo>
                    <a:pt x="49797" y="15438"/>
                  </a:lnTo>
                  <a:cubicBezTo>
                    <a:pt x="44717" y="79523"/>
                    <a:pt x="64110" y="182253"/>
                    <a:pt x="64110" y="182253"/>
                  </a:cubicBezTo>
                  <a:lnTo>
                    <a:pt x="33401" y="179853"/>
                  </a:lnTo>
                  <a:cubicBezTo>
                    <a:pt x="33401" y="179853"/>
                    <a:pt x="0" y="19604"/>
                    <a:pt x="940" y="8530"/>
                  </a:cubicBezTo>
                  <a:cubicBezTo>
                    <a:pt x="1645" y="214"/>
                    <a:pt x="24695" y="0"/>
                    <a:pt x="36176" y="413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79" name="Shape 107"/>
            <p:cNvSpPr/>
            <p:nvPr/>
          </p:nvSpPr>
          <p:spPr>
            <a:xfrm>
              <a:off x="923878" y="811104"/>
              <a:ext cx="202755" cy="110384"/>
            </a:xfrm>
            <a:custGeom>
              <a:avLst/>
              <a:gdLst/>
              <a:ahLst/>
              <a:cxnLst/>
              <a:rect l="0" t="0" r="0" b="0"/>
              <a:pathLst>
                <a:path w="202755" h="110384">
                  <a:moveTo>
                    <a:pt x="71210" y="467"/>
                  </a:moveTo>
                  <a:cubicBezTo>
                    <a:pt x="76292" y="934"/>
                    <a:pt x="81540" y="3921"/>
                    <a:pt x="85547" y="6823"/>
                  </a:cubicBezTo>
                  <a:cubicBezTo>
                    <a:pt x="89624" y="9770"/>
                    <a:pt x="92418" y="12640"/>
                    <a:pt x="92418" y="12640"/>
                  </a:cubicBezTo>
                  <a:cubicBezTo>
                    <a:pt x="100787" y="29670"/>
                    <a:pt x="125285" y="18990"/>
                    <a:pt x="142430" y="20183"/>
                  </a:cubicBezTo>
                  <a:cubicBezTo>
                    <a:pt x="167094" y="21885"/>
                    <a:pt x="187401" y="18888"/>
                    <a:pt x="192189" y="22851"/>
                  </a:cubicBezTo>
                  <a:cubicBezTo>
                    <a:pt x="198361" y="27969"/>
                    <a:pt x="167970" y="31855"/>
                    <a:pt x="156096" y="31855"/>
                  </a:cubicBezTo>
                  <a:cubicBezTo>
                    <a:pt x="150762" y="31855"/>
                    <a:pt x="128791" y="42066"/>
                    <a:pt x="122187" y="36236"/>
                  </a:cubicBezTo>
                  <a:cubicBezTo>
                    <a:pt x="115570" y="30394"/>
                    <a:pt x="200114" y="88535"/>
                    <a:pt x="201447" y="93640"/>
                  </a:cubicBezTo>
                  <a:cubicBezTo>
                    <a:pt x="202755" y="98759"/>
                    <a:pt x="198361" y="92180"/>
                    <a:pt x="177228" y="89754"/>
                  </a:cubicBezTo>
                  <a:cubicBezTo>
                    <a:pt x="132537" y="84611"/>
                    <a:pt x="92418" y="12640"/>
                    <a:pt x="103581" y="106226"/>
                  </a:cubicBezTo>
                  <a:cubicBezTo>
                    <a:pt x="103927" y="109119"/>
                    <a:pt x="103590" y="110384"/>
                    <a:pt x="102729" y="110382"/>
                  </a:cubicBezTo>
                  <a:cubicBezTo>
                    <a:pt x="96706" y="110364"/>
                    <a:pt x="65049" y="48209"/>
                    <a:pt x="62738" y="46942"/>
                  </a:cubicBezTo>
                  <a:cubicBezTo>
                    <a:pt x="60096" y="45482"/>
                    <a:pt x="17704" y="43412"/>
                    <a:pt x="9093" y="46333"/>
                  </a:cubicBezTo>
                  <a:cubicBezTo>
                    <a:pt x="0" y="49432"/>
                    <a:pt x="9792" y="36744"/>
                    <a:pt x="20942" y="35296"/>
                  </a:cubicBezTo>
                  <a:cubicBezTo>
                    <a:pt x="28029" y="34369"/>
                    <a:pt x="45796" y="35296"/>
                    <a:pt x="57874" y="9236"/>
                  </a:cubicBezTo>
                  <a:cubicBezTo>
                    <a:pt x="61214" y="2054"/>
                    <a:pt x="66129" y="0"/>
                    <a:pt x="71210" y="467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</p:grpSp>
    </p:spTree>
    <p:extLst>
      <p:ext uri="{BB962C8B-B14F-4D97-AF65-F5344CB8AC3E}">
        <p14:creationId xmlns:p14="http://schemas.microsoft.com/office/powerpoint/2010/main" val="2471723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err="1" smtClean="0"/>
              <a:t>Achawall</a:t>
            </a:r>
            <a:r>
              <a:rPr lang="es-CL" dirty="0" smtClean="0"/>
              <a:t> en el </a:t>
            </a:r>
            <a:r>
              <a:rPr lang="es-CL" dirty="0" err="1" smtClean="0"/>
              <a:t>mizawün</a:t>
            </a:r>
            <a:endParaRPr lang="en-US" dirty="0"/>
          </a:p>
        </p:txBody>
      </p:sp>
      <p:pic>
        <p:nvPicPr>
          <p:cNvPr id="4" name="Picture 4" descr="Dibujo gallina vector, gráfico vectorial, imágenes de Dibujo gallina  vectoriales de stock | Depositphotos®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097280" y="2174295"/>
            <a:ext cx="3701136" cy="3122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uadroTexto 4"/>
          <p:cNvSpPr txBox="1"/>
          <p:nvPr/>
        </p:nvSpPr>
        <p:spPr>
          <a:xfrm>
            <a:off x="2316476" y="5296678"/>
            <a:ext cx="12627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 smtClean="0"/>
              <a:t>Carne -</a:t>
            </a:r>
            <a:r>
              <a:rPr lang="es-CL" i="1" dirty="0" err="1" smtClean="0"/>
              <a:t>ilo</a:t>
            </a:r>
            <a:endParaRPr lang="en-US" dirty="0"/>
          </a:p>
        </p:txBody>
      </p:sp>
      <p:pic>
        <p:nvPicPr>
          <p:cNvPr id="2050" name="Picture 2" descr="https://indavicola.wpengine.com/wp-content/uploads/2018/04/huevos-azul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0298" y="2423886"/>
            <a:ext cx="3830389" cy="28727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uadroTexto 6"/>
          <p:cNvSpPr txBox="1"/>
          <p:nvPr/>
        </p:nvSpPr>
        <p:spPr>
          <a:xfrm>
            <a:off x="7664990" y="5296678"/>
            <a:ext cx="1769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 smtClean="0"/>
              <a:t>Huevo -</a:t>
            </a:r>
            <a:r>
              <a:rPr lang="es-CL" i="1" dirty="0" err="1" smtClean="0"/>
              <a:t>Kurram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61355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Lafqen </a:t>
            </a:r>
            <a:r>
              <a:rPr lang="es-ES" dirty="0" err="1" smtClean="0"/>
              <a:t>Achawall</a:t>
            </a:r>
            <a:endParaRPr lang="es-C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06400" y="2121408"/>
            <a:ext cx="6399134" cy="4050792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es-ES" sz="3200" dirty="0" smtClean="0"/>
              <a:t>Campo de crianza de gallinas mapuche criolla y </a:t>
            </a:r>
            <a:r>
              <a:rPr lang="es-ES" sz="3200" dirty="0" err="1" smtClean="0"/>
              <a:t>kollonka</a:t>
            </a:r>
            <a:r>
              <a:rPr lang="es-ES" sz="3200" dirty="0" smtClean="0"/>
              <a:t>.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s-ES" sz="3200" dirty="0" smtClean="0"/>
              <a:t>Crianza y venta de aves desde los 3 meses de edad.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s-ES" sz="3200" dirty="0" smtClean="0"/>
              <a:t>Entregamos principalmente a personas mapuche y no mapuche que buscan iniciarse en la crianza de gallinas.</a:t>
            </a:r>
            <a:endParaRPr lang="es-CL" sz="3200" dirty="0"/>
          </a:p>
        </p:txBody>
      </p:sp>
      <p:grpSp>
        <p:nvGrpSpPr>
          <p:cNvPr id="4" name="Group 628"/>
          <p:cNvGrpSpPr/>
          <p:nvPr/>
        </p:nvGrpSpPr>
        <p:grpSpPr>
          <a:xfrm>
            <a:off x="10344151" y="5337438"/>
            <a:ext cx="2583736" cy="2766900"/>
            <a:chOff x="238484" y="0"/>
            <a:chExt cx="1761245" cy="2059254"/>
          </a:xfrm>
        </p:grpSpPr>
        <p:sp>
          <p:nvSpPr>
            <p:cNvPr id="5" name="Shape 22"/>
            <p:cNvSpPr/>
            <p:nvPr/>
          </p:nvSpPr>
          <p:spPr>
            <a:xfrm>
              <a:off x="909959" y="562981"/>
              <a:ext cx="113957" cy="106147"/>
            </a:xfrm>
            <a:custGeom>
              <a:avLst/>
              <a:gdLst/>
              <a:ahLst/>
              <a:cxnLst/>
              <a:rect l="0" t="0" r="0" b="0"/>
              <a:pathLst>
                <a:path w="113957" h="106147">
                  <a:moveTo>
                    <a:pt x="56972" y="0"/>
                  </a:moveTo>
                  <a:lnTo>
                    <a:pt x="113957" y="46952"/>
                  </a:lnTo>
                  <a:lnTo>
                    <a:pt x="113957" y="92875"/>
                  </a:lnTo>
                  <a:cubicBezTo>
                    <a:pt x="113957" y="92875"/>
                    <a:pt x="97231" y="95250"/>
                    <a:pt x="89459" y="100393"/>
                  </a:cubicBezTo>
                  <a:cubicBezTo>
                    <a:pt x="81674" y="105537"/>
                    <a:pt x="42520" y="106147"/>
                    <a:pt x="42520" y="106147"/>
                  </a:cubicBezTo>
                  <a:cubicBezTo>
                    <a:pt x="42520" y="106147"/>
                    <a:pt x="11900" y="82664"/>
                    <a:pt x="0" y="28956"/>
                  </a:cubicBezTo>
                  <a:lnTo>
                    <a:pt x="0" y="10211"/>
                  </a:lnTo>
                  <a:lnTo>
                    <a:pt x="56972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6" name="Shape 27"/>
            <p:cNvSpPr/>
            <p:nvPr/>
          </p:nvSpPr>
          <p:spPr>
            <a:xfrm>
              <a:off x="1013164" y="652922"/>
              <a:ext cx="115164" cy="173482"/>
            </a:xfrm>
            <a:custGeom>
              <a:avLst/>
              <a:gdLst/>
              <a:ahLst/>
              <a:cxnLst/>
              <a:rect l="0" t="0" r="0" b="0"/>
              <a:pathLst>
                <a:path w="115164" h="173482">
                  <a:moveTo>
                    <a:pt x="39751" y="0"/>
                  </a:moveTo>
                  <a:lnTo>
                    <a:pt x="51105" y="11798"/>
                  </a:lnTo>
                  <a:cubicBezTo>
                    <a:pt x="65634" y="74435"/>
                    <a:pt x="115164" y="166484"/>
                    <a:pt x="115164" y="166484"/>
                  </a:cubicBezTo>
                  <a:lnTo>
                    <a:pt x="85166" y="173482"/>
                  </a:lnTo>
                  <a:cubicBezTo>
                    <a:pt x="85166" y="173482"/>
                    <a:pt x="4902" y="30810"/>
                    <a:pt x="2451" y="19964"/>
                  </a:cubicBezTo>
                  <a:cubicBezTo>
                    <a:pt x="0" y="9119"/>
                    <a:pt x="39751" y="0"/>
                    <a:pt x="39751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7" name="Shape 28"/>
            <p:cNvSpPr/>
            <p:nvPr/>
          </p:nvSpPr>
          <p:spPr>
            <a:xfrm>
              <a:off x="1038922" y="808951"/>
              <a:ext cx="202755" cy="129365"/>
            </a:xfrm>
            <a:custGeom>
              <a:avLst/>
              <a:gdLst/>
              <a:ahLst/>
              <a:cxnLst/>
              <a:rect l="0" t="0" r="0" b="0"/>
              <a:pathLst>
                <a:path w="202755" h="129365">
                  <a:moveTo>
                    <a:pt x="71210" y="467"/>
                  </a:moveTo>
                  <a:cubicBezTo>
                    <a:pt x="76292" y="933"/>
                    <a:pt x="81540" y="3921"/>
                    <a:pt x="85547" y="6823"/>
                  </a:cubicBezTo>
                  <a:cubicBezTo>
                    <a:pt x="89624" y="9782"/>
                    <a:pt x="92418" y="12640"/>
                    <a:pt x="92418" y="12640"/>
                  </a:cubicBezTo>
                  <a:cubicBezTo>
                    <a:pt x="100787" y="29670"/>
                    <a:pt x="125285" y="18990"/>
                    <a:pt x="142430" y="20184"/>
                  </a:cubicBezTo>
                  <a:cubicBezTo>
                    <a:pt x="167094" y="21885"/>
                    <a:pt x="187401" y="18888"/>
                    <a:pt x="192189" y="22863"/>
                  </a:cubicBezTo>
                  <a:cubicBezTo>
                    <a:pt x="198361" y="27969"/>
                    <a:pt x="167970" y="31855"/>
                    <a:pt x="156096" y="31855"/>
                  </a:cubicBezTo>
                  <a:cubicBezTo>
                    <a:pt x="150762" y="31855"/>
                    <a:pt x="128791" y="42078"/>
                    <a:pt x="122187" y="36236"/>
                  </a:cubicBezTo>
                  <a:cubicBezTo>
                    <a:pt x="115570" y="30394"/>
                    <a:pt x="200114" y="88535"/>
                    <a:pt x="201447" y="93640"/>
                  </a:cubicBezTo>
                  <a:cubicBezTo>
                    <a:pt x="202755" y="98758"/>
                    <a:pt x="198361" y="92193"/>
                    <a:pt x="177228" y="89754"/>
                  </a:cubicBezTo>
                  <a:cubicBezTo>
                    <a:pt x="132537" y="84611"/>
                    <a:pt x="92418" y="12640"/>
                    <a:pt x="103581" y="106226"/>
                  </a:cubicBezTo>
                  <a:cubicBezTo>
                    <a:pt x="106350" y="129365"/>
                    <a:pt x="65380" y="48403"/>
                    <a:pt x="62738" y="46942"/>
                  </a:cubicBezTo>
                  <a:cubicBezTo>
                    <a:pt x="60096" y="45482"/>
                    <a:pt x="17704" y="43412"/>
                    <a:pt x="9093" y="46346"/>
                  </a:cubicBezTo>
                  <a:cubicBezTo>
                    <a:pt x="0" y="49444"/>
                    <a:pt x="9792" y="36757"/>
                    <a:pt x="20942" y="35296"/>
                  </a:cubicBezTo>
                  <a:cubicBezTo>
                    <a:pt x="28029" y="34369"/>
                    <a:pt x="45796" y="35296"/>
                    <a:pt x="57874" y="9236"/>
                  </a:cubicBezTo>
                  <a:cubicBezTo>
                    <a:pt x="61214" y="2054"/>
                    <a:pt x="66129" y="0"/>
                    <a:pt x="71210" y="467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8" name="Shape 29"/>
            <p:cNvSpPr/>
            <p:nvPr/>
          </p:nvSpPr>
          <p:spPr>
            <a:xfrm>
              <a:off x="1006354" y="652922"/>
              <a:ext cx="115164" cy="173482"/>
            </a:xfrm>
            <a:custGeom>
              <a:avLst/>
              <a:gdLst/>
              <a:ahLst/>
              <a:cxnLst/>
              <a:rect l="0" t="0" r="0" b="0"/>
              <a:pathLst>
                <a:path w="115164" h="173482">
                  <a:moveTo>
                    <a:pt x="39751" y="0"/>
                  </a:moveTo>
                  <a:lnTo>
                    <a:pt x="51105" y="11798"/>
                  </a:lnTo>
                  <a:cubicBezTo>
                    <a:pt x="65634" y="74435"/>
                    <a:pt x="115164" y="166484"/>
                    <a:pt x="115164" y="166484"/>
                  </a:cubicBezTo>
                  <a:lnTo>
                    <a:pt x="85166" y="173482"/>
                  </a:lnTo>
                  <a:cubicBezTo>
                    <a:pt x="85166" y="173482"/>
                    <a:pt x="4902" y="30810"/>
                    <a:pt x="2451" y="19964"/>
                  </a:cubicBezTo>
                  <a:cubicBezTo>
                    <a:pt x="0" y="9119"/>
                    <a:pt x="39751" y="0"/>
                    <a:pt x="39751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9" name="Shape 30"/>
            <p:cNvSpPr/>
            <p:nvPr/>
          </p:nvSpPr>
          <p:spPr>
            <a:xfrm>
              <a:off x="674866" y="16667"/>
              <a:ext cx="741096" cy="672338"/>
            </a:xfrm>
            <a:custGeom>
              <a:avLst/>
              <a:gdLst/>
              <a:ahLst/>
              <a:cxnLst/>
              <a:rect l="0" t="0" r="0" b="0"/>
              <a:pathLst>
                <a:path w="741096" h="672338">
                  <a:moveTo>
                    <a:pt x="629945" y="1537"/>
                  </a:moveTo>
                  <a:cubicBezTo>
                    <a:pt x="603745" y="0"/>
                    <a:pt x="570827" y="17805"/>
                    <a:pt x="555295" y="38976"/>
                  </a:cubicBezTo>
                  <a:cubicBezTo>
                    <a:pt x="512039" y="97904"/>
                    <a:pt x="484150" y="168631"/>
                    <a:pt x="450329" y="172301"/>
                  </a:cubicBezTo>
                  <a:cubicBezTo>
                    <a:pt x="409156" y="176784"/>
                    <a:pt x="325019" y="145707"/>
                    <a:pt x="248971" y="158001"/>
                  </a:cubicBezTo>
                  <a:cubicBezTo>
                    <a:pt x="172936" y="170294"/>
                    <a:pt x="170282" y="156667"/>
                    <a:pt x="114643" y="195885"/>
                  </a:cubicBezTo>
                  <a:cubicBezTo>
                    <a:pt x="58992" y="235115"/>
                    <a:pt x="72555" y="231089"/>
                    <a:pt x="40970" y="280975"/>
                  </a:cubicBezTo>
                  <a:cubicBezTo>
                    <a:pt x="9373" y="330860"/>
                    <a:pt x="27788" y="304483"/>
                    <a:pt x="12548" y="340995"/>
                  </a:cubicBezTo>
                  <a:cubicBezTo>
                    <a:pt x="0" y="370980"/>
                    <a:pt x="12332" y="399402"/>
                    <a:pt x="41846" y="373520"/>
                  </a:cubicBezTo>
                  <a:cubicBezTo>
                    <a:pt x="71374" y="347637"/>
                    <a:pt x="30417" y="374510"/>
                    <a:pt x="62116" y="405460"/>
                  </a:cubicBezTo>
                  <a:cubicBezTo>
                    <a:pt x="93802" y="436410"/>
                    <a:pt x="72974" y="450850"/>
                    <a:pt x="88189" y="486842"/>
                  </a:cubicBezTo>
                  <a:cubicBezTo>
                    <a:pt x="103404" y="522834"/>
                    <a:pt x="115862" y="550520"/>
                    <a:pt x="136601" y="560210"/>
                  </a:cubicBezTo>
                  <a:cubicBezTo>
                    <a:pt x="157353" y="569900"/>
                    <a:pt x="200533" y="586626"/>
                    <a:pt x="230899" y="591820"/>
                  </a:cubicBezTo>
                  <a:cubicBezTo>
                    <a:pt x="261264" y="597002"/>
                    <a:pt x="259398" y="575894"/>
                    <a:pt x="283083" y="613042"/>
                  </a:cubicBezTo>
                  <a:cubicBezTo>
                    <a:pt x="306781" y="650189"/>
                    <a:pt x="281877" y="647421"/>
                    <a:pt x="337210" y="659879"/>
                  </a:cubicBezTo>
                  <a:cubicBezTo>
                    <a:pt x="392557" y="672338"/>
                    <a:pt x="427177" y="648234"/>
                    <a:pt x="432676" y="629882"/>
                  </a:cubicBezTo>
                  <a:cubicBezTo>
                    <a:pt x="438163" y="611518"/>
                    <a:pt x="450456" y="609118"/>
                    <a:pt x="463055" y="586473"/>
                  </a:cubicBezTo>
                  <a:cubicBezTo>
                    <a:pt x="475653" y="563817"/>
                    <a:pt x="498970" y="557949"/>
                    <a:pt x="526809" y="544525"/>
                  </a:cubicBezTo>
                  <a:cubicBezTo>
                    <a:pt x="554647" y="531114"/>
                    <a:pt x="598119" y="517462"/>
                    <a:pt x="605549" y="508952"/>
                  </a:cubicBezTo>
                  <a:cubicBezTo>
                    <a:pt x="612966" y="500456"/>
                    <a:pt x="630962" y="483426"/>
                    <a:pt x="648729" y="449834"/>
                  </a:cubicBezTo>
                  <a:cubicBezTo>
                    <a:pt x="666687" y="415887"/>
                    <a:pt x="662915" y="404978"/>
                    <a:pt x="669582" y="382257"/>
                  </a:cubicBezTo>
                  <a:cubicBezTo>
                    <a:pt x="677037" y="356845"/>
                    <a:pt x="680352" y="330340"/>
                    <a:pt x="678371" y="303949"/>
                  </a:cubicBezTo>
                  <a:cubicBezTo>
                    <a:pt x="677228" y="288938"/>
                    <a:pt x="676529" y="275539"/>
                    <a:pt x="675742" y="251066"/>
                  </a:cubicBezTo>
                  <a:cubicBezTo>
                    <a:pt x="674713" y="218719"/>
                    <a:pt x="676059" y="228537"/>
                    <a:pt x="671246" y="193827"/>
                  </a:cubicBezTo>
                  <a:cubicBezTo>
                    <a:pt x="666433" y="159118"/>
                    <a:pt x="667080" y="148793"/>
                    <a:pt x="660108" y="129591"/>
                  </a:cubicBezTo>
                  <a:cubicBezTo>
                    <a:pt x="653123" y="110414"/>
                    <a:pt x="647979" y="100279"/>
                    <a:pt x="664553" y="92126"/>
                  </a:cubicBezTo>
                  <a:cubicBezTo>
                    <a:pt x="681126" y="83960"/>
                    <a:pt x="678713" y="67881"/>
                    <a:pt x="705815" y="72733"/>
                  </a:cubicBezTo>
                  <a:cubicBezTo>
                    <a:pt x="741096" y="79058"/>
                    <a:pt x="740169" y="68783"/>
                    <a:pt x="729107" y="57366"/>
                  </a:cubicBezTo>
                  <a:cubicBezTo>
                    <a:pt x="710489" y="38164"/>
                    <a:pt x="720763" y="31077"/>
                    <a:pt x="702970" y="24943"/>
                  </a:cubicBezTo>
                  <a:cubicBezTo>
                    <a:pt x="679971" y="17018"/>
                    <a:pt x="682219" y="1905"/>
                    <a:pt x="643331" y="1486"/>
                  </a:cubicBezTo>
                  <a:cubicBezTo>
                    <a:pt x="635876" y="1397"/>
                    <a:pt x="635864" y="1880"/>
                    <a:pt x="629945" y="1537"/>
                  </a:cubicBezTo>
                  <a:close/>
                </a:path>
              </a:pathLst>
            </a:custGeom>
            <a:ln w="3175" cap="flat">
              <a:miter lim="127000"/>
            </a:ln>
          </p:spPr>
          <p:style>
            <a:lnRef idx="1">
              <a:srgbClr val="FFFFFF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0" name="Shape 31"/>
            <p:cNvSpPr/>
            <p:nvPr/>
          </p:nvSpPr>
          <p:spPr>
            <a:xfrm>
              <a:off x="956540" y="652625"/>
              <a:ext cx="64122" cy="182253"/>
            </a:xfrm>
            <a:custGeom>
              <a:avLst/>
              <a:gdLst/>
              <a:ahLst/>
              <a:cxnLst/>
              <a:rect l="0" t="0" r="0" b="0"/>
              <a:pathLst>
                <a:path w="64122" h="182253">
                  <a:moveTo>
                    <a:pt x="36178" y="413"/>
                  </a:moveTo>
                  <a:cubicBezTo>
                    <a:pt x="40004" y="550"/>
                    <a:pt x="42545" y="757"/>
                    <a:pt x="42545" y="757"/>
                  </a:cubicBezTo>
                  <a:lnTo>
                    <a:pt x="49797" y="15438"/>
                  </a:lnTo>
                  <a:cubicBezTo>
                    <a:pt x="44729" y="79523"/>
                    <a:pt x="64122" y="182253"/>
                    <a:pt x="64122" y="182253"/>
                  </a:cubicBezTo>
                  <a:lnTo>
                    <a:pt x="33414" y="179853"/>
                  </a:lnTo>
                  <a:cubicBezTo>
                    <a:pt x="33414" y="179853"/>
                    <a:pt x="0" y="19604"/>
                    <a:pt x="940" y="8530"/>
                  </a:cubicBezTo>
                  <a:cubicBezTo>
                    <a:pt x="1654" y="214"/>
                    <a:pt x="24700" y="0"/>
                    <a:pt x="36178" y="413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1" name="Shape 32"/>
            <p:cNvSpPr/>
            <p:nvPr/>
          </p:nvSpPr>
          <p:spPr>
            <a:xfrm>
              <a:off x="681379" y="16940"/>
              <a:ext cx="727609" cy="671779"/>
            </a:xfrm>
            <a:custGeom>
              <a:avLst/>
              <a:gdLst/>
              <a:ahLst/>
              <a:cxnLst/>
              <a:rect l="0" t="0" r="0" b="0"/>
              <a:pathLst>
                <a:path w="727609" h="671779">
                  <a:moveTo>
                    <a:pt x="631393" y="1486"/>
                  </a:moveTo>
                  <a:cubicBezTo>
                    <a:pt x="669684" y="1905"/>
                    <a:pt x="667474" y="17005"/>
                    <a:pt x="690093" y="24917"/>
                  </a:cubicBezTo>
                  <a:cubicBezTo>
                    <a:pt x="707619" y="31051"/>
                    <a:pt x="697497" y="38125"/>
                    <a:pt x="715823" y="57328"/>
                  </a:cubicBezTo>
                  <a:cubicBezTo>
                    <a:pt x="726707" y="68732"/>
                    <a:pt x="727609" y="78994"/>
                    <a:pt x="692899" y="72682"/>
                  </a:cubicBezTo>
                  <a:cubicBezTo>
                    <a:pt x="666217" y="67818"/>
                    <a:pt x="668604" y="83896"/>
                    <a:pt x="652298" y="92050"/>
                  </a:cubicBezTo>
                  <a:cubicBezTo>
                    <a:pt x="635965" y="100203"/>
                    <a:pt x="641045" y="110312"/>
                    <a:pt x="647916" y="129489"/>
                  </a:cubicBezTo>
                  <a:cubicBezTo>
                    <a:pt x="654787" y="148666"/>
                    <a:pt x="654139" y="158991"/>
                    <a:pt x="658876" y="193662"/>
                  </a:cubicBezTo>
                  <a:cubicBezTo>
                    <a:pt x="663613" y="228346"/>
                    <a:pt x="662305" y="218542"/>
                    <a:pt x="663308" y="250863"/>
                  </a:cubicBezTo>
                  <a:cubicBezTo>
                    <a:pt x="664070" y="275323"/>
                    <a:pt x="664769" y="288709"/>
                    <a:pt x="665874" y="303695"/>
                  </a:cubicBezTo>
                  <a:cubicBezTo>
                    <a:pt x="667842" y="330073"/>
                    <a:pt x="664566" y="356553"/>
                    <a:pt x="657238" y="381940"/>
                  </a:cubicBezTo>
                  <a:cubicBezTo>
                    <a:pt x="650685" y="404635"/>
                    <a:pt x="654393" y="415544"/>
                    <a:pt x="636715" y="449478"/>
                  </a:cubicBezTo>
                  <a:cubicBezTo>
                    <a:pt x="619239" y="483032"/>
                    <a:pt x="601536" y="500037"/>
                    <a:pt x="594220" y="508534"/>
                  </a:cubicBezTo>
                  <a:cubicBezTo>
                    <a:pt x="586918" y="517030"/>
                    <a:pt x="544132" y="530682"/>
                    <a:pt x="516738" y="544081"/>
                  </a:cubicBezTo>
                  <a:cubicBezTo>
                    <a:pt x="489344" y="557492"/>
                    <a:pt x="466382" y="563347"/>
                    <a:pt x="453987" y="585991"/>
                  </a:cubicBezTo>
                  <a:cubicBezTo>
                    <a:pt x="441604" y="608622"/>
                    <a:pt x="429501" y="611022"/>
                    <a:pt x="424091" y="629361"/>
                  </a:cubicBezTo>
                  <a:cubicBezTo>
                    <a:pt x="418681" y="647700"/>
                    <a:pt x="384607" y="671779"/>
                    <a:pt x="330137" y="659333"/>
                  </a:cubicBezTo>
                  <a:cubicBezTo>
                    <a:pt x="275679" y="646887"/>
                    <a:pt x="294297" y="651535"/>
                    <a:pt x="270980" y="614426"/>
                  </a:cubicBezTo>
                  <a:cubicBezTo>
                    <a:pt x="247663" y="577304"/>
                    <a:pt x="255397" y="596506"/>
                    <a:pt x="225514" y="591325"/>
                  </a:cubicBezTo>
                  <a:cubicBezTo>
                    <a:pt x="195643" y="586143"/>
                    <a:pt x="153137" y="569430"/>
                    <a:pt x="132728" y="559752"/>
                  </a:cubicBezTo>
                  <a:cubicBezTo>
                    <a:pt x="112294" y="550062"/>
                    <a:pt x="100038" y="522415"/>
                    <a:pt x="85065" y="486448"/>
                  </a:cubicBezTo>
                  <a:cubicBezTo>
                    <a:pt x="70091" y="450494"/>
                    <a:pt x="90602" y="436042"/>
                    <a:pt x="59411" y="405130"/>
                  </a:cubicBezTo>
                  <a:cubicBezTo>
                    <a:pt x="28220" y="374206"/>
                    <a:pt x="66281" y="354965"/>
                    <a:pt x="37236" y="380822"/>
                  </a:cubicBezTo>
                  <a:cubicBezTo>
                    <a:pt x="8179" y="406679"/>
                    <a:pt x="0" y="359537"/>
                    <a:pt x="16345" y="323659"/>
                  </a:cubicBezTo>
                  <a:cubicBezTo>
                    <a:pt x="29401" y="295021"/>
                    <a:pt x="16345" y="323659"/>
                    <a:pt x="38595" y="280746"/>
                  </a:cubicBezTo>
                  <a:cubicBezTo>
                    <a:pt x="65659" y="228537"/>
                    <a:pt x="56337" y="234912"/>
                    <a:pt x="111087" y="195732"/>
                  </a:cubicBezTo>
                  <a:cubicBezTo>
                    <a:pt x="165862" y="156540"/>
                    <a:pt x="168466" y="170155"/>
                    <a:pt x="243307" y="157874"/>
                  </a:cubicBezTo>
                  <a:cubicBezTo>
                    <a:pt x="318148" y="145593"/>
                    <a:pt x="400952" y="176632"/>
                    <a:pt x="441478" y="172161"/>
                  </a:cubicBezTo>
                  <a:cubicBezTo>
                    <a:pt x="474739" y="168491"/>
                    <a:pt x="502196" y="97828"/>
                    <a:pt x="544767" y="38938"/>
                  </a:cubicBezTo>
                  <a:cubicBezTo>
                    <a:pt x="560058" y="17793"/>
                    <a:pt x="592455" y="0"/>
                    <a:pt x="618236" y="1537"/>
                  </a:cubicBezTo>
                  <a:cubicBezTo>
                    <a:pt x="624053" y="1880"/>
                    <a:pt x="624065" y="1397"/>
                    <a:pt x="631393" y="1486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2" name="Shape 33"/>
            <p:cNvSpPr/>
            <p:nvPr/>
          </p:nvSpPr>
          <p:spPr>
            <a:xfrm>
              <a:off x="1156325" y="7527"/>
              <a:ext cx="216040" cy="344481"/>
            </a:xfrm>
            <a:custGeom>
              <a:avLst/>
              <a:gdLst/>
              <a:ahLst/>
              <a:cxnLst/>
              <a:rect l="0" t="0" r="0" b="0"/>
              <a:pathLst>
                <a:path w="216040" h="344481">
                  <a:moveTo>
                    <a:pt x="157378" y="308"/>
                  </a:moveTo>
                  <a:cubicBezTo>
                    <a:pt x="170440" y="0"/>
                    <a:pt x="183680" y="3778"/>
                    <a:pt x="196418" y="11525"/>
                  </a:cubicBezTo>
                  <a:cubicBezTo>
                    <a:pt x="198107" y="12554"/>
                    <a:pt x="199923" y="13367"/>
                    <a:pt x="201676" y="14268"/>
                  </a:cubicBezTo>
                  <a:cubicBezTo>
                    <a:pt x="201917" y="14916"/>
                    <a:pt x="202146" y="15564"/>
                    <a:pt x="202349" y="16199"/>
                  </a:cubicBezTo>
                  <a:cubicBezTo>
                    <a:pt x="203213" y="22574"/>
                    <a:pt x="208369" y="19514"/>
                    <a:pt x="211684" y="20453"/>
                  </a:cubicBezTo>
                  <a:lnTo>
                    <a:pt x="212217" y="20834"/>
                  </a:lnTo>
                  <a:cubicBezTo>
                    <a:pt x="211849" y="24136"/>
                    <a:pt x="213868" y="26460"/>
                    <a:pt x="215417" y="29051"/>
                  </a:cubicBezTo>
                  <a:cubicBezTo>
                    <a:pt x="215976" y="29978"/>
                    <a:pt x="216040" y="31883"/>
                    <a:pt x="215455" y="32709"/>
                  </a:cubicBezTo>
                  <a:cubicBezTo>
                    <a:pt x="214058" y="34665"/>
                    <a:pt x="212572" y="33090"/>
                    <a:pt x="211252" y="32150"/>
                  </a:cubicBezTo>
                  <a:cubicBezTo>
                    <a:pt x="205461" y="27997"/>
                    <a:pt x="200342" y="20923"/>
                    <a:pt x="191948" y="25825"/>
                  </a:cubicBezTo>
                  <a:cubicBezTo>
                    <a:pt x="185623" y="29508"/>
                    <a:pt x="177660" y="28848"/>
                    <a:pt x="172009" y="34677"/>
                  </a:cubicBezTo>
                  <a:cubicBezTo>
                    <a:pt x="168923" y="37865"/>
                    <a:pt x="164478" y="40088"/>
                    <a:pt x="166052" y="45066"/>
                  </a:cubicBezTo>
                  <a:cubicBezTo>
                    <a:pt x="168656" y="53270"/>
                    <a:pt x="165316" y="56445"/>
                    <a:pt x="158064" y="60077"/>
                  </a:cubicBezTo>
                  <a:cubicBezTo>
                    <a:pt x="146698" y="65767"/>
                    <a:pt x="143319" y="73743"/>
                    <a:pt x="146748" y="80308"/>
                  </a:cubicBezTo>
                  <a:cubicBezTo>
                    <a:pt x="152540" y="91408"/>
                    <a:pt x="161150" y="93453"/>
                    <a:pt x="171425" y="85858"/>
                  </a:cubicBezTo>
                  <a:cubicBezTo>
                    <a:pt x="175463" y="82861"/>
                    <a:pt x="180442" y="77502"/>
                    <a:pt x="184252" y="82036"/>
                  </a:cubicBezTo>
                  <a:cubicBezTo>
                    <a:pt x="188201" y="86747"/>
                    <a:pt x="183413" y="92399"/>
                    <a:pt x="179349" y="96526"/>
                  </a:cubicBezTo>
                  <a:cubicBezTo>
                    <a:pt x="178397" y="97466"/>
                    <a:pt x="177482" y="98495"/>
                    <a:pt x="176403" y="99270"/>
                  </a:cubicBezTo>
                  <a:cubicBezTo>
                    <a:pt x="171145" y="103041"/>
                    <a:pt x="163347" y="105734"/>
                    <a:pt x="168097" y="114510"/>
                  </a:cubicBezTo>
                  <a:cubicBezTo>
                    <a:pt x="171374" y="120529"/>
                    <a:pt x="166891" y="129242"/>
                    <a:pt x="174968" y="133382"/>
                  </a:cubicBezTo>
                  <a:cubicBezTo>
                    <a:pt x="175349" y="135287"/>
                    <a:pt x="175730" y="137204"/>
                    <a:pt x="176136" y="139122"/>
                  </a:cubicBezTo>
                  <a:cubicBezTo>
                    <a:pt x="176098" y="140786"/>
                    <a:pt x="175603" y="142615"/>
                    <a:pt x="176111" y="144088"/>
                  </a:cubicBezTo>
                  <a:cubicBezTo>
                    <a:pt x="180454" y="156547"/>
                    <a:pt x="182816" y="169310"/>
                    <a:pt x="184759" y="182378"/>
                  </a:cubicBezTo>
                  <a:cubicBezTo>
                    <a:pt x="185941" y="190189"/>
                    <a:pt x="183451" y="199968"/>
                    <a:pt x="191757" y="205950"/>
                  </a:cubicBezTo>
                  <a:cubicBezTo>
                    <a:pt x="191922" y="207258"/>
                    <a:pt x="192088" y="208578"/>
                    <a:pt x="192240" y="209887"/>
                  </a:cubicBezTo>
                  <a:cubicBezTo>
                    <a:pt x="189560" y="213277"/>
                    <a:pt x="186284" y="218738"/>
                    <a:pt x="189344" y="221050"/>
                  </a:cubicBezTo>
                  <a:cubicBezTo>
                    <a:pt x="196367" y="226320"/>
                    <a:pt x="195326" y="233343"/>
                    <a:pt x="196380" y="240125"/>
                  </a:cubicBezTo>
                  <a:cubicBezTo>
                    <a:pt x="196291" y="241471"/>
                    <a:pt x="196177" y="242818"/>
                    <a:pt x="196075" y="244164"/>
                  </a:cubicBezTo>
                  <a:cubicBezTo>
                    <a:pt x="190475" y="244634"/>
                    <a:pt x="189852" y="248507"/>
                    <a:pt x="190360" y="252863"/>
                  </a:cubicBezTo>
                  <a:cubicBezTo>
                    <a:pt x="190627" y="255175"/>
                    <a:pt x="191999" y="257410"/>
                    <a:pt x="191948" y="259671"/>
                  </a:cubicBezTo>
                  <a:cubicBezTo>
                    <a:pt x="191884" y="263074"/>
                    <a:pt x="194158" y="268713"/>
                    <a:pt x="189801" y="269348"/>
                  </a:cubicBezTo>
                  <a:cubicBezTo>
                    <a:pt x="183883" y="270224"/>
                    <a:pt x="187084" y="264128"/>
                    <a:pt x="186042" y="261169"/>
                  </a:cubicBezTo>
                  <a:cubicBezTo>
                    <a:pt x="183642" y="254273"/>
                    <a:pt x="184467" y="247440"/>
                    <a:pt x="185966" y="240494"/>
                  </a:cubicBezTo>
                  <a:cubicBezTo>
                    <a:pt x="186512" y="237954"/>
                    <a:pt x="186525" y="234398"/>
                    <a:pt x="183515" y="233470"/>
                  </a:cubicBezTo>
                  <a:cubicBezTo>
                    <a:pt x="178791" y="231997"/>
                    <a:pt x="180785" y="236747"/>
                    <a:pt x="179641" y="238614"/>
                  </a:cubicBezTo>
                  <a:cubicBezTo>
                    <a:pt x="177546" y="242043"/>
                    <a:pt x="175984" y="245878"/>
                    <a:pt x="173482" y="248964"/>
                  </a:cubicBezTo>
                  <a:cubicBezTo>
                    <a:pt x="170472" y="252647"/>
                    <a:pt x="170688" y="255708"/>
                    <a:pt x="172555" y="259886"/>
                  </a:cubicBezTo>
                  <a:cubicBezTo>
                    <a:pt x="175146" y="265678"/>
                    <a:pt x="175539" y="271164"/>
                    <a:pt x="168656" y="275482"/>
                  </a:cubicBezTo>
                  <a:cubicBezTo>
                    <a:pt x="163728" y="278555"/>
                    <a:pt x="157175" y="283115"/>
                    <a:pt x="160566" y="289871"/>
                  </a:cubicBezTo>
                  <a:cubicBezTo>
                    <a:pt x="163576" y="295840"/>
                    <a:pt x="170701" y="298126"/>
                    <a:pt x="177698" y="298317"/>
                  </a:cubicBezTo>
                  <a:cubicBezTo>
                    <a:pt x="180022" y="298380"/>
                    <a:pt x="183426" y="295510"/>
                    <a:pt x="183871" y="300171"/>
                  </a:cubicBezTo>
                  <a:cubicBezTo>
                    <a:pt x="184277" y="304400"/>
                    <a:pt x="185496" y="309035"/>
                    <a:pt x="182461" y="312820"/>
                  </a:cubicBezTo>
                  <a:cubicBezTo>
                    <a:pt x="180327" y="315487"/>
                    <a:pt x="178028" y="314700"/>
                    <a:pt x="175616" y="312503"/>
                  </a:cubicBezTo>
                  <a:cubicBezTo>
                    <a:pt x="172834" y="309988"/>
                    <a:pt x="169215" y="311474"/>
                    <a:pt x="170459" y="314522"/>
                  </a:cubicBezTo>
                  <a:cubicBezTo>
                    <a:pt x="173558" y="322002"/>
                    <a:pt x="167551" y="333165"/>
                    <a:pt x="179324" y="337115"/>
                  </a:cubicBezTo>
                  <a:cubicBezTo>
                    <a:pt x="181102" y="337725"/>
                    <a:pt x="182308" y="339046"/>
                    <a:pt x="181381" y="340887"/>
                  </a:cubicBezTo>
                  <a:cubicBezTo>
                    <a:pt x="180899" y="341852"/>
                    <a:pt x="179400" y="342881"/>
                    <a:pt x="178346" y="342906"/>
                  </a:cubicBezTo>
                  <a:cubicBezTo>
                    <a:pt x="173787" y="343033"/>
                    <a:pt x="168719" y="344481"/>
                    <a:pt x="165862" y="338982"/>
                  </a:cubicBezTo>
                  <a:cubicBezTo>
                    <a:pt x="163639" y="334689"/>
                    <a:pt x="159957" y="333585"/>
                    <a:pt x="155245" y="332734"/>
                  </a:cubicBezTo>
                  <a:cubicBezTo>
                    <a:pt x="148361" y="331476"/>
                    <a:pt x="143243" y="331248"/>
                    <a:pt x="140246" y="339046"/>
                  </a:cubicBezTo>
                  <a:cubicBezTo>
                    <a:pt x="139052" y="342170"/>
                    <a:pt x="135687" y="343973"/>
                    <a:pt x="131788" y="342119"/>
                  </a:cubicBezTo>
                  <a:cubicBezTo>
                    <a:pt x="128702" y="340658"/>
                    <a:pt x="124828" y="339058"/>
                    <a:pt x="125793" y="335083"/>
                  </a:cubicBezTo>
                  <a:cubicBezTo>
                    <a:pt x="128549" y="323717"/>
                    <a:pt x="124079" y="312553"/>
                    <a:pt x="125450" y="301250"/>
                  </a:cubicBezTo>
                  <a:cubicBezTo>
                    <a:pt x="126174" y="295307"/>
                    <a:pt x="126898" y="290062"/>
                    <a:pt x="133896" y="288042"/>
                  </a:cubicBezTo>
                  <a:cubicBezTo>
                    <a:pt x="137122" y="287115"/>
                    <a:pt x="139916" y="284524"/>
                    <a:pt x="139217" y="280486"/>
                  </a:cubicBezTo>
                  <a:cubicBezTo>
                    <a:pt x="138544" y="276511"/>
                    <a:pt x="135903" y="273717"/>
                    <a:pt x="131966" y="273006"/>
                  </a:cubicBezTo>
                  <a:cubicBezTo>
                    <a:pt x="128714" y="272421"/>
                    <a:pt x="124904" y="271748"/>
                    <a:pt x="122022" y="272866"/>
                  </a:cubicBezTo>
                  <a:cubicBezTo>
                    <a:pt x="112408" y="276587"/>
                    <a:pt x="107696" y="270199"/>
                    <a:pt x="106566" y="263544"/>
                  </a:cubicBezTo>
                  <a:cubicBezTo>
                    <a:pt x="105105" y="255010"/>
                    <a:pt x="100838" y="247212"/>
                    <a:pt x="101105" y="238220"/>
                  </a:cubicBezTo>
                  <a:cubicBezTo>
                    <a:pt x="101346" y="230613"/>
                    <a:pt x="98450" y="224314"/>
                    <a:pt x="89154" y="223933"/>
                  </a:cubicBezTo>
                  <a:cubicBezTo>
                    <a:pt x="86284" y="223818"/>
                    <a:pt x="83401" y="222802"/>
                    <a:pt x="84061" y="219272"/>
                  </a:cubicBezTo>
                  <a:cubicBezTo>
                    <a:pt x="84582" y="216427"/>
                    <a:pt x="86944" y="216414"/>
                    <a:pt x="89662" y="216999"/>
                  </a:cubicBezTo>
                  <a:cubicBezTo>
                    <a:pt x="96698" y="218497"/>
                    <a:pt x="98120" y="215119"/>
                    <a:pt x="95936" y="209074"/>
                  </a:cubicBezTo>
                  <a:cubicBezTo>
                    <a:pt x="93154" y="201403"/>
                    <a:pt x="88786" y="193808"/>
                    <a:pt x="99479" y="187890"/>
                  </a:cubicBezTo>
                  <a:cubicBezTo>
                    <a:pt x="102654" y="186138"/>
                    <a:pt x="102209" y="181108"/>
                    <a:pt x="99898" y="177794"/>
                  </a:cubicBezTo>
                  <a:cubicBezTo>
                    <a:pt x="97637" y="174568"/>
                    <a:pt x="94551" y="175851"/>
                    <a:pt x="91796" y="177387"/>
                  </a:cubicBezTo>
                  <a:cubicBezTo>
                    <a:pt x="86296" y="180473"/>
                    <a:pt x="83426" y="179661"/>
                    <a:pt x="80315" y="173260"/>
                  </a:cubicBezTo>
                  <a:cubicBezTo>
                    <a:pt x="77660" y="167824"/>
                    <a:pt x="73723" y="159633"/>
                    <a:pt x="64198" y="166491"/>
                  </a:cubicBezTo>
                  <a:cubicBezTo>
                    <a:pt x="60261" y="169323"/>
                    <a:pt x="57163" y="166491"/>
                    <a:pt x="54318" y="162731"/>
                  </a:cubicBezTo>
                  <a:cubicBezTo>
                    <a:pt x="47688" y="153981"/>
                    <a:pt x="43942" y="153753"/>
                    <a:pt x="35027" y="160191"/>
                  </a:cubicBezTo>
                  <a:cubicBezTo>
                    <a:pt x="25883" y="166808"/>
                    <a:pt x="14897" y="165754"/>
                    <a:pt x="4559" y="167303"/>
                  </a:cubicBezTo>
                  <a:cubicBezTo>
                    <a:pt x="2819" y="167570"/>
                    <a:pt x="1270" y="166745"/>
                    <a:pt x="762" y="164789"/>
                  </a:cubicBezTo>
                  <a:cubicBezTo>
                    <a:pt x="0" y="161817"/>
                    <a:pt x="940" y="158960"/>
                    <a:pt x="3365" y="157702"/>
                  </a:cubicBezTo>
                  <a:cubicBezTo>
                    <a:pt x="11265" y="153638"/>
                    <a:pt x="12662" y="145942"/>
                    <a:pt x="14986" y="138614"/>
                  </a:cubicBezTo>
                  <a:cubicBezTo>
                    <a:pt x="16294" y="134487"/>
                    <a:pt x="17500" y="130296"/>
                    <a:pt x="21209" y="127375"/>
                  </a:cubicBezTo>
                  <a:cubicBezTo>
                    <a:pt x="23698" y="125406"/>
                    <a:pt x="25400" y="122841"/>
                    <a:pt x="23736" y="119463"/>
                  </a:cubicBezTo>
                  <a:cubicBezTo>
                    <a:pt x="22453" y="116846"/>
                    <a:pt x="23597" y="114954"/>
                    <a:pt x="25413" y="113214"/>
                  </a:cubicBezTo>
                  <a:cubicBezTo>
                    <a:pt x="30975" y="107842"/>
                    <a:pt x="33858" y="100362"/>
                    <a:pt x="38151" y="94736"/>
                  </a:cubicBezTo>
                  <a:cubicBezTo>
                    <a:pt x="42532" y="89021"/>
                    <a:pt x="46977" y="83255"/>
                    <a:pt x="50647" y="76943"/>
                  </a:cubicBezTo>
                  <a:cubicBezTo>
                    <a:pt x="53175" y="72612"/>
                    <a:pt x="53416" y="67164"/>
                    <a:pt x="57074" y="63392"/>
                  </a:cubicBezTo>
                  <a:cubicBezTo>
                    <a:pt x="58712" y="61703"/>
                    <a:pt x="59347" y="57601"/>
                    <a:pt x="63005" y="59912"/>
                  </a:cubicBezTo>
                  <a:cubicBezTo>
                    <a:pt x="65976" y="61792"/>
                    <a:pt x="68148" y="64497"/>
                    <a:pt x="65951" y="68370"/>
                  </a:cubicBezTo>
                  <a:cubicBezTo>
                    <a:pt x="65291" y="69539"/>
                    <a:pt x="64173" y="70466"/>
                    <a:pt x="63652" y="71672"/>
                  </a:cubicBezTo>
                  <a:cubicBezTo>
                    <a:pt x="62560" y="74263"/>
                    <a:pt x="59347" y="77070"/>
                    <a:pt x="62535" y="79737"/>
                  </a:cubicBezTo>
                  <a:cubicBezTo>
                    <a:pt x="65189" y="81959"/>
                    <a:pt x="67424" y="78975"/>
                    <a:pt x="69545" y="77527"/>
                  </a:cubicBezTo>
                  <a:cubicBezTo>
                    <a:pt x="75603" y="73400"/>
                    <a:pt x="81369" y="68040"/>
                    <a:pt x="88875" y="75317"/>
                  </a:cubicBezTo>
                  <a:cubicBezTo>
                    <a:pt x="91021" y="77400"/>
                    <a:pt x="93866" y="76143"/>
                    <a:pt x="96507" y="75292"/>
                  </a:cubicBezTo>
                  <a:cubicBezTo>
                    <a:pt x="99746" y="74263"/>
                    <a:pt x="104267" y="73298"/>
                    <a:pt x="106197" y="75597"/>
                  </a:cubicBezTo>
                  <a:cubicBezTo>
                    <a:pt x="113386" y="84195"/>
                    <a:pt x="121907" y="77832"/>
                    <a:pt x="129705" y="78569"/>
                  </a:cubicBezTo>
                  <a:cubicBezTo>
                    <a:pt x="132715" y="78861"/>
                    <a:pt x="134557" y="76778"/>
                    <a:pt x="135852" y="74162"/>
                  </a:cubicBezTo>
                  <a:cubicBezTo>
                    <a:pt x="142151" y="61335"/>
                    <a:pt x="150266" y="49320"/>
                    <a:pt x="152679" y="34804"/>
                  </a:cubicBezTo>
                  <a:cubicBezTo>
                    <a:pt x="153416" y="30372"/>
                    <a:pt x="155473" y="26676"/>
                    <a:pt x="160223" y="24962"/>
                  </a:cubicBezTo>
                  <a:cubicBezTo>
                    <a:pt x="163043" y="23946"/>
                    <a:pt x="166154" y="22422"/>
                    <a:pt x="165532" y="18599"/>
                  </a:cubicBezTo>
                  <a:cubicBezTo>
                    <a:pt x="164808" y="14167"/>
                    <a:pt x="161049" y="14497"/>
                    <a:pt x="157696" y="14027"/>
                  </a:cubicBezTo>
                  <a:cubicBezTo>
                    <a:pt x="153276" y="13430"/>
                    <a:pt x="151409" y="11995"/>
                    <a:pt x="145351" y="16313"/>
                  </a:cubicBezTo>
                  <a:cubicBezTo>
                    <a:pt x="145009" y="16948"/>
                    <a:pt x="143294" y="17621"/>
                    <a:pt x="142811" y="17316"/>
                  </a:cubicBezTo>
                  <a:cubicBezTo>
                    <a:pt x="136030" y="13049"/>
                    <a:pt x="128054" y="14624"/>
                    <a:pt x="119405" y="13608"/>
                  </a:cubicBezTo>
                  <a:cubicBezTo>
                    <a:pt x="131432" y="5010"/>
                    <a:pt x="144316" y="616"/>
                    <a:pt x="157378" y="308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1010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3" name="Shape 34"/>
            <p:cNvSpPr/>
            <p:nvPr/>
          </p:nvSpPr>
          <p:spPr>
            <a:xfrm>
              <a:off x="1299643" y="28348"/>
              <a:ext cx="109652" cy="112560"/>
            </a:xfrm>
            <a:custGeom>
              <a:avLst/>
              <a:gdLst/>
              <a:ahLst/>
              <a:cxnLst/>
              <a:rect l="0" t="0" r="0" b="0"/>
              <a:pathLst>
                <a:path w="109652" h="112560">
                  <a:moveTo>
                    <a:pt x="68910" y="0"/>
                  </a:moveTo>
                  <a:cubicBezTo>
                    <a:pt x="73317" y="635"/>
                    <a:pt x="73876" y="5321"/>
                    <a:pt x="76822" y="7518"/>
                  </a:cubicBezTo>
                  <a:cubicBezTo>
                    <a:pt x="77064" y="9398"/>
                    <a:pt x="77318" y="11265"/>
                    <a:pt x="77559" y="13144"/>
                  </a:cubicBezTo>
                  <a:cubicBezTo>
                    <a:pt x="73457" y="22987"/>
                    <a:pt x="71869" y="35217"/>
                    <a:pt x="56655" y="34265"/>
                  </a:cubicBezTo>
                  <a:cubicBezTo>
                    <a:pt x="55144" y="34176"/>
                    <a:pt x="53251" y="36297"/>
                    <a:pt x="51918" y="37732"/>
                  </a:cubicBezTo>
                  <a:cubicBezTo>
                    <a:pt x="48463" y="41440"/>
                    <a:pt x="45187" y="42723"/>
                    <a:pt x="40627" y="39103"/>
                  </a:cubicBezTo>
                  <a:cubicBezTo>
                    <a:pt x="37922" y="36944"/>
                    <a:pt x="33846" y="36385"/>
                    <a:pt x="31623" y="39649"/>
                  </a:cubicBezTo>
                  <a:cubicBezTo>
                    <a:pt x="29769" y="42393"/>
                    <a:pt x="29921" y="46342"/>
                    <a:pt x="31890" y="49251"/>
                  </a:cubicBezTo>
                  <a:cubicBezTo>
                    <a:pt x="34138" y="52578"/>
                    <a:pt x="37821" y="52718"/>
                    <a:pt x="40780" y="50432"/>
                  </a:cubicBezTo>
                  <a:cubicBezTo>
                    <a:pt x="44336" y="47676"/>
                    <a:pt x="48222" y="48070"/>
                    <a:pt x="52222" y="47727"/>
                  </a:cubicBezTo>
                  <a:cubicBezTo>
                    <a:pt x="66002" y="46533"/>
                    <a:pt x="79756" y="45961"/>
                    <a:pt x="93548" y="47473"/>
                  </a:cubicBezTo>
                  <a:cubicBezTo>
                    <a:pt x="99403" y="48158"/>
                    <a:pt x="106591" y="45466"/>
                    <a:pt x="109474" y="53746"/>
                  </a:cubicBezTo>
                  <a:cubicBezTo>
                    <a:pt x="109525" y="55207"/>
                    <a:pt x="109588" y="56655"/>
                    <a:pt x="109652" y="58102"/>
                  </a:cubicBezTo>
                  <a:cubicBezTo>
                    <a:pt x="109157" y="60287"/>
                    <a:pt x="107836" y="61735"/>
                    <a:pt x="105740" y="62471"/>
                  </a:cubicBezTo>
                  <a:cubicBezTo>
                    <a:pt x="99060" y="62954"/>
                    <a:pt x="93155" y="60287"/>
                    <a:pt x="87211" y="57823"/>
                  </a:cubicBezTo>
                  <a:cubicBezTo>
                    <a:pt x="83769" y="56845"/>
                    <a:pt x="80531" y="54877"/>
                    <a:pt x="76632" y="56629"/>
                  </a:cubicBezTo>
                  <a:cubicBezTo>
                    <a:pt x="61189" y="63589"/>
                    <a:pt x="44133" y="68085"/>
                    <a:pt x="34900" y="84366"/>
                  </a:cubicBezTo>
                  <a:cubicBezTo>
                    <a:pt x="29896" y="84518"/>
                    <a:pt x="25908" y="86766"/>
                    <a:pt x="27826" y="91986"/>
                  </a:cubicBezTo>
                  <a:cubicBezTo>
                    <a:pt x="29324" y="96075"/>
                    <a:pt x="29375" y="100965"/>
                    <a:pt x="32868" y="104280"/>
                  </a:cubicBezTo>
                  <a:cubicBezTo>
                    <a:pt x="32449" y="107036"/>
                    <a:pt x="32055" y="109804"/>
                    <a:pt x="31648" y="112560"/>
                  </a:cubicBezTo>
                  <a:cubicBezTo>
                    <a:pt x="23571" y="108420"/>
                    <a:pt x="28054" y="99708"/>
                    <a:pt x="24778" y="93688"/>
                  </a:cubicBezTo>
                  <a:cubicBezTo>
                    <a:pt x="20028" y="84912"/>
                    <a:pt x="27826" y="82220"/>
                    <a:pt x="33084" y="78448"/>
                  </a:cubicBezTo>
                  <a:cubicBezTo>
                    <a:pt x="34163" y="77673"/>
                    <a:pt x="35090" y="76645"/>
                    <a:pt x="36030" y="75705"/>
                  </a:cubicBezTo>
                  <a:cubicBezTo>
                    <a:pt x="40094" y="71577"/>
                    <a:pt x="44882" y="65938"/>
                    <a:pt x="40932" y="61227"/>
                  </a:cubicBezTo>
                  <a:cubicBezTo>
                    <a:pt x="37122" y="56680"/>
                    <a:pt x="32144" y="62039"/>
                    <a:pt x="28105" y="65037"/>
                  </a:cubicBezTo>
                  <a:cubicBezTo>
                    <a:pt x="17831" y="72631"/>
                    <a:pt x="9220" y="70587"/>
                    <a:pt x="3429" y="59487"/>
                  </a:cubicBezTo>
                  <a:cubicBezTo>
                    <a:pt x="0" y="52921"/>
                    <a:pt x="3378" y="44945"/>
                    <a:pt x="14745" y="39256"/>
                  </a:cubicBezTo>
                  <a:cubicBezTo>
                    <a:pt x="21997" y="35623"/>
                    <a:pt x="25337" y="32448"/>
                    <a:pt x="22733" y="24244"/>
                  </a:cubicBezTo>
                  <a:cubicBezTo>
                    <a:pt x="21158" y="19266"/>
                    <a:pt x="25603" y="17043"/>
                    <a:pt x="28702" y="13856"/>
                  </a:cubicBezTo>
                  <a:cubicBezTo>
                    <a:pt x="34341" y="8039"/>
                    <a:pt x="42304" y="8687"/>
                    <a:pt x="48628" y="5004"/>
                  </a:cubicBezTo>
                  <a:cubicBezTo>
                    <a:pt x="57023" y="114"/>
                    <a:pt x="62141" y="7175"/>
                    <a:pt x="67932" y="11328"/>
                  </a:cubicBezTo>
                  <a:cubicBezTo>
                    <a:pt x="69253" y="12268"/>
                    <a:pt x="70739" y="13856"/>
                    <a:pt x="72136" y="11887"/>
                  </a:cubicBezTo>
                  <a:cubicBezTo>
                    <a:pt x="72720" y="11062"/>
                    <a:pt x="72657" y="9157"/>
                    <a:pt x="72111" y="8230"/>
                  </a:cubicBezTo>
                  <a:cubicBezTo>
                    <a:pt x="70549" y="5639"/>
                    <a:pt x="68529" y="3315"/>
                    <a:pt x="68910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361E1E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4" name="Shape 35"/>
            <p:cNvSpPr/>
            <p:nvPr/>
          </p:nvSpPr>
          <p:spPr>
            <a:xfrm>
              <a:off x="1329412" y="41492"/>
              <a:ext cx="70269" cy="39573"/>
            </a:xfrm>
            <a:custGeom>
              <a:avLst/>
              <a:gdLst/>
              <a:ahLst/>
              <a:cxnLst/>
              <a:rect l="0" t="0" r="0" b="0"/>
              <a:pathLst>
                <a:path w="70269" h="39573">
                  <a:moveTo>
                    <a:pt x="47790" y="0"/>
                  </a:moveTo>
                  <a:cubicBezTo>
                    <a:pt x="51257" y="1016"/>
                    <a:pt x="54699" y="2045"/>
                    <a:pt x="57976" y="3023"/>
                  </a:cubicBezTo>
                  <a:cubicBezTo>
                    <a:pt x="58826" y="7290"/>
                    <a:pt x="54953" y="5906"/>
                    <a:pt x="53658" y="7429"/>
                  </a:cubicBezTo>
                  <a:cubicBezTo>
                    <a:pt x="50216" y="11532"/>
                    <a:pt x="49962" y="17488"/>
                    <a:pt x="55055" y="17526"/>
                  </a:cubicBezTo>
                  <a:cubicBezTo>
                    <a:pt x="70269" y="17666"/>
                    <a:pt x="64186" y="27102"/>
                    <a:pt x="63779" y="34328"/>
                  </a:cubicBezTo>
                  <a:cubicBezTo>
                    <a:pt x="49987" y="32817"/>
                    <a:pt x="36233" y="33388"/>
                    <a:pt x="22454" y="34582"/>
                  </a:cubicBezTo>
                  <a:cubicBezTo>
                    <a:pt x="18453" y="34925"/>
                    <a:pt x="14567" y="34531"/>
                    <a:pt x="11011" y="37287"/>
                  </a:cubicBezTo>
                  <a:cubicBezTo>
                    <a:pt x="8052" y="39573"/>
                    <a:pt x="4369" y="39433"/>
                    <a:pt x="2121" y="36106"/>
                  </a:cubicBezTo>
                  <a:cubicBezTo>
                    <a:pt x="153" y="33198"/>
                    <a:pt x="0" y="29248"/>
                    <a:pt x="1854" y="26505"/>
                  </a:cubicBezTo>
                  <a:cubicBezTo>
                    <a:pt x="4077" y="23241"/>
                    <a:pt x="8153" y="23800"/>
                    <a:pt x="10858" y="25959"/>
                  </a:cubicBezTo>
                  <a:cubicBezTo>
                    <a:pt x="15418" y="29578"/>
                    <a:pt x="18694" y="28296"/>
                    <a:pt x="22149" y="24587"/>
                  </a:cubicBezTo>
                  <a:cubicBezTo>
                    <a:pt x="23482" y="23152"/>
                    <a:pt x="25375" y="21031"/>
                    <a:pt x="26886" y="21120"/>
                  </a:cubicBezTo>
                  <a:cubicBezTo>
                    <a:pt x="42101" y="22073"/>
                    <a:pt x="43688" y="9842"/>
                    <a:pt x="47790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9F503A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5" name="Shape 36"/>
            <p:cNvSpPr/>
            <p:nvPr/>
          </p:nvSpPr>
          <p:spPr>
            <a:xfrm>
              <a:off x="1364179" y="15120"/>
              <a:ext cx="23266" cy="20745"/>
            </a:xfrm>
            <a:custGeom>
              <a:avLst/>
              <a:gdLst/>
              <a:ahLst/>
              <a:cxnLst/>
              <a:rect l="0" t="0" r="0" b="0"/>
              <a:pathLst>
                <a:path w="23266" h="20745">
                  <a:moveTo>
                    <a:pt x="9890" y="783"/>
                  </a:moveTo>
                  <a:cubicBezTo>
                    <a:pt x="11433" y="0"/>
                    <a:pt x="13290" y="178"/>
                    <a:pt x="15265" y="1670"/>
                  </a:cubicBezTo>
                  <a:cubicBezTo>
                    <a:pt x="18364" y="3994"/>
                    <a:pt x="23266" y="7893"/>
                    <a:pt x="16421" y="12275"/>
                  </a:cubicBezTo>
                  <a:cubicBezTo>
                    <a:pt x="13475" y="14154"/>
                    <a:pt x="15824" y="18955"/>
                    <a:pt x="12281" y="20745"/>
                  </a:cubicBezTo>
                  <a:cubicBezTo>
                    <a:pt x="9347" y="18548"/>
                    <a:pt x="8788" y="13862"/>
                    <a:pt x="4369" y="13227"/>
                  </a:cubicBezTo>
                  <a:cubicBezTo>
                    <a:pt x="4369" y="13240"/>
                    <a:pt x="3835" y="12859"/>
                    <a:pt x="3835" y="12846"/>
                  </a:cubicBezTo>
                  <a:cubicBezTo>
                    <a:pt x="2565" y="11627"/>
                    <a:pt x="1283" y="10408"/>
                    <a:pt x="0" y="9176"/>
                  </a:cubicBezTo>
                  <a:cubicBezTo>
                    <a:pt x="254" y="8858"/>
                    <a:pt x="508" y="8541"/>
                    <a:pt x="775" y="8236"/>
                  </a:cubicBezTo>
                  <a:cubicBezTo>
                    <a:pt x="3061" y="8299"/>
                    <a:pt x="5474" y="8680"/>
                    <a:pt x="6401" y="5658"/>
                  </a:cubicBezTo>
                  <a:cubicBezTo>
                    <a:pt x="7118" y="3308"/>
                    <a:pt x="8347" y="1565"/>
                    <a:pt x="9890" y="783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6E503A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6" name="Shape 37"/>
            <p:cNvSpPr/>
            <p:nvPr/>
          </p:nvSpPr>
          <p:spPr>
            <a:xfrm>
              <a:off x="1350471" y="0"/>
              <a:ext cx="14478" cy="24295"/>
            </a:xfrm>
            <a:custGeom>
              <a:avLst/>
              <a:gdLst/>
              <a:ahLst/>
              <a:cxnLst/>
              <a:rect l="0" t="0" r="0" b="0"/>
              <a:pathLst>
                <a:path w="14478" h="24295">
                  <a:moveTo>
                    <a:pt x="4966" y="38"/>
                  </a:moveTo>
                  <a:cubicBezTo>
                    <a:pt x="8992" y="0"/>
                    <a:pt x="10185" y="4381"/>
                    <a:pt x="9792" y="7518"/>
                  </a:cubicBezTo>
                  <a:cubicBezTo>
                    <a:pt x="8992" y="13691"/>
                    <a:pt x="12192" y="18301"/>
                    <a:pt x="14478" y="23355"/>
                  </a:cubicBezTo>
                  <a:cubicBezTo>
                    <a:pt x="14224" y="23660"/>
                    <a:pt x="13957" y="23978"/>
                    <a:pt x="13729" y="24295"/>
                  </a:cubicBezTo>
                  <a:cubicBezTo>
                    <a:pt x="11887" y="24105"/>
                    <a:pt x="10058" y="23914"/>
                    <a:pt x="8204" y="23724"/>
                  </a:cubicBezTo>
                  <a:cubicBezTo>
                    <a:pt x="7988" y="23089"/>
                    <a:pt x="7772" y="22441"/>
                    <a:pt x="7531" y="21806"/>
                  </a:cubicBezTo>
                  <a:cubicBezTo>
                    <a:pt x="8369" y="15964"/>
                    <a:pt x="2375" y="15278"/>
                    <a:pt x="0" y="11874"/>
                  </a:cubicBezTo>
                  <a:cubicBezTo>
                    <a:pt x="597" y="10325"/>
                    <a:pt x="1257" y="8801"/>
                    <a:pt x="1765" y="7226"/>
                  </a:cubicBezTo>
                  <a:cubicBezTo>
                    <a:pt x="2604" y="4648"/>
                    <a:pt x="584" y="89"/>
                    <a:pt x="4966" y="38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6E503A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7" name="Shape 38"/>
            <p:cNvSpPr/>
            <p:nvPr/>
          </p:nvSpPr>
          <p:spPr>
            <a:xfrm>
              <a:off x="691992" y="272044"/>
              <a:ext cx="593065" cy="380200"/>
            </a:xfrm>
            <a:custGeom>
              <a:avLst/>
              <a:gdLst/>
              <a:ahLst/>
              <a:cxnLst/>
              <a:rect l="0" t="0" r="0" b="0"/>
              <a:pathLst>
                <a:path w="593065" h="380200">
                  <a:moveTo>
                    <a:pt x="129947" y="953"/>
                  </a:moveTo>
                  <a:cubicBezTo>
                    <a:pt x="139713" y="4699"/>
                    <a:pt x="150063" y="5817"/>
                    <a:pt x="160096" y="8331"/>
                  </a:cubicBezTo>
                  <a:cubicBezTo>
                    <a:pt x="166853" y="10020"/>
                    <a:pt x="173050" y="12497"/>
                    <a:pt x="172923" y="21349"/>
                  </a:cubicBezTo>
                  <a:cubicBezTo>
                    <a:pt x="172885" y="24117"/>
                    <a:pt x="174320" y="27115"/>
                    <a:pt x="177902" y="25756"/>
                  </a:cubicBezTo>
                  <a:cubicBezTo>
                    <a:pt x="181521" y="24384"/>
                    <a:pt x="180073" y="21514"/>
                    <a:pt x="178854" y="18999"/>
                  </a:cubicBezTo>
                  <a:cubicBezTo>
                    <a:pt x="177381" y="15977"/>
                    <a:pt x="175324" y="12662"/>
                    <a:pt x="179045" y="10008"/>
                  </a:cubicBezTo>
                  <a:cubicBezTo>
                    <a:pt x="182651" y="7417"/>
                    <a:pt x="186118" y="8738"/>
                    <a:pt x="188913" y="11786"/>
                  </a:cubicBezTo>
                  <a:cubicBezTo>
                    <a:pt x="194767" y="18186"/>
                    <a:pt x="200939" y="20536"/>
                    <a:pt x="209410" y="15862"/>
                  </a:cubicBezTo>
                  <a:cubicBezTo>
                    <a:pt x="215316" y="12598"/>
                    <a:pt x="220269" y="15291"/>
                    <a:pt x="223507" y="21323"/>
                  </a:cubicBezTo>
                  <a:cubicBezTo>
                    <a:pt x="227216" y="28232"/>
                    <a:pt x="232245" y="29401"/>
                    <a:pt x="240805" y="30315"/>
                  </a:cubicBezTo>
                  <a:cubicBezTo>
                    <a:pt x="256527" y="32004"/>
                    <a:pt x="273050" y="29908"/>
                    <a:pt x="288150" y="36195"/>
                  </a:cubicBezTo>
                  <a:cubicBezTo>
                    <a:pt x="294246" y="38735"/>
                    <a:pt x="299885" y="37897"/>
                    <a:pt x="305638" y="35992"/>
                  </a:cubicBezTo>
                  <a:cubicBezTo>
                    <a:pt x="308915" y="34912"/>
                    <a:pt x="311861" y="34709"/>
                    <a:pt x="313284" y="38240"/>
                  </a:cubicBezTo>
                  <a:cubicBezTo>
                    <a:pt x="314884" y="42240"/>
                    <a:pt x="312090" y="45326"/>
                    <a:pt x="308940" y="46101"/>
                  </a:cubicBezTo>
                  <a:cubicBezTo>
                    <a:pt x="298336" y="48717"/>
                    <a:pt x="288176" y="52121"/>
                    <a:pt x="278117" y="56579"/>
                  </a:cubicBezTo>
                  <a:cubicBezTo>
                    <a:pt x="272822" y="58928"/>
                    <a:pt x="265519" y="58128"/>
                    <a:pt x="259398" y="55372"/>
                  </a:cubicBezTo>
                  <a:cubicBezTo>
                    <a:pt x="253022" y="52527"/>
                    <a:pt x="246253" y="52845"/>
                    <a:pt x="239560" y="53238"/>
                  </a:cubicBezTo>
                  <a:cubicBezTo>
                    <a:pt x="235026" y="53505"/>
                    <a:pt x="230772" y="55194"/>
                    <a:pt x="229083" y="59830"/>
                  </a:cubicBezTo>
                  <a:cubicBezTo>
                    <a:pt x="227152" y="65062"/>
                    <a:pt x="224663" y="69342"/>
                    <a:pt x="219164" y="71628"/>
                  </a:cubicBezTo>
                  <a:cubicBezTo>
                    <a:pt x="217653" y="72250"/>
                    <a:pt x="215595" y="75603"/>
                    <a:pt x="216027" y="76289"/>
                  </a:cubicBezTo>
                  <a:cubicBezTo>
                    <a:pt x="221094" y="84341"/>
                    <a:pt x="215443" y="93967"/>
                    <a:pt x="220332" y="102121"/>
                  </a:cubicBezTo>
                  <a:cubicBezTo>
                    <a:pt x="223876" y="108039"/>
                    <a:pt x="227432" y="109474"/>
                    <a:pt x="231686" y="103708"/>
                  </a:cubicBezTo>
                  <a:cubicBezTo>
                    <a:pt x="234569" y="99797"/>
                    <a:pt x="238252" y="97917"/>
                    <a:pt x="241948" y="100203"/>
                  </a:cubicBezTo>
                  <a:cubicBezTo>
                    <a:pt x="250368" y="105385"/>
                    <a:pt x="258089" y="102045"/>
                    <a:pt x="266014" y="99619"/>
                  </a:cubicBezTo>
                  <a:cubicBezTo>
                    <a:pt x="277393" y="96126"/>
                    <a:pt x="290398" y="102603"/>
                    <a:pt x="293433" y="114224"/>
                  </a:cubicBezTo>
                  <a:cubicBezTo>
                    <a:pt x="294640" y="118796"/>
                    <a:pt x="296418" y="120993"/>
                    <a:pt x="300787" y="122415"/>
                  </a:cubicBezTo>
                  <a:cubicBezTo>
                    <a:pt x="305537" y="123952"/>
                    <a:pt x="309626" y="126873"/>
                    <a:pt x="313627" y="130137"/>
                  </a:cubicBezTo>
                  <a:cubicBezTo>
                    <a:pt x="322478" y="137363"/>
                    <a:pt x="332689" y="139548"/>
                    <a:pt x="343040" y="133718"/>
                  </a:cubicBezTo>
                  <a:cubicBezTo>
                    <a:pt x="347155" y="131407"/>
                    <a:pt x="350139" y="133985"/>
                    <a:pt x="353632" y="133896"/>
                  </a:cubicBezTo>
                  <a:cubicBezTo>
                    <a:pt x="358458" y="133782"/>
                    <a:pt x="362788" y="132753"/>
                    <a:pt x="363893" y="127749"/>
                  </a:cubicBezTo>
                  <a:cubicBezTo>
                    <a:pt x="365061" y="122530"/>
                    <a:pt x="360451" y="122568"/>
                    <a:pt x="356908" y="121349"/>
                  </a:cubicBezTo>
                  <a:cubicBezTo>
                    <a:pt x="351447" y="119482"/>
                    <a:pt x="347980" y="115595"/>
                    <a:pt x="348298" y="109258"/>
                  </a:cubicBezTo>
                  <a:cubicBezTo>
                    <a:pt x="348526" y="104699"/>
                    <a:pt x="349403" y="100038"/>
                    <a:pt x="353873" y="98209"/>
                  </a:cubicBezTo>
                  <a:cubicBezTo>
                    <a:pt x="359448" y="95910"/>
                    <a:pt x="364820" y="98209"/>
                    <a:pt x="368325" y="102629"/>
                  </a:cubicBezTo>
                  <a:cubicBezTo>
                    <a:pt x="376847" y="113335"/>
                    <a:pt x="389039" y="110541"/>
                    <a:pt x="399580" y="110198"/>
                  </a:cubicBezTo>
                  <a:cubicBezTo>
                    <a:pt x="404114" y="110046"/>
                    <a:pt x="408877" y="108191"/>
                    <a:pt x="413537" y="110096"/>
                  </a:cubicBezTo>
                  <a:cubicBezTo>
                    <a:pt x="417106" y="111570"/>
                    <a:pt x="420726" y="111468"/>
                    <a:pt x="424421" y="111633"/>
                  </a:cubicBezTo>
                  <a:cubicBezTo>
                    <a:pt x="435013" y="112103"/>
                    <a:pt x="437401" y="114745"/>
                    <a:pt x="436385" y="125070"/>
                  </a:cubicBezTo>
                  <a:cubicBezTo>
                    <a:pt x="435458" y="134518"/>
                    <a:pt x="441160" y="132017"/>
                    <a:pt x="445910" y="130251"/>
                  </a:cubicBezTo>
                  <a:cubicBezTo>
                    <a:pt x="450825" y="128448"/>
                    <a:pt x="455028" y="124879"/>
                    <a:pt x="460985" y="127787"/>
                  </a:cubicBezTo>
                  <a:cubicBezTo>
                    <a:pt x="468782" y="131597"/>
                    <a:pt x="470586" y="135979"/>
                    <a:pt x="466382" y="143624"/>
                  </a:cubicBezTo>
                  <a:cubicBezTo>
                    <a:pt x="462102" y="151422"/>
                    <a:pt x="463182" y="153581"/>
                    <a:pt x="472034" y="153886"/>
                  </a:cubicBezTo>
                  <a:cubicBezTo>
                    <a:pt x="476453" y="154038"/>
                    <a:pt x="480454" y="154483"/>
                    <a:pt x="484442" y="156959"/>
                  </a:cubicBezTo>
                  <a:cubicBezTo>
                    <a:pt x="487896" y="159106"/>
                    <a:pt x="493243" y="159499"/>
                    <a:pt x="496062" y="157226"/>
                  </a:cubicBezTo>
                  <a:cubicBezTo>
                    <a:pt x="508025" y="147561"/>
                    <a:pt x="524853" y="144094"/>
                    <a:pt x="531698" y="127673"/>
                  </a:cubicBezTo>
                  <a:cubicBezTo>
                    <a:pt x="535026" y="119659"/>
                    <a:pt x="542315" y="119685"/>
                    <a:pt x="547421" y="126784"/>
                  </a:cubicBezTo>
                  <a:cubicBezTo>
                    <a:pt x="550456" y="131001"/>
                    <a:pt x="553923" y="133337"/>
                    <a:pt x="558914" y="133769"/>
                  </a:cubicBezTo>
                  <a:cubicBezTo>
                    <a:pt x="565036" y="134303"/>
                    <a:pt x="568719" y="132258"/>
                    <a:pt x="568338" y="125400"/>
                  </a:cubicBezTo>
                  <a:cubicBezTo>
                    <a:pt x="568135" y="121704"/>
                    <a:pt x="568147" y="117983"/>
                    <a:pt x="568350" y="114300"/>
                  </a:cubicBezTo>
                  <a:cubicBezTo>
                    <a:pt x="568528" y="111468"/>
                    <a:pt x="567055" y="107937"/>
                    <a:pt x="570624" y="106185"/>
                  </a:cubicBezTo>
                  <a:cubicBezTo>
                    <a:pt x="573392" y="104826"/>
                    <a:pt x="575970" y="105994"/>
                    <a:pt x="577850" y="108179"/>
                  </a:cubicBezTo>
                  <a:cubicBezTo>
                    <a:pt x="580200" y="110935"/>
                    <a:pt x="583108" y="113767"/>
                    <a:pt x="581190" y="117932"/>
                  </a:cubicBezTo>
                  <a:cubicBezTo>
                    <a:pt x="580225" y="120028"/>
                    <a:pt x="578968" y="122187"/>
                    <a:pt x="577304" y="123711"/>
                  </a:cubicBezTo>
                  <a:cubicBezTo>
                    <a:pt x="572326" y="128270"/>
                    <a:pt x="568262" y="132766"/>
                    <a:pt x="571957" y="140221"/>
                  </a:cubicBezTo>
                  <a:cubicBezTo>
                    <a:pt x="572668" y="141681"/>
                    <a:pt x="572224" y="144742"/>
                    <a:pt x="571106" y="145898"/>
                  </a:cubicBezTo>
                  <a:cubicBezTo>
                    <a:pt x="565772" y="151346"/>
                    <a:pt x="557594" y="154902"/>
                    <a:pt x="561188" y="165278"/>
                  </a:cubicBezTo>
                  <a:cubicBezTo>
                    <a:pt x="561823" y="167094"/>
                    <a:pt x="557873" y="168262"/>
                    <a:pt x="555562" y="166688"/>
                  </a:cubicBezTo>
                  <a:cubicBezTo>
                    <a:pt x="550736" y="163462"/>
                    <a:pt x="547180" y="166535"/>
                    <a:pt x="542684" y="168008"/>
                  </a:cubicBezTo>
                  <a:cubicBezTo>
                    <a:pt x="535242" y="170472"/>
                    <a:pt x="527126" y="171666"/>
                    <a:pt x="519252" y="171920"/>
                  </a:cubicBezTo>
                  <a:cubicBezTo>
                    <a:pt x="512978" y="172123"/>
                    <a:pt x="508203" y="173749"/>
                    <a:pt x="504355" y="178549"/>
                  </a:cubicBezTo>
                  <a:cubicBezTo>
                    <a:pt x="494919" y="190335"/>
                    <a:pt x="483908" y="195669"/>
                    <a:pt x="467766" y="192964"/>
                  </a:cubicBezTo>
                  <a:cubicBezTo>
                    <a:pt x="458267" y="191376"/>
                    <a:pt x="447294" y="192126"/>
                    <a:pt x="438480" y="201232"/>
                  </a:cubicBezTo>
                  <a:cubicBezTo>
                    <a:pt x="432854" y="207061"/>
                    <a:pt x="422669" y="207493"/>
                    <a:pt x="414083" y="208356"/>
                  </a:cubicBezTo>
                  <a:cubicBezTo>
                    <a:pt x="409943" y="208763"/>
                    <a:pt x="405460" y="208839"/>
                    <a:pt x="402882" y="211938"/>
                  </a:cubicBezTo>
                  <a:cubicBezTo>
                    <a:pt x="397180" y="218808"/>
                    <a:pt x="387820" y="214795"/>
                    <a:pt x="381686" y="219837"/>
                  </a:cubicBezTo>
                  <a:cubicBezTo>
                    <a:pt x="381305" y="220142"/>
                    <a:pt x="380048" y="220104"/>
                    <a:pt x="379794" y="219774"/>
                  </a:cubicBezTo>
                  <a:cubicBezTo>
                    <a:pt x="372796" y="210629"/>
                    <a:pt x="362268" y="213474"/>
                    <a:pt x="353073" y="211620"/>
                  </a:cubicBezTo>
                  <a:cubicBezTo>
                    <a:pt x="347777" y="210553"/>
                    <a:pt x="344729" y="206248"/>
                    <a:pt x="342722" y="201371"/>
                  </a:cubicBezTo>
                  <a:cubicBezTo>
                    <a:pt x="340284" y="195478"/>
                    <a:pt x="335509" y="193078"/>
                    <a:pt x="329717" y="194501"/>
                  </a:cubicBezTo>
                  <a:cubicBezTo>
                    <a:pt x="320916" y="196698"/>
                    <a:pt x="312903" y="195834"/>
                    <a:pt x="304368" y="192608"/>
                  </a:cubicBezTo>
                  <a:cubicBezTo>
                    <a:pt x="292976" y="188328"/>
                    <a:pt x="279781" y="190221"/>
                    <a:pt x="268986" y="183121"/>
                  </a:cubicBezTo>
                  <a:cubicBezTo>
                    <a:pt x="267970" y="182448"/>
                    <a:pt x="266217" y="182093"/>
                    <a:pt x="265125" y="182474"/>
                  </a:cubicBezTo>
                  <a:cubicBezTo>
                    <a:pt x="251104" y="187389"/>
                    <a:pt x="237211" y="180696"/>
                    <a:pt x="223215" y="182080"/>
                  </a:cubicBezTo>
                  <a:cubicBezTo>
                    <a:pt x="217068" y="182690"/>
                    <a:pt x="211366" y="179718"/>
                    <a:pt x="206159" y="176644"/>
                  </a:cubicBezTo>
                  <a:cubicBezTo>
                    <a:pt x="199454" y="172669"/>
                    <a:pt x="192532" y="173482"/>
                    <a:pt x="187274" y="177749"/>
                  </a:cubicBezTo>
                  <a:cubicBezTo>
                    <a:pt x="182359" y="181750"/>
                    <a:pt x="184645" y="188239"/>
                    <a:pt x="186398" y="193739"/>
                  </a:cubicBezTo>
                  <a:cubicBezTo>
                    <a:pt x="187020" y="195656"/>
                    <a:pt x="187884" y="197549"/>
                    <a:pt x="188151" y="199504"/>
                  </a:cubicBezTo>
                  <a:cubicBezTo>
                    <a:pt x="189751" y="211607"/>
                    <a:pt x="190919" y="212344"/>
                    <a:pt x="201016" y="207213"/>
                  </a:cubicBezTo>
                  <a:cubicBezTo>
                    <a:pt x="202667" y="206375"/>
                    <a:pt x="204165" y="203873"/>
                    <a:pt x="206108" y="206083"/>
                  </a:cubicBezTo>
                  <a:cubicBezTo>
                    <a:pt x="207785" y="207975"/>
                    <a:pt x="207201" y="210591"/>
                    <a:pt x="206566" y="212839"/>
                  </a:cubicBezTo>
                  <a:cubicBezTo>
                    <a:pt x="204114" y="221526"/>
                    <a:pt x="207213" y="226720"/>
                    <a:pt x="216065" y="228486"/>
                  </a:cubicBezTo>
                  <a:cubicBezTo>
                    <a:pt x="229070" y="231089"/>
                    <a:pt x="242329" y="232651"/>
                    <a:pt x="254457" y="238658"/>
                  </a:cubicBezTo>
                  <a:cubicBezTo>
                    <a:pt x="259512" y="241173"/>
                    <a:pt x="264325" y="243256"/>
                    <a:pt x="268529" y="247701"/>
                  </a:cubicBezTo>
                  <a:cubicBezTo>
                    <a:pt x="275476" y="255041"/>
                    <a:pt x="284772" y="250800"/>
                    <a:pt x="292075" y="248006"/>
                  </a:cubicBezTo>
                  <a:cubicBezTo>
                    <a:pt x="300114" y="244932"/>
                    <a:pt x="304991" y="244107"/>
                    <a:pt x="308458" y="253390"/>
                  </a:cubicBezTo>
                  <a:cubicBezTo>
                    <a:pt x="310109" y="257835"/>
                    <a:pt x="314008" y="257670"/>
                    <a:pt x="317424" y="254432"/>
                  </a:cubicBezTo>
                  <a:cubicBezTo>
                    <a:pt x="319380" y="252578"/>
                    <a:pt x="321145" y="250507"/>
                    <a:pt x="323240" y="248831"/>
                  </a:cubicBezTo>
                  <a:cubicBezTo>
                    <a:pt x="335813" y="238696"/>
                    <a:pt x="347777" y="243510"/>
                    <a:pt x="350304" y="259690"/>
                  </a:cubicBezTo>
                  <a:cubicBezTo>
                    <a:pt x="350838" y="263119"/>
                    <a:pt x="349479" y="268605"/>
                    <a:pt x="354851" y="267907"/>
                  </a:cubicBezTo>
                  <a:cubicBezTo>
                    <a:pt x="359639" y="267271"/>
                    <a:pt x="358635" y="262471"/>
                    <a:pt x="357365" y="258813"/>
                  </a:cubicBezTo>
                  <a:cubicBezTo>
                    <a:pt x="355283" y="252819"/>
                    <a:pt x="359702" y="251485"/>
                    <a:pt x="363652" y="251117"/>
                  </a:cubicBezTo>
                  <a:cubicBezTo>
                    <a:pt x="372034" y="250330"/>
                    <a:pt x="380200" y="252451"/>
                    <a:pt x="385534" y="259067"/>
                  </a:cubicBezTo>
                  <a:cubicBezTo>
                    <a:pt x="394411" y="270091"/>
                    <a:pt x="407988" y="274676"/>
                    <a:pt x="417982" y="284239"/>
                  </a:cubicBezTo>
                  <a:cubicBezTo>
                    <a:pt x="424155" y="290144"/>
                    <a:pt x="429514" y="287769"/>
                    <a:pt x="430924" y="279248"/>
                  </a:cubicBezTo>
                  <a:cubicBezTo>
                    <a:pt x="431965" y="272999"/>
                    <a:pt x="437731" y="271412"/>
                    <a:pt x="440741" y="267106"/>
                  </a:cubicBezTo>
                  <a:cubicBezTo>
                    <a:pt x="448462" y="256057"/>
                    <a:pt x="472999" y="248679"/>
                    <a:pt x="485673" y="253378"/>
                  </a:cubicBezTo>
                  <a:cubicBezTo>
                    <a:pt x="493497" y="256273"/>
                    <a:pt x="500748" y="254152"/>
                    <a:pt x="507149" y="251638"/>
                  </a:cubicBezTo>
                  <a:cubicBezTo>
                    <a:pt x="517030" y="247752"/>
                    <a:pt x="527012" y="246037"/>
                    <a:pt x="537274" y="243967"/>
                  </a:cubicBezTo>
                  <a:cubicBezTo>
                    <a:pt x="547459" y="241910"/>
                    <a:pt x="554228" y="232664"/>
                    <a:pt x="557987" y="222428"/>
                  </a:cubicBezTo>
                  <a:cubicBezTo>
                    <a:pt x="558775" y="220332"/>
                    <a:pt x="558330" y="216535"/>
                    <a:pt x="561251" y="217043"/>
                  </a:cubicBezTo>
                  <a:cubicBezTo>
                    <a:pt x="571881" y="218859"/>
                    <a:pt x="574866" y="211163"/>
                    <a:pt x="578637" y="204165"/>
                  </a:cubicBezTo>
                  <a:cubicBezTo>
                    <a:pt x="580034" y="201562"/>
                    <a:pt x="582168" y="199796"/>
                    <a:pt x="585203" y="201104"/>
                  </a:cubicBezTo>
                  <a:cubicBezTo>
                    <a:pt x="588074" y="202349"/>
                    <a:pt x="590664" y="204749"/>
                    <a:pt x="590258" y="208013"/>
                  </a:cubicBezTo>
                  <a:cubicBezTo>
                    <a:pt x="589026" y="217691"/>
                    <a:pt x="593065" y="216052"/>
                    <a:pt x="591109" y="224803"/>
                  </a:cubicBezTo>
                  <a:cubicBezTo>
                    <a:pt x="590664" y="226847"/>
                    <a:pt x="592493" y="226136"/>
                    <a:pt x="588404" y="229794"/>
                  </a:cubicBezTo>
                  <a:cubicBezTo>
                    <a:pt x="583527" y="234163"/>
                    <a:pt x="584302" y="233655"/>
                    <a:pt x="579539" y="238874"/>
                  </a:cubicBezTo>
                  <a:cubicBezTo>
                    <a:pt x="574319" y="243865"/>
                    <a:pt x="576834" y="239560"/>
                    <a:pt x="574319" y="243865"/>
                  </a:cubicBezTo>
                  <a:cubicBezTo>
                    <a:pt x="570471" y="250469"/>
                    <a:pt x="561454" y="253479"/>
                    <a:pt x="557124" y="259956"/>
                  </a:cubicBezTo>
                  <a:cubicBezTo>
                    <a:pt x="551853" y="267830"/>
                    <a:pt x="541363" y="267614"/>
                    <a:pt x="532714" y="268757"/>
                  </a:cubicBezTo>
                  <a:cubicBezTo>
                    <a:pt x="526034" y="269621"/>
                    <a:pt x="519316" y="268669"/>
                    <a:pt x="514617" y="275019"/>
                  </a:cubicBezTo>
                  <a:cubicBezTo>
                    <a:pt x="513131" y="277038"/>
                    <a:pt x="510489" y="277292"/>
                    <a:pt x="508114" y="277012"/>
                  </a:cubicBezTo>
                  <a:cubicBezTo>
                    <a:pt x="490055" y="274777"/>
                    <a:pt x="477698" y="289624"/>
                    <a:pt x="461353" y="292608"/>
                  </a:cubicBezTo>
                  <a:cubicBezTo>
                    <a:pt x="459956" y="292862"/>
                    <a:pt x="458216" y="294577"/>
                    <a:pt x="457759" y="295974"/>
                  </a:cubicBezTo>
                  <a:cubicBezTo>
                    <a:pt x="453250" y="310248"/>
                    <a:pt x="443738" y="321018"/>
                    <a:pt x="433527" y="331381"/>
                  </a:cubicBezTo>
                  <a:cubicBezTo>
                    <a:pt x="432791" y="332130"/>
                    <a:pt x="433133" y="333959"/>
                    <a:pt x="432981" y="335293"/>
                  </a:cubicBezTo>
                  <a:lnTo>
                    <a:pt x="430784" y="337477"/>
                  </a:lnTo>
                  <a:cubicBezTo>
                    <a:pt x="421196" y="337998"/>
                    <a:pt x="418744" y="348653"/>
                    <a:pt x="410832" y="351549"/>
                  </a:cubicBezTo>
                  <a:cubicBezTo>
                    <a:pt x="409334" y="353568"/>
                    <a:pt x="407848" y="355600"/>
                    <a:pt x="406349" y="357619"/>
                  </a:cubicBezTo>
                  <a:cubicBezTo>
                    <a:pt x="398920" y="362585"/>
                    <a:pt x="387591" y="359931"/>
                    <a:pt x="382626" y="369722"/>
                  </a:cubicBezTo>
                  <a:cubicBezTo>
                    <a:pt x="381457" y="369951"/>
                    <a:pt x="380276" y="370192"/>
                    <a:pt x="379108" y="370421"/>
                  </a:cubicBezTo>
                  <a:cubicBezTo>
                    <a:pt x="373431" y="369659"/>
                    <a:pt x="372491" y="373253"/>
                    <a:pt x="372440" y="377673"/>
                  </a:cubicBezTo>
                  <a:cubicBezTo>
                    <a:pt x="372250" y="378371"/>
                    <a:pt x="372072" y="379082"/>
                    <a:pt x="371894" y="379781"/>
                  </a:cubicBezTo>
                  <a:cubicBezTo>
                    <a:pt x="369049" y="380200"/>
                    <a:pt x="366814" y="379171"/>
                    <a:pt x="364693" y="377241"/>
                  </a:cubicBezTo>
                  <a:cubicBezTo>
                    <a:pt x="359677" y="372618"/>
                    <a:pt x="354127" y="372567"/>
                    <a:pt x="348387" y="375869"/>
                  </a:cubicBezTo>
                  <a:cubicBezTo>
                    <a:pt x="346215" y="376034"/>
                    <a:pt x="344043" y="376199"/>
                    <a:pt x="341871" y="376365"/>
                  </a:cubicBezTo>
                  <a:cubicBezTo>
                    <a:pt x="341389" y="376098"/>
                    <a:pt x="341287" y="375717"/>
                    <a:pt x="341567" y="375234"/>
                  </a:cubicBezTo>
                  <a:cubicBezTo>
                    <a:pt x="342100" y="373723"/>
                    <a:pt x="342405" y="371869"/>
                    <a:pt x="340881" y="371145"/>
                  </a:cubicBezTo>
                  <a:cubicBezTo>
                    <a:pt x="339128" y="370294"/>
                    <a:pt x="338265" y="371831"/>
                    <a:pt x="337922" y="373456"/>
                  </a:cubicBezTo>
                  <a:cubicBezTo>
                    <a:pt x="333985" y="372897"/>
                    <a:pt x="330060" y="372326"/>
                    <a:pt x="326123" y="371754"/>
                  </a:cubicBezTo>
                  <a:cubicBezTo>
                    <a:pt x="322656" y="365735"/>
                    <a:pt x="319291" y="365557"/>
                    <a:pt x="316052" y="371958"/>
                  </a:cubicBezTo>
                  <a:cubicBezTo>
                    <a:pt x="311912" y="373240"/>
                    <a:pt x="307899" y="373088"/>
                    <a:pt x="304038" y="370942"/>
                  </a:cubicBezTo>
                  <a:cubicBezTo>
                    <a:pt x="304660" y="365354"/>
                    <a:pt x="299783" y="364922"/>
                    <a:pt x="296710" y="364566"/>
                  </a:cubicBezTo>
                  <a:cubicBezTo>
                    <a:pt x="283401" y="362979"/>
                    <a:pt x="273596" y="354609"/>
                    <a:pt x="268262" y="344399"/>
                  </a:cubicBezTo>
                  <a:cubicBezTo>
                    <a:pt x="260071" y="328701"/>
                    <a:pt x="245834" y="328752"/>
                    <a:pt x="232397" y="325526"/>
                  </a:cubicBezTo>
                  <a:cubicBezTo>
                    <a:pt x="222758" y="323215"/>
                    <a:pt x="212497" y="323710"/>
                    <a:pt x="203098" y="322212"/>
                  </a:cubicBezTo>
                  <a:cubicBezTo>
                    <a:pt x="189141" y="319989"/>
                    <a:pt x="177178" y="310464"/>
                    <a:pt x="168935" y="297853"/>
                  </a:cubicBezTo>
                  <a:cubicBezTo>
                    <a:pt x="164300" y="290741"/>
                    <a:pt x="158102" y="284963"/>
                    <a:pt x="151473" y="279883"/>
                  </a:cubicBezTo>
                  <a:cubicBezTo>
                    <a:pt x="148031" y="277228"/>
                    <a:pt x="145910" y="274333"/>
                    <a:pt x="144513" y="270446"/>
                  </a:cubicBezTo>
                  <a:cubicBezTo>
                    <a:pt x="143624" y="267932"/>
                    <a:pt x="142989" y="264922"/>
                    <a:pt x="141224" y="263195"/>
                  </a:cubicBezTo>
                  <a:cubicBezTo>
                    <a:pt x="130200" y="252540"/>
                    <a:pt x="126213" y="237757"/>
                    <a:pt x="118326" y="225311"/>
                  </a:cubicBezTo>
                  <a:cubicBezTo>
                    <a:pt x="114275" y="218910"/>
                    <a:pt x="110198" y="210033"/>
                    <a:pt x="99606" y="217449"/>
                  </a:cubicBezTo>
                  <a:cubicBezTo>
                    <a:pt x="95974" y="219989"/>
                    <a:pt x="93167" y="217259"/>
                    <a:pt x="91211" y="214389"/>
                  </a:cubicBezTo>
                  <a:cubicBezTo>
                    <a:pt x="88722" y="210693"/>
                    <a:pt x="90932" y="207874"/>
                    <a:pt x="93891" y="205918"/>
                  </a:cubicBezTo>
                  <a:cubicBezTo>
                    <a:pt x="97307" y="203670"/>
                    <a:pt x="102933" y="203645"/>
                    <a:pt x="101918" y="197383"/>
                  </a:cubicBezTo>
                  <a:cubicBezTo>
                    <a:pt x="100978" y="191618"/>
                    <a:pt x="96101" y="190538"/>
                    <a:pt x="91592" y="189167"/>
                  </a:cubicBezTo>
                  <a:cubicBezTo>
                    <a:pt x="78689" y="185217"/>
                    <a:pt x="79743" y="183998"/>
                    <a:pt x="81991" y="170650"/>
                  </a:cubicBezTo>
                  <a:cubicBezTo>
                    <a:pt x="83858" y="159449"/>
                    <a:pt x="79946" y="147549"/>
                    <a:pt x="81026" y="135674"/>
                  </a:cubicBezTo>
                  <a:cubicBezTo>
                    <a:pt x="81445" y="131178"/>
                    <a:pt x="75082" y="130467"/>
                    <a:pt x="71501" y="133477"/>
                  </a:cubicBezTo>
                  <a:cubicBezTo>
                    <a:pt x="65456" y="138570"/>
                    <a:pt x="61239" y="137135"/>
                    <a:pt x="56261" y="131763"/>
                  </a:cubicBezTo>
                  <a:cubicBezTo>
                    <a:pt x="51803" y="126949"/>
                    <a:pt x="55296" y="101181"/>
                    <a:pt x="48285" y="103822"/>
                  </a:cubicBezTo>
                  <a:cubicBezTo>
                    <a:pt x="33757" y="109283"/>
                    <a:pt x="44564" y="85319"/>
                    <a:pt x="35687" y="101778"/>
                  </a:cubicBezTo>
                  <a:cubicBezTo>
                    <a:pt x="30836" y="110769"/>
                    <a:pt x="27940" y="116307"/>
                    <a:pt x="23787" y="107226"/>
                  </a:cubicBezTo>
                  <a:cubicBezTo>
                    <a:pt x="22530" y="104496"/>
                    <a:pt x="19012" y="105728"/>
                    <a:pt x="16624" y="106197"/>
                  </a:cubicBezTo>
                  <a:cubicBezTo>
                    <a:pt x="10135" y="107506"/>
                    <a:pt x="9906" y="128791"/>
                    <a:pt x="7442" y="124244"/>
                  </a:cubicBezTo>
                  <a:cubicBezTo>
                    <a:pt x="5855" y="121310"/>
                    <a:pt x="0" y="107607"/>
                    <a:pt x="1994" y="104839"/>
                  </a:cubicBezTo>
                  <a:cubicBezTo>
                    <a:pt x="3912" y="102184"/>
                    <a:pt x="1321" y="88798"/>
                    <a:pt x="4039" y="89865"/>
                  </a:cubicBezTo>
                  <a:cubicBezTo>
                    <a:pt x="9474" y="91999"/>
                    <a:pt x="9157" y="86627"/>
                    <a:pt x="12890" y="82372"/>
                  </a:cubicBezTo>
                  <a:cubicBezTo>
                    <a:pt x="19964" y="74320"/>
                    <a:pt x="15659" y="93383"/>
                    <a:pt x="21399" y="84074"/>
                  </a:cubicBezTo>
                  <a:cubicBezTo>
                    <a:pt x="23330" y="80937"/>
                    <a:pt x="21298" y="86843"/>
                    <a:pt x="24460" y="85776"/>
                  </a:cubicBezTo>
                  <a:cubicBezTo>
                    <a:pt x="28258" y="84493"/>
                    <a:pt x="27178" y="94488"/>
                    <a:pt x="27546" y="89167"/>
                  </a:cubicBezTo>
                  <a:cubicBezTo>
                    <a:pt x="27800" y="85496"/>
                    <a:pt x="30810" y="84925"/>
                    <a:pt x="33503" y="85458"/>
                  </a:cubicBezTo>
                  <a:cubicBezTo>
                    <a:pt x="40780" y="86881"/>
                    <a:pt x="45402" y="82207"/>
                    <a:pt x="50648" y="78740"/>
                  </a:cubicBezTo>
                  <a:cubicBezTo>
                    <a:pt x="55651" y="75425"/>
                    <a:pt x="57188" y="70764"/>
                    <a:pt x="54648" y="65659"/>
                  </a:cubicBezTo>
                  <a:cubicBezTo>
                    <a:pt x="48539" y="53302"/>
                    <a:pt x="56198" y="43942"/>
                    <a:pt x="61506" y="34519"/>
                  </a:cubicBezTo>
                  <a:cubicBezTo>
                    <a:pt x="64999" y="28308"/>
                    <a:pt x="70841" y="23444"/>
                    <a:pt x="75502" y="17869"/>
                  </a:cubicBezTo>
                  <a:cubicBezTo>
                    <a:pt x="76518" y="16637"/>
                    <a:pt x="77762" y="14859"/>
                    <a:pt x="77597" y="13487"/>
                  </a:cubicBezTo>
                  <a:cubicBezTo>
                    <a:pt x="76403" y="3086"/>
                    <a:pt x="80721" y="2299"/>
                    <a:pt x="89903" y="4229"/>
                  </a:cubicBezTo>
                  <a:cubicBezTo>
                    <a:pt x="100508" y="6477"/>
                    <a:pt x="111735" y="7569"/>
                    <a:pt x="122098" y="1740"/>
                  </a:cubicBezTo>
                  <a:cubicBezTo>
                    <a:pt x="124524" y="368"/>
                    <a:pt x="127445" y="0"/>
                    <a:pt x="129947" y="953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1010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8" name="Shape 39"/>
            <p:cNvSpPr/>
            <p:nvPr/>
          </p:nvSpPr>
          <p:spPr>
            <a:xfrm>
              <a:off x="1032114" y="808951"/>
              <a:ext cx="202755" cy="129365"/>
            </a:xfrm>
            <a:custGeom>
              <a:avLst/>
              <a:gdLst/>
              <a:ahLst/>
              <a:cxnLst/>
              <a:rect l="0" t="0" r="0" b="0"/>
              <a:pathLst>
                <a:path w="202755" h="129365">
                  <a:moveTo>
                    <a:pt x="71210" y="467"/>
                  </a:moveTo>
                  <a:cubicBezTo>
                    <a:pt x="76292" y="933"/>
                    <a:pt x="81540" y="3921"/>
                    <a:pt x="85547" y="6823"/>
                  </a:cubicBezTo>
                  <a:cubicBezTo>
                    <a:pt x="89624" y="9782"/>
                    <a:pt x="92418" y="12640"/>
                    <a:pt x="92418" y="12640"/>
                  </a:cubicBezTo>
                  <a:cubicBezTo>
                    <a:pt x="100787" y="29670"/>
                    <a:pt x="125285" y="18990"/>
                    <a:pt x="142430" y="20184"/>
                  </a:cubicBezTo>
                  <a:cubicBezTo>
                    <a:pt x="167094" y="21885"/>
                    <a:pt x="187401" y="18888"/>
                    <a:pt x="192189" y="22863"/>
                  </a:cubicBezTo>
                  <a:cubicBezTo>
                    <a:pt x="198361" y="27969"/>
                    <a:pt x="167970" y="31855"/>
                    <a:pt x="156096" y="31855"/>
                  </a:cubicBezTo>
                  <a:cubicBezTo>
                    <a:pt x="150774" y="31855"/>
                    <a:pt x="128791" y="42078"/>
                    <a:pt x="122187" y="36236"/>
                  </a:cubicBezTo>
                  <a:cubicBezTo>
                    <a:pt x="115583" y="30394"/>
                    <a:pt x="200114" y="88535"/>
                    <a:pt x="201447" y="93640"/>
                  </a:cubicBezTo>
                  <a:cubicBezTo>
                    <a:pt x="202755" y="98758"/>
                    <a:pt x="198361" y="92193"/>
                    <a:pt x="177228" y="89754"/>
                  </a:cubicBezTo>
                  <a:cubicBezTo>
                    <a:pt x="132537" y="84611"/>
                    <a:pt x="92418" y="12640"/>
                    <a:pt x="103594" y="106226"/>
                  </a:cubicBezTo>
                  <a:cubicBezTo>
                    <a:pt x="106350" y="129365"/>
                    <a:pt x="65380" y="48403"/>
                    <a:pt x="62738" y="46942"/>
                  </a:cubicBezTo>
                  <a:cubicBezTo>
                    <a:pt x="60096" y="45482"/>
                    <a:pt x="17704" y="43412"/>
                    <a:pt x="9093" y="46346"/>
                  </a:cubicBezTo>
                  <a:cubicBezTo>
                    <a:pt x="0" y="49444"/>
                    <a:pt x="9792" y="36757"/>
                    <a:pt x="20942" y="35296"/>
                  </a:cubicBezTo>
                  <a:cubicBezTo>
                    <a:pt x="28029" y="34369"/>
                    <a:pt x="45796" y="35296"/>
                    <a:pt x="57874" y="9236"/>
                  </a:cubicBezTo>
                  <a:cubicBezTo>
                    <a:pt x="61214" y="2054"/>
                    <a:pt x="66129" y="0"/>
                    <a:pt x="71210" y="467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9" name="Rectangle 40"/>
            <p:cNvSpPr/>
            <p:nvPr/>
          </p:nvSpPr>
          <p:spPr>
            <a:xfrm rot="-2865929">
              <a:off x="301521" y="1165753"/>
              <a:ext cx="117561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0" name="Rectangle 41"/>
            <p:cNvSpPr/>
            <p:nvPr/>
          </p:nvSpPr>
          <p:spPr>
            <a:xfrm rot="-2279939">
              <a:off x="368530" y="1114591"/>
              <a:ext cx="101549" cy="243637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1" name="Rectangle 42"/>
            <p:cNvSpPr/>
            <p:nvPr/>
          </p:nvSpPr>
          <p:spPr>
            <a:xfrm rot="-1838222">
              <a:off x="431562" y="1070166"/>
              <a:ext cx="112494" cy="243637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2" name="Rectangle 43"/>
            <p:cNvSpPr/>
            <p:nvPr/>
          </p:nvSpPr>
          <p:spPr>
            <a:xfrm rot="-1543743">
              <a:off x="508729" y="1042174"/>
              <a:ext cx="67091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3" name="Rectangle 44"/>
            <p:cNvSpPr/>
            <p:nvPr/>
          </p:nvSpPr>
          <p:spPr>
            <a:xfrm rot="-1354527">
              <a:off x="554645" y="1022289"/>
              <a:ext cx="66280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4" name="Rectangle 45"/>
            <p:cNvSpPr/>
            <p:nvPr/>
          </p:nvSpPr>
          <p:spPr>
            <a:xfrm rot="-1135603">
              <a:off x="598448" y="997960"/>
              <a:ext cx="111278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5" name="Rectangle 46"/>
            <p:cNvSpPr/>
            <p:nvPr/>
          </p:nvSpPr>
          <p:spPr>
            <a:xfrm rot="-960580">
              <a:off x="680037" y="983570"/>
              <a:ext cx="42971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20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endParaRPr lang="es-CL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6" name="Rectangle 47"/>
            <p:cNvSpPr/>
            <p:nvPr/>
          </p:nvSpPr>
          <p:spPr>
            <a:xfrm rot="-845739">
              <a:off x="710549" y="972361"/>
              <a:ext cx="67092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7" name="Rectangle 48"/>
            <p:cNvSpPr/>
            <p:nvPr/>
          </p:nvSpPr>
          <p:spPr>
            <a:xfrm rot="-670011">
              <a:off x="759368" y="957029"/>
              <a:ext cx="111683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8" name="Rectangle 49"/>
            <p:cNvSpPr/>
            <p:nvPr/>
          </p:nvSpPr>
          <p:spPr>
            <a:xfrm rot="-506665">
              <a:off x="842584" y="947125"/>
              <a:ext cx="66280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9" name="Rectangle 50"/>
            <p:cNvSpPr/>
            <p:nvPr/>
          </p:nvSpPr>
          <p:spPr>
            <a:xfrm rot="-405821">
              <a:off x="892635" y="941914"/>
              <a:ext cx="47430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0" name="Rectangle 51"/>
            <p:cNvSpPr/>
            <p:nvPr/>
          </p:nvSpPr>
          <p:spPr>
            <a:xfrm rot="-297794">
              <a:off x="927850" y="936863"/>
              <a:ext cx="80266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1" name="Rectangle 52"/>
            <p:cNvSpPr/>
            <p:nvPr/>
          </p:nvSpPr>
          <p:spPr>
            <a:xfrm rot="-176262">
              <a:off x="988047" y="933481"/>
              <a:ext cx="67091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2" name="Rectangle 54"/>
            <p:cNvSpPr/>
            <p:nvPr/>
          </p:nvSpPr>
          <p:spPr>
            <a:xfrm>
              <a:off x="1073659" y="931584"/>
              <a:ext cx="92813" cy="244377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3" name="Rectangle 55"/>
            <p:cNvSpPr/>
            <p:nvPr/>
          </p:nvSpPr>
          <p:spPr>
            <a:xfrm rot="186675">
              <a:off x="1141295" y="934919"/>
              <a:ext cx="111278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4" name="Rectangle 56"/>
            <p:cNvSpPr/>
            <p:nvPr/>
          </p:nvSpPr>
          <p:spPr>
            <a:xfrm rot="313958">
              <a:off x="1224598" y="938856"/>
              <a:ext cx="42971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20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endParaRPr lang="es-CL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5" name="Rectangle 57"/>
            <p:cNvSpPr/>
            <p:nvPr/>
          </p:nvSpPr>
          <p:spPr>
            <a:xfrm rot="432116">
              <a:off x="1256490" y="945480"/>
              <a:ext cx="95467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6" name="Rectangle 58"/>
            <p:cNvSpPr/>
            <p:nvPr/>
          </p:nvSpPr>
          <p:spPr>
            <a:xfrm rot="554505">
              <a:off x="1327599" y="952267"/>
              <a:ext cx="42971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20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endParaRPr lang="es-CL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7" name="Rectangle 59"/>
            <p:cNvSpPr/>
            <p:nvPr/>
          </p:nvSpPr>
          <p:spPr>
            <a:xfrm rot="688652">
              <a:off x="1358811" y="963672"/>
              <a:ext cx="101549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8" name="Rectangle 60"/>
            <p:cNvSpPr/>
            <p:nvPr/>
          </p:nvSpPr>
          <p:spPr>
            <a:xfrm rot="903877">
              <a:off x="1432515" y="983382"/>
              <a:ext cx="114318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9" name="Rectangle 61"/>
            <p:cNvSpPr/>
            <p:nvPr/>
          </p:nvSpPr>
          <p:spPr>
            <a:xfrm rot="1157917">
              <a:off x="1514449" y="1009311"/>
              <a:ext cx="111683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40" name="Rectangle 62"/>
            <p:cNvSpPr/>
            <p:nvPr/>
          </p:nvSpPr>
          <p:spPr>
            <a:xfrm rot="1420448">
              <a:off x="1592889" y="1037029"/>
              <a:ext cx="90806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41" name="Rectangle 67"/>
            <p:cNvSpPr/>
            <p:nvPr/>
          </p:nvSpPr>
          <p:spPr>
            <a:xfrm rot="3296050">
              <a:off x="1822272" y="1223798"/>
              <a:ext cx="111278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42" name="Rectangle 68"/>
            <p:cNvSpPr/>
            <p:nvPr/>
          </p:nvSpPr>
          <p:spPr>
            <a:xfrm>
              <a:off x="338336" y="1734407"/>
              <a:ext cx="1475982" cy="324847"/>
            </a:xfrm>
            <a:prstGeom prst="rect">
              <a:avLst/>
            </a:prstGeom>
            <a:ln>
              <a:noFill/>
            </a:ln>
          </p:spPr>
          <p:txBody>
            <a:bodyPr spcFirstLastPara="1" vert="horz" lIns="0" tIns="0" rIns="0" bIns="0" numCol="1" rtlCol="0">
              <a:prstTxWarp prst="textArchDown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s-CL" sz="1400" spc="32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Achawall</a:t>
              </a:r>
              <a:endParaRPr lang="es-CL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3" name="Shape 73"/>
            <p:cNvSpPr/>
            <p:nvPr/>
          </p:nvSpPr>
          <p:spPr>
            <a:xfrm>
              <a:off x="958119" y="1495627"/>
              <a:ext cx="751" cy="6433"/>
            </a:xfrm>
            <a:custGeom>
              <a:avLst/>
              <a:gdLst/>
              <a:ahLst/>
              <a:cxnLst/>
              <a:rect l="0" t="0" r="0" b="0"/>
              <a:pathLst>
                <a:path w="751" h="6433">
                  <a:moveTo>
                    <a:pt x="0" y="0"/>
                  </a:moveTo>
                  <a:lnTo>
                    <a:pt x="751" y="1145"/>
                  </a:lnTo>
                  <a:lnTo>
                    <a:pt x="0" y="6433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1E1E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44" name="Shape 87"/>
            <p:cNvSpPr/>
            <p:nvPr/>
          </p:nvSpPr>
          <p:spPr>
            <a:xfrm>
              <a:off x="1326157" y="1497475"/>
              <a:ext cx="446" cy="2393"/>
            </a:xfrm>
            <a:custGeom>
              <a:avLst/>
              <a:gdLst/>
              <a:ahLst/>
              <a:cxnLst/>
              <a:rect l="0" t="0" r="0" b="0"/>
              <a:pathLst>
                <a:path w="446" h="2393">
                  <a:moveTo>
                    <a:pt x="0" y="0"/>
                  </a:moveTo>
                  <a:lnTo>
                    <a:pt x="446" y="1104"/>
                  </a:lnTo>
                  <a:lnTo>
                    <a:pt x="0" y="2393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1E1E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45" name="Shape 105"/>
            <p:cNvSpPr/>
            <p:nvPr/>
          </p:nvSpPr>
          <p:spPr>
            <a:xfrm>
              <a:off x="932287" y="811104"/>
              <a:ext cx="202755" cy="110384"/>
            </a:xfrm>
            <a:custGeom>
              <a:avLst/>
              <a:gdLst/>
              <a:ahLst/>
              <a:cxnLst/>
              <a:rect l="0" t="0" r="0" b="0"/>
              <a:pathLst>
                <a:path w="202755" h="110384">
                  <a:moveTo>
                    <a:pt x="71199" y="467"/>
                  </a:moveTo>
                  <a:cubicBezTo>
                    <a:pt x="76279" y="934"/>
                    <a:pt x="81527" y="3921"/>
                    <a:pt x="85534" y="6823"/>
                  </a:cubicBezTo>
                  <a:cubicBezTo>
                    <a:pt x="89624" y="9770"/>
                    <a:pt x="92418" y="12640"/>
                    <a:pt x="92418" y="12640"/>
                  </a:cubicBezTo>
                  <a:cubicBezTo>
                    <a:pt x="100774" y="29670"/>
                    <a:pt x="125285" y="18990"/>
                    <a:pt x="142430" y="20183"/>
                  </a:cubicBezTo>
                  <a:cubicBezTo>
                    <a:pt x="167094" y="21885"/>
                    <a:pt x="187401" y="18888"/>
                    <a:pt x="192189" y="22851"/>
                  </a:cubicBezTo>
                  <a:cubicBezTo>
                    <a:pt x="198361" y="27969"/>
                    <a:pt x="167970" y="31855"/>
                    <a:pt x="156083" y="31855"/>
                  </a:cubicBezTo>
                  <a:cubicBezTo>
                    <a:pt x="150762" y="31855"/>
                    <a:pt x="128778" y="42066"/>
                    <a:pt x="122174" y="36236"/>
                  </a:cubicBezTo>
                  <a:cubicBezTo>
                    <a:pt x="115570" y="30394"/>
                    <a:pt x="200114" y="88535"/>
                    <a:pt x="201435" y="93640"/>
                  </a:cubicBezTo>
                  <a:cubicBezTo>
                    <a:pt x="202755" y="98759"/>
                    <a:pt x="198361" y="92180"/>
                    <a:pt x="177216" y="89754"/>
                  </a:cubicBezTo>
                  <a:cubicBezTo>
                    <a:pt x="132524" y="84611"/>
                    <a:pt x="92418" y="12640"/>
                    <a:pt x="103581" y="106226"/>
                  </a:cubicBezTo>
                  <a:cubicBezTo>
                    <a:pt x="103926" y="109119"/>
                    <a:pt x="103587" y="110384"/>
                    <a:pt x="102725" y="110382"/>
                  </a:cubicBezTo>
                  <a:cubicBezTo>
                    <a:pt x="96693" y="110364"/>
                    <a:pt x="65037" y="48209"/>
                    <a:pt x="62725" y="46942"/>
                  </a:cubicBezTo>
                  <a:cubicBezTo>
                    <a:pt x="60084" y="45482"/>
                    <a:pt x="17691" y="43412"/>
                    <a:pt x="9093" y="46333"/>
                  </a:cubicBezTo>
                  <a:cubicBezTo>
                    <a:pt x="0" y="49432"/>
                    <a:pt x="9792" y="36744"/>
                    <a:pt x="20942" y="35296"/>
                  </a:cubicBezTo>
                  <a:cubicBezTo>
                    <a:pt x="28029" y="34369"/>
                    <a:pt x="45796" y="35296"/>
                    <a:pt x="57874" y="9236"/>
                  </a:cubicBezTo>
                  <a:cubicBezTo>
                    <a:pt x="61208" y="2054"/>
                    <a:pt x="66119" y="0"/>
                    <a:pt x="71199" y="467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46" name="Shape 106"/>
            <p:cNvSpPr/>
            <p:nvPr/>
          </p:nvSpPr>
          <p:spPr>
            <a:xfrm>
              <a:off x="951443" y="652625"/>
              <a:ext cx="64110" cy="182253"/>
            </a:xfrm>
            <a:custGeom>
              <a:avLst/>
              <a:gdLst/>
              <a:ahLst/>
              <a:cxnLst/>
              <a:rect l="0" t="0" r="0" b="0"/>
              <a:pathLst>
                <a:path w="64110" h="182253">
                  <a:moveTo>
                    <a:pt x="36176" y="413"/>
                  </a:moveTo>
                  <a:cubicBezTo>
                    <a:pt x="40004" y="550"/>
                    <a:pt x="42545" y="757"/>
                    <a:pt x="42545" y="757"/>
                  </a:cubicBezTo>
                  <a:lnTo>
                    <a:pt x="49797" y="15438"/>
                  </a:lnTo>
                  <a:cubicBezTo>
                    <a:pt x="44717" y="79523"/>
                    <a:pt x="64110" y="182253"/>
                    <a:pt x="64110" y="182253"/>
                  </a:cubicBezTo>
                  <a:lnTo>
                    <a:pt x="33401" y="179853"/>
                  </a:lnTo>
                  <a:cubicBezTo>
                    <a:pt x="33401" y="179853"/>
                    <a:pt x="0" y="19604"/>
                    <a:pt x="940" y="8530"/>
                  </a:cubicBezTo>
                  <a:cubicBezTo>
                    <a:pt x="1645" y="214"/>
                    <a:pt x="24695" y="0"/>
                    <a:pt x="36176" y="413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47" name="Shape 107"/>
            <p:cNvSpPr/>
            <p:nvPr/>
          </p:nvSpPr>
          <p:spPr>
            <a:xfrm>
              <a:off x="923878" y="811104"/>
              <a:ext cx="202755" cy="110384"/>
            </a:xfrm>
            <a:custGeom>
              <a:avLst/>
              <a:gdLst/>
              <a:ahLst/>
              <a:cxnLst/>
              <a:rect l="0" t="0" r="0" b="0"/>
              <a:pathLst>
                <a:path w="202755" h="110384">
                  <a:moveTo>
                    <a:pt x="71210" y="467"/>
                  </a:moveTo>
                  <a:cubicBezTo>
                    <a:pt x="76292" y="934"/>
                    <a:pt x="81540" y="3921"/>
                    <a:pt x="85547" y="6823"/>
                  </a:cubicBezTo>
                  <a:cubicBezTo>
                    <a:pt x="89624" y="9770"/>
                    <a:pt x="92418" y="12640"/>
                    <a:pt x="92418" y="12640"/>
                  </a:cubicBezTo>
                  <a:cubicBezTo>
                    <a:pt x="100787" y="29670"/>
                    <a:pt x="125285" y="18990"/>
                    <a:pt x="142430" y="20183"/>
                  </a:cubicBezTo>
                  <a:cubicBezTo>
                    <a:pt x="167094" y="21885"/>
                    <a:pt x="187401" y="18888"/>
                    <a:pt x="192189" y="22851"/>
                  </a:cubicBezTo>
                  <a:cubicBezTo>
                    <a:pt x="198361" y="27969"/>
                    <a:pt x="167970" y="31855"/>
                    <a:pt x="156096" y="31855"/>
                  </a:cubicBezTo>
                  <a:cubicBezTo>
                    <a:pt x="150762" y="31855"/>
                    <a:pt x="128791" y="42066"/>
                    <a:pt x="122187" y="36236"/>
                  </a:cubicBezTo>
                  <a:cubicBezTo>
                    <a:pt x="115570" y="30394"/>
                    <a:pt x="200114" y="88535"/>
                    <a:pt x="201447" y="93640"/>
                  </a:cubicBezTo>
                  <a:cubicBezTo>
                    <a:pt x="202755" y="98759"/>
                    <a:pt x="198361" y="92180"/>
                    <a:pt x="177228" y="89754"/>
                  </a:cubicBezTo>
                  <a:cubicBezTo>
                    <a:pt x="132537" y="84611"/>
                    <a:pt x="92418" y="12640"/>
                    <a:pt x="103581" y="106226"/>
                  </a:cubicBezTo>
                  <a:cubicBezTo>
                    <a:pt x="103927" y="109119"/>
                    <a:pt x="103590" y="110384"/>
                    <a:pt x="102729" y="110382"/>
                  </a:cubicBezTo>
                  <a:cubicBezTo>
                    <a:pt x="96706" y="110364"/>
                    <a:pt x="65049" y="48209"/>
                    <a:pt x="62738" y="46942"/>
                  </a:cubicBezTo>
                  <a:cubicBezTo>
                    <a:pt x="60096" y="45482"/>
                    <a:pt x="17704" y="43412"/>
                    <a:pt x="9093" y="46333"/>
                  </a:cubicBezTo>
                  <a:cubicBezTo>
                    <a:pt x="0" y="49432"/>
                    <a:pt x="9792" y="36744"/>
                    <a:pt x="20942" y="35296"/>
                  </a:cubicBezTo>
                  <a:cubicBezTo>
                    <a:pt x="28029" y="34369"/>
                    <a:pt x="45796" y="35296"/>
                    <a:pt x="57874" y="9236"/>
                  </a:cubicBezTo>
                  <a:cubicBezTo>
                    <a:pt x="61214" y="2054"/>
                    <a:pt x="66129" y="0"/>
                    <a:pt x="71210" y="467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</p:grpSp>
      <p:pic>
        <p:nvPicPr>
          <p:cNvPr id="50" name="Imagen 4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6500" y="1802347"/>
            <a:ext cx="3010539" cy="40140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8896742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Lafqen </a:t>
            </a:r>
            <a:r>
              <a:rPr lang="es-ES" dirty="0" err="1" smtClean="0"/>
              <a:t>Achawall</a:t>
            </a:r>
            <a:endParaRPr lang="es-C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69847" y="2121408"/>
            <a:ext cx="5188152" cy="4050792"/>
          </a:xfrm>
        </p:spPr>
        <p:txBody>
          <a:bodyPr>
            <a:normAutofit/>
          </a:bodyPr>
          <a:lstStyle/>
          <a:p>
            <a:pPr algn="just"/>
            <a:r>
              <a:rPr lang="es-ES" sz="2400" dirty="0" smtClean="0"/>
              <a:t>Entendemos que además  de lo necesario que es facilitar el acceso a esta gallina, es también entregar capacidades.</a:t>
            </a:r>
          </a:p>
          <a:p>
            <a:pPr algn="just"/>
            <a:r>
              <a:rPr lang="es-ES" sz="2400" dirty="0" smtClean="0"/>
              <a:t>Actualmente estamos en el desarrollo de un centro turístico educativo enfocado en resguardo de la biodiversidad a través del trabajo con gallina mapuche criolla y </a:t>
            </a:r>
            <a:r>
              <a:rPr lang="es-ES" sz="2400" dirty="0" err="1" smtClean="0"/>
              <a:t>kollonka</a:t>
            </a:r>
            <a:r>
              <a:rPr lang="es-ES" sz="2400" dirty="0" smtClean="0"/>
              <a:t>. </a:t>
            </a:r>
          </a:p>
          <a:p>
            <a:endParaRPr lang="es-CL" dirty="0"/>
          </a:p>
        </p:txBody>
      </p:sp>
      <p:pic>
        <p:nvPicPr>
          <p:cNvPr id="5" name="Imagen 4" descr="C:\Users\darl_\Downloads\WhatsApp Image 2022-08-24 at 3.10.15 PM.jpe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13" t="33226" r="23522" b="32902"/>
          <a:stretch/>
        </p:blipFill>
        <p:spPr bwMode="auto">
          <a:xfrm>
            <a:off x="6763657" y="1886812"/>
            <a:ext cx="5069367" cy="365764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6900780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097279" y="1092590"/>
            <a:ext cx="10058400" cy="2597650"/>
          </a:xfrm>
          <a:noFill/>
        </p:spPr>
        <p:txBody>
          <a:bodyPr>
            <a:normAutofit/>
          </a:bodyPr>
          <a:lstStyle/>
          <a:p>
            <a:pPr algn="ctr"/>
            <a:r>
              <a:rPr lang="es-ES" sz="6600" u="sng" cap="none" dirty="0" err="1" smtClean="0"/>
              <a:t>Achawall</a:t>
            </a:r>
            <a:r>
              <a:rPr lang="es-ES" sz="6600" cap="none" dirty="0" smtClean="0"/>
              <a:t>: Gallina mapuche </a:t>
            </a:r>
            <a:r>
              <a:rPr lang="es-ES" sz="6600" cap="none" dirty="0" err="1" smtClean="0"/>
              <a:t>Kollonka</a:t>
            </a:r>
            <a:endParaRPr lang="es-CL" sz="6600" cap="none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051560" y="4601807"/>
            <a:ext cx="7891272" cy="1069848"/>
          </a:xfrm>
        </p:spPr>
        <p:txBody>
          <a:bodyPr/>
          <a:lstStyle/>
          <a:p>
            <a:r>
              <a:rPr lang="es-ES" b="1" dirty="0" smtClean="0">
                <a:solidFill>
                  <a:schemeClr val="tx1"/>
                </a:solidFill>
              </a:rPr>
              <a:t>Expone: </a:t>
            </a:r>
          </a:p>
          <a:p>
            <a:r>
              <a:rPr lang="es-ES" b="1" dirty="0" smtClean="0">
                <a:solidFill>
                  <a:schemeClr val="tx1"/>
                </a:solidFill>
              </a:rPr>
              <a:t>Gladys Liencura </a:t>
            </a:r>
            <a:r>
              <a:rPr lang="es-ES" b="1" dirty="0" err="1" smtClean="0">
                <a:solidFill>
                  <a:schemeClr val="tx1"/>
                </a:solidFill>
              </a:rPr>
              <a:t>Inaipil</a:t>
            </a:r>
            <a:endParaRPr lang="es-CL" b="1" dirty="0">
              <a:solidFill>
                <a:schemeClr val="tx1"/>
              </a:solidFill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1308603" y="574286"/>
            <a:ext cx="963575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400" dirty="0" err="1" smtClean="0"/>
              <a:t>Mizawün</a:t>
            </a:r>
            <a:r>
              <a:rPr lang="es-ES" sz="2400" dirty="0" smtClean="0"/>
              <a:t> </a:t>
            </a:r>
            <a:r>
              <a:rPr lang="es-ES" sz="2400" dirty="0"/>
              <a:t>mapuche y su importancia en el resguardo de la herencia cultural agroalimentaria mapuche</a:t>
            </a:r>
            <a:endParaRPr lang="es-CL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80" name="Group 628"/>
          <p:cNvGrpSpPr/>
          <p:nvPr/>
        </p:nvGrpSpPr>
        <p:grpSpPr>
          <a:xfrm>
            <a:off x="9009598" y="4505464"/>
            <a:ext cx="2577491" cy="1522341"/>
            <a:chOff x="0" y="831874"/>
            <a:chExt cx="2155276" cy="1393597"/>
          </a:xfrm>
        </p:grpSpPr>
        <p:sp>
          <p:nvSpPr>
            <p:cNvPr id="182" name="Shape 25"/>
            <p:cNvSpPr/>
            <p:nvPr/>
          </p:nvSpPr>
          <p:spPr>
            <a:xfrm>
              <a:off x="2677" y="831874"/>
              <a:ext cx="2152599" cy="1393596"/>
            </a:xfrm>
            <a:custGeom>
              <a:avLst/>
              <a:gdLst/>
              <a:ahLst/>
              <a:cxnLst/>
              <a:rect l="0" t="0" r="0" b="0"/>
              <a:pathLst>
                <a:path w="2152599" h="1393596">
                  <a:moveTo>
                    <a:pt x="1076300" y="0"/>
                  </a:moveTo>
                  <a:cubicBezTo>
                    <a:pt x="1670723" y="0"/>
                    <a:pt x="2152599" y="311976"/>
                    <a:pt x="2152599" y="696798"/>
                  </a:cubicBezTo>
                  <a:cubicBezTo>
                    <a:pt x="2152599" y="1081634"/>
                    <a:pt x="1670723" y="1393596"/>
                    <a:pt x="1076300" y="1393596"/>
                  </a:cubicBezTo>
                  <a:cubicBezTo>
                    <a:pt x="481863" y="1393596"/>
                    <a:pt x="0" y="1081634"/>
                    <a:pt x="0" y="696798"/>
                  </a:cubicBezTo>
                  <a:cubicBezTo>
                    <a:pt x="0" y="311976"/>
                    <a:pt x="481863" y="0"/>
                    <a:pt x="1076300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C223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83" name="Shape 26"/>
            <p:cNvSpPr/>
            <p:nvPr/>
          </p:nvSpPr>
          <p:spPr>
            <a:xfrm>
              <a:off x="0" y="831875"/>
              <a:ext cx="2152599" cy="1393596"/>
            </a:xfrm>
            <a:custGeom>
              <a:avLst/>
              <a:gdLst/>
              <a:ahLst/>
              <a:cxnLst/>
              <a:rect l="0" t="0" r="0" b="0"/>
              <a:pathLst>
                <a:path w="2152599" h="1393596">
                  <a:moveTo>
                    <a:pt x="2152599" y="696798"/>
                  </a:moveTo>
                  <a:cubicBezTo>
                    <a:pt x="2152599" y="1081634"/>
                    <a:pt x="1670723" y="1393596"/>
                    <a:pt x="1076300" y="1393596"/>
                  </a:cubicBezTo>
                  <a:cubicBezTo>
                    <a:pt x="481863" y="1393596"/>
                    <a:pt x="0" y="1081634"/>
                    <a:pt x="0" y="696798"/>
                  </a:cubicBezTo>
                  <a:cubicBezTo>
                    <a:pt x="0" y="311975"/>
                    <a:pt x="481863" y="0"/>
                    <a:pt x="1076300" y="0"/>
                  </a:cubicBezTo>
                  <a:cubicBezTo>
                    <a:pt x="1670723" y="0"/>
                    <a:pt x="2152599" y="311975"/>
                    <a:pt x="2152599" y="696798"/>
                  </a:cubicBezTo>
                  <a:close/>
                </a:path>
              </a:pathLst>
            </a:custGeom>
            <a:ln w="12700" cap="flat">
              <a:miter lim="127000"/>
            </a:ln>
          </p:spPr>
          <p:style>
            <a:lnRef idx="1">
              <a:srgbClr val="65C8D0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97" name="Rectangle 40"/>
            <p:cNvSpPr/>
            <p:nvPr/>
          </p:nvSpPr>
          <p:spPr>
            <a:xfrm rot="-2865929">
              <a:off x="301521" y="1165753"/>
              <a:ext cx="117561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198" name="Rectangle 41"/>
            <p:cNvSpPr/>
            <p:nvPr/>
          </p:nvSpPr>
          <p:spPr>
            <a:xfrm rot="-2279939">
              <a:off x="368530" y="1114591"/>
              <a:ext cx="101549" cy="243637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199" name="Rectangle 42"/>
            <p:cNvSpPr/>
            <p:nvPr/>
          </p:nvSpPr>
          <p:spPr>
            <a:xfrm rot="-1838222">
              <a:off x="431562" y="1070166"/>
              <a:ext cx="112494" cy="243637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00" name="Rectangle 43"/>
            <p:cNvSpPr/>
            <p:nvPr/>
          </p:nvSpPr>
          <p:spPr>
            <a:xfrm rot="-1543743">
              <a:off x="508729" y="1042174"/>
              <a:ext cx="67091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01" name="Rectangle 44"/>
            <p:cNvSpPr/>
            <p:nvPr/>
          </p:nvSpPr>
          <p:spPr>
            <a:xfrm rot="-1354527">
              <a:off x="554645" y="1022289"/>
              <a:ext cx="66280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02" name="Rectangle 45"/>
            <p:cNvSpPr/>
            <p:nvPr/>
          </p:nvSpPr>
          <p:spPr>
            <a:xfrm rot="-1135603">
              <a:off x="598448" y="997960"/>
              <a:ext cx="111278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03" name="Rectangle 46"/>
            <p:cNvSpPr/>
            <p:nvPr/>
          </p:nvSpPr>
          <p:spPr>
            <a:xfrm rot="-960580">
              <a:off x="680037" y="983570"/>
              <a:ext cx="42971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20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endParaRPr lang="es-CL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04" name="Rectangle 47"/>
            <p:cNvSpPr/>
            <p:nvPr/>
          </p:nvSpPr>
          <p:spPr>
            <a:xfrm rot="-845739">
              <a:off x="710549" y="972361"/>
              <a:ext cx="67092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05" name="Rectangle 48"/>
            <p:cNvSpPr/>
            <p:nvPr/>
          </p:nvSpPr>
          <p:spPr>
            <a:xfrm rot="-670011">
              <a:off x="759368" y="957029"/>
              <a:ext cx="111683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06" name="Rectangle 49"/>
            <p:cNvSpPr/>
            <p:nvPr/>
          </p:nvSpPr>
          <p:spPr>
            <a:xfrm rot="-506665">
              <a:off x="842584" y="947125"/>
              <a:ext cx="66280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07" name="Rectangle 50"/>
            <p:cNvSpPr/>
            <p:nvPr/>
          </p:nvSpPr>
          <p:spPr>
            <a:xfrm rot="-405821">
              <a:off x="892635" y="941914"/>
              <a:ext cx="47430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08" name="Rectangle 51"/>
            <p:cNvSpPr/>
            <p:nvPr/>
          </p:nvSpPr>
          <p:spPr>
            <a:xfrm rot="-297794">
              <a:off x="927850" y="936863"/>
              <a:ext cx="80266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09" name="Rectangle 52"/>
            <p:cNvSpPr/>
            <p:nvPr/>
          </p:nvSpPr>
          <p:spPr>
            <a:xfrm rot="-176262">
              <a:off x="988047" y="933481"/>
              <a:ext cx="67091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10" name="Rectangle 54"/>
            <p:cNvSpPr/>
            <p:nvPr/>
          </p:nvSpPr>
          <p:spPr>
            <a:xfrm>
              <a:off x="1073659" y="931584"/>
              <a:ext cx="92813" cy="244377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11" name="Rectangle 55"/>
            <p:cNvSpPr/>
            <p:nvPr/>
          </p:nvSpPr>
          <p:spPr>
            <a:xfrm rot="186675">
              <a:off x="1141295" y="934919"/>
              <a:ext cx="111278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12" name="Rectangle 56"/>
            <p:cNvSpPr/>
            <p:nvPr/>
          </p:nvSpPr>
          <p:spPr>
            <a:xfrm rot="313958">
              <a:off x="1224598" y="938856"/>
              <a:ext cx="42971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20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endParaRPr lang="es-CL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13" name="Rectangle 57"/>
            <p:cNvSpPr/>
            <p:nvPr/>
          </p:nvSpPr>
          <p:spPr>
            <a:xfrm rot="432116">
              <a:off x="1256490" y="945480"/>
              <a:ext cx="95467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14" name="Rectangle 58"/>
            <p:cNvSpPr/>
            <p:nvPr/>
          </p:nvSpPr>
          <p:spPr>
            <a:xfrm rot="554505">
              <a:off x="1327599" y="952267"/>
              <a:ext cx="42971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20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endParaRPr lang="es-CL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15" name="Rectangle 59"/>
            <p:cNvSpPr/>
            <p:nvPr/>
          </p:nvSpPr>
          <p:spPr>
            <a:xfrm rot="688652">
              <a:off x="1358811" y="963672"/>
              <a:ext cx="101549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16" name="Rectangle 60"/>
            <p:cNvSpPr/>
            <p:nvPr/>
          </p:nvSpPr>
          <p:spPr>
            <a:xfrm rot="903877">
              <a:off x="1432515" y="983382"/>
              <a:ext cx="114318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17" name="Rectangle 61"/>
            <p:cNvSpPr/>
            <p:nvPr/>
          </p:nvSpPr>
          <p:spPr>
            <a:xfrm rot="1157917">
              <a:off x="1514449" y="1009311"/>
              <a:ext cx="111683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18" name="Rectangle 62"/>
            <p:cNvSpPr/>
            <p:nvPr/>
          </p:nvSpPr>
          <p:spPr>
            <a:xfrm rot="1420448">
              <a:off x="1592889" y="1037029"/>
              <a:ext cx="90806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19" name="Rectangle 67"/>
            <p:cNvSpPr/>
            <p:nvPr/>
          </p:nvSpPr>
          <p:spPr>
            <a:xfrm rot="3296050">
              <a:off x="1822272" y="1223798"/>
              <a:ext cx="111278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20" name="Shape 69"/>
            <p:cNvSpPr/>
            <p:nvPr/>
          </p:nvSpPr>
          <p:spPr>
            <a:xfrm>
              <a:off x="527906" y="1349411"/>
              <a:ext cx="153004" cy="342677"/>
            </a:xfrm>
            <a:custGeom>
              <a:avLst/>
              <a:gdLst/>
              <a:ahLst/>
              <a:cxnLst/>
              <a:rect l="0" t="0" r="0" b="0"/>
              <a:pathLst>
                <a:path w="153004" h="342677">
                  <a:moveTo>
                    <a:pt x="82283" y="141"/>
                  </a:moveTo>
                  <a:cubicBezTo>
                    <a:pt x="90192" y="0"/>
                    <a:pt x="98095" y="352"/>
                    <a:pt x="106007" y="1610"/>
                  </a:cubicBezTo>
                  <a:cubicBezTo>
                    <a:pt x="122568" y="4239"/>
                    <a:pt x="128689" y="11655"/>
                    <a:pt x="128727" y="29181"/>
                  </a:cubicBezTo>
                  <a:cubicBezTo>
                    <a:pt x="128778" y="68247"/>
                    <a:pt x="128740" y="107324"/>
                    <a:pt x="128740" y="146390"/>
                  </a:cubicBezTo>
                  <a:cubicBezTo>
                    <a:pt x="128740" y="184947"/>
                    <a:pt x="129032" y="223504"/>
                    <a:pt x="128549" y="262049"/>
                  </a:cubicBezTo>
                  <a:cubicBezTo>
                    <a:pt x="128410" y="272882"/>
                    <a:pt x="133591" y="280667"/>
                    <a:pt x="141745" y="284693"/>
                  </a:cubicBezTo>
                  <a:lnTo>
                    <a:pt x="153004" y="292300"/>
                  </a:lnTo>
                  <a:lnTo>
                    <a:pt x="153004" y="303759"/>
                  </a:lnTo>
                  <a:lnTo>
                    <a:pt x="126048" y="287334"/>
                  </a:lnTo>
                  <a:cubicBezTo>
                    <a:pt x="121018" y="285112"/>
                    <a:pt x="119367" y="281073"/>
                    <a:pt x="119393" y="275498"/>
                  </a:cubicBezTo>
                  <a:cubicBezTo>
                    <a:pt x="119570" y="233347"/>
                    <a:pt x="119481" y="191195"/>
                    <a:pt x="119494" y="149031"/>
                  </a:cubicBezTo>
                  <a:cubicBezTo>
                    <a:pt x="119494" y="106867"/>
                    <a:pt x="119507" y="64703"/>
                    <a:pt x="119469" y="22552"/>
                  </a:cubicBezTo>
                  <a:cubicBezTo>
                    <a:pt x="119469" y="13764"/>
                    <a:pt x="116738" y="11046"/>
                    <a:pt x="108013" y="11008"/>
                  </a:cubicBezTo>
                  <a:cubicBezTo>
                    <a:pt x="94361" y="10944"/>
                    <a:pt x="80708" y="11338"/>
                    <a:pt x="67081" y="10881"/>
                  </a:cubicBezTo>
                  <a:cubicBezTo>
                    <a:pt x="56680" y="10525"/>
                    <a:pt x="47396" y="13281"/>
                    <a:pt x="38443" y="18272"/>
                  </a:cubicBezTo>
                  <a:cubicBezTo>
                    <a:pt x="17412" y="30007"/>
                    <a:pt x="8039" y="53362"/>
                    <a:pt x="16154" y="74368"/>
                  </a:cubicBezTo>
                  <a:cubicBezTo>
                    <a:pt x="23228" y="92631"/>
                    <a:pt x="46520" y="99654"/>
                    <a:pt x="62128" y="88351"/>
                  </a:cubicBezTo>
                  <a:cubicBezTo>
                    <a:pt x="65342" y="86014"/>
                    <a:pt x="67615" y="83067"/>
                    <a:pt x="66586" y="79321"/>
                  </a:cubicBezTo>
                  <a:cubicBezTo>
                    <a:pt x="65481" y="75282"/>
                    <a:pt x="62420" y="72158"/>
                    <a:pt x="58026" y="71383"/>
                  </a:cubicBezTo>
                  <a:cubicBezTo>
                    <a:pt x="55283" y="70901"/>
                    <a:pt x="52476" y="71307"/>
                    <a:pt x="49644" y="72006"/>
                  </a:cubicBezTo>
                  <a:cubicBezTo>
                    <a:pt x="41135" y="74089"/>
                    <a:pt x="35141" y="69478"/>
                    <a:pt x="34519" y="60715"/>
                  </a:cubicBezTo>
                  <a:cubicBezTo>
                    <a:pt x="33553" y="47533"/>
                    <a:pt x="43764" y="35455"/>
                    <a:pt x="57683" y="32598"/>
                  </a:cubicBezTo>
                  <a:cubicBezTo>
                    <a:pt x="66611" y="30756"/>
                    <a:pt x="75565" y="31175"/>
                    <a:pt x="84531" y="31162"/>
                  </a:cubicBezTo>
                  <a:cubicBezTo>
                    <a:pt x="95097" y="31150"/>
                    <a:pt x="97879" y="33918"/>
                    <a:pt x="97879" y="44205"/>
                  </a:cubicBezTo>
                  <a:cubicBezTo>
                    <a:pt x="97892" y="117992"/>
                    <a:pt x="97892" y="191767"/>
                    <a:pt x="97879" y="265541"/>
                  </a:cubicBezTo>
                  <a:cubicBezTo>
                    <a:pt x="97879" y="275384"/>
                    <a:pt x="95504" y="277911"/>
                    <a:pt x="85687" y="277911"/>
                  </a:cubicBezTo>
                  <a:cubicBezTo>
                    <a:pt x="79350" y="277898"/>
                    <a:pt x="75171" y="280070"/>
                    <a:pt x="74676" y="286852"/>
                  </a:cubicBezTo>
                  <a:cubicBezTo>
                    <a:pt x="74181" y="293583"/>
                    <a:pt x="77114" y="297202"/>
                    <a:pt x="84138" y="298205"/>
                  </a:cubicBezTo>
                  <a:cubicBezTo>
                    <a:pt x="107505" y="301482"/>
                    <a:pt x="127978" y="311223"/>
                    <a:pt x="146647" y="325663"/>
                  </a:cubicBezTo>
                  <a:lnTo>
                    <a:pt x="153004" y="330689"/>
                  </a:lnTo>
                  <a:lnTo>
                    <a:pt x="153004" y="342677"/>
                  </a:lnTo>
                  <a:lnTo>
                    <a:pt x="127835" y="324340"/>
                  </a:lnTo>
                  <a:cubicBezTo>
                    <a:pt x="115560" y="316744"/>
                    <a:pt x="102413" y="310696"/>
                    <a:pt x="87363" y="307959"/>
                  </a:cubicBezTo>
                  <a:cubicBezTo>
                    <a:pt x="81534" y="306905"/>
                    <a:pt x="75501" y="304771"/>
                    <a:pt x="71095" y="299895"/>
                  </a:cubicBezTo>
                  <a:cubicBezTo>
                    <a:pt x="62890" y="290827"/>
                    <a:pt x="63157" y="280133"/>
                    <a:pt x="73355" y="273453"/>
                  </a:cubicBezTo>
                  <a:cubicBezTo>
                    <a:pt x="85268" y="265693"/>
                    <a:pt x="89014" y="255597"/>
                    <a:pt x="88824" y="241678"/>
                  </a:cubicBezTo>
                  <a:cubicBezTo>
                    <a:pt x="88163" y="193888"/>
                    <a:pt x="88836" y="146072"/>
                    <a:pt x="88417" y="98257"/>
                  </a:cubicBezTo>
                  <a:cubicBezTo>
                    <a:pt x="88290" y="84604"/>
                    <a:pt x="88367" y="70977"/>
                    <a:pt x="88519" y="57325"/>
                  </a:cubicBezTo>
                  <a:cubicBezTo>
                    <a:pt x="88608" y="46961"/>
                    <a:pt x="81204" y="40116"/>
                    <a:pt x="70841" y="40345"/>
                  </a:cubicBezTo>
                  <a:cubicBezTo>
                    <a:pt x="65888" y="40459"/>
                    <a:pt x="61214" y="41919"/>
                    <a:pt x="56680" y="43583"/>
                  </a:cubicBezTo>
                  <a:cubicBezTo>
                    <a:pt x="52032" y="45285"/>
                    <a:pt x="48692" y="48943"/>
                    <a:pt x="48819" y="53934"/>
                  </a:cubicBezTo>
                  <a:cubicBezTo>
                    <a:pt x="48920" y="58531"/>
                    <a:pt x="52680" y="60741"/>
                    <a:pt x="56947" y="62036"/>
                  </a:cubicBezTo>
                  <a:cubicBezTo>
                    <a:pt x="59842" y="62912"/>
                    <a:pt x="62903" y="63446"/>
                    <a:pt x="65303" y="65694"/>
                  </a:cubicBezTo>
                  <a:cubicBezTo>
                    <a:pt x="78194" y="77683"/>
                    <a:pt x="77724" y="86014"/>
                    <a:pt x="62916" y="96809"/>
                  </a:cubicBezTo>
                  <a:cubicBezTo>
                    <a:pt x="46990" y="108417"/>
                    <a:pt x="23508" y="100606"/>
                    <a:pt x="12840" y="85379"/>
                  </a:cubicBezTo>
                  <a:cubicBezTo>
                    <a:pt x="0" y="67078"/>
                    <a:pt x="406" y="48358"/>
                    <a:pt x="12027" y="30832"/>
                  </a:cubicBezTo>
                  <a:cubicBezTo>
                    <a:pt x="22720" y="14703"/>
                    <a:pt x="37833" y="3502"/>
                    <a:pt x="58522" y="1635"/>
                  </a:cubicBezTo>
                  <a:cubicBezTo>
                    <a:pt x="66459" y="917"/>
                    <a:pt x="74374" y="283"/>
                    <a:pt x="82283" y="141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1E1E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221" name="Shape 70"/>
            <p:cNvSpPr/>
            <p:nvPr/>
          </p:nvSpPr>
          <p:spPr>
            <a:xfrm>
              <a:off x="680910" y="1639440"/>
              <a:ext cx="155377" cy="94966"/>
            </a:xfrm>
            <a:custGeom>
              <a:avLst/>
              <a:gdLst/>
              <a:ahLst/>
              <a:cxnLst/>
              <a:rect l="0" t="0" r="0" b="0"/>
              <a:pathLst>
                <a:path w="155377" h="94966">
                  <a:moveTo>
                    <a:pt x="113344" y="163"/>
                  </a:moveTo>
                  <a:cubicBezTo>
                    <a:pt x="116403" y="0"/>
                    <a:pt x="119560" y="519"/>
                    <a:pt x="122560" y="1853"/>
                  </a:cubicBezTo>
                  <a:cubicBezTo>
                    <a:pt x="145865" y="12178"/>
                    <a:pt x="155377" y="42010"/>
                    <a:pt x="142588" y="64299"/>
                  </a:cubicBezTo>
                  <a:cubicBezTo>
                    <a:pt x="131834" y="83034"/>
                    <a:pt x="114144" y="92604"/>
                    <a:pt x="94575" y="94375"/>
                  </a:cubicBezTo>
                  <a:cubicBezTo>
                    <a:pt x="88052" y="94966"/>
                    <a:pt x="81320" y="94690"/>
                    <a:pt x="74567" y="93597"/>
                  </a:cubicBezTo>
                  <a:cubicBezTo>
                    <a:pt x="49345" y="89521"/>
                    <a:pt x="29533" y="75017"/>
                    <a:pt x="10064" y="59980"/>
                  </a:cubicBezTo>
                  <a:lnTo>
                    <a:pt x="0" y="52649"/>
                  </a:lnTo>
                  <a:lnTo>
                    <a:pt x="0" y="40661"/>
                  </a:lnTo>
                  <a:lnTo>
                    <a:pt x="18649" y="55404"/>
                  </a:lnTo>
                  <a:cubicBezTo>
                    <a:pt x="27072" y="61885"/>
                    <a:pt x="35730" y="68051"/>
                    <a:pt x="45065" y="73277"/>
                  </a:cubicBezTo>
                  <a:cubicBezTo>
                    <a:pt x="59117" y="81126"/>
                    <a:pt x="72786" y="86009"/>
                    <a:pt x="86017" y="86595"/>
                  </a:cubicBezTo>
                  <a:cubicBezTo>
                    <a:pt x="99249" y="87181"/>
                    <a:pt x="112045" y="83469"/>
                    <a:pt x="124351" y="74128"/>
                  </a:cubicBezTo>
                  <a:cubicBezTo>
                    <a:pt x="136416" y="64959"/>
                    <a:pt x="141229" y="52335"/>
                    <a:pt x="139362" y="37489"/>
                  </a:cubicBezTo>
                  <a:cubicBezTo>
                    <a:pt x="137660" y="23912"/>
                    <a:pt x="129964" y="14527"/>
                    <a:pt x="117302" y="9269"/>
                  </a:cubicBezTo>
                  <a:cubicBezTo>
                    <a:pt x="111016" y="6640"/>
                    <a:pt x="105288" y="9777"/>
                    <a:pt x="104069" y="16394"/>
                  </a:cubicBezTo>
                  <a:cubicBezTo>
                    <a:pt x="103040" y="22071"/>
                    <a:pt x="105961" y="25335"/>
                    <a:pt x="110432" y="28345"/>
                  </a:cubicBezTo>
                  <a:cubicBezTo>
                    <a:pt x="118826" y="34009"/>
                    <a:pt x="120477" y="41299"/>
                    <a:pt x="116007" y="50265"/>
                  </a:cubicBezTo>
                  <a:cubicBezTo>
                    <a:pt x="111168" y="60006"/>
                    <a:pt x="102723" y="64730"/>
                    <a:pt x="92385" y="64883"/>
                  </a:cubicBezTo>
                  <a:cubicBezTo>
                    <a:pt x="73805" y="65187"/>
                    <a:pt x="58374" y="56704"/>
                    <a:pt x="43858" y="45985"/>
                  </a:cubicBezTo>
                  <a:cubicBezTo>
                    <a:pt x="32327" y="37482"/>
                    <a:pt x="21284" y="28266"/>
                    <a:pt x="9794" y="19698"/>
                  </a:cubicBezTo>
                  <a:lnTo>
                    <a:pt x="0" y="13731"/>
                  </a:lnTo>
                  <a:lnTo>
                    <a:pt x="0" y="2272"/>
                  </a:lnTo>
                  <a:lnTo>
                    <a:pt x="21112" y="16537"/>
                  </a:lnTo>
                  <a:cubicBezTo>
                    <a:pt x="31250" y="24681"/>
                    <a:pt x="41160" y="33101"/>
                    <a:pt x="52113" y="40067"/>
                  </a:cubicBezTo>
                  <a:cubicBezTo>
                    <a:pt x="64610" y="48004"/>
                    <a:pt x="77069" y="57504"/>
                    <a:pt x="93706" y="52881"/>
                  </a:cubicBezTo>
                  <a:cubicBezTo>
                    <a:pt x="103421" y="50189"/>
                    <a:pt x="106380" y="44029"/>
                    <a:pt x="101948" y="34872"/>
                  </a:cubicBezTo>
                  <a:cubicBezTo>
                    <a:pt x="99078" y="28954"/>
                    <a:pt x="94849" y="23468"/>
                    <a:pt x="95293" y="16458"/>
                  </a:cubicBezTo>
                  <a:cubicBezTo>
                    <a:pt x="95865" y="7276"/>
                    <a:pt x="104166" y="651"/>
                    <a:pt x="113344" y="163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1E1E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222" name="Shape 71"/>
            <p:cNvSpPr/>
            <p:nvPr/>
          </p:nvSpPr>
          <p:spPr>
            <a:xfrm>
              <a:off x="906856" y="1380544"/>
              <a:ext cx="51263" cy="91551"/>
            </a:xfrm>
            <a:custGeom>
              <a:avLst/>
              <a:gdLst/>
              <a:ahLst/>
              <a:cxnLst/>
              <a:rect l="0" t="0" r="0" b="0"/>
              <a:pathLst>
                <a:path w="51263" h="91551">
                  <a:moveTo>
                    <a:pt x="51263" y="0"/>
                  </a:moveTo>
                  <a:lnTo>
                    <a:pt x="51263" y="9676"/>
                  </a:lnTo>
                  <a:lnTo>
                    <a:pt x="30124" y="9306"/>
                  </a:lnTo>
                  <a:cubicBezTo>
                    <a:pt x="13932" y="8976"/>
                    <a:pt x="9309" y="13764"/>
                    <a:pt x="9309" y="29537"/>
                  </a:cubicBezTo>
                  <a:lnTo>
                    <a:pt x="9309" y="56524"/>
                  </a:lnTo>
                  <a:cubicBezTo>
                    <a:pt x="9322" y="70101"/>
                    <a:pt x="15342" y="74711"/>
                    <a:pt x="29007" y="73530"/>
                  </a:cubicBezTo>
                  <a:cubicBezTo>
                    <a:pt x="34525" y="73053"/>
                    <a:pt x="40421" y="73600"/>
                    <a:pt x="46200" y="75126"/>
                  </a:cubicBezTo>
                  <a:lnTo>
                    <a:pt x="51263" y="77421"/>
                  </a:lnTo>
                  <a:lnTo>
                    <a:pt x="51263" y="87625"/>
                  </a:lnTo>
                  <a:lnTo>
                    <a:pt x="46873" y="85163"/>
                  </a:lnTo>
                  <a:cubicBezTo>
                    <a:pt x="36230" y="81556"/>
                    <a:pt x="24035" y="81664"/>
                    <a:pt x="13564" y="86509"/>
                  </a:cubicBezTo>
                  <a:cubicBezTo>
                    <a:pt x="2680" y="91551"/>
                    <a:pt x="13" y="89798"/>
                    <a:pt x="13" y="77594"/>
                  </a:cubicBezTo>
                  <a:cubicBezTo>
                    <a:pt x="0" y="56258"/>
                    <a:pt x="13" y="34922"/>
                    <a:pt x="13" y="13573"/>
                  </a:cubicBezTo>
                  <a:cubicBezTo>
                    <a:pt x="13" y="873"/>
                    <a:pt x="851" y="9"/>
                    <a:pt x="13526" y="9"/>
                  </a:cubicBezTo>
                  <a:lnTo>
                    <a:pt x="5126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1E1E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223" name="Shape 72"/>
            <p:cNvSpPr/>
            <p:nvPr/>
          </p:nvSpPr>
          <p:spPr>
            <a:xfrm>
              <a:off x="872896" y="1349781"/>
              <a:ext cx="85223" cy="288585"/>
            </a:xfrm>
            <a:custGeom>
              <a:avLst/>
              <a:gdLst/>
              <a:ahLst/>
              <a:cxnLst/>
              <a:rect l="0" t="0" r="0" b="0"/>
              <a:pathLst>
                <a:path w="85223" h="288585">
                  <a:moveTo>
                    <a:pt x="24346" y="0"/>
                  </a:moveTo>
                  <a:lnTo>
                    <a:pt x="85223" y="0"/>
                  </a:lnTo>
                  <a:lnTo>
                    <a:pt x="85223" y="10642"/>
                  </a:lnTo>
                  <a:lnTo>
                    <a:pt x="23520" y="10617"/>
                  </a:lnTo>
                  <a:cubicBezTo>
                    <a:pt x="13424" y="10630"/>
                    <a:pt x="12370" y="11659"/>
                    <a:pt x="12370" y="21603"/>
                  </a:cubicBezTo>
                  <a:cubicBezTo>
                    <a:pt x="12357" y="62738"/>
                    <a:pt x="12357" y="103873"/>
                    <a:pt x="12357" y="145009"/>
                  </a:cubicBezTo>
                  <a:cubicBezTo>
                    <a:pt x="12357" y="186398"/>
                    <a:pt x="12383" y="227800"/>
                    <a:pt x="12344" y="269176"/>
                  </a:cubicBezTo>
                  <a:cubicBezTo>
                    <a:pt x="12332" y="273164"/>
                    <a:pt x="12256" y="277076"/>
                    <a:pt x="16840" y="278803"/>
                  </a:cubicBezTo>
                  <a:cubicBezTo>
                    <a:pt x="27407" y="282791"/>
                    <a:pt x="33960" y="278270"/>
                    <a:pt x="33973" y="266979"/>
                  </a:cubicBezTo>
                  <a:cubicBezTo>
                    <a:pt x="33998" y="235369"/>
                    <a:pt x="34214" y="203746"/>
                    <a:pt x="33858" y="172123"/>
                  </a:cubicBezTo>
                  <a:cubicBezTo>
                    <a:pt x="33731" y="159245"/>
                    <a:pt x="39065" y="149276"/>
                    <a:pt x="48095" y="141008"/>
                  </a:cubicBezTo>
                  <a:cubicBezTo>
                    <a:pt x="58814" y="131178"/>
                    <a:pt x="73901" y="131585"/>
                    <a:pt x="82474" y="141656"/>
                  </a:cubicBezTo>
                  <a:lnTo>
                    <a:pt x="85223" y="145845"/>
                  </a:lnTo>
                  <a:lnTo>
                    <a:pt x="85223" y="152278"/>
                  </a:lnTo>
                  <a:lnTo>
                    <a:pt x="85179" y="152591"/>
                  </a:lnTo>
                  <a:cubicBezTo>
                    <a:pt x="80302" y="158166"/>
                    <a:pt x="81991" y="164262"/>
                    <a:pt x="82017" y="170167"/>
                  </a:cubicBezTo>
                  <a:cubicBezTo>
                    <a:pt x="82036" y="173311"/>
                    <a:pt x="83017" y="175317"/>
                    <a:pt x="84757" y="176281"/>
                  </a:cubicBezTo>
                  <a:lnTo>
                    <a:pt x="85223" y="176272"/>
                  </a:lnTo>
                  <a:lnTo>
                    <a:pt x="85223" y="182699"/>
                  </a:lnTo>
                  <a:lnTo>
                    <a:pt x="81598" y="182410"/>
                  </a:lnTo>
                  <a:cubicBezTo>
                    <a:pt x="74066" y="178803"/>
                    <a:pt x="72327" y="171983"/>
                    <a:pt x="72644" y="164338"/>
                  </a:cubicBezTo>
                  <a:cubicBezTo>
                    <a:pt x="72771" y="161214"/>
                    <a:pt x="72098" y="158280"/>
                    <a:pt x="71311" y="155270"/>
                  </a:cubicBezTo>
                  <a:cubicBezTo>
                    <a:pt x="68910" y="146190"/>
                    <a:pt x="61697" y="143243"/>
                    <a:pt x="54267" y="148933"/>
                  </a:cubicBezTo>
                  <a:cubicBezTo>
                    <a:pt x="47473" y="154153"/>
                    <a:pt x="43345" y="161176"/>
                    <a:pt x="43307" y="170015"/>
                  </a:cubicBezTo>
                  <a:cubicBezTo>
                    <a:pt x="43206" y="185179"/>
                    <a:pt x="43282" y="200330"/>
                    <a:pt x="43269" y="215506"/>
                  </a:cubicBezTo>
                  <a:cubicBezTo>
                    <a:pt x="43269" y="230416"/>
                    <a:pt x="43663" y="245326"/>
                    <a:pt x="43104" y="260210"/>
                  </a:cubicBezTo>
                  <a:cubicBezTo>
                    <a:pt x="42812" y="267970"/>
                    <a:pt x="42723" y="276314"/>
                    <a:pt x="36220" y="282270"/>
                  </a:cubicBezTo>
                  <a:cubicBezTo>
                    <a:pt x="33147" y="285090"/>
                    <a:pt x="29858" y="287014"/>
                    <a:pt x="26329" y="287800"/>
                  </a:cubicBezTo>
                  <a:cubicBezTo>
                    <a:pt x="22800" y="288585"/>
                    <a:pt x="19031" y="288233"/>
                    <a:pt x="14999" y="286499"/>
                  </a:cubicBezTo>
                  <a:cubicBezTo>
                    <a:pt x="7430" y="283235"/>
                    <a:pt x="3569" y="277622"/>
                    <a:pt x="3061" y="269291"/>
                  </a:cubicBezTo>
                  <a:cubicBezTo>
                    <a:pt x="0" y="219100"/>
                    <a:pt x="2210" y="168846"/>
                    <a:pt x="1626" y="118631"/>
                  </a:cubicBezTo>
                  <a:cubicBezTo>
                    <a:pt x="1321" y="91745"/>
                    <a:pt x="1689" y="64833"/>
                    <a:pt x="1499" y="37935"/>
                  </a:cubicBezTo>
                  <a:cubicBezTo>
                    <a:pt x="1448" y="30721"/>
                    <a:pt x="2096" y="23635"/>
                    <a:pt x="3201" y="16561"/>
                  </a:cubicBezTo>
                  <a:cubicBezTo>
                    <a:pt x="4686" y="7048"/>
                    <a:pt x="12865" y="76"/>
                    <a:pt x="24346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1E1E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224" name="Shape 73"/>
            <p:cNvSpPr/>
            <p:nvPr/>
          </p:nvSpPr>
          <p:spPr>
            <a:xfrm>
              <a:off x="958119" y="1495627"/>
              <a:ext cx="751" cy="6433"/>
            </a:xfrm>
            <a:custGeom>
              <a:avLst/>
              <a:gdLst/>
              <a:ahLst/>
              <a:cxnLst/>
              <a:rect l="0" t="0" r="0" b="0"/>
              <a:pathLst>
                <a:path w="751" h="6433">
                  <a:moveTo>
                    <a:pt x="0" y="0"/>
                  </a:moveTo>
                  <a:lnTo>
                    <a:pt x="751" y="1145"/>
                  </a:lnTo>
                  <a:lnTo>
                    <a:pt x="0" y="6433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1E1E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225" name="Shape 74"/>
            <p:cNvSpPr/>
            <p:nvPr/>
          </p:nvSpPr>
          <p:spPr>
            <a:xfrm>
              <a:off x="958119" y="1457965"/>
              <a:ext cx="31464" cy="75149"/>
            </a:xfrm>
            <a:custGeom>
              <a:avLst/>
              <a:gdLst/>
              <a:ahLst/>
              <a:cxnLst/>
              <a:rect l="0" t="0" r="0" b="0"/>
              <a:pathLst>
                <a:path w="31464" h="75149">
                  <a:moveTo>
                    <a:pt x="0" y="0"/>
                  </a:moveTo>
                  <a:lnTo>
                    <a:pt x="11425" y="5180"/>
                  </a:lnTo>
                  <a:cubicBezTo>
                    <a:pt x="21523" y="12066"/>
                    <a:pt x="29172" y="22702"/>
                    <a:pt x="30410" y="36749"/>
                  </a:cubicBezTo>
                  <a:cubicBezTo>
                    <a:pt x="31464" y="48750"/>
                    <a:pt x="28175" y="60167"/>
                    <a:pt x="19095" y="69070"/>
                  </a:cubicBezTo>
                  <a:cubicBezTo>
                    <a:pt x="16002" y="72099"/>
                    <a:pt x="12024" y="74207"/>
                    <a:pt x="7968" y="75149"/>
                  </a:cubicBezTo>
                  <a:lnTo>
                    <a:pt x="0" y="74515"/>
                  </a:lnTo>
                  <a:lnTo>
                    <a:pt x="0" y="68088"/>
                  </a:lnTo>
                  <a:lnTo>
                    <a:pt x="6826" y="67952"/>
                  </a:lnTo>
                  <a:cubicBezTo>
                    <a:pt x="21533" y="63012"/>
                    <a:pt x="24606" y="40431"/>
                    <a:pt x="19603" y="28684"/>
                  </a:cubicBezTo>
                  <a:cubicBezTo>
                    <a:pt x="17472" y="23677"/>
                    <a:pt x="14134" y="19343"/>
                    <a:pt x="9999" y="15810"/>
                  </a:cubicBezTo>
                  <a:lnTo>
                    <a:pt x="0" y="10204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1E1E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226" name="Shape 75"/>
            <p:cNvSpPr/>
            <p:nvPr/>
          </p:nvSpPr>
          <p:spPr>
            <a:xfrm>
              <a:off x="958119" y="1349781"/>
              <a:ext cx="81896" cy="40754"/>
            </a:xfrm>
            <a:custGeom>
              <a:avLst/>
              <a:gdLst/>
              <a:ahLst/>
              <a:cxnLst/>
              <a:rect l="0" t="0" r="0" b="0"/>
              <a:pathLst>
                <a:path w="81896" h="40754">
                  <a:moveTo>
                    <a:pt x="0" y="0"/>
                  </a:moveTo>
                  <a:lnTo>
                    <a:pt x="60319" y="0"/>
                  </a:lnTo>
                  <a:cubicBezTo>
                    <a:pt x="72257" y="76"/>
                    <a:pt x="81896" y="10274"/>
                    <a:pt x="81591" y="21006"/>
                  </a:cubicBezTo>
                  <a:cubicBezTo>
                    <a:pt x="81287" y="31940"/>
                    <a:pt x="72142" y="39624"/>
                    <a:pt x="59531" y="40018"/>
                  </a:cubicBezTo>
                  <a:cubicBezTo>
                    <a:pt x="45701" y="40475"/>
                    <a:pt x="31795" y="40704"/>
                    <a:pt x="18028" y="40754"/>
                  </a:cubicBezTo>
                  <a:lnTo>
                    <a:pt x="0" y="40439"/>
                  </a:lnTo>
                  <a:lnTo>
                    <a:pt x="0" y="30763"/>
                  </a:lnTo>
                  <a:lnTo>
                    <a:pt x="63418" y="30747"/>
                  </a:lnTo>
                  <a:cubicBezTo>
                    <a:pt x="66161" y="30734"/>
                    <a:pt x="69768" y="31788"/>
                    <a:pt x="71253" y="28892"/>
                  </a:cubicBezTo>
                  <a:cubicBezTo>
                    <a:pt x="73628" y="24155"/>
                    <a:pt x="73006" y="18694"/>
                    <a:pt x="71888" y="13805"/>
                  </a:cubicBezTo>
                  <a:cubicBezTo>
                    <a:pt x="71349" y="11468"/>
                    <a:pt x="69879" y="10684"/>
                    <a:pt x="68121" y="10484"/>
                  </a:cubicBezTo>
                  <a:cubicBezTo>
                    <a:pt x="66364" y="10284"/>
                    <a:pt x="64319" y="10668"/>
                    <a:pt x="62630" y="10668"/>
                  </a:cubicBezTo>
                  <a:lnTo>
                    <a:pt x="0" y="10642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1E1E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227" name="Shape 76"/>
            <p:cNvSpPr/>
            <p:nvPr/>
          </p:nvSpPr>
          <p:spPr>
            <a:xfrm>
              <a:off x="766286" y="1533228"/>
              <a:ext cx="7700" cy="23814"/>
            </a:xfrm>
            <a:custGeom>
              <a:avLst/>
              <a:gdLst/>
              <a:ahLst/>
              <a:cxnLst/>
              <a:rect l="0" t="0" r="0" b="0"/>
              <a:pathLst>
                <a:path w="7700" h="23814">
                  <a:moveTo>
                    <a:pt x="7700" y="0"/>
                  </a:moveTo>
                  <a:lnTo>
                    <a:pt x="7700" y="23814"/>
                  </a:lnTo>
                  <a:lnTo>
                    <a:pt x="2534" y="17080"/>
                  </a:lnTo>
                  <a:cubicBezTo>
                    <a:pt x="0" y="11949"/>
                    <a:pt x="486" y="6640"/>
                    <a:pt x="3046" y="2562"/>
                  </a:cubicBezTo>
                  <a:lnTo>
                    <a:pt x="770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0E0E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228" name="Shape 77"/>
            <p:cNvSpPr/>
            <p:nvPr/>
          </p:nvSpPr>
          <p:spPr>
            <a:xfrm>
              <a:off x="690512" y="1351598"/>
              <a:ext cx="83475" cy="286302"/>
            </a:xfrm>
            <a:custGeom>
              <a:avLst/>
              <a:gdLst/>
              <a:ahLst/>
              <a:cxnLst/>
              <a:rect l="0" t="0" r="0" b="0"/>
              <a:pathLst>
                <a:path w="83475" h="286302">
                  <a:moveTo>
                    <a:pt x="83475" y="0"/>
                  </a:moveTo>
                  <a:lnTo>
                    <a:pt x="83475" y="8575"/>
                  </a:lnTo>
                  <a:lnTo>
                    <a:pt x="74662" y="8657"/>
                  </a:lnTo>
                  <a:cubicBezTo>
                    <a:pt x="68345" y="9568"/>
                    <a:pt x="61967" y="11325"/>
                    <a:pt x="55563" y="13900"/>
                  </a:cubicBezTo>
                  <a:cubicBezTo>
                    <a:pt x="25743" y="25876"/>
                    <a:pt x="10300" y="50222"/>
                    <a:pt x="9754" y="81705"/>
                  </a:cubicBezTo>
                  <a:cubicBezTo>
                    <a:pt x="8674" y="144126"/>
                    <a:pt x="9500" y="206597"/>
                    <a:pt x="9335" y="269043"/>
                  </a:cubicBezTo>
                  <a:cubicBezTo>
                    <a:pt x="9309" y="279139"/>
                    <a:pt x="16091" y="277006"/>
                    <a:pt x="22047" y="277437"/>
                  </a:cubicBezTo>
                  <a:cubicBezTo>
                    <a:pt x="28550" y="277907"/>
                    <a:pt x="31293" y="275875"/>
                    <a:pt x="31166" y="268839"/>
                  </a:cubicBezTo>
                  <a:cubicBezTo>
                    <a:pt x="30810" y="246742"/>
                    <a:pt x="31293" y="224643"/>
                    <a:pt x="30950" y="202533"/>
                  </a:cubicBezTo>
                  <a:cubicBezTo>
                    <a:pt x="30721" y="187991"/>
                    <a:pt x="34315" y="174567"/>
                    <a:pt x="41643" y="162223"/>
                  </a:cubicBezTo>
                  <a:cubicBezTo>
                    <a:pt x="49174" y="149536"/>
                    <a:pt x="58947" y="141224"/>
                    <a:pt x="69817" y="136921"/>
                  </a:cubicBezTo>
                  <a:lnTo>
                    <a:pt x="83475" y="134114"/>
                  </a:lnTo>
                  <a:lnTo>
                    <a:pt x="83475" y="144232"/>
                  </a:lnTo>
                  <a:lnTo>
                    <a:pt x="78245" y="144024"/>
                  </a:lnTo>
                  <a:cubicBezTo>
                    <a:pt x="57340" y="149358"/>
                    <a:pt x="40399" y="173577"/>
                    <a:pt x="40297" y="196335"/>
                  </a:cubicBezTo>
                  <a:cubicBezTo>
                    <a:pt x="40208" y="217405"/>
                    <a:pt x="40411" y="238486"/>
                    <a:pt x="40195" y="259581"/>
                  </a:cubicBezTo>
                  <a:cubicBezTo>
                    <a:pt x="40132" y="265931"/>
                    <a:pt x="39751" y="272497"/>
                    <a:pt x="35712" y="277882"/>
                  </a:cubicBezTo>
                  <a:cubicBezTo>
                    <a:pt x="33007" y="281489"/>
                    <a:pt x="29299" y="283943"/>
                    <a:pt x="25194" y="285122"/>
                  </a:cubicBezTo>
                  <a:cubicBezTo>
                    <a:pt x="21088" y="286302"/>
                    <a:pt x="16586" y="286207"/>
                    <a:pt x="12294" y="284714"/>
                  </a:cubicBezTo>
                  <a:cubicBezTo>
                    <a:pt x="5334" y="282301"/>
                    <a:pt x="165" y="274148"/>
                    <a:pt x="152" y="264991"/>
                  </a:cubicBezTo>
                  <a:cubicBezTo>
                    <a:pt x="76" y="234143"/>
                    <a:pt x="127" y="203295"/>
                    <a:pt x="127" y="172434"/>
                  </a:cubicBezTo>
                  <a:cubicBezTo>
                    <a:pt x="127" y="144163"/>
                    <a:pt x="190" y="115881"/>
                    <a:pt x="102" y="87598"/>
                  </a:cubicBezTo>
                  <a:cubicBezTo>
                    <a:pt x="0" y="52305"/>
                    <a:pt x="14440" y="25190"/>
                    <a:pt x="45618" y="7905"/>
                  </a:cubicBezTo>
                  <a:cubicBezTo>
                    <a:pt x="53169" y="3714"/>
                    <a:pt x="61116" y="1254"/>
                    <a:pt x="69280" y="76"/>
                  </a:cubicBezTo>
                  <a:lnTo>
                    <a:pt x="83475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0E0E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229" name="Shape 78"/>
            <p:cNvSpPr/>
            <p:nvPr/>
          </p:nvSpPr>
          <p:spPr>
            <a:xfrm>
              <a:off x="773987" y="1351540"/>
              <a:ext cx="82197" cy="285432"/>
            </a:xfrm>
            <a:custGeom>
              <a:avLst/>
              <a:gdLst/>
              <a:ahLst/>
              <a:cxnLst/>
              <a:rect l="0" t="0" r="0" b="0"/>
              <a:pathLst>
                <a:path w="82197" h="285432">
                  <a:moveTo>
                    <a:pt x="10772" y="0"/>
                  </a:moveTo>
                  <a:cubicBezTo>
                    <a:pt x="26698" y="1765"/>
                    <a:pt x="40820" y="8166"/>
                    <a:pt x="52821" y="18936"/>
                  </a:cubicBezTo>
                  <a:cubicBezTo>
                    <a:pt x="70309" y="34633"/>
                    <a:pt x="81650" y="53696"/>
                    <a:pt x="81803" y="77571"/>
                  </a:cubicBezTo>
                  <a:cubicBezTo>
                    <a:pt x="82197" y="140475"/>
                    <a:pt x="81955" y="203365"/>
                    <a:pt x="81905" y="266268"/>
                  </a:cubicBezTo>
                  <a:cubicBezTo>
                    <a:pt x="81892" y="277901"/>
                    <a:pt x="75555" y="284848"/>
                    <a:pt x="65153" y="285090"/>
                  </a:cubicBezTo>
                  <a:cubicBezTo>
                    <a:pt x="51158" y="285432"/>
                    <a:pt x="44173" y="279857"/>
                    <a:pt x="43398" y="267183"/>
                  </a:cubicBezTo>
                  <a:cubicBezTo>
                    <a:pt x="42992" y="260528"/>
                    <a:pt x="43309" y="253835"/>
                    <a:pt x="43309" y="247142"/>
                  </a:cubicBezTo>
                  <a:cubicBezTo>
                    <a:pt x="43309" y="226352"/>
                    <a:pt x="40464" y="222580"/>
                    <a:pt x="20335" y="218885"/>
                  </a:cubicBezTo>
                  <a:cubicBezTo>
                    <a:pt x="14213" y="217761"/>
                    <a:pt x="9146" y="215382"/>
                    <a:pt x="4955" y="211960"/>
                  </a:cubicBezTo>
                  <a:lnTo>
                    <a:pt x="0" y="205502"/>
                  </a:lnTo>
                  <a:lnTo>
                    <a:pt x="0" y="181688"/>
                  </a:lnTo>
                  <a:lnTo>
                    <a:pt x="8308" y="177114"/>
                  </a:lnTo>
                  <a:cubicBezTo>
                    <a:pt x="12397" y="176962"/>
                    <a:pt x="16398" y="177393"/>
                    <a:pt x="20500" y="178244"/>
                  </a:cubicBezTo>
                  <a:cubicBezTo>
                    <a:pt x="25961" y="179400"/>
                    <a:pt x="31447" y="178333"/>
                    <a:pt x="34965" y="173368"/>
                  </a:cubicBezTo>
                  <a:cubicBezTo>
                    <a:pt x="38305" y="168681"/>
                    <a:pt x="37581" y="163805"/>
                    <a:pt x="35003" y="158839"/>
                  </a:cubicBezTo>
                  <a:cubicBezTo>
                    <a:pt x="31625" y="152336"/>
                    <a:pt x="25634" y="147606"/>
                    <a:pt x="18454" y="145021"/>
                  </a:cubicBezTo>
                  <a:lnTo>
                    <a:pt x="0" y="144289"/>
                  </a:lnTo>
                  <a:lnTo>
                    <a:pt x="0" y="134171"/>
                  </a:lnTo>
                  <a:lnTo>
                    <a:pt x="3326" y="133488"/>
                  </a:lnTo>
                  <a:cubicBezTo>
                    <a:pt x="9166" y="133296"/>
                    <a:pt x="15137" y="134061"/>
                    <a:pt x="21097" y="135737"/>
                  </a:cubicBezTo>
                  <a:cubicBezTo>
                    <a:pt x="40249" y="141110"/>
                    <a:pt x="51120" y="158140"/>
                    <a:pt x="47907" y="174244"/>
                  </a:cubicBezTo>
                  <a:cubicBezTo>
                    <a:pt x="45367" y="187033"/>
                    <a:pt x="35156" y="194767"/>
                    <a:pt x="25745" y="190170"/>
                  </a:cubicBezTo>
                  <a:cubicBezTo>
                    <a:pt x="20970" y="187846"/>
                    <a:pt x="16461" y="186385"/>
                    <a:pt x="11242" y="185928"/>
                  </a:cubicBezTo>
                  <a:cubicBezTo>
                    <a:pt x="8143" y="185649"/>
                    <a:pt x="4866" y="184175"/>
                    <a:pt x="2707" y="187007"/>
                  </a:cubicBezTo>
                  <a:cubicBezTo>
                    <a:pt x="282" y="190182"/>
                    <a:pt x="1552" y="193802"/>
                    <a:pt x="3114" y="197193"/>
                  </a:cubicBezTo>
                  <a:cubicBezTo>
                    <a:pt x="8727" y="209360"/>
                    <a:pt x="27333" y="216370"/>
                    <a:pt x="40934" y="211417"/>
                  </a:cubicBezTo>
                  <a:cubicBezTo>
                    <a:pt x="49977" y="208128"/>
                    <a:pt x="52542" y="209880"/>
                    <a:pt x="52568" y="219583"/>
                  </a:cubicBezTo>
                  <a:cubicBezTo>
                    <a:pt x="52618" y="236296"/>
                    <a:pt x="52568" y="252997"/>
                    <a:pt x="52606" y="269697"/>
                  </a:cubicBezTo>
                  <a:cubicBezTo>
                    <a:pt x="52606" y="272212"/>
                    <a:pt x="51907" y="275488"/>
                    <a:pt x="54815" y="276530"/>
                  </a:cubicBezTo>
                  <a:cubicBezTo>
                    <a:pt x="59984" y="278384"/>
                    <a:pt x="65699" y="278244"/>
                    <a:pt x="70754" y="276822"/>
                  </a:cubicBezTo>
                  <a:cubicBezTo>
                    <a:pt x="75224" y="275565"/>
                    <a:pt x="74183" y="270510"/>
                    <a:pt x="74183" y="266751"/>
                  </a:cubicBezTo>
                  <a:cubicBezTo>
                    <a:pt x="74221" y="235902"/>
                    <a:pt x="74208" y="205080"/>
                    <a:pt x="74208" y="174231"/>
                  </a:cubicBezTo>
                  <a:cubicBezTo>
                    <a:pt x="74208" y="145199"/>
                    <a:pt x="74056" y="116154"/>
                    <a:pt x="74246" y="87122"/>
                  </a:cubicBezTo>
                  <a:cubicBezTo>
                    <a:pt x="74424" y="61532"/>
                    <a:pt x="65864" y="40106"/>
                    <a:pt x="45367" y="24041"/>
                  </a:cubicBezTo>
                  <a:cubicBezTo>
                    <a:pt x="34140" y="15246"/>
                    <a:pt x="22224" y="10150"/>
                    <a:pt x="9913" y="8541"/>
                  </a:cubicBezTo>
                  <a:lnTo>
                    <a:pt x="0" y="8633"/>
                  </a:lnTo>
                  <a:lnTo>
                    <a:pt x="0" y="58"/>
                  </a:lnTo>
                  <a:lnTo>
                    <a:pt x="10772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0E0E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230" name="Shape 79"/>
            <p:cNvSpPr/>
            <p:nvPr/>
          </p:nvSpPr>
          <p:spPr>
            <a:xfrm>
              <a:off x="1426397" y="1352072"/>
              <a:ext cx="86857" cy="284712"/>
            </a:xfrm>
            <a:custGeom>
              <a:avLst/>
              <a:gdLst/>
              <a:ahLst/>
              <a:cxnLst/>
              <a:rect l="0" t="0" r="0" b="0"/>
              <a:pathLst>
                <a:path w="86857" h="284712">
                  <a:moveTo>
                    <a:pt x="25571" y="352"/>
                  </a:moveTo>
                  <a:cubicBezTo>
                    <a:pt x="31290" y="705"/>
                    <a:pt x="36950" y="3413"/>
                    <a:pt x="41973" y="8474"/>
                  </a:cubicBezTo>
                  <a:cubicBezTo>
                    <a:pt x="54470" y="21022"/>
                    <a:pt x="64033" y="35995"/>
                    <a:pt x="75031" y="49787"/>
                  </a:cubicBezTo>
                  <a:lnTo>
                    <a:pt x="86857" y="65085"/>
                  </a:lnTo>
                  <a:lnTo>
                    <a:pt x="86857" y="79560"/>
                  </a:lnTo>
                  <a:lnTo>
                    <a:pt x="37592" y="16031"/>
                  </a:lnTo>
                  <a:cubicBezTo>
                    <a:pt x="33338" y="10544"/>
                    <a:pt x="23114" y="7433"/>
                    <a:pt x="16459" y="10303"/>
                  </a:cubicBezTo>
                  <a:cubicBezTo>
                    <a:pt x="10046" y="13059"/>
                    <a:pt x="10389" y="19091"/>
                    <a:pt x="10389" y="24857"/>
                  </a:cubicBezTo>
                  <a:cubicBezTo>
                    <a:pt x="10427" y="102759"/>
                    <a:pt x="10427" y="180661"/>
                    <a:pt x="10363" y="258575"/>
                  </a:cubicBezTo>
                  <a:cubicBezTo>
                    <a:pt x="10363" y="262715"/>
                    <a:pt x="10896" y="266703"/>
                    <a:pt x="11811" y="270742"/>
                  </a:cubicBezTo>
                  <a:cubicBezTo>
                    <a:pt x="12763" y="274895"/>
                    <a:pt x="15189" y="276647"/>
                    <a:pt x="19380" y="276927"/>
                  </a:cubicBezTo>
                  <a:cubicBezTo>
                    <a:pt x="28905" y="277524"/>
                    <a:pt x="32004" y="274819"/>
                    <a:pt x="32004" y="265179"/>
                  </a:cubicBezTo>
                  <a:cubicBezTo>
                    <a:pt x="32029" y="202454"/>
                    <a:pt x="32029" y="139716"/>
                    <a:pt x="32029" y="76978"/>
                  </a:cubicBezTo>
                  <a:cubicBezTo>
                    <a:pt x="32029" y="74921"/>
                    <a:pt x="31953" y="72850"/>
                    <a:pt x="32055" y="70806"/>
                  </a:cubicBezTo>
                  <a:cubicBezTo>
                    <a:pt x="32321" y="65637"/>
                    <a:pt x="35928" y="63084"/>
                    <a:pt x="40157" y="61573"/>
                  </a:cubicBezTo>
                  <a:cubicBezTo>
                    <a:pt x="44158" y="60125"/>
                    <a:pt x="46749" y="62640"/>
                    <a:pt x="49136" y="65688"/>
                  </a:cubicBezTo>
                  <a:lnTo>
                    <a:pt x="86857" y="113789"/>
                  </a:lnTo>
                  <a:lnTo>
                    <a:pt x="86857" y="128466"/>
                  </a:lnTo>
                  <a:lnTo>
                    <a:pt x="62979" y="98098"/>
                  </a:lnTo>
                  <a:cubicBezTo>
                    <a:pt x="60604" y="95088"/>
                    <a:pt x="57912" y="92332"/>
                    <a:pt x="55283" y="89526"/>
                  </a:cubicBezTo>
                  <a:cubicBezTo>
                    <a:pt x="52870" y="86947"/>
                    <a:pt x="49479" y="85322"/>
                    <a:pt x="46368" y="86516"/>
                  </a:cubicBezTo>
                  <a:cubicBezTo>
                    <a:pt x="42863" y="87862"/>
                    <a:pt x="41326" y="91621"/>
                    <a:pt x="41326" y="95406"/>
                  </a:cubicBezTo>
                  <a:cubicBezTo>
                    <a:pt x="41326" y="111547"/>
                    <a:pt x="38709" y="127587"/>
                    <a:pt x="40957" y="143856"/>
                  </a:cubicBezTo>
                  <a:cubicBezTo>
                    <a:pt x="42113" y="152200"/>
                    <a:pt x="39992" y="160925"/>
                    <a:pt x="39941" y="169485"/>
                  </a:cubicBezTo>
                  <a:cubicBezTo>
                    <a:pt x="39802" y="189246"/>
                    <a:pt x="40183" y="209020"/>
                    <a:pt x="39967" y="228756"/>
                  </a:cubicBezTo>
                  <a:cubicBezTo>
                    <a:pt x="39814" y="242141"/>
                    <a:pt x="42532" y="255629"/>
                    <a:pt x="39688" y="268926"/>
                  </a:cubicBezTo>
                  <a:cubicBezTo>
                    <a:pt x="37643" y="278527"/>
                    <a:pt x="30734" y="284407"/>
                    <a:pt x="22314" y="284547"/>
                  </a:cubicBezTo>
                  <a:cubicBezTo>
                    <a:pt x="13017" y="284712"/>
                    <a:pt x="6820" y="279441"/>
                    <a:pt x="3569" y="269751"/>
                  </a:cubicBezTo>
                  <a:cubicBezTo>
                    <a:pt x="813" y="261560"/>
                    <a:pt x="1435" y="253533"/>
                    <a:pt x="2299" y="245151"/>
                  </a:cubicBezTo>
                  <a:cubicBezTo>
                    <a:pt x="3213" y="236515"/>
                    <a:pt x="2502" y="227714"/>
                    <a:pt x="2502" y="218964"/>
                  </a:cubicBezTo>
                  <a:cubicBezTo>
                    <a:pt x="2502" y="209706"/>
                    <a:pt x="2642" y="200422"/>
                    <a:pt x="2476" y="191151"/>
                  </a:cubicBezTo>
                  <a:cubicBezTo>
                    <a:pt x="2299" y="181309"/>
                    <a:pt x="1841" y="171453"/>
                    <a:pt x="1499" y="161611"/>
                  </a:cubicBezTo>
                  <a:cubicBezTo>
                    <a:pt x="1168" y="152505"/>
                    <a:pt x="1384" y="143297"/>
                    <a:pt x="1689" y="134306"/>
                  </a:cubicBezTo>
                  <a:cubicBezTo>
                    <a:pt x="2184" y="120501"/>
                    <a:pt x="1588" y="106747"/>
                    <a:pt x="1968" y="93056"/>
                  </a:cubicBezTo>
                  <a:cubicBezTo>
                    <a:pt x="2222" y="83772"/>
                    <a:pt x="851" y="74514"/>
                    <a:pt x="1905" y="65053"/>
                  </a:cubicBezTo>
                  <a:cubicBezTo>
                    <a:pt x="3035" y="54969"/>
                    <a:pt x="3162" y="44403"/>
                    <a:pt x="1765" y="34014"/>
                  </a:cubicBezTo>
                  <a:cubicBezTo>
                    <a:pt x="444" y="24006"/>
                    <a:pt x="0" y="13694"/>
                    <a:pt x="8826" y="6366"/>
                  </a:cubicBezTo>
                  <a:cubicBezTo>
                    <a:pt x="14078" y="2003"/>
                    <a:pt x="19853" y="0"/>
                    <a:pt x="25571" y="352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0E0E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231" name="Shape 80"/>
            <p:cNvSpPr/>
            <p:nvPr/>
          </p:nvSpPr>
          <p:spPr>
            <a:xfrm>
              <a:off x="1513254" y="1352927"/>
              <a:ext cx="85977" cy="285762"/>
            </a:xfrm>
            <a:custGeom>
              <a:avLst/>
              <a:gdLst/>
              <a:ahLst/>
              <a:cxnLst/>
              <a:rect l="0" t="0" r="0" b="0"/>
              <a:pathLst>
                <a:path w="85977" h="285762">
                  <a:moveTo>
                    <a:pt x="62585" y="473"/>
                  </a:moveTo>
                  <a:cubicBezTo>
                    <a:pt x="65705" y="0"/>
                    <a:pt x="69051" y="317"/>
                    <a:pt x="72439" y="1574"/>
                  </a:cubicBezTo>
                  <a:cubicBezTo>
                    <a:pt x="82485" y="5308"/>
                    <a:pt x="85202" y="14909"/>
                    <a:pt x="85456" y="24167"/>
                  </a:cubicBezTo>
                  <a:cubicBezTo>
                    <a:pt x="85863" y="39788"/>
                    <a:pt x="85228" y="55485"/>
                    <a:pt x="85317" y="71094"/>
                  </a:cubicBezTo>
                  <a:cubicBezTo>
                    <a:pt x="85406" y="84797"/>
                    <a:pt x="85406" y="98577"/>
                    <a:pt x="85533" y="112293"/>
                  </a:cubicBezTo>
                  <a:cubicBezTo>
                    <a:pt x="85977" y="161124"/>
                    <a:pt x="85736" y="209968"/>
                    <a:pt x="85672" y="258787"/>
                  </a:cubicBezTo>
                  <a:cubicBezTo>
                    <a:pt x="85672" y="264477"/>
                    <a:pt x="84771" y="270116"/>
                    <a:pt x="81291" y="274827"/>
                  </a:cubicBezTo>
                  <a:cubicBezTo>
                    <a:pt x="75360" y="282879"/>
                    <a:pt x="67549" y="285762"/>
                    <a:pt x="59879" y="283070"/>
                  </a:cubicBezTo>
                  <a:cubicBezTo>
                    <a:pt x="52246" y="280377"/>
                    <a:pt x="45667" y="270535"/>
                    <a:pt x="45591" y="261060"/>
                  </a:cubicBezTo>
                  <a:cubicBezTo>
                    <a:pt x="45464" y="244614"/>
                    <a:pt x="44562" y="228091"/>
                    <a:pt x="45807" y="211734"/>
                  </a:cubicBezTo>
                  <a:cubicBezTo>
                    <a:pt x="47242" y="192633"/>
                    <a:pt x="40079" y="177812"/>
                    <a:pt x="28268" y="163563"/>
                  </a:cubicBezTo>
                  <a:lnTo>
                    <a:pt x="0" y="127611"/>
                  </a:lnTo>
                  <a:lnTo>
                    <a:pt x="0" y="112934"/>
                  </a:lnTo>
                  <a:lnTo>
                    <a:pt x="49503" y="176059"/>
                  </a:lnTo>
                  <a:cubicBezTo>
                    <a:pt x="53287" y="180860"/>
                    <a:pt x="55116" y="185800"/>
                    <a:pt x="55014" y="192163"/>
                  </a:cubicBezTo>
                  <a:cubicBezTo>
                    <a:pt x="54595" y="215302"/>
                    <a:pt x="54837" y="238442"/>
                    <a:pt x="54849" y="261581"/>
                  </a:cubicBezTo>
                  <a:cubicBezTo>
                    <a:pt x="54862" y="272770"/>
                    <a:pt x="57440" y="276110"/>
                    <a:pt x="65975" y="276034"/>
                  </a:cubicBezTo>
                  <a:cubicBezTo>
                    <a:pt x="74649" y="275945"/>
                    <a:pt x="76478" y="273545"/>
                    <a:pt x="76478" y="262178"/>
                  </a:cubicBezTo>
                  <a:cubicBezTo>
                    <a:pt x="76490" y="222313"/>
                    <a:pt x="76490" y="182473"/>
                    <a:pt x="76478" y="142620"/>
                  </a:cubicBezTo>
                  <a:lnTo>
                    <a:pt x="76478" y="108686"/>
                  </a:lnTo>
                  <a:cubicBezTo>
                    <a:pt x="76478" y="79107"/>
                    <a:pt x="76528" y="49542"/>
                    <a:pt x="76452" y="19976"/>
                  </a:cubicBezTo>
                  <a:cubicBezTo>
                    <a:pt x="76439" y="10743"/>
                    <a:pt x="74484" y="8889"/>
                    <a:pt x="65721" y="9004"/>
                  </a:cubicBezTo>
                  <a:cubicBezTo>
                    <a:pt x="57682" y="9118"/>
                    <a:pt x="54862" y="12445"/>
                    <a:pt x="54862" y="22173"/>
                  </a:cubicBezTo>
                  <a:cubicBezTo>
                    <a:pt x="54837" y="60743"/>
                    <a:pt x="54875" y="99313"/>
                    <a:pt x="54811" y="137870"/>
                  </a:cubicBezTo>
                  <a:cubicBezTo>
                    <a:pt x="54799" y="140029"/>
                    <a:pt x="55942" y="143001"/>
                    <a:pt x="53300" y="144144"/>
                  </a:cubicBezTo>
                  <a:cubicBezTo>
                    <a:pt x="49922" y="145605"/>
                    <a:pt x="49185" y="142112"/>
                    <a:pt x="47712" y="140233"/>
                  </a:cubicBezTo>
                  <a:lnTo>
                    <a:pt x="0" y="78705"/>
                  </a:lnTo>
                  <a:lnTo>
                    <a:pt x="0" y="64230"/>
                  </a:lnTo>
                  <a:lnTo>
                    <a:pt x="27100" y="99288"/>
                  </a:lnTo>
                  <a:cubicBezTo>
                    <a:pt x="28649" y="101282"/>
                    <a:pt x="30669" y="103072"/>
                    <a:pt x="32802" y="104431"/>
                  </a:cubicBezTo>
                  <a:cubicBezTo>
                    <a:pt x="38149" y="107847"/>
                    <a:pt x="41768" y="106425"/>
                    <a:pt x="44143" y="100443"/>
                  </a:cubicBezTo>
                  <a:cubicBezTo>
                    <a:pt x="45312" y="97510"/>
                    <a:pt x="45591" y="94513"/>
                    <a:pt x="45578" y="91401"/>
                  </a:cubicBezTo>
                  <a:cubicBezTo>
                    <a:pt x="45515" y="80085"/>
                    <a:pt x="45540" y="68782"/>
                    <a:pt x="45553" y="57467"/>
                  </a:cubicBezTo>
                  <a:cubicBezTo>
                    <a:pt x="45553" y="45656"/>
                    <a:pt x="45324" y="33819"/>
                    <a:pt x="45617" y="22008"/>
                  </a:cubicBezTo>
                  <a:cubicBezTo>
                    <a:pt x="45902" y="10426"/>
                    <a:pt x="53225" y="1894"/>
                    <a:pt x="62585" y="473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0E0E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232" name="Shape 81"/>
            <p:cNvSpPr/>
            <p:nvPr/>
          </p:nvSpPr>
          <p:spPr>
            <a:xfrm>
              <a:off x="1053099" y="1351680"/>
              <a:ext cx="95799" cy="287655"/>
            </a:xfrm>
            <a:custGeom>
              <a:avLst/>
              <a:gdLst/>
              <a:ahLst/>
              <a:cxnLst/>
              <a:rect l="0" t="0" r="0" b="0"/>
              <a:pathLst>
                <a:path w="95799" h="287655">
                  <a:moveTo>
                    <a:pt x="71564" y="0"/>
                  </a:moveTo>
                  <a:lnTo>
                    <a:pt x="95799" y="444"/>
                  </a:lnTo>
                  <a:lnTo>
                    <a:pt x="95799" y="10039"/>
                  </a:lnTo>
                  <a:lnTo>
                    <a:pt x="68504" y="9779"/>
                  </a:lnTo>
                  <a:cubicBezTo>
                    <a:pt x="32728" y="17170"/>
                    <a:pt x="9842" y="47092"/>
                    <a:pt x="9842" y="83490"/>
                  </a:cubicBezTo>
                  <a:lnTo>
                    <a:pt x="9842" y="142075"/>
                  </a:lnTo>
                  <a:cubicBezTo>
                    <a:pt x="9842" y="162116"/>
                    <a:pt x="9957" y="182156"/>
                    <a:pt x="9779" y="202197"/>
                  </a:cubicBezTo>
                  <a:cubicBezTo>
                    <a:pt x="9715" y="208928"/>
                    <a:pt x="10732" y="215494"/>
                    <a:pt x="12281" y="221920"/>
                  </a:cubicBezTo>
                  <a:cubicBezTo>
                    <a:pt x="19691" y="252667"/>
                    <a:pt x="45197" y="273748"/>
                    <a:pt x="74540" y="277041"/>
                  </a:cubicBezTo>
                  <a:lnTo>
                    <a:pt x="95799" y="274966"/>
                  </a:lnTo>
                  <a:lnTo>
                    <a:pt x="95799" y="285650"/>
                  </a:lnTo>
                  <a:lnTo>
                    <a:pt x="88938" y="285115"/>
                  </a:lnTo>
                  <a:cubicBezTo>
                    <a:pt x="73393" y="287655"/>
                    <a:pt x="59093" y="283210"/>
                    <a:pt x="46101" y="276428"/>
                  </a:cubicBezTo>
                  <a:cubicBezTo>
                    <a:pt x="15075" y="260185"/>
                    <a:pt x="851" y="233096"/>
                    <a:pt x="609" y="198577"/>
                  </a:cubicBezTo>
                  <a:cubicBezTo>
                    <a:pt x="356" y="161049"/>
                    <a:pt x="876" y="123507"/>
                    <a:pt x="483" y="85979"/>
                  </a:cubicBezTo>
                  <a:cubicBezTo>
                    <a:pt x="0" y="41669"/>
                    <a:pt x="29261" y="6934"/>
                    <a:pt x="71564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0E0E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233" name="Shape 82"/>
            <p:cNvSpPr/>
            <p:nvPr/>
          </p:nvSpPr>
          <p:spPr>
            <a:xfrm>
              <a:off x="1148899" y="1352124"/>
              <a:ext cx="94954" cy="337630"/>
            </a:xfrm>
            <a:custGeom>
              <a:avLst/>
              <a:gdLst/>
              <a:ahLst/>
              <a:cxnLst/>
              <a:rect l="0" t="0" r="0" b="0"/>
              <a:pathLst>
                <a:path w="94954" h="337630">
                  <a:moveTo>
                    <a:pt x="0" y="0"/>
                  </a:moveTo>
                  <a:lnTo>
                    <a:pt x="3207" y="59"/>
                  </a:lnTo>
                  <a:cubicBezTo>
                    <a:pt x="29602" y="5354"/>
                    <a:pt x="51971" y="24061"/>
                    <a:pt x="62354" y="47511"/>
                  </a:cubicBezTo>
                  <a:cubicBezTo>
                    <a:pt x="68386" y="61176"/>
                    <a:pt x="70634" y="75286"/>
                    <a:pt x="70164" y="90170"/>
                  </a:cubicBezTo>
                  <a:cubicBezTo>
                    <a:pt x="69643" y="106604"/>
                    <a:pt x="70050" y="123063"/>
                    <a:pt x="70050" y="139510"/>
                  </a:cubicBezTo>
                  <a:cubicBezTo>
                    <a:pt x="70050" y="158535"/>
                    <a:pt x="70113" y="177559"/>
                    <a:pt x="70024" y="196584"/>
                  </a:cubicBezTo>
                  <a:cubicBezTo>
                    <a:pt x="69935" y="215659"/>
                    <a:pt x="66087" y="233744"/>
                    <a:pt x="55051" y="249695"/>
                  </a:cubicBezTo>
                  <a:cubicBezTo>
                    <a:pt x="44409" y="265088"/>
                    <a:pt x="55864" y="286093"/>
                    <a:pt x="69529" y="294209"/>
                  </a:cubicBezTo>
                  <a:cubicBezTo>
                    <a:pt x="73720" y="296685"/>
                    <a:pt x="78356" y="298450"/>
                    <a:pt x="82509" y="301016"/>
                  </a:cubicBezTo>
                  <a:cubicBezTo>
                    <a:pt x="92034" y="306909"/>
                    <a:pt x="94954" y="315278"/>
                    <a:pt x="91018" y="324333"/>
                  </a:cubicBezTo>
                  <a:cubicBezTo>
                    <a:pt x="86966" y="333617"/>
                    <a:pt x="77911" y="337630"/>
                    <a:pt x="67269" y="334747"/>
                  </a:cubicBezTo>
                  <a:cubicBezTo>
                    <a:pt x="46783" y="329185"/>
                    <a:pt x="31645" y="316205"/>
                    <a:pt x="21815" y="298158"/>
                  </a:cubicBezTo>
                  <a:cubicBezTo>
                    <a:pt x="18399" y="291866"/>
                    <a:pt x="14287" y="287995"/>
                    <a:pt x="9501" y="285947"/>
                  </a:cubicBezTo>
                  <a:lnTo>
                    <a:pt x="0" y="285206"/>
                  </a:lnTo>
                  <a:lnTo>
                    <a:pt x="0" y="274522"/>
                  </a:lnTo>
                  <a:lnTo>
                    <a:pt x="8836" y="273660"/>
                  </a:lnTo>
                  <a:cubicBezTo>
                    <a:pt x="15605" y="271552"/>
                    <a:pt x="19707" y="273520"/>
                    <a:pt x="22653" y="279375"/>
                  </a:cubicBezTo>
                  <a:cubicBezTo>
                    <a:pt x="23682" y="281420"/>
                    <a:pt x="24508" y="283591"/>
                    <a:pt x="25359" y="285738"/>
                  </a:cubicBezTo>
                  <a:cubicBezTo>
                    <a:pt x="33995" y="307798"/>
                    <a:pt x="49488" y="322073"/>
                    <a:pt x="72704" y="327991"/>
                  </a:cubicBezTo>
                  <a:cubicBezTo>
                    <a:pt x="79067" y="329604"/>
                    <a:pt x="83601" y="328372"/>
                    <a:pt x="85315" y="322009"/>
                  </a:cubicBezTo>
                  <a:cubicBezTo>
                    <a:pt x="87487" y="314046"/>
                    <a:pt x="84630" y="309449"/>
                    <a:pt x="77175" y="307582"/>
                  </a:cubicBezTo>
                  <a:cubicBezTo>
                    <a:pt x="60880" y="303505"/>
                    <a:pt x="50225" y="293434"/>
                    <a:pt x="44916" y="277584"/>
                  </a:cubicBezTo>
                  <a:cubicBezTo>
                    <a:pt x="43773" y="274181"/>
                    <a:pt x="42910" y="270638"/>
                    <a:pt x="41348" y="267437"/>
                  </a:cubicBezTo>
                  <a:cubicBezTo>
                    <a:pt x="38008" y="260554"/>
                    <a:pt x="40459" y="255258"/>
                    <a:pt x="45031" y="250063"/>
                  </a:cubicBezTo>
                  <a:cubicBezTo>
                    <a:pt x="52092" y="242037"/>
                    <a:pt x="56829" y="232715"/>
                    <a:pt x="59306" y="222301"/>
                  </a:cubicBezTo>
                  <a:cubicBezTo>
                    <a:pt x="61223" y="214326"/>
                    <a:pt x="62506" y="206299"/>
                    <a:pt x="62328" y="198032"/>
                  </a:cubicBezTo>
                  <a:cubicBezTo>
                    <a:pt x="61376" y="155957"/>
                    <a:pt x="64564" y="113805"/>
                    <a:pt x="60703" y="71806"/>
                  </a:cubicBezTo>
                  <a:cubicBezTo>
                    <a:pt x="58045" y="42926"/>
                    <a:pt x="35921" y="16847"/>
                    <a:pt x="5490" y="9647"/>
                  </a:cubicBezTo>
                  <a:lnTo>
                    <a:pt x="0" y="9595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0E0E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234" name="Shape 83"/>
            <p:cNvSpPr/>
            <p:nvPr/>
          </p:nvSpPr>
          <p:spPr>
            <a:xfrm>
              <a:off x="1273611" y="1483373"/>
              <a:ext cx="52546" cy="124040"/>
            </a:xfrm>
            <a:custGeom>
              <a:avLst/>
              <a:gdLst/>
              <a:ahLst/>
              <a:cxnLst/>
              <a:rect l="0" t="0" r="0" b="0"/>
              <a:pathLst>
                <a:path w="52546" h="124040">
                  <a:moveTo>
                    <a:pt x="39796" y="870"/>
                  </a:moveTo>
                  <a:cubicBezTo>
                    <a:pt x="43409" y="1740"/>
                    <a:pt x="46742" y="3620"/>
                    <a:pt x="49593" y="6801"/>
                  </a:cubicBezTo>
                  <a:lnTo>
                    <a:pt x="52546" y="14103"/>
                  </a:lnTo>
                  <a:lnTo>
                    <a:pt x="52546" y="16496"/>
                  </a:lnTo>
                  <a:lnTo>
                    <a:pt x="49848" y="24289"/>
                  </a:lnTo>
                  <a:cubicBezTo>
                    <a:pt x="48457" y="26683"/>
                    <a:pt x="47803" y="29556"/>
                    <a:pt x="48249" y="32268"/>
                  </a:cubicBezTo>
                  <a:lnTo>
                    <a:pt x="52546" y="38287"/>
                  </a:lnTo>
                  <a:lnTo>
                    <a:pt x="52546" y="46694"/>
                  </a:lnTo>
                  <a:lnTo>
                    <a:pt x="51880" y="46641"/>
                  </a:lnTo>
                  <a:cubicBezTo>
                    <a:pt x="43713" y="43288"/>
                    <a:pt x="40729" y="36582"/>
                    <a:pt x="39624" y="28581"/>
                  </a:cubicBezTo>
                  <a:cubicBezTo>
                    <a:pt x="39370" y="26816"/>
                    <a:pt x="39548" y="24987"/>
                    <a:pt x="39573" y="23197"/>
                  </a:cubicBezTo>
                  <a:cubicBezTo>
                    <a:pt x="39662" y="18548"/>
                    <a:pt x="38633" y="14523"/>
                    <a:pt x="33909" y="12376"/>
                  </a:cubicBezTo>
                  <a:cubicBezTo>
                    <a:pt x="28943" y="10116"/>
                    <a:pt x="24854" y="12287"/>
                    <a:pt x="21158" y="15145"/>
                  </a:cubicBezTo>
                  <a:cubicBezTo>
                    <a:pt x="10973" y="22981"/>
                    <a:pt x="8636" y="34652"/>
                    <a:pt x="9081" y="46120"/>
                  </a:cubicBezTo>
                  <a:cubicBezTo>
                    <a:pt x="9462" y="56191"/>
                    <a:pt x="8598" y="66237"/>
                    <a:pt x="9843" y="76435"/>
                  </a:cubicBezTo>
                  <a:cubicBezTo>
                    <a:pt x="11875" y="92970"/>
                    <a:pt x="20142" y="104578"/>
                    <a:pt x="34481" y="110928"/>
                  </a:cubicBezTo>
                  <a:lnTo>
                    <a:pt x="52546" y="113891"/>
                  </a:lnTo>
                  <a:lnTo>
                    <a:pt x="52546" y="124040"/>
                  </a:lnTo>
                  <a:lnTo>
                    <a:pt x="39218" y="123108"/>
                  </a:lnTo>
                  <a:cubicBezTo>
                    <a:pt x="17348" y="118078"/>
                    <a:pt x="0" y="96704"/>
                    <a:pt x="838" y="74467"/>
                  </a:cubicBezTo>
                  <a:cubicBezTo>
                    <a:pt x="1334" y="61373"/>
                    <a:pt x="838" y="48254"/>
                    <a:pt x="953" y="35135"/>
                  </a:cubicBezTo>
                  <a:cubicBezTo>
                    <a:pt x="1105" y="19602"/>
                    <a:pt x="13335" y="4223"/>
                    <a:pt x="28321" y="997"/>
                  </a:cubicBezTo>
                  <a:cubicBezTo>
                    <a:pt x="32290" y="140"/>
                    <a:pt x="36182" y="0"/>
                    <a:pt x="39796" y="87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1E1E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235" name="Shape 84"/>
            <p:cNvSpPr/>
            <p:nvPr/>
          </p:nvSpPr>
          <p:spPr>
            <a:xfrm>
              <a:off x="1274487" y="1380550"/>
              <a:ext cx="51670" cy="88766"/>
            </a:xfrm>
            <a:custGeom>
              <a:avLst/>
              <a:gdLst/>
              <a:ahLst/>
              <a:cxnLst/>
              <a:rect l="0" t="0" r="0" b="0"/>
              <a:pathLst>
                <a:path w="51670" h="88766">
                  <a:moveTo>
                    <a:pt x="51670" y="0"/>
                  </a:moveTo>
                  <a:lnTo>
                    <a:pt x="51670" y="9204"/>
                  </a:lnTo>
                  <a:lnTo>
                    <a:pt x="31255" y="9217"/>
                  </a:lnTo>
                  <a:cubicBezTo>
                    <a:pt x="13437" y="9217"/>
                    <a:pt x="7595" y="14830"/>
                    <a:pt x="7874" y="32585"/>
                  </a:cubicBezTo>
                  <a:cubicBezTo>
                    <a:pt x="8039" y="42542"/>
                    <a:pt x="7023" y="52473"/>
                    <a:pt x="9017" y="62493"/>
                  </a:cubicBezTo>
                  <a:cubicBezTo>
                    <a:pt x="10579" y="70393"/>
                    <a:pt x="15837" y="74812"/>
                    <a:pt x="26111" y="73225"/>
                  </a:cubicBezTo>
                  <a:cubicBezTo>
                    <a:pt x="30540" y="72536"/>
                    <a:pt x="35932" y="72912"/>
                    <a:pt x="41587" y="74266"/>
                  </a:cubicBezTo>
                  <a:lnTo>
                    <a:pt x="51670" y="78352"/>
                  </a:lnTo>
                  <a:lnTo>
                    <a:pt x="51670" y="88766"/>
                  </a:lnTo>
                  <a:lnTo>
                    <a:pt x="46265" y="84882"/>
                  </a:lnTo>
                  <a:cubicBezTo>
                    <a:pt x="37148" y="82090"/>
                    <a:pt x="26829" y="81963"/>
                    <a:pt x="16980" y="85011"/>
                  </a:cubicBezTo>
                  <a:cubicBezTo>
                    <a:pt x="5524" y="88566"/>
                    <a:pt x="76" y="84731"/>
                    <a:pt x="51" y="72958"/>
                  </a:cubicBezTo>
                  <a:cubicBezTo>
                    <a:pt x="0" y="53667"/>
                    <a:pt x="38" y="34388"/>
                    <a:pt x="38" y="15097"/>
                  </a:cubicBezTo>
                  <a:cubicBezTo>
                    <a:pt x="51" y="3858"/>
                    <a:pt x="3886" y="22"/>
                    <a:pt x="15316" y="9"/>
                  </a:cubicBezTo>
                  <a:lnTo>
                    <a:pt x="5167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1E1E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236" name="Shape 85"/>
            <p:cNvSpPr/>
            <p:nvPr/>
          </p:nvSpPr>
          <p:spPr>
            <a:xfrm>
              <a:off x="1241429" y="1349305"/>
              <a:ext cx="84728" cy="288339"/>
            </a:xfrm>
            <a:custGeom>
              <a:avLst/>
              <a:gdLst/>
              <a:ahLst/>
              <a:cxnLst/>
              <a:rect l="0" t="0" r="0" b="0"/>
              <a:pathLst>
                <a:path w="84728" h="288339">
                  <a:moveTo>
                    <a:pt x="79723" y="159"/>
                  </a:moveTo>
                  <a:lnTo>
                    <a:pt x="84728" y="188"/>
                  </a:lnTo>
                  <a:lnTo>
                    <a:pt x="84728" y="11100"/>
                  </a:lnTo>
                  <a:lnTo>
                    <a:pt x="83922" y="11100"/>
                  </a:lnTo>
                  <a:cubicBezTo>
                    <a:pt x="64872" y="11100"/>
                    <a:pt x="45822" y="11100"/>
                    <a:pt x="26772" y="11100"/>
                  </a:cubicBezTo>
                  <a:cubicBezTo>
                    <a:pt x="13437" y="11100"/>
                    <a:pt x="11493" y="12992"/>
                    <a:pt x="11493" y="26098"/>
                  </a:cubicBezTo>
                  <a:lnTo>
                    <a:pt x="11493" y="206591"/>
                  </a:lnTo>
                  <a:cubicBezTo>
                    <a:pt x="11493" y="211214"/>
                    <a:pt x="11900" y="215722"/>
                    <a:pt x="12789" y="220320"/>
                  </a:cubicBezTo>
                  <a:cubicBezTo>
                    <a:pt x="19444" y="254927"/>
                    <a:pt x="48590" y="278740"/>
                    <a:pt x="83236" y="279870"/>
                  </a:cubicBezTo>
                  <a:lnTo>
                    <a:pt x="84728" y="279635"/>
                  </a:lnTo>
                  <a:lnTo>
                    <a:pt x="84728" y="288339"/>
                  </a:lnTo>
                  <a:lnTo>
                    <a:pt x="62784" y="285731"/>
                  </a:lnTo>
                  <a:cubicBezTo>
                    <a:pt x="40072" y="279809"/>
                    <a:pt x="19958" y="264303"/>
                    <a:pt x="8623" y="237909"/>
                  </a:cubicBezTo>
                  <a:cubicBezTo>
                    <a:pt x="3823" y="226708"/>
                    <a:pt x="0" y="214935"/>
                    <a:pt x="584" y="202654"/>
                  </a:cubicBezTo>
                  <a:cubicBezTo>
                    <a:pt x="394" y="198425"/>
                    <a:pt x="521" y="194539"/>
                    <a:pt x="686" y="190119"/>
                  </a:cubicBezTo>
                  <a:lnTo>
                    <a:pt x="686" y="106807"/>
                  </a:lnTo>
                  <a:lnTo>
                    <a:pt x="686" y="100635"/>
                  </a:lnTo>
                  <a:lnTo>
                    <a:pt x="686" y="34290"/>
                  </a:lnTo>
                  <a:cubicBezTo>
                    <a:pt x="686" y="29451"/>
                    <a:pt x="432" y="29197"/>
                    <a:pt x="686" y="25552"/>
                  </a:cubicBezTo>
                  <a:cubicBezTo>
                    <a:pt x="1029" y="11620"/>
                    <a:pt x="10427" y="3111"/>
                    <a:pt x="24257" y="1854"/>
                  </a:cubicBezTo>
                  <a:cubicBezTo>
                    <a:pt x="42729" y="178"/>
                    <a:pt x="61224" y="0"/>
                    <a:pt x="79723" y="159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1E1E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237" name="Shape 86"/>
            <p:cNvSpPr/>
            <p:nvPr/>
          </p:nvSpPr>
          <p:spPr>
            <a:xfrm>
              <a:off x="1326157" y="1548276"/>
              <a:ext cx="82011" cy="89535"/>
            </a:xfrm>
            <a:custGeom>
              <a:avLst/>
              <a:gdLst/>
              <a:ahLst/>
              <a:cxnLst/>
              <a:rect l="0" t="0" r="0" b="0"/>
              <a:pathLst>
                <a:path w="82011" h="89535">
                  <a:moveTo>
                    <a:pt x="61957" y="343"/>
                  </a:moveTo>
                  <a:cubicBezTo>
                    <a:pt x="73705" y="648"/>
                    <a:pt x="82011" y="10820"/>
                    <a:pt x="80423" y="22454"/>
                  </a:cubicBezTo>
                  <a:cubicBezTo>
                    <a:pt x="77756" y="42189"/>
                    <a:pt x="66986" y="56947"/>
                    <a:pt x="52699" y="69786"/>
                  </a:cubicBezTo>
                  <a:cubicBezTo>
                    <a:pt x="38107" y="82906"/>
                    <a:pt x="20339" y="89281"/>
                    <a:pt x="1404" y="89535"/>
                  </a:cubicBezTo>
                  <a:lnTo>
                    <a:pt x="0" y="89368"/>
                  </a:lnTo>
                  <a:lnTo>
                    <a:pt x="0" y="80665"/>
                  </a:lnTo>
                  <a:lnTo>
                    <a:pt x="24753" y="76779"/>
                  </a:lnTo>
                  <a:cubicBezTo>
                    <a:pt x="49410" y="67997"/>
                    <a:pt x="68355" y="46295"/>
                    <a:pt x="73070" y="21234"/>
                  </a:cubicBezTo>
                  <a:cubicBezTo>
                    <a:pt x="74111" y="15710"/>
                    <a:pt x="70072" y="9284"/>
                    <a:pt x="64878" y="8204"/>
                  </a:cubicBezTo>
                  <a:cubicBezTo>
                    <a:pt x="58643" y="6896"/>
                    <a:pt x="53067" y="10566"/>
                    <a:pt x="52051" y="17158"/>
                  </a:cubicBezTo>
                  <a:cubicBezTo>
                    <a:pt x="51442" y="21031"/>
                    <a:pt x="50388" y="24663"/>
                    <a:pt x="48800" y="28169"/>
                  </a:cubicBezTo>
                  <a:cubicBezTo>
                    <a:pt x="40399" y="46666"/>
                    <a:pt x="24583" y="57748"/>
                    <a:pt x="6002" y="59556"/>
                  </a:cubicBezTo>
                  <a:lnTo>
                    <a:pt x="0" y="59137"/>
                  </a:lnTo>
                  <a:lnTo>
                    <a:pt x="0" y="48988"/>
                  </a:lnTo>
                  <a:lnTo>
                    <a:pt x="5366" y="49868"/>
                  </a:lnTo>
                  <a:cubicBezTo>
                    <a:pt x="13008" y="48873"/>
                    <a:pt x="20397" y="45536"/>
                    <a:pt x="27274" y="39662"/>
                  </a:cubicBezTo>
                  <a:cubicBezTo>
                    <a:pt x="34068" y="33858"/>
                    <a:pt x="38500" y="26670"/>
                    <a:pt x="41726" y="18263"/>
                  </a:cubicBezTo>
                  <a:cubicBezTo>
                    <a:pt x="45206" y="9131"/>
                    <a:pt x="49422" y="0"/>
                    <a:pt x="61957" y="343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1E1E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238" name="Shape 87"/>
            <p:cNvSpPr/>
            <p:nvPr/>
          </p:nvSpPr>
          <p:spPr>
            <a:xfrm>
              <a:off x="1326157" y="1497475"/>
              <a:ext cx="446" cy="2393"/>
            </a:xfrm>
            <a:custGeom>
              <a:avLst/>
              <a:gdLst/>
              <a:ahLst/>
              <a:cxnLst/>
              <a:rect l="0" t="0" r="0" b="0"/>
              <a:pathLst>
                <a:path w="446" h="2393">
                  <a:moveTo>
                    <a:pt x="0" y="0"/>
                  </a:moveTo>
                  <a:lnTo>
                    <a:pt x="446" y="1104"/>
                  </a:lnTo>
                  <a:lnTo>
                    <a:pt x="0" y="2393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1E1E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239" name="Shape 88"/>
            <p:cNvSpPr/>
            <p:nvPr/>
          </p:nvSpPr>
          <p:spPr>
            <a:xfrm>
              <a:off x="1326157" y="1458902"/>
              <a:ext cx="30842" cy="72008"/>
            </a:xfrm>
            <a:custGeom>
              <a:avLst/>
              <a:gdLst/>
              <a:ahLst/>
              <a:cxnLst/>
              <a:rect l="0" t="0" r="0" b="0"/>
              <a:pathLst>
                <a:path w="30842" h="72008">
                  <a:moveTo>
                    <a:pt x="0" y="0"/>
                  </a:moveTo>
                  <a:lnTo>
                    <a:pt x="6966" y="2823"/>
                  </a:lnTo>
                  <a:cubicBezTo>
                    <a:pt x="17923" y="9268"/>
                    <a:pt x="27128" y="19276"/>
                    <a:pt x="28975" y="32147"/>
                  </a:cubicBezTo>
                  <a:cubicBezTo>
                    <a:pt x="30842" y="45063"/>
                    <a:pt x="28213" y="55807"/>
                    <a:pt x="19857" y="65485"/>
                  </a:cubicBezTo>
                  <a:cubicBezTo>
                    <a:pt x="17057" y="68717"/>
                    <a:pt x="14021" y="70981"/>
                    <a:pt x="10638" y="72008"/>
                  </a:cubicBezTo>
                  <a:lnTo>
                    <a:pt x="0" y="71164"/>
                  </a:lnTo>
                  <a:lnTo>
                    <a:pt x="0" y="62757"/>
                  </a:lnTo>
                  <a:lnTo>
                    <a:pt x="705" y="63745"/>
                  </a:lnTo>
                  <a:cubicBezTo>
                    <a:pt x="5874" y="66755"/>
                    <a:pt x="11068" y="65955"/>
                    <a:pt x="15082" y="60938"/>
                  </a:cubicBezTo>
                  <a:cubicBezTo>
                    <a:pt x="22549" y="51578"/>
                    <a:pt x="23349" y="32477"/>
                    <a:pt x="16669" y="22394"/>
                  </a:cubicBezTo>
                  <a:lnTo>
                    <a:pt x="0" y="10414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1E1E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240" name="Shape 89"/>
            <p:cNvSpPr/>
            <p:nvPr/>
          </p:nvSpPr>
          <p:spPr>
            <a:xfrm>
              <a:off x="1326157" y="1349493"/>
              <a:ext cx="80741" cy="40261"/>
            </a:xfrm>
            <a:custGeom>
              <a:avLst/>
              <a:gdLst/>
              <a:ahLst/>
              <a:cxnLst/>
              <a:rect l="0" t="0" r="0" b="0"/>
              <a:pathLst>
                <a:path w="80741" h="40261">
                  <a:moveTo>
                    <a:pt x="0" y="0"/>
                  </a:moveTo>
                  <a:lnTo>
                    <a:pt x="50489" y="295"/>
                  </a:lnTo>
                  <a:cubicBezTo>
                    <a:pt x="55531" y="193"/>
                    <a:pt x="60751" y="1133"/>
                    <a:pt x="65589" y="2568"/>
                  </a:cubicBezTo>
                  <a:cubicBezTo>
                    <a:pt x="74657" y="5273"/>
                    <a:pt x="80741" y="14315"/>
                    <a:pt x="79623" y="22316"/>
                  </a:cubicBezTo>
                  <a:cubicBezTo>
                    <a:pt x="78239" y="32235"/>
                    <a:pt x="68371" y="40173"/>
                    <a:pt x="56776" y="40223"/>
                  </a:cubicBezTo>
                  <a:lnTo>
                    <a:pt x="0" y="40261"/>
                  </a:lnTo>
                  <a:lnTo>
                    <a:pt x="0" y="31057"/>
                  </a:lnTo>
                  <a:lnTo>
                    <a:pt x="60192" y="31041"/>
                  </a:lnTo>
                  <a:cubicBezTo>
                    <a:pt x="68371" y="31041"/>
                    <a:pt x="71876" y="28120"/>
                    <a:pt x="72028" y="21377"/>
                  </a:cubicBezTo>
                  <a:cubicBezTo>
                    <a:pt x="72193" y="14036"/>
                    <a:pt x="68777" y="10937"/>
                    <a:pt x="60205" y="10925"/>
                  </a:cubicBezTo>
                  <a:lnTo>
                    <a:pt x="0" y="10912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1E1E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241" name="Shape 90"/>
            <p:cNvSpPr/>
            <p:nvPr/>
          </p:nvSpPr>
          <p:spPr>
            <a:xfrm>
              <a:off x="535945" y="1359936"/>
              <a:ext cx="286195" cy="366684"/>
            </a:xfrm>
            <a:custGeom>
              <a:avLst/>
              <a:gdLst/>
              <a:ahLst/>
              <a:cxnLst/>
              <a:rect l="0" t="0" r="0" b="0"/>
              <a:pathLst>
                <a:path w="286195" h="366684">
                  <a:moveTo>
                    <a:pt x="59042" y="356"/>
                  </a:moveTo>
                  <a:cubicBezTo>
                    <a:pt x="72669" y="813"/>
                    <a:pt x="86322" y="419"/>
                    <a:pt x="99974" y="483"/>
                  </a:cubicBezTo>
                  <a:cubicBezTo>
                    <a:pt x="108699" y="521"/>
                    <a:pt x="111430" y="3239"/>
                    <a:pt x="111430" y="12027"/>
                  </a:cubicBezTo>
                  <a:cubicBezTo>
                    <a:pt x="111468" y="54178"/>
                    <a:pt x="111455" y="96342"/>
                    <a:pt x="111455" y="138506"/>
                  </a:cubicBezTo>
                  <a:cubicBezTo>
                    <a:pt x="111442" y="180670"/>
                    <a:pt x="111531" y="222822"/>
                    <a:pt x="111354" y="264973"/>
                  </a:cubicBezTo>
                  <a:cubicBezTo>
                    <a:pt x="111328" y="270548"/>
                    <a:pt x="112979" y="274587"/>
                    <a:pt x="118008" y="276809"/>
                  </a:cubicBezTo>
                  <a:cubicBezTo>
                    <a:pt x="144653" y="288620"/>
                    <a:pt x="165760" y="308483"/>
                    <a:pt x="188824" y="325488"/>
                  </a:cubicBezTo>
                  <a:cubicBezTo>
                    <a:pt x="203340" y="336207"/>
                    <a:pt x="218770" y="344691"/>
                    <a:pt x="237350" y="344386"/>
                  </a:cubicBezTo>
                  <a:cubicBezTo>
                    <a:pt x="247688" y="344234"/>
                    <a:pt x="256134" y="339509"/>
                    <a:pt x="260972" y="329768"/>
                  </a:cubicBezTo>
                  <a:cubicBezTo>
                    <a:pt x="265443" y="320802"/>
                    <a:pt x="263792" y="313512"/>
                    <a:pt x="255397" y="307848"/>
                  </a:cubicBezTo>
                  <a:cubicBezTo>
                    <a:pt x="250927" y="304838"/>
                    <a:pt x="248006" y="301574"/>
                    <a:pt x="249034" y="295897"/>
                  </a:cubicBezTo>
                  <a:cubicBezTo>
                    <a:pt x="250254" y="289281"/>
                    <a:pt x="255981" y="286144"/>
                    <a:pt x="262268" y="288773"/>
                  </a:cubicBezTo>
                  <a:cubicBezTo>
                    <a:pt x="274930" y="294031"/>
                    <a:pt x="282626" y="303416"/>
                    <a:pt x="284328" y="316992"/>
                  </a:cubicBezTo>
                  <a:cubicBezTo>
                    <a:pt x="286195" y="331838"/>
                    <a:pt x="281381" y="344462"/>
                    <a:pt x="269316" y="353632"/>
                  </a:cubicBezTo>
                  <a:cubicBezTo>
                    <a:pt x="257010" y="362972"/>
                    <a:pt x="244215" y="366684"/>
                    <a:pt x="230983" y="366098"/>
                  </a:cubicBezTo>
                  <a:cubicBezTo>
                    <a:pt x="217751" y="365512"/>
                    <a:pt x="204083" y="360629"/>
                    <a:pt x="190030" y="352781"/>
                  </a:cubicBezTo>
                  <a:cubicBezTo>
                    <a:pt x="171361" y="342329"/>
                    <a:pt x="155397" y="328117"/>
                    <a:pt x="138608" y="315138"/>
                  </a:cubicBezTo>
                  <a:cubicBezTo>
                    <a:pt x="119939" y="300698"/>
                    <a:pt x="99466" y="290957"/>
                    <a:pt x="76098" y="287681"/>
                  </a:cubicBezTo>
                  <a:cubicBezTo>
                    <a:pt x="69075" y="286677"/>
                    <a:pt x="66142" y="283058"/>
                    <a:pt x="66637" y="276327"/>
                  </a:cubicBezTo>
                  <a:cubicBezTo>
                    <a:pt x="67132" y="269545"/>
                    <a:pt x="71311" y="267373"/>
                    <a:pt x="77648" y="267386"/>
                  </a:cubicBezTo>
                  <a:cubicBezTo>
                    <a:pt x="87465" y="267386"/>
                    <a:pt x="89840" y="264859"/>
                    <a:pt x="89840" y="255016"/>
                  </a:cubicBezTo>
                  <a:cubicBezTo>
                    <a:pt x="89852" y="181242"/>
                    <a:pt x="89852" y="107467"/>
                    <a:pt x="89840" y="33681"/>
                  </a:cubicBezTo>
                  <a:cubicBezTo>
                    <a:pt x="89840" y="23394"/>
                    <a:pt x="87058" y="20625"/>
                    <a:pt x="76492" y="20638"/>
                  </a:cubicBezTo>
                  <a:cubicBezTo>
                    <a:pt x="67526" y="20650"/>
                    <a:pt x="58572" y="20231"/>
                    <a:pt x="49644" y="22073"/>
                  </a:cubicBezTo>
                  <a:cubicBezTo>
                    <a:pt x="35725" y="24930"/>
                    <a:pt x="25514" y="37008"/>
                    <a:pt x="26480" y="50191"/>
                  </a:cubicBezTo>
                  <a:cubicBezTo>
                    <a:pt x="27102" y="58953"/>
                    <a:pt x="33096" y="63564"/>
                    <a:pt x="41605" y="61481"/>
                  </a:cubicBezTo>
                  <a:cubicBezTo>
                    <a:pt x="44437" y="60782"/>
                    <a:pt x="47244" y="60376"/>
                    <a:pt x="49987" y="60858"/>
                  </a:cubicBezTo>
                  <a:cubicBezTo>
                    <a:pt x="54381" y="61633"/>
                    <a:pt x="57442" y="64757"/>
                    <a:pt x="58547" y="68796"/>
                  </a:cubicBezTo>
                  <a:cubicBezTo>
                    <a:pt x="59576" y="72542"/>
                    <a:pt x="57303" y="75489"/>
                    <a:pt x="54089" y="77826"/>
                  </a:cubicBezTo>
                  <a:cubicBezTo>
                    <a:pt x="38481" y="89129"/>
                    <a:pt x="15189" y="82106"/>
                    <a:pt x="8115" y="63843"/>
                  </a:cubicBezTo>
                  <a:cubicBezTo>
                    <a:pt x="0" y="42837"/>
                    <a:pt x="9373" y="19482"/>
                    <a:pt x="30404" y="7747"/>
                  </a:cubicBezTo>
                  <a:cubicBezTo>
                    <a:pt x="39357" y="2756"/>
                    <a:pt x="48641" y="0"/>
                    <a:pt x="59042" y="356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2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242" name="Shape 91"/>
            <p:cNvSpPr/>
            <p:nvPr/>
          </p:nvSpPr>
          <p:spPr>
            <a:xfrm>
              <a:off x="885152" y="1360065"/>
              <a:ext cx="146596" cy="272507"/>
            </a:xfrm>
            <a:custGeom>
              <a:avLst/>
              <a:gdLst/>
              <a:ahLst/>
              <a:cxnLst/>
              <a:rect l="0" t="0" r="0" b="0"/>
              <a:pathLst>
                <a:path w="146596" h="272507">
                  <a:moveTo>
                    <a:pt x="141089" y="200"/>
                  </a:moveTo>
                  <a:cubicBezTo>
                    <a:pt x="142846" y="400"/>
                    <a:pt x="144316" y="1184"/>
                    <a:pt x="144856" y="3521"/>
                  </a:cubicBezTo>
                  <a:cubicBezTo>
                    <a:pt x="145974" y="8411"/>
                    <a:pt x="146596" y="13872"/>
                    <a:pt x="144221" y="18609"/>
                  </a:cubicBezTo>
                  <a:cubicBezTo>
                    <a:pt x="142735" y="21505"/>
                    <a:pt x="139129" y="20450"/>
                    <a:pt x="136385" y="20463"/>
                  </a:cubicBezTo>
                  <a:cubicBezTo>
                    <a:pt x="102667" y="20501"/>
                    <a:pt x="68948" y="20476"/>
                    <a:pt x="35230" y="20488"/>
                  </a:cubicBezTo>
                  <a:cubicBezTo>
                    <a:pt x="22555" y="20488"/>
                    <a:pt x="21717" y="21352"/>
                    <a:pt x="21717" y="34052"/>
                  </a:cubicBezTo>
                  <a:cubicBezTo>
                    <a:pt x="21717" y="55401"/>
                    <a:pt x="21704" y="76737"/>
                    <a:pt x="21717" y="98073"/>
                  </a:cubicBezTo>
                  <a:cubicBezTo>
                    <a:pt x="21717" y="110277"/>
                    <a:pt x="24384" y="112030"/>
                    <a:pt x="35268" y="106988"/>
                  </a:cubicBezTo>
                  <a:cubicBezTo>
                    <a:pt x="56210" y="97298"/>
                    <a:pt x="84049" y="106556"/>
                    <a:pt x="92570" y="126584"/>
                  </a:cubicBezTo>
                  <a:cubicBezTo>
                    <a:pt x="97574" y="138332"/>
                    <a:pt x="94501" y="160912"/>
                    <a:pt x="79794" y="165853"/>
                  </a:cubicBezTo>
                  <a:cubicBezTo>
                    <a:pt x="73685" y="167910"/>
                    <a:pt x="69799" y="166170"/>
                    <a:pt x="69761" y="159884"/>
                  </a:cubicBezTo>
                  <a:cubicBezTo>
                    <a:pt x="69736" y="153978"/>
                    <a:pt x="68047" y="147882"/>
                    <a:pt x="72923" y="142307"/>
                  </a:cubicBezTo>
                  <a:cubicBezTo>
                    <a:pt x="75984" y="138814"/>
                    <a:pt x="72885" y="134509"/>
                    <a:pt x="70218" y="131372"/>
                  </a:cubicBezTo>
                  <a:cubicBezTo>
                    <a:pt x="61646" y="121301"/>
                    <a:pt x="46558" y="120895"/>
                    <a:pt x="35839" y="130724"/>
                  </a:cubicBezTo>
                  <a:cubicBezTo>
                    <a:pt x="26810" y="138992"/>
                    <a:pt x="21476" y="148962"/>
                    <a:pt x="21603" y="161839"/>
                  </a:cubicBezTo>
                  <a:cubicBezTo>
                    <a:pt x="21958" y="193462"/>
                    <a:pt x="21742" y="225085"/>
                    <a:pt x="21717" y="256696"/>
                  </a:cubicBezTo>
                  <a:cubicBezTo>
                    <a:pt x="21704" y="267986"/>
                    <a:pt x="15151" y="272507"/>
                    <a:pt x="4585" y="268519"/>
                  </a:cubicBezTo>
                  <a:cubicBezTo>
                    <a:pt x="0" y="266792"/>
                    <a:pt x="76" y="262881"/>
                    <a:pt x="89" y="258893"/>
                  </a:cubicBezTo>
                  <a:cubicBezTo>
                    <a:pt x="127" y="217516"/>
                    <a:pt x="102" y="176114"/>
                    <a:pt x="102" y="134725"/>
                  </a:cubicBezTo>
                  <a:cubicBezTo>
                    <a:pt x="102" y="93590"/>
                    <a:pt x="102" y="52454"/>
                    <a:pt x="114" y="11319"/>
                  </a:cubicBezTo>
                  <a:cubicBezTo>
                    <a:pt x="114" y="1375"/>
                    <a:pt x="1168" y="346"/>
                    <a:pt x="11265" y="334"/>
                  </a:cubicBezTo>
                  <a:cubicBezTo>
                    <a:pt x="52718" y="321"/>
                    <a:pt x="94145" y="308"/>
                    <a:pt x="135598" y="384"/>
                  </a:cubicBezTo>
                  <a:cubicBezTo>
                    <a:pt x="137287" y="384"/>
                    <a:pt x="139332" y="0"/>
                    <a:pt x="141089" y="20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2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243" name="Shape 92"/>
            <p:cNvSpPr/>
            <p:nvPr/>
          </p:nvSpPr>
          <p:spPr>
            <a:xfrm>
              <a:off x="699177" y="1360171"/>
              <a:ext cx="74963" cy="270556"/>
            </a:xfrm>
            <a:custGeom>
              <a:avLst/>
              <a:gdLst/>
              <a:ahLst/>
              <a:cxnLst/>
              <a:rect l="0" t="0" r="0" b="0"/>
              <a:pathLst>
                <a:path w="74963" h="270556">
                  <a:moveTo>
                    <a:pt x="74963" y="0"/>
                  </a:moveTo>
                  <a:lnTo>
                    <a:pt x="74963" y="21929"/>
                  </a:lnTo>
                  <a:lnTo>
                    <a:pt x="66510" y="21611"/>
                  </a:lnTo>
                  <a:cubicBezTo>
                    <a:pt x="45390" y="25383"/>
                    <a:pt x="27953" y="41220"/>
                    <a:pt x="23673" y="62352"/>
                  </a:cubicBezTo>
                  <a:cubicBezTo>
                    <a:pt x="21577" y="72614"/>
                    <a:pt x="23152" y="82837"/>
                    <a:pt x="22365" y="91385"/>
                  </a:cubicBezTo>
                  <a:cubicBezTo>
                    <a:pt x="22365" y="100237"/>
                    <a:pt x="22276" y="107437"/>
                    <a:pt x="22415" y="114626"/>
                  </a:cubicBezTo>
                  <a:cubicBezTo>
                    <a:pt x="22479" y="117788"/>
                    <a:pt x="21184" y="121699"/>
                    <a:pt x="25413" y="123325"/>
                  </a:cubicBezTo>
                  <a:cubicBezTo>
                    <a:pt x="29032" y="124722"/>
                    <a:pt x="31572" y="122576"/>
                    <a:pt x="34354" y="120417"/>
                  </a:cubicBezTo>
                  <a:cubicBezTo>
                    <a:pt x="43091" y="113648"/>
                    <a:pt x="52267" y="108342"/>
                    <a:pt x="62084" y="105293"/>
                  </a:cubicBezTo>
                  <a:lnTo>
                    <a:pt x="74963" y="104645"/>
                  </a:lnTo>
                  <a:lnTo>
                    <a:pt x="74963" y="125512"/>
                  </a:lnTo>
                  <a:lnTo>
                    <a:pt x="61151" y="128350"/>
                  </a:lnTo>
                  <a:cubicBezTo>
                    <a:pt x="50279" y="132650"/>
                    <a:pt x="40507" y="140959"/>
                    <a:pt x="32982" y="153640"/>
                  </a:cubicBezTo>
                  <a:cubicBezTo>
                    <a:pt x="25654" y="165997"/>
                    <a:pt x="22060" y="179421"/>
                    <a:pt x="22276" y="193962"/>
                  </a:cubicBezTo>
                  <a:cubicBezTo>
                    <a:pt x="22631" y="216060"/>
                    <a:pt x="22136" y="238171"/>
                    <a:pt x="22504" y="260269"/>
                  </a:cubicBezTo>
                  <a:cubicBezTo>
                    <a:pt x="22631" y="267305"/>
                    <a:pt x="19888" y="269337"/>
                    <a:pt x="13386" y="268867"/>
                  </a:cubicBezTo>
                  <a:cubicBezTo>
                    <a:pt x="7417" y="268423"/>
                    <a:pt x="648" y="270556"/>
                    <a:pt x="673" y="260460"/>
                  </a:cubicBezTo>
                  <a:cubicBezTo>
                    <a:pt x="838" y="198014"/>
                    <a:pt x="0" y="135555"/>
                    <a:pt x="1080" y="73135"/>
                  </a:cubicBezTo>
                  <a:cubicBezTo>
                    <a:pt x="1626" y="41651"/>
                    <a:pt x="17082" y="17306"/>
                    <a:pt x="46901" y="5329"/>
                  </a:cubicBezTo>
                  <a:cubicBezTo>
                    <a:pt x="53302" y="2754"/>
                    <a:pt x="59679" y="997"/>
                    <a:pt x="65995" y="84"/>
                  </a:cubicBezTo>
                  <a:lnTo>
                    <a:pt x="7496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2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244" name="Shape 93"/>
            <p:cNvSpPr/>
            <p:nvPr/>
          </p:nvSpPr>
          <p:spPr>
            <a:xfrm>
              <a:off x="774140" y="1360079"/>
              <a:ext cx="75074" cy="269848"/>
            </a:xfrm>
            <a:custGeom>
              <a:avLst/>
              <a:gdLst/>
              <a:ahLst/>
              <a:cxnLst/>
              <a:rect l="0" t="0" r="0" b="0"/>
              <a:pathLst>
                <a:path w="75074" h="269848">
                  <a:moveTo>
                    <a:pt x="9759" y="0"/>
                  </a:moveTo>
                  <a:cubicBezTo>
                    <a:pt x="22071" y="1608"/>
                    <a:pt x="33990" y="6704"/>
                    <a:pt x="45217" y="15505"/>
                  </a:cubicBezTo>
                  <a:cubicBezTo>
                    <a:pt x="65702" y="31571"/>
                    <a:pt x="74262" y="52996"/>
                    <a:pt x="74097" y="78573"/>
                  </a:cubicBezTo>
                  <a:cubicBezTo>
                    <a:pt x="73906" y="107618"/>
                    <a:pt x="74059" y="136663"/>
                    <a:pt x="74059" y="165695"/>
                  </a:cubicBezTo>
                  <a:cubicBezTo>
                    <a:pt x="74059" y="196531"/>
                    <a:pt x="74071" y="227367"/>
                    <a:pt x="74033" y="258215"/>
                  </a:cubicBezTo>
                  <a:cubicBezTo>
                    <a:pt x="74033" y="261974"/>
                    <a:pt x="75074" y="267029"/>
                    <a:pt x="70591" y="268286"/>
                  </a:cubicBezTo>
                  <a:cubicBezTo>
                    <a:pt x="65549" y="269708"/>
                    <a:pt x="59835" y="269848"/>
                    <a:pt x="54653" y="267981"/>
                  </a:cubicBezTo>
                  <a:cubicBezTo>
                    <a:pt x="51757" y="266940"/>
                    <a:pt x="52443" y="263676"/>
                    <a:pt x="52443" y="261149"/>
                  </a:cubicBezTo>
                  <a:cubicBezTo>
                    <a:pt x="52418" y="244461"/>
                    <a:pt x="52456" y="227748"/>
                    <a:pt x="52418" y="211047"/>
                  </a:cubicBezTo>
                  <a:cubicBezTo>
                    <a:pt x="52392" y="201332"/>
                    <a:pt x="49814" y="199592"/>
                    <a:pt x="40785" y="202868"/>
                  </a:cubicBezTo>
                  <a:cubicBezTo>
                    <a:pt x="27170" y="207834"/>
                    <a:pt x="8565" y="200811"/>
                    <a:pt x="2964" y="188644"/>
                  </a:cubicBezTo>
                  <a:cubicBezTo>
                    <a:pt x="1402" y="185266"/>
                    <a:pt x="119" y="181647"/>
                    <a:pt x="2558" y="178472"/>
                  </a:cubicBezTo>
                  <a:cubicBezTo>
                    <a:pt x="4717" y="175639"/>
                    <a:pt x="7993" y="177113"/>
                    <a:pt x="11092" y="177392"/>
                  </a:cubicBezTo>
                  <a:cubicBezTo>
                    <a:pt x="16312" y="177849"/>
                    <a:pt x="20807" y="179310"/>
                    <a:pt x="25583" y="181634"/>
                  </a:cubicBezTo>
                  <a:cubicBezTo>
                    <a:pt x="34993" y="186231"/>
                    <a:pt x="45204" y="178497"/>
                    <a:pt x="47744" y="165708"/>
                  </a:cubicBezTo>
                  <a:cubicBezTo>
                    <a:pt x="50957" y="149604"/>
                    <a:pt x="40099" y="132574"/>
                    <a:pt x="20947" y="127202"/>
                  </a:cubicBezTo>
                  <a:cubicBezTo>
                    <a:pt x="14988" y="125525"/>
                    <a:pt x="9016" y="124760"/>
                    <a:pt x="3174" y="124952"/>
                  </a:cubicBezTo>
                  <a:lnTo>
                    <a:pt x="0" y="125604"/>
                  </a:lnTo>
                  <a:lnTo>
                    <a:pt x="0" y="104737"/>
                  </a:lnTo>
                  <a:lnTo>
                    <a:pt x="18699" y="103796"/>
                  </a:lnTo>
                  <a:cubicBezTo>
                    <a:pt x="27056" y="105472"/>
                    <a:pt x="34981" y="108241"/>
                    <a:pt x="42296" y="112800"/>
                  </a:cubicBezTo>
                  <a:cubicBezTo>
                    <a:pt x="47401" y="116000"/>
                    <a:pt x="52126" y="114095"/>
                    <a:pt x="52227" y="108431"/>
                  </a:cubicBezTo>
                  <a:cubicBezTo>
                    <a:pt x="52494" y="93801"/>
                    <a:pt x="53370" y="79018"/>
                    <a:pt x="51643" y="64565"/>
                  </a:cubicBezTo>
                  <a:cubicBezTo>
                    <a:pt x="49319" y="44944"/>
                    <a:pt x="33215" y="27694"/>
                    <a:pt x="12904" y="22508"/>
                  </a:cubicBezTo>
                  <a:lnTo>
                    <a:pt x="0" y="22022"/>
                  </a:lnTo>
                  <a:lnTo>
                    <a:pt x="0" y="92"/>
                  </a:lnTo>
                  <a:lnTo>
                    <a:pt x="9759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2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245" name="Shape 94"/>
            <p:cNvSpPr/>
            <p:nvPr/>
          </p:nvSpPr>
          <p:spPr>
            <a:xfrm>
              <a:off x="1436442" y="1359504"/>
              <a:ext cx="153340" cy="270091"/>
            </a:xfrm>
            <a:custGeom>
              <a:avLst/>
              <a:gdLst/>
              <a:ahLst/>
              <a:cxnLst/>
              <a:rect l="0" t="0" r="0" b="0"/>
              <a:pathLst>
                <a:path w="153340" h="270091">
                  <a:moveTo>
                    <a:pt x="142532" y="2426"/>
                  </a:moveTo>
                  <a:cubicBezTo>
                    <a:pt x="151295" y="2311"/>
                    <a:pt x="153251" y="4166"/>
                    <a:pt x="153264" y="13399"/>
                  </a:cubicBezTo>
                  <a:cubicBezTo>
                    <a:pt x="153340" y="42964"/>
                    <a:pt x="153289" y="72530"/>
                    <a:pt x="153289" y="102108"/>
                  </a:cubicBezTo>
                  <a:lnTo>
                    <a:pt x="153289" y="136042"/>
                  </a:lnTo>
                  <a:cubicBezTo>
                    <a:pt x="153302" y="175895"/>
                    <a:pt x="153302" y="215735"/>
                    <a:pt x="153289" y="255600"/>
                  </a:cubicBezTo>
                  <a:cubicBezTo>
                    <a:pt x="153289" y="266967"/>
                    <a:pt x="151460" y="269367"/>
                    <a:pt x="142786" y="269456"/>
                  </a:cubicBezTo>
                  <a:cubicBezTo>
                    <a:pt x="134252" y="269532"/>
                    <a:pt x="131674" y="266192"/>
                    <a:pt x="131661" y="255003"/>
                  </a:cubicBezTo>
                  <a:cubicBezTo>
                    <a:pt x="131648" y="231864"/>
                    <a:pt x="131407" y="208725"/>
                    <a:pt x="131826" y="185585"/>
                  </a:cubicBezTo>
                  <a:cubicBezTo>
                    <a:pt x="131928" y="179222"/>
                    <a:pt x="130099" y="174282"/>
                    <a:pt x="126314" y="169482"/>
                  </a:cubicBezTo>
                  <a:cubicBezTo>
                    <a:pt x="97181" y="132448"/>
                    <a:pt x="68110" y="95364"/>
                    <a:pt x="39091" y="58255"/>
                  </a:cubicBezTo>
                  <a:cubicBezTo>
                    <a:pt x="36703" y="55207"/>
                    <a:pt x="34112" y="52692"/>
                    <a:pt x="30112" y="54140"/>
                  </a:cubicBezTo>
                  <a:cubicBezTo>
                    <a:pt x="25883" y="55651"/>
                    <a:pt x="22276" y="58204"/>
                    <a:pt x="22009" y="63373"/>
                  </a:cubicBezTo>
                  <a:cubicBezTo>
                    <a:pt x="21908" y="65418"/>
                    <a:pt x="21984" y="67488"/>
                    <a:pt x="21984" y="69545"/>
                  </a:cubicBezTo>
                  <a:cubicBezTo>
                    <a:pt x="21984" y="132283"/>
                    <a:pt x="21984" y="195021"/>
                    <a:pt x="21958" y="257746"/>
                  </a:cubicBezTo>
                  <a:cubicBezTo>
                    <a:pt x="21958" y="267386"/>
                    <a:pt x="18860" y="270091"/>
                    <a:pt x="9335" y="269494"/>
                  </a:cubicBezTo>
                  <a:cubicBezTo>
                    <a:pt x="5144" y="269215"/>
                    <a:pt x="2718" y="267462"/>
                    <a:pt x="1765" y="263309"/>
                  </a:cubicBezTo>
                  <a:cubicBezTo>
                    <a:pt x="851" y="259271"/>
                    <a:pt x="318" y="255283"/>
                    <a:pt x="318" y="251143"/>
                  </a:cubicBezTo>
                  <a:cubicBezTo>
                    <a:pt x="381" y="173228"/>
                    <a:pt x="381" y="95326"/>
                    <a:pt x="343" y="17425"/>
                  </a:cubicBezTo>
                  <a:cubicBezTo>
                    <a:pt x="343" y="11659"/>
                    <a:pt x="0" y="5626"/>
                    <a:pt x="6414" y="2870"/>
                  </a:cubicBezTo>
                  <a:cubicBezTo>
                    <a:pt x="13068" y="0"/>
                    <a:pt x="23292" y="3112"/>
                    <a:pt x="27546" y="8598"/>
                  </a:cubicBezTo>
                  <a:cubicBezTo>
                    <a:pt x="59868" y="50292"/>
                    <a:pt x="92189" y="91973"/>
                    <a:pt x="124524" y="133655"/>
                  </a:cubicBezTo>
                  <a:cubicBezTo>
                    <a:pt x="125997" y="135535"/>
                    <a:pt x="126733" y="139027"/>
                    <a:pt x="130112" y="137566"/>
                  </a:cubicBezTo>
                  <a:cubicBezTo>
                    <a:pt x="132753" y="136423"/>
                    <a:pt x="131610" y="133452"/>
                    <a:pt x="131623" y="131293"/>
                  </a:cubicBezTo>
                  <a:cubicBezTo>
                    <a:pt x="131686" y="92735"/>
                    <a:pt x="131648" y="54165"/>
                    <a:pt x="131674" y="15596"/>
                  </a:cubicBezTo>
                  <a:cubicBezTo>
                    <a:pt x="131674" y="5867"/>
                    <a:pt x="134493" y="2540"/>
                    <a:pt x="142532" y="2426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2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246" name="Shape 95"/>
            <p:cNvSpPr/>
            <p:nvPr/>
          </p:nvSpPr>
          <p:spPr>
            <a:xfrm>
              <a:off x="1126849" y="1545981"/>
              <a:ext cx="10263" cy="20643"/>
            </a:xfrm>
            <a:custGeom>
              <a:avLst/>
              <a:gdLst/>
              <a:ahLst/>
              <a:cxnLst/>
              <a:rect l="0" t="0" r="0" b="0"/>
              <a:pathLst>
                <a:path w="10263" h="20643">
                  <a:moveTo>
                    <a:pt x="10263" y="0"/>
                  </a:moveTo>
                  <a:lnTo>
                    <a:pt x="10263" y="20643"/>
                  </a:lnTo>
                  <a:lnTo>
                    <a:pt x="5055" y="18244"/>
                  </a:lnTo>
                  <a:cubicBezTo>
                    <a:pt x="305" y="14917"/>
                    <a:pt x="0" y="10306"/>
                    <a:pt x="2019" y="5239"/>
                  </a:cubicBezTo>
                  <a:cubicBezTo>
                    <a:pt x="3080" y="2579"/>
                    <a:pt x="4658" y="946"/>
                    <a:pt x="6599" y="127"/>
                  </a:cubicBezTo>
                  <a:lnTo>
                    <a:pt x="1026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2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247" name="Shape 96"/>
            <p:cNvSpPr/>
            <p:nvPr/>
          </p:nvSpPr>
          <p:spPr>
            <a:xfrm>
              <a:off x="1062816" y="1361456"/>
              <a:ext cx="74296" cy="267262"/>
            </a:xfrm>
            <a:custGeom>
              <a:avLst/>
              <a:gdLst/>
              <a:ahLst/>
              <a:cxnLst/>
              <a:rect l="0" t="0" r="0" b="0"/>
              <a:pathLst>
                <a:path w="74296" h="267262">
                  <a:moveTo>
                    <a:pt x="58788" y="0"/>
                  </a:moveTo>
                  <a:lnTo>
                    <a:pt x="74296" y="147"/>
                  </a:lnTo>
                  <a:lnTo>
                    <a:pt x="74296" y="19486"/>
                  </a:lnTo>
                  <a:lnTo>
                    <a:pt x="74066" y="19444"/>
                  </a:lnTo>
                  <a:cubicBezTo>
                    <a:pt x="42444" y="19736"/>
                    <a:pt x="22073" y="42113"/>
                    <a:pt x="21781" y="72263"/>
                  </a:cubicBezTo>
                  <a:cubicBezTo>
                    <a:pt x="21565" y="92824"/>
                    <a:pt x="21730" y="113398"/>
                    <a:pt x="21742" y="133972"/>
                  </a:cubicBezTo>
                  <a:cubicBezTo>
                    <a:pt x="21742" y="154292"/>
                    <a:pt x="21984" y="174600"/>
                    <a:pt x="21679" y="194907"/>
                  </a:cubicBezTo>
                  <a:cubicBezTo>
                    <a:pt x="21298" y="222291"/>
                    <a:pt x="41798" y="242968"/>
                    <a:pt x="66485" y="246247"/>
                  </a:cubicBezTo>
                  <a:lnTo>
                    <a:pt x="74296" y="245353"/>
                  </a:lnTo>
                  <a:lnTo>
                    <a:pt x="74296" y="266338"/>
                  </a:lnTo>
                  <a:lnTo>
                    <a:pt x="64825" y="267262"/>
                  </a:lnTo>
                  <a:cubicBezTo>
                    <a:pt x="35482" y="263969"/>
                    <a:pt x="9976" y="242887"/>
                    <a:pt x="2566" y="212141"/>
                  </a:cubicBezTo>
                  <a:cubicBezTo>
                    <a:pt x="1016" y="205715"/>
                    <a:pt x="0" y="199149"/>
                    <a:pt x="64" y="192418"/>
                  </a:cubicBezTo>
                  <a:cubicBezTo>
                    <a:pt x="241" y="172377"/>
                    <a:pt x="127" y="152336"/>
                    <a:pt x="127" y="132296"/>
                  </a:cubicBezTo>
                  <a:lnTo>
                    <a:pt x="127" y="73711"/>
                  </a:lnTo>
                  <a:cubicBezTo>
                    <a:pt x="127" y="37325"/>
                    <a:pt x="23013" y="7391"/>
                    <a:pt x="58788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2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248" name="Shape 97"/>
            <p:cNvSpPr/>
            <p:nvPr/>
          </p:nvSpPr>
          <p:spPr>
            <a:xfrm>
              <a:off x="1137112" y="1361604"/>
              <a:ext cx="99275" cy="319410"/>
            </a:xfrm>
            <a:custGeom>
              <a:avLst/>
              <a:gdLst/>
              <a:ahLst/>
              <a:cxnLst/>
              <a:rect l="0" t="0" r="0" b="0"/>
              <a:pathLst>
                <a:path w="99275" h="319410">
                  <a:moveTo>
                    <a:pt x="0" y="0"/>
                  </a:moveTo>
                  <a:lnTo>
                    <a:pt x="17271" y="164"/>
                  </a:lnTo>
                  <a:cubicBezTo>
                    <a:pt x="47697" y="7365"/>
                    <a:pt x="69823" y="33447"/>
                    <a:pt x="72490" y="62337"/>
                  </a:cubicBezTo>
                  <a:cubicBezTo>
                    <a:pt x="76339" y="104323"/>
                    <a:pt x="73151" y="146487"/>
                    <a:pt x="74116" y="188549"/>
                  </a:cubicBezTo>
                  <a:cubicBezTo>
                    <a:pt x="74294" y="196817"/>
                    <a:pt x="73011" y="204843"/>
                    <a:pt x="71093" y="212819"/>
                  </a:cubicBezTo>
                  <a:cubicBezTo>
                    <a:pt x="68617" y="223245"/>
                    <a:pt x="63880" y="232555"/>
                    <a:pt x="56819" y="240581"/>
                  </a:cubicBezTo>
                  <a:cubicBezTo>
                    <a:pt x="52247" y="245775"/>
                    <a:pt x="49796" y="251071"/>
                    <a:pt x="53136" y="257955"/>
                  </a:cubicBezTo>
                  <a:cubicBezTo>
                    <a:pt x="54698" y="261155"/>
                    <a:pt x="55561" y="264698"/>
                    <a:pt x="56704" y="268102"/>
                  </a:cubicBezTo>
                  <a:cubicBezTo>
                    <a:pt x="62013" y="283951"/>
                    <a:pt x="72655" y="294023"/>
                    <a:pt x="88962" y="298099"/>
                  </a:cubicBezTo>
                  <a:cubicBezTo>
                    <a:pt x="96405" y="299979"/>
                    <a:pt x="99275" y="304564"/>
                    <a:pt x="97103" y="312526"/>
                  </a:cubicBezTo>
                  <a:cubicBezTo>
                    <a:pt x="96239" y="315708"/>
                    <a:pt x="94677" y="317607"/>
                    <a:pt x="92536" y="318508"/>
                  </a:cubicBezTo>
                  <a:cubicBezTo>
                    <a:pt x="90394" y="319410"/>
                    <a:pt x="87673" y="319315"/>
                    <a:pt x="84492" y="318508"/>
                  </a:cubicBezTo>
                  <a:cubicBezTo>
                    <a:pt x="61276" y="312603"/>
                    <a:pt x="45782" y="298328"/>
                    <a:pt x="37134" y="276255"/>
                  </a:cubicBezTo>
                  <a:cubicBezTo>
                    <a:pt x="36295" y="274109"/>
                    <a:pt x="35470" y="271937"/>
                    <a:pt x="34441" y="269893"/>
                  </a:cubicBezTo>
                  <a:cubicBezTo>
                    <a:pt x="31495" y="264038"/>
                    <a:pt x="27393" y="262069"/>
                    <a:pt x="20624" y="264178"/>
                  </a:cubicBezTo>
                  <a:lnTo>
                    <a:pt x="0" y="266190"/>
                  </a:lnTo>
                  <a:lnTo>
                    <a:pt x="0" y="245205"/>
                  </a:lnTo>
                  <a:lnTo>
                    <a:pt x="17652" y="243184"/>
                  </a:lnTo>
                  <a:cubicBezTo>
                    <a:pt x="24205" y="240746"/>
                    <a:pt x="25615" y="236479"/>
                    <a:pt x="23964" y="230523"/>
                  </a:cubicBezTo>
                  <a:cubicBezTo>
                    <a:pt x="20662" y="218635"/>
                    <a:pt x="13435" y="210203"/>
                    <a:pt x="1713" y="205808"/>
                  </a:cubicBezTo>
                  <a:lnTo>
                    <a:pt x="0" y="205019"/>
                  </a:lnTo>
                  <a:lnTo>
                    <a:pt x="0" y="184377"/>
                  </a:lnTo>
                  <a:lnTo>
                    <a:pt x="3098" y="184269"/>
                  </a:lnTo>
                  <a:cubicBezTo>
                    <a:pt x="16052" y="187317"/>
                    <a:pt x="26529" y="194404"/>
                    <a:pt x="34937" y="204640"/>
                  </a:cubicBezTo>
                  <a:cubicBezTo>
                    <a:pt x="38023" y="208387"/>
                    <a:pt x="39267" y="215435"/>
                    <a:pt x="45643" y="213835"/>
                  </a:cubicBezTo>
                  <a:cubicBezTo>
                    <a:pt x="51993" y="212247"/>
                    <a:pt x="50659" y="205072"/>
                    <a:pt x="52259" y="200170"/>
                  </a:cubicBezTo>
                  <a:cubicBezTo>
                    <a:pt x="52640" y="198988"/>
                    <a:pt x="52450" y="197617"/>
                    <a:pt x="52450" y="196322"/>
                  </a:cubicBezTo>
                  <a:cubicBezTo>
                    <a:pt x="52462" y="154170"/>
                    <a:pt x="52932" y="111981"/>
                    <a:pt x="52285" y="69829"/>
                  </a:cubicBezTo>
                  <a:cubicBezTo>
                    <a:pt x="51970" y="48751"/>
                    <a:pt x="39276" y="30715"/>
                    <a:pt x="20432" y="23127"/>
                  </a:cubicBezTo>
                  <a:lnTo>
                    <a:pt x="0" y="19339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2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249" name="Shape 98"/>
            <p:cNvSpPr/>
            <p:nvPr/>
          </p:nvSpPr>
          <p:spPr>
            <a:xfrm>
              <a:off x="1252922" y="1360379"/>
              <a:ext cx="147345" cy="269989"/>
            </a:xfrm>
            <a:custGeom>
              <a:avLst/>
              <a:gdLst/>
              <a:ahLst/>
              <a:cxnLst/>
              <a:rect l="0" t="0" r="0" b="0"/>
              <a:pathLst>
                <a:path w="147345" h="269989">
                  <a:moveTo>
                    <a:pt x="15278" y="25"/>
                  </a:moveTo>
                  <a:cubicBezTo>
                    <a:pt x="34328" y="25"/>
                    <a:pt x="53378" y="25"/>
                    <a:pt x="72428" y="25"/>
                  </a:cubicBezTo>
                  <a:cubicBezTo>
                    <a:pt x="92761" y="25"/>
                    <a:pt x="113093" y="0"/>
                    <a:pt x="133439" y="38"/>
                  </a:cubicBezTo>
                  <a:cubicBezTo>
                    <a:pt x="142011" y="51"/>
                    <a:pt x="145428" y="3150"/>
                    <a:pt x="145263" y="10490"/>
                  </a:cubicBezTo>
                  <a:cubicBezTo>
                    <a:pt x="145110" y="17234"/>
                    <a:pt x="141605" y="20155"/>
                    <a:pt x="133426" y="20155"/>
                  </a:cubicBezTo>
                  <a:cubicBezTo>
                    <a:pt x="101244" y="20193"/>
                    <a:pt x="69050" y="20155"/>
                    <a:pt x="36881" y="20180"/>
                  </a:cubicBezTo>
                  <a:cubicBezTo>
                    <a:pt x="25451" y="20193"/>
                    <a:pt x="21615" y="24028"/>
                    <a:pt x="21603" y="35268"/>
                  </a:cubicBezTo>
                  <a:cubicBezTo>
                    <a:pt x="21603" y="54559"/>
                    <a:pt x="21565" y="73838"/>
                    <a:pt x="21615" y="93129"/>
                  </a:cubicBezTo>
                  <a:cubicBezTo>
                    <a:pt x="21641" y="104902"/>
                    <a:pt x="27089" y="108737"/>
                    <a:pt x="38545" y="105181"/>
                  </a:cubicBezTo>
                  <a:cubicBezTo>
                    <a:pt x="58242" y="99085"/>
                    <a:pt x="79820" y="105689"/>
                    <a:pt x="89903" y="120917"/>
                  </a:cubicBezTo>
                  <a:cubicBezTo>
                    <a:pt x="96583" y="131001"/>
                    <a:pt x="95783" y="150101"/>
                    <a:pt x="88316" y="159461"/>
                  </a:cubicBezTo>
                  <a:cubicBezTo>
                    <a:pt x="84303" y="164478"/>
                    <a:pt x="79108" y="165278"/>
                    <a:pt x="73939" y="162268"/>
                  </a:cubicBezTo>
                  <a:cubicBezTo>
                    <a:pt x="67920" y="158775"/>
                    <a:pt x="67755" y="152070"/>
                    <a:pt x="70536" y="147282"/>
                  </a:cubicBezTo>
                  <a:cubicBezTo>
                    <a:pt x="74282" y="140818"/>
                    <a:pt x="75260" y="135357"/>
                    <a:pt x="70282" y="129794"/>
                  </a:cubicBezTo>
                  <a:cubicBezTo>
                    <a:pt x="64580" y="123431"/>
                    <a:pt x="56947" y="122276"/>
                    <a:pt x="49009" y="123990"/>
                  </a:cubicBezTo>
                  <a:cubicBezTo>
                    <a:pt x="34023" y="127216"/>
                    <a:pt x="21793" y="142596"/>
                    <a:pt x="21641" y="158128"/>
                  </a:cubicBezTo>
                  <a:cubicBezTo>
                    <a:pt x="21527" y="171247"/>
                    <a:pt x="22022" y="184366"/>
                    <a:pt x="21527" y="197460"/>
                  </a:cubicBezTo>
                  <a:cubicBezTo>
                    <a:pt x="20688" y="219697"/>
                    <a:pt x="38037" y="241071"/>
                    <a:pt x="59906" y="246101"/>
                  </a:cubicBezTo>
                  <a:cubicBezTo>
                    <a:pt x="86449" y="252209"/>
                    <a:pt x="110833" y="240729"/>
                    <a:pt x="122034" y="216065"/>
                  </a:cubicBezTo>
                  <a:cubicBezTo>
                    <a:pt x="123622" y="212560"/>
                    <a:pt x="124676" y="208928"/>
                    <a:pt x="125286" y="205054"/>
                  </a:cubicBezTo>
                  <a:cubicBezTo>
                    <a:pt x="126302" y="198463"/>
                    <a:pt x="131877" y="194793"/>
                    <a:pt x="138113" y="196101"/>
                  </a:cubicBezTo>
                  <a:cubicBezTo>
                    <a:pt x="143307" y="197180"/>
                    <a:pt x="147345" y="203606"/>
                    <a:pt x="146304" y="209131"/>
                  </a:cubicBezTo>
                  <a:cubicBezTo>
                    <a:pt x="140018" y="242545"/>
                    <a:pt x="108433" y="269989"/>
                    <a:pt x="71742" y="268795"/>
                  </a:cubicBezTo>
                  <a:cubicBezTo>
                    <a:pt x="37097" y="267665"/>
                    <a:pt x="7950" y="243853"/>
                    <a:pt x="1295" y="209245"/>
                  </a:cubicBezTo>
                  <a:cubicBezTo>
                    <a:pt x="406" y="204648"/>
                    <a:pt x="0" y="200139"/>
                    <a:pt x="0" y="195517"/>
                  </a:cubicBezTo>
                  <a:lnTo>
                    <a:pt x="0" y="15024"/>
                  </a:lnTo>
                  <a:cubicBezTo>
                    <a:pt x="0" y="1918"/>
                    <a:pt x="1943" y="25"/>
                    <a:pt x="15278" y="25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2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250" name="Shape 99"/>
            <p:cNvSpPr/>
            <p:nvPr/>
          </p:nvSpPr>
          <p:spPr>
            <a:xfrm>
              <a:off x="720362" y="1381790"/>
              <a:ext cx="53037" cy="103099"/>
            </a:xfrm>
            <a:custGeom>
              <a:avLst/>
              <a:gdLst/>
              <a:ahLst/>
              <a:cxnLst/>
              <a:rect l="0" t="0" r="0" b="0"/>
              <a:pathLst>
                <a:path w="53037" h="103099">
                  <a:moveTo>
                    <a:pt x="45314" y="0"/>
                  </a:moveTo>
                  <a:lnTo>
                    <a:pt x="53037" y="289"/>
                  </a:lnTo>
                  <a:lnTo>
                    <a:pt x="53037" y="8433"/>
                  </a:lnTo>
                  <a:lnTo>
                    <a:pt x="38727" y="10371"/>
                  </a:lnTo>
                  <a:cubicBezTo>
                    <a:pt x="33511" y="12096"/>
                    <a:pt x="28724" y="14761"/>
                    <a:pt x="24791" y="18250"/>
                  </a:cubicBezTo>
                  <a:cubicBezTo>
                    <a:pt x="9462" y="31839"/>
                    <a:pt x="8128" y="49949"/>
                    <a:pt x="9462" y="68224"/>
                  </a:cubicBezTo>
                  <a:cubicBezTo>
                    <a:pt x="9919" y="74397"/>
                    <a:pt x="11913" y="78245"/>
                    <a:pt x="15350" y="79886"/>
                  </a:cubicBezTo>
                  <a:cubicBezTo>
                    <a:pt x="18786" y="81528"/>
                    <a:pt x="23667" y="80963"/>
                    <a:pt x="29896" y="78308"/>
                  </a:cubicBezTo>
                  <a:lnTo>
                    <a:pt x="53037" y="72999"/>
                  </a:lnTo>
                  <a:lnTo>
                    <a:pt x="53037" y="83064"/>
                  </a:lnTo>
                  <a:lnTo>
                    <a:pt x="40900" y="83671"/>
                  </a:lnTo>
                  <a:cubicBezTo>
                    <a:pt x="31083" y="86719"/>
                    <a:pt x="21908" y="92024"/>
                    <a:pt x="13170" y="98793"/>
                  </a:cubicBezTo>
                  <a:cubicBezTo>
                    <a:pt x="10389" y="100952"/>
                    <a:pt x="7849" y="103099"/>
                    <a:pt x="4229" y="101702"/>
                  </a:cubicBezTo>
                  <a:cubicBezTo>
                    <a:pt x="0" y="100076"/>
                    <a:pt x="1295" y="96164"/>
                    <a:pt x="1232" y="93002"/>
                  </a:cubicBezTo>
                  <a:cubicBezTo>
                    <a:pt x="1092" y="85814"/>
                    <a:pt x="1181" y="78613"/>
                    <a:pt x="1181" y="69761"/>
                  </a:cubicBezTo>
                  <a:cubicBezTo>
                    <a:pt x="1968" y="61214"/>
                    <a:pt x="381" y="51003"/>
                    <a:pt x="2477" y="40729"/>
                  </a:cubicBezTo>
                  <a:cubicBezTo>
                    <a:pt x="6769" y="19596"/>
                    <a:pt x="24206" y="3772"/>
                    <a:pt x="45314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DFDFD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251" name="Shape 100"/>
            <p:cNvSpPr/>
            <p:nvPr/>
          </p:nvSpPr>
          <p:spPr>
            <a:xfrm>
              <a:off x="773399" y="1382079"/>
              <a:ext cx="54113" cy="93996"/>
            </a:xfrm>
            <a:custGeom>
              <a:avLst/>
              <a:gdLst/>
              <a:ahLst/>
              <a:cxnLst/>
              <a:rect l="0" t="0" r="0" b="0"/>
              <a:pathLst>
                <a:path w="54113" h="93996">
                  <a:moveTo>
                    <a:pt x="0" y="0"/>
                  </a:moveTo>
                  <a:lnTo>
                    <a:pt x="13641" y="511"/>
                  </a:lnTo>
                  <a:cubicBezTo>
                    <a:pt x="33957" y="5694"/>
                    <a:pt x="50061" y="22949"/>
                    <a:pt x="52385" y="42561"/>
                  </a:cubicBezTo>
                  <a:cubicBezTo>
                    <a:pt x="54113" y="57013"/>
                    <a:pt x="53236" y="71796"/>
                    <a:pt x="52969" y="86427"/>
                  </a:cubicBezTo>
                  <a:cubicBezTo>
                    <a:pt x="52868" y="92091"/>
                    <a:pt x="48144" y="93996"/>
                    <a:pt x="43038" y="90808"/>
                  </a:cubicBezTo>
                  <a:cubicBezTo>
                    <a:pt x="35723" y="86236"/>
                    <a:pt x="27798" y="83467"/>
                    <a:pt x="19441" y="81804"/>
                  </a:cubicBezTo>
                  <a:lnTo>
                    <a:pt x="0" y="82775"/>
                  </a:lnTo>
                  <a:lnTo>
                    <a:pt x="0" y="72710"/>
                  </a:lnTo>
                  <a:lnTo>
                    <a:pt x="1852" y="72285"/>
                  </a:lnTo>
                  <a:cubicBezTo>
                    <a:pt x="10266" y="71831"/>
                    <a:pt x="18756" y="72691"/>
                    <a:pt x="27303" y="74438"/>
                  </a:cubicBezTo>
                  <a:cubicBezTo>
                    <a:pt x="37120" y="76457"/>
                    <a:pt x="42810" y="72850"/>
                    <a:pt x="43825" y="63046"/>
                  </a:cubicBezTo>
                  <a:cubicBezTo>
                    <a:pt x="44092" y="60506"/>
                    <a:pt x="43864" y="57915"/>
                    <a:pt x="43864" y="54588"/>
                  </a:cubicBezTo>
                  <a:cubicBezTo>
                    <a:pt x="44689" y="43043"/>
                    <a:pt x="40727" y="32896"/>
                    <a:pt x="32815" y="23066"/>
                  </a:cubicBezTo>
                  <a:cubicBezTo>
                    <a:pt x="24839" y="13154"/>
                    <a:pt x="13508" y="8388"/>
                    <a:pt x="2203" y="7845"/>
                  </a:cubicBezTo>
                  <a:lnTo>
                    <a:pt x="0" y="8144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DFDFD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252" name="Shape 101"/>
            <p:cNvSpPr/>
            <p:nvPr/>
          </p:nvSpPr>
          <p:spPr>
            <a:xfrm>
              <a:off x="1116454" y="1538246"/>
              <a:ext cx="19833" cy="39370"/>
            </a:xfrm>
            <a:custGeom>
              <a:avLst/>
              <a:gdLst/>
              <a:ahLst/>
              <a:cxnLst/>
              <a:rect l="0" t="0" r="0" b="0"/>
              <a:pathLst>
                <a:path w="19833" h="39370">
                  <a:moveTo>
                    <a:pt x="19833" y="0"/>
                  </a:moveTo>
                  <a:lnTo>
                    <a:pt x="19833" y="7768"/>
                  </a:lnTo>
                  <a:lnTo>
                    <a:pt x="16999" y="7864"/>
                  </a:lnTo>
                  <a:cubicBezTo>
                    <a:pt x="15059" y="8680"/>
                    <a:pt x="13481" y="10309"/>
                    <a:pt x="12421" y="12970"/>
                  </a:cubicBezTo>
                  <a:cubicBezTo>
                    <a:pt x="10401" y="18037"/>
                    <a:pt x="10706" y="22647"/>
                    <a:pt x="15443" y="25975"/>
                  </a:cubicBezTo>
                  <a:lnTo>
                    <a:pt x="19833" y="28001"/>
                  </a:lnTo>
                  <a:lnTo>
                    <a:pt x="19833" y="39370"/>
                  </a:lnTo>
                  <a:lnTo>
                    <a:pt x="11570" y="33645"/>
                  </a:lnTo>
                  <a:cubicBezTo>
                    <a:pt x="2565" y="25670"/>
                    <a:pt x="0" y="18799"/>
                    <a:pt x="4089" y="9579"/>
                  </a:cubicBezTo>
                  <a:cubicBezTo>
                    <a:pt x="5848" y="5616"/>
                    <a:pt x="9001" y="2679"/>
                    <a:pt x="12933" y="897"/>
                  </a:cubicBezTo>
                  <a:lnTo>
                    <a:pt x="1983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0E0E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253" name="Shape 102"/>
            <p:cNvSpPr/>
            <p:nvPr/>
          </p:nvSpPr>
          <p:spPr>
            <a:xfrm>
              <a:off x="1084120" y="1381025"/>
              <a:ext cx="52167" cy="226677"/>
            </a:xfrm>
            <a:custGeom>
              <a:avLst/>
              <a:gdLst/>
              <a:ahLst/>
              <a:cxnLst/>
              <a:rect l="0" t="0" r="0" b="0"/>
              <a:pathLst>
                <a:path w="52167" h="226677">
                  <a:moveTo>
                    <a:pt x="52167" y="0"/>
                  </a:moveTo>
                  <a:lnTo>
                    <a:pt x="52167" y="10919"/>
                  </a:lnTo>
                  <a:lnTo>
                    <a:pt x="39827" y="11441"/>
                  </a:lnTo>
                  <a:cubicBezTo>
                    <a:pt x="23228" y="16166"/>
                    <a:pt x="9753" y="34530"/>
                    <a:pt x="9715" y="51827"/>
                  </a:cubicBezTo>
                  <a:cubicBezTo>
                    <a:pt x="9652" y="72135"/>
                    <a:pt x="9703" y="92429"/>
                    <a:pt x="9703" y="112737"/>
                  </a:cubicBezTo>
                  <a:cubicBezTo>
                    <a:pt x="9703" y="133552"/>
                    <a:pt x="9525" y="154367"/>
                    <a:pt x="9753" y="175183"/>
                  </a:cubicBezTo>
                  <a:cubicBezTo>
                    <a:pt x="9982" y="198055"/>
                    <a:pt x="30239" y="217524"/>
                    <a:pt x="50355" y="215645"/>
                  </a:cubicBezTo>
                  <a:lnTo>
                    <a:pt x="52167" y="214547"/>
                  </a:lnTo>
                  <a:lnTo>
                    <a:pt x="52167" y="225877"/>
                  </a:lnTo>
                  <a:lnTo>
                    <a:pt x="45181" y="226677"/>
                  </a:lnTo>
                  <a:cubicBezTo>
                    <a:pt x="20493" y="223401"/>
                    <a:pt x="0" y="202732"/>
                    <a:pt x="381" y="175347"/>
                  </a:cubicBezTo>
                  <a:cubicBezTo>
                    <a:pt x="673" y="155028"/>
                    <a:pt x="444" y="134720"/>
                    <a:pt x="432" y="114400"/>
                  </a:cubicBezTo>
                  <a:cubicBezTo>
                    <a:pt x="432" y="93839"/>
                    <a:pt x="267" y="73265"/>
                    <a:pt x="470" y="52691"/>
                  </a:cubicBezTo>
                  <a:cubicBezTo>
                    <a:pt x="698" y="30079"/>
                    <a:pt x="12207" y="11838"/>
                    <a:pt x="31293" y="4013"/>
                  </a:cubicBezTo>
                  <a:lnTo>
                    <a:pt x="52167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0E0E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254" name="Shape 103"/>
            <p:cNvSpPr/>
            <p:nvPr/>
          </p:nvSpPr>
          <p:spPr>
            <a:xfrm>
              <a:off x="1136287" y="1566247"/>
              <a:ext cx="26446" cy="40655"/>
            </a:xfrm>
            <a:custGeom>
              <a:avLst/>
              <a:gdLst/>
              <a:ahLst/>
              <a:cxnLst/>
              <a:rect l="0" t="0" r="0" b="0"/>
              <a:pathLst>
                <a:path w="26446" h="40655">
                  <a:moveTo>
                    <a:pt x="0" y="0"/>
                  </a:moveTo>
                  <a:lnTo>
                    <a:pt x="2545" y="1174"/>
                  </a:lnTo>
                  <a:cubicBezTo>
                    <a:pt x="14267" y="5568"/>
                    <a:pt x="21480" y="14001"/>
                    <a:pt x="24795" y="25876"/>
                  </a:cubicBezTo>
                  <a:cubicBezTo>
                    <a:pt x="26446" y="31845"/>
                    <a:pt x="25023" y="36112"/>
                    <a:pt x="18483" y="38538"/>
                  </a:cubicBezTo>
                  <a:lnTo>
                    <a:pt x="0" y="40655"/>
                  </a:lnTo>
                  <a:lnTo>
                    <a:pt x="0" y="29325"/>
                  </a:lnTo>
                  <a:lnTo>
                    <a:pt x="8044" y="24453"/>
                  </a:lnTo>
                  <a:cubicBezTo>
                    <a:pt x="9885" y="20250"/>
                    <a:pt x="7078" y="17380"/>
                    <a:pt x="4348" y="14382"/>
                  </a:cubicBezTo>
                  <a:lnTo>
                    <a:pt x="0" y="11370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0E0E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255" name="Shape 104"/>
            <p:cNvSpPr/>
            <p:nvPr/>
          </p:nvSpPr>
          <p:spPr>
            <a:xfrm>
              <a:off x="1136287" y="1380630"/>
              <a:ext cx="53751" cy="196418"/>
            </a:xfrm>
            <a:custGeom>
              <a:avLst/>
              <a:gdLst/>
              <a:ahLst/>
              <a:cxnLst/>
              <a:rect l="0" t="0" r="0" b="0"/>
              <a:pathLst>
                <a:path w="53751" h="196418">
                  <a:moveTo>
                    <a:pt x="602" y="279"/>
                  </a:moveTo>
                  <a:cubicBezTo>
                    <a:pt x="30269" y="0"/>
                    <a:pt x="52684" y="22695"/>
                    <a:pt x="53103" y="50800"/>
                  </a:cubicBezTo>
                  <a:cubicBezTo>
                    <a:pt x="53751" y="92964"/>
                    <a:pt x="53281" y="135141"/>
                    <a:pt x="53268" y="177305"/>
                  </a:cubicBezTo>
                  <a:cubicBezTo>
                    <a:pt x="53268" y="178588"/>
                    <a:pt x="53472" y="179972"/>
                    <a:pt x="53078" y="181140"/>
                  </a:cubicBezTo>
                  <a:cubicBezTo>
                    <a:pt x="51478" y="186042"/>
                    <a:pt x="52824" y="193231"/>
                    <a:pt x="46474" y="194818"/>
                  </a:cubicBezTo>
                  <a:cubicBezTo>
                    <a:pt x="40099" y="196418"/>
                    <a:pt x="38841" y="189357"/>
                    <a:pt x="35755" y="185611"/>
                  </a:cubicBezTo>
                  <a:cubicBezTo>
                    <a:pt x="27348" y="175374"/>
                    <a:pt x="16883" y="168300"/>
                    <a:pt x="3916" y="165253"/>
                  </a:cubicBezTo>
                  <a:lnTo>
                    <a:pt x="0" y="165385"/>
                  </a:lnTo>
                  <a:lnTo>
                    <a:pt x="0" y="157617"/>
                  </a:lnTo>
                  <a:lnTo>
                    <a:pt x="6621" y="156756"/>
                  </a:lnTo>
                  <a:cubicBezTo>
                    <a:pt x="14114" y="157759"/>
                    <a:pt x="20045" y="161709"/>
                    <a:pt x="26471" y="164757"/>
                  </a:cubicBezTo>
                  <a:cubicBezTo>
                    <a:pt x="36263" y="169431"/>
                    <a:pt x="42461" y="165837"/>
                    <a:pt x="42473" y="155080"/>
                  </a:cubicBezTo>
                  <a:cubicBezTo>
                    <a:pt x="42524" y="120637"/>
                    <a:pt x="42575" y="86208"/>
                    <a:pt x="42461" y="51765"/>
                  </a:cubicBezTo>
                  <a:cubicBezTo>
                    <a:pt x="42403" y="32182"/>
                    <a:pt x="27709" y="14927"/>
                    <a:pt x="8288" y="10964"/>
                  </a:cubicBezTo>
                  <a:lnTo>
                    <a:pt x="0" y="11314"/>
                  </a:lnTo>
                  <a:lnTo>
                    <a:pt x="0" y="395"/>
                  </a:lnTo>
                  <a:lnTo>
                    <a:pt x="602" y="279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0E0E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259" name="Rectangle 68"/>
            <p:cNvSpPr/>
            <p:nvPr/>
          </p:nvSpPr>
          <p:spPr>
            <a:xfrm>
              <a:off x="361973" y="1795684"/>
              <a:ext cx="1475982" cy="324847"/>
            </a:xfrm>
            <a:prstGeom prst="rect">
              <a:avLst/>
            </a:prstGeom>
            <a:ln>
              <a:noFill/>
            </a:ln>
          </p:spPr>
          <p:txBody>
            <a:bodyPr spcFirstLastPara="1" vert="horz" lIns="0" tIns="0" rIns="0" bIns="0" numCol="1" rtlCol="0">
              <a:prstTxWarp prst="textArchDown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s-CL" spc="320" dirty="0" err="1">
                  <a:solidFill>
                    <a:srgbClr val="FFFFFF"/>
                  </a:solidFill>
                  <a:effectLst/>
                  <a:latin typeface="Arial Rounded MT Bold" panose="020F07040305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Achawall</a:t>
              </a:r>
              <a:endParaRPr lang="es-CL" sz="1400" dirty="0">
                <a:effectLst/>
                <a:latin typeface="Arial Rounded MT Bold" panose="020F07040305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36" name="Group 628"/>
          <p:cNvGrpSpPr/>
          <p:nvPr/>
        </p:nvGrpSpPr>
        <p:grpSpPr>
          <a:xfrm>
            <a:off x="9071464" y="3541268"/>
            <a:ext cx="2583736" cy="2018231"/>
            <a:chOff x="238484" y="0"/>
            <a:chExt cx="1761245" cy="1502060"/>
          </a:xfrm>
        </p:grpSpPr>
        <p:sp>
          <p:nvSpPr>
            <p:cNvPr id="137" name="Shape 22"/>
            <p:cNvSpPr/>
            <p:nvPr/>
          </p:nvSpPr>
          <p:spPr>
            <a:xfrm>
              <a:off x="909959" y="562981"/>
              <a:ext cx="113957" cy="106147"/>
            </a:xfrm>
            <a:custGeom>
              <a:avLst/>
              <a:gdLst/>
              <a:ahLst/>
              <a:cxnLst/>
              <a:rect l="0" t="0" r="0" b="0"/>
              <a:pathLst>
                <a:path w="113957" h="106147">
                  <a:moveTo>
                    <a:pt x="56972" y="0"/>
                  </a:moveTo>
                  <a:lnTo>
                    <a:pt x="113957" y="46952"/>
                  </a:lnTo>
                  <a:lnTo>
                    <a:pt x="113957" y="92875"/>
                  </a:lnTo>
                  <a:cubicBezTo>
                    <a:pt x="113957" y="92875"/>
                    <a:pt x="97231" y="95250"/>
                    <a:pt x="89459" y="100393"/>
                  </a:cubicBezTo>
                  <a:cubicBezTo>
                    <a:pt x="81674" y="105537"/>
                    <a:pt x="42520" y="106147"/>
                    <a:pt x="42520" y="106147"/>
                  </a:cubicBezTo>
                  <a:cubicBezTo>
                    <a:pt x="42520" y="106147"/>
                    <a:pt x="11900" y="82664"/>
                    <a:pt x="0" y="28956"/>
                  </a:cubicBezTo>
                  <a:lnTo>
                    <a:pt x="0" y="10211"/>
                  </a:lnTo>
                  <a:lnTo>
                    <a:pt x="56972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38" name="Shape 27"/>
            <p:cNvSpPr/>
            <p:nvPr/>
          </p:nvSpPr>
          <p:spPr>
            <a:xfrm>
              <a:off x="1013164" y="652922"/>
              <a:ext cx="115164" cy="173482"/>
            </a:xfrm>
            <a:custGeom>
              <a:avLst/>
              <a:gdLst/>
              <a:ahLst/>
              <a:cxnLst/>
              <a:rect l="0" t="0" r="0" b="0"/>
              <a:pathLst>
                <a:path w="115164" h="173482">
                  <a:moveTo>
                    <a:pt x="39751" y="0"/>
                  </a:moveTo>
                  <a:lnTo>
                    <a:pt x="51105" y="11798"/>
                  </a:lnTo>
                  <a:cubicBezTo>
                    <a:pt x="65634" y="74435"/>
                    <a:pt x="115164" y="166484"/>
                    <a:pt x="115164" y="166484"/>
                  </a:cubicBezTo>
                  <a:lnTo>
                    <a:pt x="85166" y="173482"/>
                  </a:lnTo>
                  <a:cubicBezTo>
                    <a:pt x="85166" y="173482"/>
                    <a:pt x="4902" y="30810"/>
                    <a:pt x="2451" y="19964"/>
                  </a:cubicBezTo>
                  <a:cubicBezTo>
                    <a:pt x="0" y="9119"/>
                    <a:pt x="39751" y="0"/>
                    <a:pt x="39751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39" name="Shape 28"/>
            <p:cNvSpPr/>
            <p:nvPr/>
          </p:nvSpPr>
          <p:spPr>
            <a:xfrm>
              <a:off x="1038922" y="808951"/>
              <a:ext cx="202755" cy="129365"/>
            </a:xfrm>
            <a:custGeom>
              <a:avLst/>
              <a:gdLst/>
              <a:ahLst/>
              <a:cxnLst/>
              <a:rect l="0" t="0" r="0" b="0"/>
              <a:pathLst>
                <a:path w="202755" h="129365">
                  <a:moveTo>
                    <a:pt x="71210" y="467"/>
                  </a:moveTo>
                  <a:cubicBezTo>
                    <a:pt x="76292" y="933"/>
                    <a:pt x="81540" y="3921"/>
                    <a:pt x="85547" y="6823"/>
                  </a:cubicBezTo>
                  <a:cubicBezTo>
                    <a:pt x="89624" y="9782"/>
                    <a:pt x="92418" y="12640"/>
                    <a:pt x="92418" y="12640"/>
                  </a:cubicBezTo>
                  <a:cubicBezTo>
                    <a:pt x="100787" y="29670"/>
                    <a:pt x="125285" y="18990"/>
                    <a:pt x="142430" y="20184"/>
                  </a:cubicBezTo>
                  <a:cubicBezTo>
                    <a:pt x="167094" y="21885"/>
                    <a:pt x="187401" y="18888"/>
                    <a:pt x="192189" y="22863"/>
                  </a:cubicBezTo>
                  <a:cubicBezTo>
                    <a:pt x="198361" y="27969"/>
                    <a:pt x="167970" y="31855"/>
                    <a:pt x="156096" y="31855"/>
                  </a:cubicBezTo>
                  <a:cubicBezTo>
                    <a:pt x="150762" y="31855"/>
                    <a:pt x="128791" y="42078"/>
                    <a:pt x="122187" y="36236"/>
                  </a:cubicBezTo>
                  <a:cubicBezTo>
                    <a:pt x="115570" y="30394"/>
                    <a:pt x="200114" y="88535"/>
                    <a:pt x="201447" y="93640"/>
                  </a:cubicBezTo>
                  <a:cubicBezTo>
                    <a:pt x="202755" y="98758"/>
                    <a:pt x="198361" y="92193"/>
                    <a:pt x="177228" y="89754"/>
                  </a:cubicBezTo>
                  <a:cubicBezTo>
                    <a:pt x="132537" y="84611"/>
                    <a:pt x="92418" y="12640"/>
                    <a:pt x="103581" y="106226"/>
                  </a:cubicBezTo>
                  <a:cubicBezTo>
                    <a:pt x="106350" y="129365"/>
                    <a:pt x="65380" y="48403"/>
                    <a:pt x="62738" y="46942"/>
                  </a:cubicBezTo>
                  <a:cubicBezTo>
                    <a:pt x="60096" y="45482"/>
                    <a:pt x="17704" y="43412"/>
                    <a:pt x="9093" y="46346"/>
                  </a:cubicBezTo>
                  <a:cubicBezTo>
                    <a:pt x="0" y="49444"/>
                    <a:pt x="9792" y="36757"/>
                    <a:pt x="20942" y="35296"/>
                  </a:cubicBezTo>
                  <a:cubicBezTo>
                    <a:pt x="28029" y="34369"/>
                    <a:pt x="45796" y="35296"/>
                    <a:pt x="57874" y="9236"/>
                  </a:cubicBezTo>
                  <a:cubicBezTo>
                    <a:pt x="61214" y="2054"/>
                    <a:pt x="66129" y="0"/>
                    <a:pt x="71210" y="467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40" name="Shape 29"/>
            <p:cNvSpPr/>
            <p:nvPr/>
          </p:nvSpPr>
          <p:spPr>
            <a:xfrm>
              <a:off x="1006354" y="652922"/>
              <a:ext cx="115164" cy="173482"/>
            </a:xfrm>
            <a:custGeom>
              <a:avLst/>
              <a:gdLst/>
              <a:ahLst/>
              <a:cxnLst/>
              <a:rect l="0" t="0" r="0" b="0"/>
              <a:pathLst>
                <a:path w="115164" h="173482">
                  <a:moveTo>
                    <a:pt x="39751" y="0"/>
                  </a:moveTo>
                  <a:lnTo>
                    <a:pt x="51105" y="11798"/>
                  </a:lnTo>
                  <a:cubicBezTo>
                    <a:pt x="65634" y="74435"/>
                    <a:pt x="115164" y="166484"/>
                    <a:pt x="115164" y="166484"/>
                  </a:cubicBezTo>
                  <a:lnTo>
                    <a:pt x="85166" y="173482"/>
                  </a:lnTo>
                  <a:cubicBezTo>
                    <a:pt x="85166" y="173482"/>
                    <a:pt x="4902" y="30810"/>
                    <a:pt x="2451" y="19964"/>
                  </a:cubicBezTo>
                  <a:cubicBezTo>
                    <a:pt x="0" y="9119"/>
                    <a:pt x="39751" y="0"/>
                    <a:pt x="39751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41" name="Shape 30"/>
            <p:cNvSpPr/>
            <p:nvPr/>
          </p:nvSpPr>
          <p:spPr>
            <a:xfrm>
              <a:off x="674866" y="16667"/>
              <a:ext cx="741096" cy="672338"/>
            </a:xfrm>
            <a:custGeom>
              <a:avLst/>
              <a:gdLst/>
              <a:ahLst/>
              <a:cxnLst/>
              <a:rect l="0" t="0" r="0" b="0"/>
              <a:pathLst>
                <a:path w="741096" h="672338">
                  <a:moveTo>
                    <a:pt x="629945" y="1537"/>
                  </a:moveTo>
                  <a:cubicBezTo>
                    <a:pt x="603745" y="0"/>
                    <a:pt x="570827" y="17805"/>
                    <a:pt x="555295" y="38976"/>
                  </a:cubicBezTo>
                  <a:cubicBezTo>
                    <a:pt x="512039" y="97904"/>
                    <a:pt x="484150" y="168631"/>
                    <a:pt x="450329" y="172301"/>
                  </a:cubicBezTo>
                  <a:cubicBezTo>
                    <a:pt x="409156" y="176784"/>
                    <a:pt x="325019" y="145707"/>
                    <a:pt x="248971" y="158001"/>
                  </a:cubicBezTo>
                  <a:cubicBezTo>
                    <a:pt x="172936" y="170294"/>
                    <a:pt x="170282" y="156667"/>
                    <a:pt x="114643" y="195885"/>
                  </a:cubicBezTo>
                  <a:cubicBezTo>
                    <a:pt x="58992" y="235115"/>
                    <a:pt x="72555" y="231089"/>
                    <a:pt x="40970" y="280975"/>
                  </a:cubicBezTo>
                  <a:cubicBezTo>
                    <a:pt x="9373" y="330860"/>
                    <a:pt x="27788" y="304483"/>
                    <a:pt x="12548" y="340995"/>
                  </a:cubicBezTo>
                  <a:cubicBezTo>
                    <a:pt x="0" y="370980"/>
                    <a:pt x="12332" y="399402"/>
                    <a:pt x="41846" y="373520"/>
                  </a:cubicBezTo>
                  <a:cubicBezTo>
                    <a:pt x="71374" y="347637"/>
                    <a:pt x="30417" y="374510"/>
                    <a:pt x="62116" y="405460"/>
                  </a:cubicBezTo>
                  <a:cubicBezTo>
                    <a:pt x="93802" y="436410"/>
                    <a:pt x="72974" y="450850"/>
                    <a:pt x="88189" y="486842"/>
                  </a:cubicBezTo>
                  <a:cubicBezTo>
                    <a:pt x="103404" y="522834"/>
                    <a:pt x="115862" y="550520"/>
                    <a:pt x="136601" y="560210"/>
                  </a:cubicBezTo>
                  <a:cubicBezTo>
                    <a:pt x="157353" y="569900"/>
                    <a:pt x="200533" y="586626"/>
                    <a:pt x="230899" y="591820"/>
                  </a:cubicBezTo>
                  <a:cubicBezTo>
                    <a:pt x="261264" y="597002"/>
                    <a:pt x="259398" y="575894"/>
                    <a:pt x="283083" y="613042"/>
                  </a:cubicBezTo>
                  <a:cubicBezTo>
                    <a:pt x="306781" y="650189"/>
                    <a:pt x="281877" y="647421"/>
                    <a:pt x="337210" y="659879"/>
                  </a:cubicBezTo>
                  <a:cubicBezTo>
                    <a:pt x="392557" y="672338"/>
                    <a:pt x="427177" y="648234"/>
                    <a:pt x="432676" y="629882"/>
                  </a:cubicBezTo>
                  <a:cubicBezTo>
                    <a:pt x="438163" y="611518"/>
                    <a:pt x="450456" y="609118"/>
                    <a:pt x="463055" y="586473"/>
                  </a:cubicBezTo>
                  <a:cubicBezTo>
                    <a:pt x="475653" y="563817"/>
                    <a:pt x="498970" y="557949"/>
                    <a:pt x="526809" y="544525"/>
                  </a:cubicBezTo>
                  <a:cubicBezTo>
                    <a:pt x="554647" y="531114"/>
                    <a:pt x="598119" y="517462"/>
                    <a:pt x="605549" y="508952"/>
                  </a:cubicBezTo>
                  <a:cubicBezTo>
                    <a:pt x="612966" y="500456"/>
                    <a:pt x="630962" y="483426"/>
                    <a:pt x="648729" y="449834"/>
                  </a:cubicBezTo>
                  <a:cubicBezTo>
                    <a:pt x="666687" y="415887"/>
                    <a:pt x="662915" y="404978"/>
                    <a:pt x="669582" y="382257"/>
                  </a:cubicBezTo>
                  <a:cubicBezTo>
                    <a:pt x="677037" y="356845"/>
                    <a:pt x="680352" y="330340"/>
                    <a:pt x="678371" y="303949"/>
                  </a:cubicBezTo>
                  <a:cubicBezTo>
                    <a:pt x="677228" y="288938"/>
                    <a:pt x="676529" y="275539"/>
                    <a:pt x="675742" y="251066"/>
                  </a:cubicBezTo>
                  <a:cubicBezTo>
                    <a:pt x="674713" y="218719"/>
                    <a:pt x="676059" y="228537"/>
                    <a:pt x="671246" y="193827"/>
                  </a:cubicBezTo>
                  <a:cubicBezTo>
                    <a:pt x="666433" y="159118"/>
                    <a:pt x="667080" y="148793"/>
                    <a:pt x="660108" y="129591"/>
                  </a:cubicBezTo>
                  <a:cubicBezTo>
                    <a:pt x="653123" y="110414"/>
                    <a:pt x="647979" y="100279"/>
                    <a:pt x="664553" y="92126"/>
                  </a:cubicBezTo>
                  <a:cubicBezTo>
                    <a:pt x="681126" y="83960"/>
                    <a:pt x="678713" y="67881"/>
                    <a:pt x="705815" y="72733"/>
                  </a:cubicBezTo>
                  <a:cubicBezTo>
                    <a:pt x="741096" y="79058"/>
                    <a:pt x="740169" y="68783"/>
                    <a:pt x="729107" y="57366"/>
                  </a:cubicBezTo>
                  <a:cubicBezTo>
                    <a:pt x="710489" y="38164"/>
                    <a:pt x="720763" y="31077"/>
                    <a:pt x="702970" y="24943"/>
                  </a:cubicBezTo>
                  <a:cubicBezTo>
                    <a:pt x="679971" y="17018"/>
                    <a:pt x="682219" y="1905"/>
                    <a:pt x="643331" y="1486"/>
                  </a:cubicBezTo>
                  <a:cubicBezTo>
                    <a:pt x="635876" y="1397"/>
                    <a:pt x="635864" y="1880"/>
                    <a:pt x="629945" y="1537"/>
                  </a:cubicBezTo>
                  <a:close/>
                </a:path>
              </a:pathLst>
            </a:custGeom>
            <a:ln w="3175" cap="flat">
              <a:miter lim="127000"/>
            </a:ln>
          </p:spPr>
          <p:style>
            <a:lnRef idx="1">
              <a:srgbClr val="FFFFFF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42" name="Shape 31"/>
            <p:cNvSpPr/>
            <p:nvPr/>
          </p:nvSpPr>
          <p:spPr>
            <a:xfrm>
              <a:off x="956540" y="652625"/>
              <a:ext cx="64122" cy="182253"/>
            </a:xfrm>
            <a:custGeom>
              <a:avLst/>
              <a:gdLst/>
              <a:ahLst/>
              <a:cxnLst/>
              <a:rect l="0" t="0" r="0" b="0"/>
              <a:pathLst>
                <a:path w="64122" h="182253">
                  <a:moveTo>
                    <a:pt x="36178" y="413"/>
                  </a:moveTo>
                  <a:cubicBezTo>
                    <a:pt x="40004" y="550"/>
                    <a:pt x="42545" y="757"/>
                    <a:pt x="42545" y="757"/>
                  </a:cubicBezTo>
                  <a:lnTo>
                    <a:pt x="49797" y="15438"/>
                  </a:lnTo>
                  <a:cubicBezTo>
                    <a:pt x="44729" y="79523"/>
                    <a:pt x="64122" y="182253"/>
                    <a:pt x="64122" y="182253"/>
                  </a:cubicBezTo>
                  <a:lnTo>
                    <a:pt x="33414" y="179853"/>
                  </a:lnTo>
                  <a:cubicBezTo>
                    <a:pt x="33414" y="179853"/>
                    <a:pt x="0" y="19604"/>
                    <a:pt x="940" y="8530"/>
                  </a:cubicBezTo>
                  <a:cubicBezTo>
                    <a:pt x="1654" y="214"/>
                    <a:pt x="24700" y="0"/>
                    <a:pt x="36178" y="413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43" name="Shape 32"/>
            <p:cNvSpPr/>
            <p:nvPr/>
          </p:nvSpPr>
          <p:spPr>
            <a:xfrm>
              <a:off x="681379" y="16940"/>
              <a:ext cx="727609" cy="671779"/>
            </a:xfrm>
            <a:custGeom>
              <a:avLst/>
              <a:gdLst/>
              <a:ahLst/>
              <a:cxnLst/>
              <a:rect l="0" t="0" r="0" b="0"/>
              <a:pathLst>
                <a:path w="727609" h="671779">
                  <a:moveTo>
                    <a:pt x="631393" y="1486"/>
                  </a:moveTo>
                  <a:cubicBezTo>
                    <a:pt x="669684" y="1905"/>
                    <a:pt x="667474" y="17005"/>
                    <a:pt x="690093" y="24917"/>
                  </a:cubicBezTo>
                  <a:cubicBezTo>
                    <a:pt x="707619" y="31051"/>
                    <a:pt x="697497" y="38125"/>
                    <a:pt x="715823" y="57328"/>
                  </a:cubicBezTo>
                  <a:cubicBezTo>
                    <a:pt x="726707" y="68732"/>
                    <a:pt x="727609" y="78994"/>
                    <a:pt x="692899" y="72682"/>
                  </a:cubicBezTo>
                  <a:cubicBezTo>
                    <a:pt x="666217" y="67818"/>
                    <a:pt x="668604" y="83896"/>
                    <a:pt x="652298" y="92050"/>
                  </a:cubicBezTo>
                  <a:cubicBezTo>
                    <a:pt x="635965" y="100203"/>
                    <a:pt x="641045" y="110312"/>
                    <a:pt x="647916" y="129489"/>
                  </a:cubicBezTo>
                  <a:cubicBezTo>
                    <a:pt x="654787" y="148666"/>
                    <a:pt x="654139" y="158991"/>
                    <a:pt x="658876" y="193662"/>
                  </a:cubicBezTo>
                  <a:cubicBezTo>
                    <a:pt x="663613" y="228346"/>
                    <a:pt x="662305" y="218542"/>
                    <a:pt x="663308" y="250863"/>
                  </a:cubicBezTo>
                  <a:cubicBezTo>
                    <a:pt x="664070" y="275323"/>
                    <a:pt x="664769" y="288709"/>
                    <a:pt x="665874" y="303695"/>
                  </a:cubicBezTo>
                  <a:cubicBezTo>
                    <a:pt x="667842" y="330073"/>
                    <a:pt x="664566" y="356553"/>
                    <a:pt x="657238" y="381940"/>
                  </a:cubicBezTo>
                  <a:cubicBezTo>
                    <a:pt x="650685" y="404635"/>
                    <a:pt x="654393" y="415544"/>
                    <a:pt x="636715" y="449478"/>
                  </a:cubicBezTo>
                  <a:cubicBezTo>
                    <a:pt x="619239" y="483032"/>
                    <a:pt x="601536" y="500037"/>
                    <a:pt x="594220" y="508534"/>
                  </a:cubicBezTo>
                  <a:cubicBezTo>
                    <a:pt x="586918" y="517030"/>
                    <a:pt x="544132" y="530682"/>
                    <a:pt x="516738" y="544081"/>
                  </a:cubicBezTo>
                  <a:cubicBezTo>
                    <a:pt x="489344" y="557492"/>
                    <a:pt x="466382" y="563347"/>
                    <a:pt x="453987" y="585991"/>
                  </a:cubicBezTo>
                  <a:cubicBezTo>
                    <a:pt x="441604" y="608622"/>
                    <a:pt x="429501" y="611022"/>
                    <a:pt x="424091" y="629361"/>
                  </a:cubicBezTo>
                  <a:cubicBezTo>
                    <a:pt x="418681" y="647700"/>
                    <a:pt x="384607" y="671779"/>
                    <a:pt x="330137" y="659333"/>
                  </a:cubicBezTo>
                  <a:cubicBezTo>
                    <a:pt x="275679" y="646887"/>
                    <a:pt x="294297" y="651535"/>
                    <a:pt x="270980" y="614426"/>
                  </a:cubicBezTo>
                  <a:cubicBezTo>
                    <a:pt x="247663" y="577304"/>
                    <a:pt x="255397" y="596506"/>
                    <a:pt x="225514" y="591325"/>
                  </a:cubicBezTo>
                  <a:cubicBezTo>
                    <a:pt x="195643" y="586143"/>
                    <a:pt x="153137" y="569430"/>
                    <a:pt x="132728" y="559752"/>
                  </a:cubicBezTo>
                  <a:cubicBezTo>
                    <a:pt x="112294" y="550062"/>
                    <a:pt x="100038" y="522415"/>
                    <a:pt x="85065" y="486448"/>
                  </a:cubicBezTo>
                  <a:cubicBezTo>
                    <a:pt x="70091" y="450494"/>
                    <a:pt x="90602" y="436042"/>
                    <a:pt x="59411" y="405130"/>
                  </a:cubicBezTo>
                  <a:cubicBezTo>
                    <a:pt x="28220" y="374206"/>
                    <a:pt x="66281" y="354965"/>
                    <a:pt x="37236" y="380822"/>
                  </a:cubicBezTo>
                  <a:cubicBezTo>
                    <a:pt x="8179" y="406679"/>
                    <a:pt x="0" y="359537"/>
                    <a:pt x="16345" y="323659"/>
                  </a:cubicBezTo>
                  <a:cubicBezTo>
                    <a:pt x="29401" y="295021"/>
                    <a:pt x="16345" y="323659"/>
                    <a:pt x="38595" y="280746"/>
                  </a:cubicBezTo>
                  <a:cubicBezTo>
                    <a:pt x="65659" y="228537"/>
                    <a:pt x="56337" y="234912"/>
                    <a:pt x="111087" y="195732"/>
                  </a:cubicBezTo>
                  <a:cubicBezTo>
                    <a:pt x="165862" y="156540"/>
                    <a:pt x="168466" y="170155"/>
                    <a:pt x="243307" y="157874"/>
                  </a:cubicBezTo>
                  <a:cubicBezTo>
                    <a:pt x="318148" y="145593"/>
                    <a:pt x="400952" y="176632"/>
                    <a:pt x="441478" y="172161"/>
                  </a:cubicBezTo>
                  <a:cubicBezTo>
                    <a:pt x="474739" y="168491"/>
                    <a:pt x="502196" y="97828"/>
                    <a:pt x="544767" y="38938"/>
                  </a:cubicBezTo>
                  <a:cubicBezTo>
                    <a:pt x="560058" y="17793"/>
                    <a:pt x="592455" y="0"/>
                    <a:pt x="618236" y="1537"/>
                  </a:cubicBezTo>
                  <a:cubicBezTo>
                    <a:pt x="624053" y="1880"/>
                    <a:pt x="624065" y="1397"/>
                    <a:pt x="631393" y="1486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44" name="Shape 33"/>
            <p:cNvSpPr/>
            <p:nvPr/>
          </p:nvSpPr>
          <p:spPr>
            <a:xfrm>
              <a:off x="1156325" y="7527"/>
              <a:ext cx="216040" cy="344481"/>
            </a:xfrm>
            <a:custGeom>
              <a:avLst/>
              <a:gdLst/>
              <a:ahLst/>
              <a:cxnLst/>
              <a:rect l="0" t="0" r="0" b="0"/>
              <a:pathLst>
                <a:path w="216040" h="344481">
                  <a:moveTo>
                    <a:pt x="157378" y="308"/>
                  </a:moveTo>
                  <a:cubicBezTo>
                    <a:pt x="170440" y="0"/>
                    <a:pt x="183680" y="3778"/>
                    <a:pt x="196418" y="11525"/>
                  </a:cubicBezTo>
                  <a:cubicBezTo>
                    <a:pt x="198107" y="12554"/>
                    <a:pt x="199923" y="13367"/>
                    <a:pt x="201676" y="14268"/>
                  </a:cubicBezTo>
                  <a:cubicBezTo>
                    <a:pt x="201917" y="14916"/>
                    <a:pt x="202146" y="15564"/>
                    <a:pt x="202349" y="16199"/>
                  </a:cubicBezTo>
                  <a:cubicBezTo>
                    <a:pt x="203213" y="22574"/>
                    <a:pt x="208369" y="19514"/>
                    <a:pt x="211684" y="20453"/>
                  </a:cubicBezTo>
                  <a:lnTo>
                    <a:pt x="212217" y="20834"/>
                  </a:lnTo>
                  <a:cubicBezTo>
                    <a:pt x="211849" y="24136"/>
                    <a:pt x="213868" y="26460"/>
                    <a:pt x="215417" y="29051"/>
                  </a:cubicBezTo>
                  <a:cubicBezTo>
                    <a:pt x="215976" y="29978"/>
                    <a:pt x="216040" y="31883"/>
                    <a:pt x="215455" y="32709"/>
                  </a:cubicBezTo>
                  <a:cubicBezTo>
                    <a:pt x="214058" y="34665"/>
                    <a:pt x="212572" y="33090"/>
                    <a:pt x="211252" y="32150"/>
                  </a:cubicBezTo>
                  <a:cubicBezTo>
                    <a:pt x="205461" y="27997"/>
                    <a:pt x="200342" y="20923"/>
                    <a:pt x="191948" y="25825"/>
                  </a:cubicBezTo>
                  <a:cubicBezTo>
                    <a:pt x="185623" y="29508"/>
                    <a:pt x="177660" y="28848"/>
                    <a:pt x="172009" y="34677"/>
                  </a:cubicBezTo>
                  <a:cubicBezTo>
                    <a:pt x="168923" y="37865"/>
                    <a:pt x="164478" y="40088"/>
                    <a:pt x="166052" y="45066"/>
                  </a:cubicBezTo>
                  <a:cubicBezTo>
                    <a:pt x="168656" y="53270"/>
                    <a:pt x="165316" y="56445"/>
                    <a:pt x="158064" y="60077"/>
                  </a:cubicBezTo>
                  <a:cubicBezTo>
                    <a:pt x="146698" y="65767"/>
                    <a:pt x="143319" y="73743"/>
                    <a:pt x="146748" y="80308"/>
                  </a:cubicBezTo>
                  <a:cubicBezTo>
                    <a:pt x="152540" y="91408"/>
                    <a:pt x="161150" y="93453"/>
                    <a:pt x="171425" y="85858"/>
                  </a:cubicBezTo>
                  <a:cubicBezTo>
                    <a:pt x="175463" y="82861"/>
                    <a:pt x="180442" y="77502"/>
                    <a:pt x="184252" y="82036"/>
                  </a:cubicBezTo>
                  <a:cubicBezTo>
                    <a:pt x="188201" y="86747"/>
                    <a:pt x="183413" y="92399"/>
                    <a:pt x="179349" y="96526"/>
                  </a:cubicBezTo>
                  <a:cubicBezTo>
                    <a:pt x="178397" y="97466"/>
                    <a:pt x="177482" y="98495"/>
                    <a:pt x="176403" y="99270"/>
                  </a:cubicBezTo>
                  <a:cubicBezTo>
                    <a:pt x="171145" y="103041"/>
                    <a:pt x="163347" y="105734"/>
                    <a:pt x="168097" y="114510"/>
                  </a:cubicBezTo>
                  <a:cubicBezTo>
                    <a:pt x="171374" y="120529"/>
                    <a:pt x="166891" y="129242"/>
                    <a:pt x="174968" y="133382"/>
                  </a:cubicBezTo>
                  <a:cubicBezTo>
                    <a:pt x="175349" y="135287"/>
                    <a:pt x="175730" y="137204"/>
                    <a:pt x="176136" y="139122"/>
                  </a:cubicBezTo>
                  <a:cubicBezTo>
                    <a:pt x="176098" y="140786"/>
                    <a:pt x="175603" y="142615"/>
                    <a:pt x="176111" y="144088"/>
                  </a:cubicBezTo>
                  <a:cubicBezTo>
                    <a:pt x="180454" y="156547"/>
                    <a:pt x="182816" y="169310"/>
                    <a:pt x="184759" y="182378"/>
                  </a:cubicBezTo>
                  <a:cubicBezTo>
                    <a:pt x="185941" y="190189"/>
                    <a:pt x="183451" y="199968"/>
                    <a:pt x="191757" y="205950"/>
                  </a:cubicBezTo>
                  <a:cubicBezTo>
                    <a:pt x="191922" y="207258"/>
                    <a:pt x="192088" y="208578"/>
                    <a:pt x="192240" y="209887"/>
                  </a:cubicBezTo>
                  <a:cubicBezTo>
                    <a:pt x="189560" y="213277"/>
                    <a:pt x="186284" y="218738"/>
                    <a:pt x="189344" y="221050"/>
                  </a:cubicBezTo>
                  <a:cubicBezTo>
                    <a:pt x="196367" y="226320"/>
                    <a:pt x="195326" y="233343"/>
                    <a:pt x="196380" y="240125"/>
                  </a:cubicBezTo>
                  <a:cubicBezTo>
                    <a:pt x="196291" y="241471"/>
                    <a:pt x="196177" y="242818"/>
                    <a:pt x="196075" y="244164"/>
                  </a:cubicBezTo>
                  <a:cubicBezTo>
                    <a:pt x="190475" y="244634"/>
                    <a:pt x="189852" y="248507"/>
                    <a:pt x="190360" y="252863"/>
                  </a:cubicBezTo>
                  <a:cubicBezTo>
                    <a:pt x="190627" y="255175"/>
                    <a:pt x="191999" y="257410"/>
                    <a:pt x="191948" y="259671"/>
                  </a:cubicBezTo>
                  <a:cubicBezTo>
                    <a:pt x="191884" y="263074"/>
                    <a:pt x="194158" y="268713"/>
                    <a:pt x="189801" y="269348"/>
                  </a:cubicBezTo>
                  <a:cubicBezTo>
                    <a:pt x="183883" y="270224"/>
                    <a:pt x="187084" y="264128"/>
                    <a:pt x="186042" y="261169"/>
                  </a:cubicBezTo>
                  <a:cubicBezTo>
                    <a:pt x="183642" y="254273"/>
                    <a:pt x="184467" y="247440"/>
                    <a:pt x="185966" y="240494"/>
                  </a:cubicBezTo>
                  <a:cubicBezTo>
                    <a:pt x="186512" y="237954"/>
                    <a:pt x="186525" y="234398"/>
                    <a:pt x="183515" y="233470"/>
                  </a:cubicBezTo>
                  <a:cubicBezTo>
                    <a:pt x="178791" y="231997"/>
                    <a:pt x="180785" y="236747"/>
                    <a:pt x="179641" y="238614"/>
                  </a:cubicBezTo>
                  <a:cubicBezTo>
                    <a:pt x="177546" y="242043"/>
                    <a:pt x="175984" y="245878"/>
                    <a:pt x="173482" y="248964"/>
                  </a:cubicBezTo>
                  <a:cubicBezTo>
                    <a:pt x="170472" y="252647"/>
                    <a:pt x="170688" y="255708"/>
                    <a:pt x="172555" y="259886"/>
                  </a:cubicBezTo>
                  <a:cubicBezTo>
                    <a:pt x="175146" y="265678"/>
                    <a:pt x="175539" y="271164"/>
                    <a:pt x="168656" y="275482"/>
                  </a:cubicBezTo>
                  <a:cubicBezTo>
                    <a:pt x="163728" y="278555"/>
                    <a:pt x="157175" y="283115"/>
                    <a:pt x="160566" y="289871"/>
                  </a:cubicBezTo>
                  <a:cubicBezTo>
                    <a:pt x="163576" y="295840"/>
                    <a:pt x="170701" y="298126"/>
                    <a:pt x="177698" y="298317"/>
                  </a:cubicBezTo>
                  <a:cubicBezTo>
                    <a:pt x="180022" y="298380"/>
                    <a:pt x="183426" y="295510"/>
                    <a:pt x="183871" y="300171"/>
                  </a:cubicBezTo>
                  <a:cubicBezTo>
                    <a:pt x="184277" y="304400"/>
                    <a:pt x="185496" y="309035"/>
                    <a:pt x="182461" y="312820"/>
                  </a:cubicBezTo>
                  <a:cubicBezTo>
                    <a:pt x="180327" y="315487"/>
                    <a:pt x="178028" y="314700"/>
                    <a:pt x="175616" y="312503"/>
                  </a:cubicBezTo>
                  <a:cubicBezTo>
                    <a:pt x="172834" y="309988"/>
                    <a:pt x="169215" y="311474"/>
                    <a:pt x="170459" y="314522"/>
                  </a:cubicBezTo>
                  <a:cubicBezTo>
                    <a:pt x="173558" y="322002"/>
                    <a:pt x="167551" y="333165"/>
                    <a:pt x="179324" y="337115"/>
                  </a:cubicBezTo>
                  <a:cubicBezTo>
                    <a:pt x="181102" y="337725"/>
                    <a:pt x="182308" y="339046"/>
                    <a:pt x="181381" y="340887"/>
                  </a:cubicBezTo>
                  <a:cubicBezTo>
                    <a:pt x="180899" y="341852"/>
                    <a:pt x="179400" y="342881"/>
                    <a:pt x="178346" y="342906"/>
                  </a:cubicBezTo>
                  <a:cubicBezTo>
                    <a:pt x="173787" y="343033"/>
                    <a:pt x="168719" y="344481"/>
                    <a:pt x="165862" y="338982"/>
                  </a:cubicBezTo>
                  <a:cubicBezTo>
                    <a:pt x="163639" y="334689"/>
                    <a:pt x="159957" y="333585"/>
                    <a:pt x="155245" y="332734"/>
                  </a:cubicBezTo>
                  <a:cubicBezTo>
                    <a:pt x="148361" y="331476"/>
                    <a:pt x="143243" y="331248"/>
                    <a:pt x="140246" y="339046"/>
                  </a:cubicBezTo>
                  <a:cubicBezTo>
                    <a:pt x="139052" y="342170"/>
                    <a:pt x="135687" y="343973"/>
                    <a:pt x="131788" y="342119"/>
                  </a:cubicBezTo>
                  <a:cubicBezTo>
                    <a:pt x="128702" y="340658"/>
                    <a:pt x="124828" y="339058"/>
                    <a:pt x="125793" y="335083"/>
                  </a:cubicBezTo>
                  <a:cubicBezTo>
                    <a:pt x="128549" y="323717"/>
                    <a:pt x="124079" y="312553"/>
                    <a:pt x="125450" y="301250"/>
                  </a:cubicBezTo>
                  <a:cubicBezTo>
                    <a:pt x="126174" y="295307"/>
                    <a:pt x="126898" y="290062"/>
                    <a:pt x="133896" y="288042"/>
                  </a:cubicBezTo>
                  <a:cubicBezTo>
                    <a:pt x="137122" y="287115"/>
                    <a:pt x="139916" y="284524"/>
                    <a:pt x="139217" y="280486"/>
                  </a:cubicBezTo>
                  <a:cubicBezTo>
                    <a:pt x="138544" y="276511"/>
                    <a:pt x="135903" y="273717"/>
                    <a:pt x="131966" y="273006"/>
                  </a:cubicBezTo>
                  <a:cubicBezTo>
                    <a:pt x="128714" y="272421"/>
                    <a:pt x="124904" y="271748"/>
                    <a:pt x="122022" y="272866"/>
                  </a:cubicBezTo>
                  <a:cubicBezTo>
                    <a:pt x="112408" y="276587"/>
                    <a:pt x="107696" y="270199"/>
                    <a:pt x="106566" y="263544"/>
                  </a:cubicBezTo>
                  <a:cubicBezTo>
                    <a:pt x="105105" y="255010"/>
                    <a:pt x="100838" y="247212"/>
                    <a:pt x="101105" y="238220"/>
                  </a:cubicBezTo>
                  <a:cubicBezTo>
                    <a:pt x="101346" y="230613"/>
                    <a:pt x="98450" y="224314"/>
                    <a:pt x="89154" y="223933"/>
                  </a:cubicBezTo>
                  <a:cubicBezTo>
                    <a:pt x="86284" y="223818"/>
                    <a:pt x="83401" y="222802"/>
                    <a:pt x="84061" y="219272"/>
                  </a:cubicBezTo>
                  <a:cubicBezTo>
                    <a:pt x="84582" y="216427"/>
                    <a:pt x="86944" y="216414"/>
                    <a:pt x="89662" y="216999"/>
                  </a:cubicBezTo>
                  <a:cubicBezTo>
                    <a:pt x="96698" y="218497"/>
                    <a:pt x="98120" y="215119"/>
                    <a:pt x="95936" y="209074"/>
                  </a:cubicBezTo>
                  <a:cubicBezTo>
                    <a:pt x="93154" y="201403"/>
                    <a:pt x="88786" y="193808"/>
                    <a:pt x="99479" y="187890"/>
                  </a:cubicBezTo>
                  <a:cubicBezTo>
                    <a:pt x="102654" y="186138"/>
                    <a:pt x="102209" y="181108"/>
                    <a:pt x="99898" y="177794"/>
                  </a:cubicBezTo>
                  <a:cubicBezTo>
                    <a:pt x="97637" y="174568"/>
                    <a:pt x="94551" y="175851"/>
                    <a:pt x="91796" y="177387"/>
                  </a:cubicBezTo>
                  <a:cubicBezTo>
                    <a:pt x="86296" y="180473"/>
                    <a:pt x="83426" y="179661"/>
                    <a:pt x="80315" y="173260"/>
                  </a:cubicBezTo>
                  <a:cubicBezTo>
                    <a:pt x="77660" y="167824"/>
                    <a:pt x="73723" y="159633"/>
                    <a:pt x="64198" y="166491"/>
                  </a:cubicBezTo>
                  <a:cubicBezTo>
                    <a:pt x="60261" y="169323"/>
                    <a:pt x="57163" y="166491"/>
                    <a:pt x="54318" y="162731"/>
                  </a:cubicBezTo>
                  <a:cubicBezTo>
                    <a:pt x="47688" y="153981"/>
                    <a:pt x="43942" y="153753"/>
                    <a:pt x="35027" y="160191"/>
                  </a:cubicBezTo>
                  <a:cubicBezTo>
                    <a:pt x="25883" y="166808"/>
                    <a:pt x="14897" y="165754"/>
                    <a:pt x="4559" y="167303"/>
                  </a:cubicBezTo>
                  <a:cubicBezTo>
                    <a:pt x="2819" y="167570"/>
                    <a:pt x="1270" y="166745"/>
                    <a:pt x="762" y="164789"/>
                  </a:cubicBezTo>
                  <a:cubicBezTo>
                    <a:pt x="0" y="161817"/>
                    <a:pt x="940" y="158960"/>
                    <a:pt x="3365" y="157702"/>
                  </a:cubicBezTo>
                  <a:cubicBezTo>
                    <a:pt x="11265" y="153638"/>
                    <a:pt x="12662" y="145942"/>
                    <a:pt x="14986" y="138614"/>
                  </a:cubicBezTo>
                  <a:cubicBezTo>
                    <a:pt x="16294" y="134487"/>
                    <a:pt x="17500" y="130296"/>
                    <a:pt x="21209" y="127375"/>
                  </a:cubicBezTo>
                  <a:cubicBezTo>
                    <a:pt x="23698" y="125406"/>
                    <a:pt x="25400" y="122841"/>
                    <a:pt x="23736" y="119463"/>
                  </a:cubicBezTo>
                  <a:cubicBezTo>
                    <a:pt x="22453" y="116846"/>
                    <a:pt x="23597" y="114954"/>
                    <a:pt x="25413" y="113214"/>
                  </a:cubicBezTo>
                  <a:cubicBezTo>
                    <a:pt x="30975" y="107842"/>
                    <a:pt x="33858" y="100362"/>
                    <a:pt x="38151" y="94736"/>
                  </a:cubicBezTo>
                  <a:cubicBezTo>
                    <a:pt x="42532" y="89021"/>
                    <a:pt x="46977" y="83255"/>
                    <a:pt x="50647" y="76943"/>
                  </a:cubicBezTo>
                  <a:cubicBezTo>
                    <a:pt x="53175" y="72612"/>
                    <a:pt x="53416" y="67164"/>
                    <a:pt x="57074" y="63392"/>
                  </a:cubicBezTo>
                  <a:cubicBezTo>
                    <a:pt x="58712" y="61703"/>
                    <a:pt x="59347" y="57601"/>
                    <a:pt x="63005" y="59912"/>
                  </a:cubicBezTo>
                  <a:cubicBezTo>
                    <a:pt x="65976" y="61792"/>
                    <a:pt x="68148" y="64497"/>
                    <a:pt x="65951" y="68370"/>
                  </a:cubicBezTo>
                  <a:cubicBezTo>
                    <a:pt x="65291" y="69539"/>
                    <a:pt x="64173" y="70466"/>
                    <a:pt x="63652" y="71672"/>
                  </a:cubicBezTo>
                  <a:cubicBezTo>
                    <a:pt x="62560" y="74263"/>
                    <a:pt x="59347" y="77070"/>
                    <a:pt x="62535" y="79737"/>
                  </a:cubicBezTo>
                  <a:cubicBezTo>
                    <a:pt x="65189" y="81959"/>
                    <a:pt x="67424" y="78975"/>
                    <a:pt x="69545" y="77527"/>
                  </a:cubicBezTo>
                  <a:cubicBezTo>
                    <a:pt x="75603" y="73400"/>
                    <a:pt x="81369" y="68040"/>
                    <a:pt x="88875" y="75317"/>
                  </a:cubicBezTo>
                  <a:cubicBezTo>
                    <a:pt x="91021" y="77400"/>
                    <a:pt x="93866" y="76143"/>
                    <a:pt x="96507" y="75292"/>
                  </a:cubicBezTo>
                  <a:cubicBezTo>
                    <a:pt x="99746" y="74263"/>
                    <a:pt x="104267" y="73298"/>
                    <a:pt x="106197" y="75597"/>
                  </a:cubicBezTo>
                  <a:cubicBezTo>
                    <a:pt x="113386" y="84195"/>
                    <a:pt x="121907" y="77832"/>
                    <a:pt x="129705" y="78569"/>
                  </a:cubicBezTo>
                  <a:cubicBezTo>
                    <a:pt x="132715" y="78861"/>
                    <a:pt x="134557" y="76778"/>
                    <a:pt x="135852" y="74162"/>
                  </a:cubicBezTo>
                  <a:cubicBezTo>
                    <a:pt x="142151" y="61335"/>
                    <a:pt x="150266" y="49320"/>
                    <a:pt x="152679" y="34804"/>
                  </a:cubicBezTo>
                  <a:cubicBezTo>
                    <a:pt x="153416" y="30372"/>
                    <a:pt x="155473" y="26676"/>
                    <a:pt x="160223" y="24962"/>
                  </a:cubicBezTo>
                  <a:cubicBezTo>
                    <a:pt x="163043" y="23946"/>
                    <a:pt x="166154" y="22422"/>
                    <a:pt x="165532" y="18599"/>
                  </a:cubicBezTo>
                  <a:cubicBezTo>
                    <a:pt x="164808" y="14167"/>
                    <a:pt x="161049" y="14497"/>
                    <a:pt x="157696" y="14027"/>
                  </a:cubicBezTo>
                  <a:cubicBezTo>
                    <a:pt x="153276" y="13430"/>
                    <a:pt x="151409" y="11995"/>
                    <a:pt x="145351" y="16313"/>
                  </a:cubicBezTo>
                  <a:cubicBezTo>
                    <a:pt x="145009" y="16948"/>
                    <a:pt x="143294" y="17621"/>
                    <a:pt x="142811" y="17316"/>
                  </a:cubicBezTo>
                  <a:cubicBezTo>
                    <a:pt x="136030" y="13049"/>
                    <a:pt x="128054" y="14624"/>
                    <a:pt x="119405" y="13608"/>
                  </a:cubicBezTo>
                  <a:cubicBezTo>
                    <a:pt x="131432" y="5010"/>
                    <a:pt x="144316" y="616"/>
                    <a:pt x="157378" y="308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1010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45" name="Shape 34"/>
            <p:cNvSpPr/>
            <p:nvPr/>
          </p:nvSpPr>
          <p:spPr>
            <a:xfrm>
              <a:off x="1299643" y="28348"/>
              <a:ext cx="109652" cy="112560"/>
            </a:xfrm>
            <a:custGeom>
              <a:avLst/>
              <a:gdLst/>
              <a:ahLst/>
              <a:cxnLst/>
              <a:rect l="0" t="0" r="0" b="0"/>
              <a:pathLst>
                <a:path w="109652" h="112560">
                  <a:moveTo>
                    <a:pt x="68910" y="0"/>
                  </a:moveTo>
                  <a:cubicBezTo>
                    <a:pt x="73317" y="635"/>
                    <a:pt x="73876" y="5321"/>
                    <a:pt x="76822" y="7518"/>
                  </a:cubicBezTo>
                  <a:cubicBezTo>
                    <a:pt x="77064" y="9398"/>
                    <a:pt x="77318" y="11265"/>
                    <a:pt x="77559" y="13144"/>
                  </a:cubicBezTo>
                  <a:cubicBezTo>
                    <a:pt x="73457" y="22987"/>
                    <a:pt x="71869" y="35217"/>
                    <a:pt x="56655" y="34265"/>
                  </a:cubicBezTo>
                  <a:cubicBezTo>
                    <a:pt x="55144" y="34176"/>
                    <a:pt x="53251" y="36297"/>
                    <a:pt x="51918" y="37732"/>
                  </a:cubicBezTo>
                  <a:cubicBezTo>
                    <a:pt x="48463" y="41440"/>
                    <a:pt x="45187" y="42723"/>
                    <a:pt x="40627" y="39103"/>
                  </a:cubicBezTo>
                  <a:cubicBezTo>
                    <a:pt x="37922" y="36944"/>
                    <a:pt x="33846" y="36385"/>
                    <a:pt x="31623" y="39649"/>
                  </a:cubicBezTo>
                  <a:cubicBezTo>
                    <a:pt x="29769" y="42393"/>
                    <a:pt x="29921" y="46342"/>
                    <a:pt x="31890" y="49251"/>
                  </a:cubicBezTo>
                  <a:cubicBezTo>
                    <a:pt x="34138" y="52578"/>
                    <a:pt x="37821" y="52718"/>
                    <a:pt x="40780" y="50432"/>
                  </a:cubicBezTo>
                  <a:cubicBezTo>
                    <a:pt x="44336" y="47676"/>
                    <a:pt x="48222" y="48070"/>
                    <a:pt x="52222" y="47727"/>
                  </a:cubicBezTo>
                  <a:cubicBezTo>
                    <a:pt x="66002" y="46533"/>
                    <a:pt x="79756" y="45961"/>
                    <a:pt x="93548" y="47473"/>
                  </a:cubicBezTo>
                  <a:cubicBezTo>
                    <a:pt x="99403" y="48158"/>
                    <a:pt x="106591" y="45466"/>
                    <a:pt x="109474" y="53746"/>
                  </a:cubicBezTo>
                  <a:cubicBezTo>
                    <a:pt x="109525" y="55207"/>
                    <a:pt x="109588" y="56655"/>
                    <a:pt x="109652" y="58102"/>
                  </a:cubicBezTo>
                  <a:cubicBezTo>
                    <a:pt x="109157" y="60287"/>
                    <a:pt x="107836" y="61735"/>
                    <a:pt x="105740" y="62471"/>
                  </a:cubicBezTo>
                  <a:cubicBezTo>
                    <a:pt x="99060" y="62954"/>
                    <a:pt x="93155" y="60287"/>
                    <a:pt x="87211" y="57823"/>
                  </a:cubicBezTo>
                  <a:cubicBezTo>
                    <a:pt x="83769" y="56845"/>
                    <a:pt x="80531" y="54877"/>
                    <a:pt x="76632" y="56629"/>
                  </a:cubicBezTo>
                  <a:cubicBezTo>
                    <a:pt x="61189" y="63589"/>
                    <a:pt x="44133" y="68085"/>
                    <a:pt x="34900" y="84366"/>
                  </a:cubicBezTo>
                  <a:cubicBezTo>
                    <a:pt x="29896" y="84518"/>
                    <a:pt x="25908" y="86766"/>
                    <a:pt x="27826" y="91986"/>
                  </a:cubicBezTo>
                  <a:cubicBezTo>
                    <a:pt x="29324" y="96075"/>
                    <a:pt x="29375" y="100965"/>
                    <a:pt x="32868" y="104280"/>
                  </a:cubicBezTo>
                  <a:cubicBezTo>
                    <a:pt x="32449" y="107036"/>
                    <a:pt x="32055" y="109804"/>
                    <a:pt x="31648" y="112560"/>
                  </a:cubicBezTo>
                  <a:cubicBezTo>
                    <a:pt x="23571" y="108420"/>
                    <a:pt x="28054" y="99708"/>
                    <a:pt x="24778" y="93688"/>
                  </a:cubicBezTo>
                  <a:cubicBezTo>
                    <a:pt x="20028" y="84912"/>
                    <a:pt x="27826" y="82220"/>
                    <a:pt x="33084" y="78448"/>
                  </a:cubicBezTo>
                  <a:cubicBezTo>
                    <a:pt x="34163" y="77673"/>
                    <a:pt x="35090" y="76645"/>
                    <a:pt x="36030" y="75705"/>
                  </a:cubicBezTo>
                  <a:cubicBezTo>
                    <a:pt x="40094" y="71577"/>
                    <a:pt x="44882" y="65938"/>
                    <a:pt x="40932" y="61227"/>
                  </a:cubicBezTo>
                  <a:cubicBezTo>
                    <a:pt x="37122" y="56680"/>
                    <a:pt x="32144" y="62039"/>
                    <a:pt x="28105" y="65037"/>
                  </a:cubicBezTo>
                  <a:cubicBezTo>
                    <a:pt x="17831" y="72631"/>
                    <a:pt x="9220" y="70587"/>
                    <a:pt x="3429" y="59487"/>
                  </a:cubicBezTo>
                  <a:cubicBezTo>
                    <a:pt x="0" y="52921"/>
                    <a:pt x="3378" y="44945"/>
                    <a:pt x="14745" y="39256"/>
                  </a:cubicBezTo>
                  <a:cubicBezTo>
                    <a:pt x="21997" y="35623"/>
                    <a:pt x="25337" y="32448"/>
                    <a:pt x="22733" y="24244"/>
                  </a:cubicBezTo>
                  <a:cubicBezTo>
                    <a:pt x="21158" y="19266"/>
                    <a:pt x="25603" y="17043"/>
                    <a:pt x="28702" y="13856"/>
                  </a:cubicBezTo>
                  <a:cubicBezTo>
                    <a:pt x="34341" y="8039"/>
                    <a:pt x="42304" y="8687"/>
                    <a:pt x="48628" y="5004"/>
                  </a:cubicBezTo>
                  <a:cubicBezTo>
                    <a:pt x="57023" y="114"/>
                    <a:pt x="62141" y="7175"/>
                    <a:pt x="67932" y="11328"/>
                  </a:cubicBezTo>
                  <a:cubicBezTo>
                    <a:pt x="69253" y="12268"/>
                    <a:pt x="70739" y="13856"/>
                    <a:pt x="72136" y="11887"/>
                  </a:cubicBezTo>
                  <a:cubicBezTo>
                    <a:pt x="72720" y="11062"/>
                    <a:pt x="72657" y="9157"/>
                    <a:pt x="72111" y="8230"/>
                  </a:cubicBezTo>
                  <a:cubicBezTo>
                    <a:pt x="70549" y="5639"/>
                    <a:pt x="68529" y="3315"/>
                    <a:pt x="68910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361E1E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46" name="Shape 35"/>
            <p:cNvSpPr/>
            <p:nvPr/>
          </p:nvSpPr>
          <p:spPr>
            <a:xfrm>
              <a:off x="1329412" y="41492"/>
              <a:ext cx="70269" cy="39573"/>
            </a:xfrm>
            <a:custGeom>
              <a:avLst/>
              <a:gdLst/>
              <a:ahLst/>
              <a:cxnLst/>
              <a:rect l="0" t="0" r="0" b="0"/>
              <a:pathLst>
                <a:path w="70269" h="39573">
                  <a:moveTo>
                    <a:pt x="47790" y="0"/>
                  </a:moveTo>
                  <a:cubicBezTo>
                    <a:pt x="51257" y="1016"/>
                    <a:pt x="54699" y="2045"/>
                    <a:pt x="57976" y="3023"/>
                  </a:cubicBezTo>
                  <a:cubicBezTo>
                    <a:pt x="58826" y="7290"/>
                    <a:pt x="54953" y="5906"/>
                    <a:pt x="53658" y="7429"/>
                  </a:cubicBezTo>
                  <a:cubicBezTo>
                    <a:pt x="50216" y="11532"/>
                    <a:pt x="49962" y="17488"/>
                    <a:pt x="55055" y="17526"/>
                  </a:cubicBezTo>
                  <a:cubicBezTo>
                    <a:pt x="70269" y="17666"/>
                    <a:pt x="64186" y="27102"/>
                    <a:pt x="63779" y="34328"/>
                  </a:cubicBezTo>
                  <a:cubicBezTo>
                    <a:pt x="49987" y="32817"/>
                    <a:pt x="36233" y="33388"/>
                    <a:pt x="22454" y="34582"/>
                  </a:cubicBezTo>
                  <a:cubicBezTo>
                    <a:pt x="18453" y="34925"/>
                    <a:pt x="14567" y="34531"/>
                    <a:pt x="11011" y="37287"/>
                  </a:cubicBezTo>
                  <a:cubicBezTo>
                    <a:pt x="8052" y="39573"/>
                    <a:pt x="4369" y="39433"/>
                    <a:pt x="2121" y="36106"/>
                  </a:cubicBezTo>
                  <a:cubicBezTo>
                    <a:pt x="153" y="33198"/>
                    <a:pt x="0" y="29248"/>
                    <a:pt x="1854" y="26505"/>
                  </a:cubicBezTo>
                  <a:cubicBezTo>
                    <a:pt x="4077" y="23241"/>
                    <a:pt x="8153" y="23800"/>
                    <a:pt x="10858" y="25959"/>
                  </a:cubicBezTo>
                  <a:cubicBezTo>
                    <a:pt x="15418" y="29578"/>
                    <a:pt x="18694" y="28296"/>
                    <a:pt x="22149" y="24587"/>
                  </a:cubicBezTo>
                  <a:cubicBezTo>
                    <a:pt x="23482" y="23152"/>
                    <a:pt x="25375" y="21031"/>
                    <a:pt x="26886" y="21120"/>
                  </a:cubicBezTo>
                  <a:cubicBezTo>
                    <a:pt x="42101" y="22073"/>
                    <a:pt x="43688" y="9842"/>
                    <a:pt x="47790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9F503A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47" name="Shape 36"/>
            <p:cNvSpPr/>
            <p:nvPr/>
          </p:nvSpPr>
          <p:spPr>
            <a:xfrm>
              <a:off x="1364179" y="15120"/>
              <a:ext cx="23266" cy="20745"/>
            </a:xfrm>
            <a:custGeom>
              <a:avLst/>
              <a:gdLst/>
              <a:ahLst/>
              <a:cxnLst/>
              <a:rect l="0" t="0" r="0" b="0"/>
              <a:pathLst>
                <a:path w="23266" h="20745">
                  <a:moveTo>
                    <a:pt x="9890" y="783"/>
                  </a:moveTo>
                  <a:cubicBezTo>
                    <a:pt x="11433" y="0"/>
                    <a:pt x="13290" y="178"/>
                    <a:pt x="15265" y="1670"/>
                  </a:cubicBezTo>
                  <a:cubicBezTo>
                    <a:pt x="18364" y="3994"/>
                    <a:pt x="23266" y="7893"/>
                    <a:pt x="16421" y="12275"/>
                  </a:cubicBezTo>
                  <a:cubicBezTo>
                    <a:pt x="13475" y="14154"/>
                    <a:pt x="15824" y="18955"/>
                    <a:pt x="12281" y="20745"/>
                  </a:cubicBezTo>
                  <a:cubicBezTo>
                    <a:pt x="9347" y="18548"/>
                    <a:pt x="8788" y="13862"/>
                    <a:pt x="4369" y="13227"/>
                  </a:cubicBezTo>
                  <a:cubicBezTo>
                    <a:pt x="4369" y="13240"/>
                    <a:pt x="3835" y="12859"/>
                    <a:pt x="3835" y="12846"/>
                  </a:cubicBezTo>
                  <a:cubicBezTo>
                    <a:pt x="2565" y="11627"/>
                    <a:pt x="1283" y="10408"/>
                    <a:pt x="0" y="9176"/>
                  </a:cubicBezTo>
                  <a:cubicBezTo>
                    <a:pt x="254" y="8858"/>
                    <a:pt x="508" y="8541"/>
                    <a:pt x="775" y="8236"/>
                  </a:cubicBezTo>
                  <a:cubicBezTo>
                    <a:pt x="3061" y="8299"/>
                    <a:pt x="5474" y="8680"/>
                    <a:pt x="6401" y="5658"/>
                  </a:cubicBezTo>
                  <a:cubicBezTo>
                    <a:pt x="7118" y="3308"/>
                    <a:pt x="8347" y="1565"/>
                    <a:pt x="9890" y="783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6E503A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48" name="Shape 37"/>
            <p:cNvSpPr/>
            <p:nvPr/>
          </p:nvSpPr>
          <p:spPr>
            <a:xfrm>
              <a:off x="1350471" y="0"/>
              <a:ext cx="14478" cy="24295"/>
            </a:xfrm>
            <a:custGeom>
              <a:avLst/>
              <a:gdLst/>
              <a:ahLst/>
              <a:cxnLst/>
              <a:rect l="0" t="0" r="0" b="0"/>
              <a:pathLst>
                <a:path w="14478" h="24295">
                  <a:moveTo>
                    <a:pt x="4966" y="38"/>
                  </a:moveTo>
                  <a:cubicBezTo>
                    <a:pt x="8992" y="0"/>
                    <a:pt x="10185" y="4381"/>
                    <a:pt x="9792" y="7518"/>
                  </a:cubicBezTo>
                  <a:cubicBezTo>
                    <a:pt x="8992" y="13691"/>
                    <a:pt x="12192" y="18301"/>
                    <a:pt x="14478" y="23355"/>
                  </a:cubicBezTo>
                  <a:cubicBezTo>
                    <a:pt x="14224" y="23660"/>
                    <a:pt x="13957" y="23978"/>
                    <a:pt x="13729" y="24295"/>
                  </a:cubicBezTo>
                  <a:cubicBezTo>
                    <a:pt x="11887" y="24105"/>
                    <a:pt x="10058" y="23914"/>
                    <a:pt x="8204" y="23724"/>
                  </a:cubicBezTo>
                  <a:cubicBezTo>
                    <a:pt x="7988" y="23089"/>
                    <a:pt x="7772" y="22441"/>
                    <a:pt x="7531" y="21806"/>
                  </a:cubicBezTo>
                  <a:cubicBezTo>
                    <a:pt x="8369" y="15964"/>
                    <a:pt x="2375" y="15278"/>
                    <a:pt x="0" y="11874"/>
                  </a:cubicBezTo>
                  <a:cubicBezTo>
                    <a:pt x="597" y="10325"/>
                    <a:pt x="1257" y="8801"/>
                    <a:pt x="1765" y="7226"/>
                  </a:cubicBezTo>
                  <a:cubicBezTo>
                    <a:pt x="2604" y="4648"/>
                    <a:pt x="584" y="89"/>
                    <a:pt x="4966" y="38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6E503A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49" name="Shape 38"/>
            <p:cNvSpPr/>
            <p:nvPr/>
          </p:nvSpPr>
          <p:spPr>
            <a:xfrm>
              <a:off x="691992" y="272044"/>
              <a:ext cx="593065" cy="380200"/>
            </a:xfrm>
            <a:custGeom>
              <a:avLst/>
              <a:gdLst/>
              <a:ahLst/>
              <a:cxnLst/>
              <a:rect l="0" t="0" r="0" b="0"/>
              <a:pathLst>
                <a:path w="593065" h="380200">
                  <a:moveTo>
                    <a:pt x="129947" y="953"/>
                  </a:moveTo>
                  <a:cubicBezTo>
                    <a:pt x="139713" y="4699"/>
                    <a:pt x="150063" y="5817"/>
                    <a:pt x="160096" y="8331"/>
                  </a:cubicBezTo>
                  <a:cubicBezTo>
                    <a:pt x="166853" y="10020"/>
                    <a:pt x="173050" y="12497"/>
                    <a:pt x="172923" y="21349"/>
                  </a:cubicBezTo>
                  <a:cubicBezTo>
                    <a:pt x="172885" y="24117"/>
                    <a:pt x="174320" y="27115"/>
                    <a:pt x="177902" y="25756"/>
                  </a:cubicBezTo>
                  <a:cubicBezTo>
                    <a:pt x="181521" y="24384"/>
                    <a:pt x="180073" y="21514"/>
                    <a:pt x="178854" y="18999"/>
                  </a:cubicBezTo>
                  <a:cubicBezTo>
                    <a:pt x="177381" y="15977"/>
                    <a:pt x="175324" y="12662"/>
                    <a:pt x="179045" y="10008"/>
                  </a:cubicBezTo>
                  <a:cubicBezTo>
                    <a:pt x="182651" y="7417"/>
                    <a:pt x="186118" y="8738"/>
                    <a:pt x="188913" y="11786"/>
                  </a:cubicBezTo>
                  <a:cubicBezTo>
                    <a:pt x="194767" y="18186"/>
                    <a:pt x="200939" y="20536"/>
                    <a:pt x="209410" y="15862"/>
                  </a:cubicBezTo>
                  <a:cubicBezTo>
                    <a:pt x="215316" y="12598"/>
                    <a:pt x="220269" y="15291"/>
                    <a:pt x="223507" y="21323"/>
                  </a:cubicBezTo>
                  <a:cubicBezTo>
                    <a:pt x="227216" y="28232"/>
                    <a:pt x="232245" y="29401"/>
                    <a:pt x="240805" y="30315"/>
                  </a:cubicBezTo>
                  <a:cubicBezTo>
                    <a:pt x="256527" y="32004"/>
                    <a:pt x="273050" y="29908"/>
                    <a:pt x="288150" y="36195"/>
                  </a:cubicBezTo>
                  <a:cubicBezTo>
                    <a:pt x="294246" y="38735"/>
                    <a:pt x="299885" y="37897"/>
                    <a:pt x="305638" y="35992"/>
                  </a:cubicBezTo>
                  <a:cubicBezTo>
                    <a:pt x="308915" y="34912"/>
                    <a:pt x="311861" y="34709"/>
                    <a:pt x="313284" y="38240"/>
                  </a:cubicBezTo>
                  <a:cubicBezTo>
                    <a:pt x="314884" y="42240"/>
                    <a:pt x="312090" y="45326"/>
                    <a:pt x="308940" y="46101"/>
                  </a:cubicBezTo>
                  <a:cubicBezTo>
                    <a:pt x="298336" y="48717"/>
                    <a:pt x="288176" y="52121"/>
                    <a:pt x="278117" y="56579"/>
                  </a:cubicBezTo>
                  <a:cubicBezTo>
                    <a:pt x="272822" y="58928"/>
                    <a:pt x="265519" y="58128"/>
                    <a:pt x="259398" y="55372"/>
                  </a:cubicBezTo>
                  <a:cubicBezTo>
                    <a:pt x="253022" y="52527"/>
                    <a:pt x="246253" y="52845"/>
                    <a:pt x="239560" y="53238"/>
                  </a:cubicBezTo>
                  <a:cubicBezTo>
                    <a:pt x="235026" y="53505"/>
                    <a:pt x="230772" y="55194"/>
                    <a:pt x="229083" y="59830"/>
                  </a:cubicBezTo>
                  <a:cubicBezTo>
                    <a:pt x="227152" y="65062"/>
                    <a:pt x="224663" y="69342"/>
                    <a:pt x="219164" y="71628"/>
                  </a:cubicBezTo>
                  <a:cubicBezTo>
                    <a:pt x="217653" y="72250"/>
                    <a:pt x="215595" y="75603"/>
                    <a:pt x="216027" y="76289"/>
                  </a:cubicBezTo>
                  <a:cubicBezTo>
                    <a:pt x="221094" y="84341"/>
                    <a:pt x="215443" y="93967"/>
                    <a:pt x="220332" y="102121"/>
                  </a:cubicBezTo>
                  <a:cubicBezTo>
                    <a:pt x="223876" y="108039"/>
                    <a:pt x="227432" y="109474"/>
                    <a:pt x="231686" y="103708"/>
                  </a:cubicBezTo>
                  <a:cubicBezTo>
                    <a:pt x="234569" y="99797"/>
                    <a:pt x="238252" y="97917"/>
                    <a:pt x="241948" y="100203"/>
                  </a:cubicBezTo>
                  <a:cubicBezTo>
                    <a:pt x="250368" y="105385"/>
                    <a:pt x="258089" y="102045"/>
                    <a:pt x="266014" y="99619"/>
                  </a:cubicBezTo>
                  <a:cubicBezTo>
                    <a:pt x="277393" y="96126"/>
                    <a:pt x="290398" y="102603"/>
                    <a:pt x="293433" y="114224"/>
                  </a:cubicBezTo>
                  <a:cubicBezTo>
                    <a:pt x="294640" y="118796"/>
                    <a:pt x="296418" y="120993"/>
                    <a:pt x="300787" y="122415"/>
                  </a:cubicBezTo>
                  <a:cubicBezTo>
                    <a:pt x="305537" y="123952"/>
                    <a:pt x="309626" y="126873"/>
                    <a:pt x="313627" y="130137"/>
                  </a:cubicBezTo>
                  <a:cubicBezTo>
                    <a:pt x="322478" y="137363"/>
                    <a:pt x="332689" y="139548"/>
                    <a:pt x="343040" y="133718"/>
                  </a:cubicBezTo>
                  <a:cubicBezTo>
                    <a:pt x="347155" y="131407"/>
                    <a:pt x="350139" y="133985"/>
                    <a:pt x="353632" y="133896"/>
                  </a:cubicBezTo>
                  <a:cubicBezTo>
                    <a:pt x="358458" y="133782"/>
                    <a:pt x="362788" y="132753"/>
                    <a:pt x="363893" y="127749"/>
                  </a:cubicBezTo>
                  <a:cubicBezTo>
                    <a:pt x="365061" y="122530"/>
                    <a:pt x="360451" y="122568"/>
                    <a:pt x="356908" y="121349"/>
                  </a:cubicBezTo>
                  <a:cubicBezTo>
                    <a:pt x="351447" y="119482"/>
                    <a:pt x="347980" y="115595"/>
                    <a:pt x="348298" y="109258"/>
                  </a:cubicBezTo>
                  <a:cubicBezTo>
                    <a:pt x="348526" y="104699"/>
                    <a:pt x="349403" y="100038"/>
                    <a:pt x="353873" y="98209"/>
                  </a:cubicBezTo>
                  <a:cubicBezTo>
                    <a:pt x="359448" y="95910"/>
                    <a:pt x="364820" y="98209"/>
                    <a:pt x="368325" y="102629"/>
                  </a:cubicBezTo>
                  <a:cubicBezTo>
                    <a:pt x="376847" y="113335"/>
                    <a:pt x="389039" y="110541"/>
                    <a:pt x="399580" y="110198"/>
                  </a:cubicBezTo>
                  <a:cubicBezTo>
                    <a:pt x="404114" y="110046"/>
                    <a:pt x="408877" y="108191"/>
                    <a:pt x="413537" y="110096"/>
                  </a:cubicBezTo>
                  <a:cubicBezTo>
                    <a:pt x="417106" y="111570"/>
                    <a:pt x="420726" y="111468"/>
                    <a:pt x="424421" y="111633"/>
                  </a:cubicBezTo>
                  <a:cubicBezTo>
                    <a:pt x="435013" y="112103"/>
                    <a:pt x="437401" y="114745"/>
                    <a:pt x="436385" y="125070"/>
                  </a:cubicBezTo>
                  <a:cubicBezTo>
                    <a:pt x="435458" y="134518"/>
                    <a:pt x="441160" y="132017"/>
                    <a:pt x="445910" y="130251"/>
                  </a:cubicBezTo>
                  <a:cubicBezTo>
                    <a:pt x="450825" y="128448"/>
                    <a:pt x="455028" y="124879"/>
                    <a:pt x="460985" y="127787"/>
                  </a:cubicBezTo>
                  <a:cubicBezTo>
                    <a:pt x="468782" y="131597"/>
                    <a:pt x="470586" y="135979"/>
                    <a:pt x="466382" y="143624"/>
                  </a:cubicBezTo>
                  <a:cubicBezTo>
                    <a:pt x="462102" y="151422"/>
                    <a:pt x="463182" y="153581"/>
                    <a:pt x="472034" y="153886"/>
                  </a:cubicBezTo>
                  <a:cubicBezTo>
                    <a:pt x="476453" y="154038"/>
                    <a:pt x="480454" y="154483"/>
                    <a:pt x="484442" y="156959"/>
                  </a:cubicBezTo>
                  <a:cubicBezTo>
                    <a:pt x="487896" y="159106"/>
                    <a:pt x="493243" y="159499"/>
                    <a:pt x="496062" y="157226"/>
                  </a:cubicBezTo>
                  <a:cubicBezTo>
                    <a:pt x="508025" y="147561"/>
                    <a:pt x="524853" y="144094"/>
                    <a:pt x="531698" y="127673"/>
                  </a:cubicBezTo>
                  <a:cubicBezTo>
                    <a:pt x="535026" y="119659"/>
                    <a:pt x="542315" y="119685"/>
                    <a:pt x="547421" y="126784"/>
                  </a:cubicBezTo>
                  <a:cubicBezTo>
                    <a:pt x="550456" y="131001"/>
                    <a:pt x="553923" y="133337"/>
                    <a:pt x="558914" y="133769"/>
                  </a:cubicBezTo>
                  <a:cubicBezTo>
                    <a:pt x="565036" y="134303"/>
                    <a:pt x="568719" y="132258"/>
                    <a:pt x="568338" y="125400"/>
                  </a:cubicBezTo>
                  <a:cubicBezTo>
                    <a:pt x="568135" y="121704"/>
                    <a:pt x="568147" y="117983"/>
                    <a:pt x="568350" y="114300"/>
                  </a:cubicBezTo>
                  <a:cubicBezTo>
                    <a:pt x="568528" y="111468"/>
                    <a:pt x="567055" y="107937"/>
                    <a:pt x="570624" y="106185"/>
                  </a:cubicBezTo>
                  <a:cubicBezTo>
                    <a:pt x="573392" y="104826"/>
                    <a:pt x="575970" y="105994"/>
                    <a:pt x="577850" y="108179"/>
                  </a:cubicBezTo>
                  <a:cubicBezTo>
                    <a:pt x="580200" y="110935"/>
                    <a:pt x="583108" y="113767"/>
                    <a:pt x="581190" y="117932"/>
                  </a:cubicBezTo>
                  <a:cubicBezTo>
                    <a:pt x="580225" y="120028"/>
                    <a:pt x="578968" y="122187"/>
                    <a:pt x="577304" y="123711"/>
                  </a:cubicBezTo>
                  <a:cubicBezTo>
                    <a:pt x="572326" y="128270"/>
                    <a:pt x="568262" y="132766"/>
                    <a:pt x="571957" y="140221"/>
                  </a:cubicBezTo>
                  <a:cubicBezTo>
                    <a:pt x="572668" y="141681"/>
                    <a:pt x="572224" y="144742"/>
                    <a:pt x="571106" y="145898"/>
                  </a:cubicBezTo>
                  <a:cubicBezTo>
                    <a:pt x="565772" y="151346"/>
                    <a:pt x="557594" y="154902"/>
                    <a:pt x="561188" y="165278"/>
                  </a:cubicBezTo>
                  <a:cubicBezTo>
                    <a:pt x="561823" y="167094"/>
                    <a:pt x="557873" y="168262"/>
                    <a:pt x="555562" y="166688"/>
                  </a:cubicBezTo>
                  <a:cubicBezTo>
                    <a:pt x="550736" y="163462"/>
                    <a:pt x="547180" y="166535"/>
                    <a:pt x="542684" y="168008"/>
                  </a:cubicBezTo>
                  <a:cubicBezTo>
                    <a:pt x="535242" y="170472"/>
                    <a:pt x="527126" y="171666"/>
                    <a:pt x="519252" y="171920"/>
                  </a:cubicBezTo>
                  <a:cubicBezTo>
                    <a:pt x="512978" y="172123"/>
                    <a:pt x="508203" y="173749"/>
                    <a:pt x="504355" y="178549"/>
                  </a:cubicBezTo>
                  <a:cubicBezTo>
                    <a:pt x="494919" y="190335"/>
                    <a:pt x="483908" y="195669"/>
                    <a:pt x="467766" y="192964"/>
                  </a:cubicBezTo>
                  <a:cubicBezTo>
                    <a:pt x="458267" y="191376"/>
                    <a:pt x="447294" y="192126"/>
                    <a:pt x="438480" y="201232"/>
                  </a:cubicBezTo>
                  <a:cubicBezTo>
                    <a:pt x="432854" y="207061"/>
                    <a:pt x="422669" y="207493"/>
                    <a:pt x="414083" y="208356"/>
                  </a:cubicBezTo>
                  <a:cubicBezTo>
                    <a:pt x="409943" y="208763"/>
                    <a:pt x="405460" y="208839"/>
                    <a:pt x="402882" y="211938"/>
                  </a:cubicBezTo>
                  <a:cubicBezTo>
                    <a:pt x="397180" y="218808"/>
                    <a:pt x="387820" y="214795"/>
                    <a:pt x="381686" y="219837"/>
                  </a:cubicBezTo>
                  <a:cubicBezTo>
                    <a:pt x="381305" y="220142"/>
                    <a:pt x="380048" y="220104"/>
                    <a:pt x="379794" y="219774"/>
                  </a:cubicBezTo>
                  <a:cubicBezTo>
                    <a:pt x="372796" y="210629"/>
                    <a:pt x="362268" y="213474"/>
                    <a:pt x="353073" y="211620"/>
                  </a:cubicBezTo>
                  <a:cubicBezTo>
                    <a:pt x="347777" y="210553"/>
                    <a:pt x="344729" y="206248"/>
                    <a:pt x="342722" y="201371"/>
                  </a:cubicBezTo>
                  <a:cubicBezTo>
                    <a:pt x="340284" y="195478"/>
                    <a:pt x="335509" y="193078"/>
                    <a:pt x="329717" y="194501"/>
                  </a:cubicBezTo>
                  <a:cubicBezTo>
                    <a:pt x="320916" y="196698"/>
                    <a:pt x="312903" y="195834"/>
                    <a:pt x="304368" y="192608"/>
                  </a:cubicBezTo>
                  <a:cubicBezTo>
                    <a:pt x="292976" y="188328"/>
                    <a:pt x="279781" y="190221"/>
                    <a:pt x="268986" y="183121"/>
                  </a:cubicBezTo>
                  <a:cubicBezTo>
                    <a:pt x="267970" y="182448"/>
                    <a:pt x="266217" y="182093"/>
                    <a:pt x="265125" y="182474"/>
                  </a:cubicBezTo>
                  <a:cubicBezTo>
                    <a:pt x="251104" y="187389"/>
                    <a:pt x="237211" y="180696"/>
                    <a:pt x="223215" y="182080"/>
                  </a:cubicBezTo>
                  <a:cubicBezTo>
                    <a:pt x="217068" y="182690"/>
                    <a:pt x="211366" y="179718"/>
                    <a:pt x="206159" y="176644"/>
                  </a:cubicBezTo>
                  <a:cubicBezTo>
                    <a:pt x="199454" y="172669"/>
                    <a:pt x="192532" y="173482"/>
                    <a:pt x="187274" y="177749"/>
                  </a:cubicBezTo>
                  <a:cubicBezTo>
                    <a:pt x="182359" y="181750"/>
                    <a:pt x="184645" y="188239"/>
                    <a:pt x="186398" y="193739"/>
                  </a:cubicBezTo>
                  <a:cubicBezTo>
                    <a:pt x="187020" y="195656"/>
                    <a:pt x="187884" y="197549"/>
                    <a:pt x="188151" y="199504"/>
                  </a:cubicBezTo>
                  <a:cubicBezTo>
                    <a:pt x="189751" y="211607"/>
                    <a:pt x="190919" y="212344"/>
                    <a:pt x="201016" y="207213"/>
                  </a:cubicBezTo>
                  <a:cubicBezTo>
                    <a:pt x="202667" y="206375"/>
                    <a:pt x="204165" y="203873"/>
                    <a:pt x="206108" y="206083"/>
                  </a:cubicBezTo>
                  <a:cubicBezTo>
                    <a:pt x="207785" y="207975"/>
                    <a:pt x="207201" y="210591"/>
                    <a:pt x="206566" y="212839"/>
                  </a:cubicBezTo>
                  <a:cubicBezTo>
                    <a:pt x="204114" y="221526"/>
                    <a:pt x="207213" y="226720"/>
                    <a:pt x="216065" y="228486"/>
                  </a:cubicBezTo>
                  <a:cubicBezTo>
                    <a:pt x="229070" y="231089"/>
                    <a:pt x="242329" y="232651"/>
                    <a:pt x="254457" y="238658"/>
                  </a:cubicBezTo>
                  <a:cubicBezTo>
                    <a:pt x="259512" y="241173"/>
                    <a:pt x="264325" y="243256"/>
                    <a:pt x="268529" y="247701"/>
                  </a:cubicBezTo>
                  <a:cubicBezTo>
                    <a:pt x="275476" y="255041"/>
                    <a:pt x="284772" y="250800"/>
                    <a:pt x="292075" y="248006"/>
                  </a:cubicBezTo>
                  <a:cubicBezTo>
                    <a:pt x="300114" y="244932"/>
                    <a:pt x="304991" y="244107"/>
                    <a:pt x="308458" y="253390"/>
                  </a:cubicBezTo>
                  <a:cubicBezTo>
                    <a:pt x="310109" y="257835"/>
                    <a:pt x="314008" y="257670"/>
                    <a:pt x="317424" y="254432"/>
                  </a:cubicBezTo>
                  <a:cubicBezTo>
                    <a:pt x="319380" y="252578"/>
                    <a:pt x="321145" y="250507"/>
                    <a:pt x="323240" y="248831"/>
                  </a:cubicBezTo>
                  <a:cubicBezTo>
                    <a:pt x="335813" y="238696"/>
                    <a:pt x="347777" y="243510"/>
                    <a:pt x="350304" y="259690"/>
                  </a:cubicBezTo>
                  <a:cubicBezTo>
                    <a:pt x="350838" y="263119"/>
                    <a:pt x="349479" y="268605"/>
                    <a:pt x="354851" y="267907"/>
                  </a:cubicBezTo>
                  <a:cubicBezTo>
                    <a:pt x="359639" y="267271"/>
                    <a:pt x="358635" y="262471"/>
                    <a:pt x="357365" y="258813"/>
                  </a:cubicBezTo>
                  <a:cubicBezTo>
                    <a:pt x="355283" y="252819"/>
                    <a:pt x="359702" y="251485"/>
                    <a:pt x="363652" y="251117"/>
                  </a:cubicBezTo>
                  <a:cubicBezTo>
                    <a:pt x="372034" y="250330"/>
                    <a:pt x="380200" y="252451"/>
                    <a:pt x="385534" y="259067"/>
                  </a:cubicBezTo>
                  <a:cubicBezTo>
                    <a:pt x="394411" y="270091"/>
                    <a:pt x="407988" y="274676"/>
                    <a:pt x="417982" y="284239"/>
                  </a:cubicBezTo>
                  <a:cubicBezTo>
                    <a:pt x="424155" y="290144"/>
                    <a:pt x="429514" y="287769"/>
                    <a:pt x="430924" y="279248"/>
                  </a:cubicBezTo>
                  <a:cubicBezTo>
                    <a:pt x="431965" y="272999"/>
                    <a:pt x="437731" y="271412"/>
                    <a:pt x="440741" y="267106"/>
                  </a:cubicBezTo>
                  <a:cubicBezTo>
                    <a:pt x="448462" y="256057"/>
                    <a:pt x="472999" y="248679"/>
                    <a:pt x="485673" y="253378"/>
                  </a:cubicBezTo>
                  <a:cubicBezTo>
                    <a:pt x="493497" y="256273"/>
                    <a:pt x="500748" y="254152"/>
                    <a:pt x="507149" y="251638"/>
                  </a:cubicBezTo>
                  <a:cubicBezTo>
                    <a:pt x="517030" y="247752"/>
                    <a:pt x="527012" y="246037"/>
                    <a:pt x="537274" y="243967"/>
                  </a:cubicBezTo>
                  <a:cubicBezTo>
                    <a:pt x="547459" y="241910"/>
                    <a:pt x="554228" y="232664"/>
                    <a:pt x="557987" y="222428"/>
                  </a:cubicBezTo>
                  <a:cubicBezTo>
                    <a:pt x="558775" y="220332"/>
                    <a:pt x="558330" y="216535"/>
                    <a:pt x="561251" y="217043"/>
                  </a:cubicBezTo>
                  <a:cubicBezTo>
                    <a:pt x="571881" y="218859"/>
                    <a:pt x="574866" y="211163"/>
                    <a:pt x="578637" y="204165"/>
                  </a:cubicBezTo>
                  <a:cubicBezTo>
                    <a:pt x="580034" y="201562"/>
                    <a:pt x="582168" y="199796"/>
                    <a:pt x="585203" y="201104"/>
                  </a:cubicBezTo>
                  <a:cubicBezTo>
                    <a:pt x="588074" y="202349"/>
                    <a:pt x="590664" y="204749"/>
                    <a:pt x="590258" y="208013"/>
                  </a:cubicBezTo>
                  <a:cubicBezTo>
                    <a:pt x="589026" y="217691"/>
                    <a:pt x="593065" y="216052"/>
                    <a:pt x="591109" y="224803"/>
                  </a:cubicBezTo>
                  <a:cubicBezTo>
                    <a:pt x="590664" y="226847"/>
                    <a:pt x="592493" y="226136"/>
                    <a:pt x="588404" y="229794"/>
                  </a:cubicBezTo>
                  <a:cubicBezTo>
                    <a:pt x="583527" y="234163"/>
                    <a:pt x="584302" y="233655"/>
                    <a:pt x="579539" y="238874"/>
                  </a:cubicBezTo>
                  <a:cubicBezTo>
                    <a:pt x="574319" y="243865"/>
                    <a:pt x="576834" y="239560"/>
                    <a:pt x="574319" y="243865"/>
                  </a:cubicBezTo>
                  <a:cubicBezTo>
                    <a:pt x="570471" y="250469"/>
                    <a:pt x="561454" y="253479"/>
                    <a:pt x="557124" y="259956"/>
                  </a:cubicBezTo>
                  <a:cubicBezTo>
                    <a:pt x="551853" y="267830"/>
                    <a:pt x="541363" y="267614"/>
                    <a:pt x="532714" y="268757"/>
                  </a:cubicBezTo>
                  <a:cubicBezTo>
                    <a:pt x="526034" y="269621"/>
                    <a:pt x="519316" y="268669"/>
                    <a:pt x="514617" y="275019"/>
                  </a:cubicBezTo>
                  <a:cubicBezTo>
                    <a:pt x="513131" y="277038"/>
                    <a:pt x="510489" y="277292"/>
                    <a:pt x="508114" y="277012"/>
                  </a:cubicBezTo>
                  <a:cubicBezTo>
                    <a:pt x="490055" y="274777"/>
                    <a:pt x="477698" y="289624"/>
                    <a:pt x="461353" y="292608"/>
                  </a:cubicBezTo>
                  <a:cubicBezTo>
                    <a:pt x="459956" y="292862"/>
                    <a:pt x="458216" y="294577"/>
                    <a:pt x="457759" y="295974"/>
                  </a:cubicBezTo>
                  <a:cubicBezTo>
                    <a:pt x="453250" y="310248"/>
                    <a:pt x="443738" y="321018"/>
                    <a:pt x="433527" y="331381"/>
                  </a:cubicBezTo>
                  <a:cubicBezTo>
                    <a:pt x="432791" y="332130"/>
                    <a:pt x="433133" y="333959"/>
                    <a:pt x="432981" y="335293"/>
                  </a:cubicBezTo>
                  <a:lnTo>
                    <a:pt x="430784" y="337477"/>
                  </a:lnTo>
                  <a:cubicBezTo>
                    <a:pt x="421196" y="337998"/>
                    <a:pt x="418744" y="348653"/>
                    <a:pt x="410832" y="351549"/>
                  </a:cubicBezTo>
                  <a:cubicBezTo>
                    <a:pt x="409334" y="353568"/>
                    <a:pt x="407848" y="355600"/>
                    <a:pt x="406349" y="357619"/>
                  </a:cubicBezTo>
                  <a:cubicBezTo>
                    <a:pt x="398920" y="362585"/>
                    <a:pt x="387591" y="359931"/>
                    <a:pt x="382626" y="369722"/>
                  </a:cubicBezTo>
                  <a:cubicBezTo>
                    <a:pt x="381457" y="369951"/>
                    <a:pt x="380276" y="370192"/>
                    <a:pt x="379108" y="370421"/>
                  </a:cubicBezTo>
                  <a:cubicBezTo>
                    <a:pt x="373431" y="369659"/>
                    <a:pt x="372491" y="373253"/>
                    <a:pt x="372440" y="377673"/>
                  </a:cubicBezTo>
                  <a:cubicBezTo>
                    <a:pt x="372250" y="378371"/>
                    <a:pt x="372072" y="379082"/>
                    <a:pt x="371894" y="379781"/>
                  </a:cubicBezTo>
                  <a:cubicBezTo>
                    <a:pt x="369049" y="380200"/>
                    <a:pt x="366814" y="379171"/>
                    <a:pt x="364693" y="377241"/>
                  </a:cubicBezTo>
                  <a:cubicBezTo>
                    <a:pt x="359677" y="372618"/>
                    <a:pt x="354127" y="372567"/>
                    <a:pt x="348387" y="375869"/>
                  </a:cubicBezTo>
                  <a:cubicBezTo>
                    <a:pt x="346215" y="376034"/>
                    <a:pt x="344043" y="376199"/>
                    <a:pt x="341871" y="376365"/>
                  </a:cubicBezTo>
                  <a:cubicBezTo>
                    <a:pt x="341389" y="376098"/>
                    <a:pt x="341287" y="375717"/>
                    <a:pt x="341567" y="375234"/>
                  </a:cubicBezTo>
                  <a:cubicBezTo>
                    <a:pt x="342100" y="373723"/>
                    <a:pt x="342405" y="371869"/>
                    <a:pt x="340881" y="371145"/>
                  </a:cubicBezTo>
                  <a:cubicBezTo>
                    <a:pt x="339128" y="370294"/>
                    <a:pt x="338265" y="371831"/>
                    <a:pt x="337922" y="373456"/>
                  </a:cubicBezTo>
                  <a:cubicBezTo>
                    <a:pt x="333985" y="372897"/>
                    <a:pt x="330060" y="372326"/>
                    <a:pt x="326123" y="371754"/>
                  </a:cubicBezTo>
                  <a:cubicBezTo>
                    <a:pt x="322656" y="365735"/>
                    <a:pt x="319291" y="365557"/>
                    <a:pt x="316052" y="371958"/>
                  </a:cubicBezTo>
                  <a:cubicBezTo>
                    <a:pt x="311912" y="373240"/>
                    <a:pt x="307899" y="373088"/>
                    <a:pt x="304038" y="370942"/>
                  </a:cubicBezTo>
                  <a:cubicBezTo>
                    <a:pt x="304660" y="365354"/>
                    <a:pt x="299783" y="364922"/>
                    <a:pt x="296710" y="364566"/>
                  </a:cubicBezTo>
                  <a:cubicBezTo>
                    <a:pt x="283401" y="362979"/>
                    <a:pt x="273596" y="354609"/>
                    <a:pt x="268262" y="344399"/>
                  </a:cubicBezTo>
                  <a:cubicBezTo>
                    <a:pt x="260071" y="328701"/>
                    <a:pt x="245834" y="328752"/>
                    <a:pt x="232397" y="325526"/>
                  </a:cubicBezTo>
                  <a:cubicBezTo>
                    <a:pt x="222758" y="323215"/>
                    <a:pt x="212497" y="323710"/>
                    <a:pt x="203098" y="322212"/>
                  </a:cubicBezTo>
                  <a:cubicBezTo>
                    <a:pt x="189141" y="319989"/>
                    <a:pt x="177178" y="310464"/>
                    <a:pt x="168935" y="297853"/>
                  </a:cubicBezTo>
                  <a:cubicBezTo>
                    <a:pt x="164300" y="290741"/>
                    <a:pt x="158102" y="284963"/>
                    <a:pt x="151473" y="279883"/>
                  </a:cubicBezTo>
                  <a:cubicBezTo>
                    <a:pt x="148031" y="277228"/>
                    <a:pt x="145910" y="274333"/>
                    <a:pt x="144513" y="270446"/>
                  </a:cubicBezTo>
                  <a:cubicBezTo>
                    <a:pt x="143624" y="267932"/>
                    <a:pt x="142989" y="264922"/>
                    <a:pt x="141224" y="263195"/>
                  </a:cubicBezTo>
                  <a:cubicBezTo>
                    <a:pt x="130200" y="252540"/>
                    <a:pt x="126213" y="237757"/>
                    <a:pt x="118326" y="225311"/>
                  </a:cubicBezTo>
                  <a:cubicBezTo>
                    <a:pt x="114275" y="218910"/>
                    <a:pt x="110198" y="210033"/>
                    <a:pt x="99606" y="217449"/>
                  </a:cubicBezTo>
                  <a:cubicBezTo>
                    <a:pt x="95974" y="219989"/>
                    <a:pt x="93167" y="217259"/>
                    <a:pt x="91211" y="214389"/>
                  </a:cubicBezTo>
                  <a:cubicBezTo>
                    <a:pt x="88722" y="210693"/>
                    <a:pt x="90932" y="207874"/>
                    <a:pt x="93891" y="205918"/>
                  </a:cubicBezTo>
                  <a:cubicBezTo>
                    <a:pt x="97307" y="203670"/>
                    <a:pt x="102933" y="203645"/>
                    <a:pt x="101918" y="197383"/>
                  </a:cubicBezTo>
                  <a:cubicBezTo>
                    <a:pt x="100978" y="191618"/>
                    <a:pt x="96101" y="190538"/>
                    <a:pt x="91592" y="189167"/>
                  </a:cubicBezTo>
                  <a:cubicBezTo>
                    <a:pt x="78689" y="185217"/>
                    <a:pt x="79743" y="183998"/>
                    <a:pt x="81991" y="170650"/>
                  </a:cubicBezTo>
                  <a:cubicBezTo>
                    <a:pt x="83858" y="159449"/>
                    <a:pt x="79946" y="147549"/>
                    <a:pt x="81026" y="135674"/>
                  </a:cubicBezTo>
                  <a:cubicBezTo>
                    <a:pt x="81445" y="131178"/>
                    <a:pt x="75082" y="130467"/>
                    <a:pt x="71501" y="133477"/>
                  </a:cubicBezTo>
                  <a:cubicBezTo>
                    <a:pt x="65456" y="138570"/>
                    <a:pt x="61239" y="137135"/>
                    <a:pt x="56261" y="131763"/>
                  </a:cubicBezTo>
                  <a:cubicBezTo>
                    <a:pt x="51803" y="126949"/>
                    <a:pt x="55296" y="101181"/>
                    <a:pt x="48285" y="103822"/>
                  </a:cubicBezTo>
                  <a:cubicBezTo>
                    <a:pt x="33757" y="109283"/>
                    <a:pt x="44564" y="85319"/>
                    <a:pt x="35687" y="101778"/>
                  </a:cubicBezTo>
                  <a:cubicBezTo>
                    <a:pt x="30836" y="110769"/>
                    <a:pt x="27940" y="116307"/>
                    <a:pt x="23787" y="107226"/>
                  </a:cubicBezTo>
                  <a:cubicBezTo>
                    <a:pt x="22530" y="104496"/>
                    <a:pt x="19012" y="105728"/>
                    <a:pt x="16624" y="106197"/>
                  </a:cubicBezTo>
                  <a:cubicBezTo>
                    <a:pt x="10135" y="107506"/>
                    <a:pt x="9906" y="128791"/>
                    <a:pt x="7442" y="124244"/>
                  </a:cubicBezTo>
                  <a:cubicBezTo>
                    <a:pt x="5855" y="121310"/>
                    <a:pt x="0" y="107607"/>
                    <a:pt x="1994" y="104839"/>
                  </a:cubicBezTo>
                  <a:cubicBezTo>
                    <a:pt x="3912" y="102184"/>
                    <a:pt x="1321" y="88798"/>
                    <a:pt x="4039" y="89865"/>
                  </a:cubicBezTo>
                  <a:cubicBezTo>
                    <a:pt x="9474" y="91999"/>
                    <a:pt x="9157" y="86627"/>
                    <a:pt x="12890" y="82372"/>
                  </a:cubicBezTo>
                  <a:cubicBezTo>
                    <a:pt x="19964" y="74320"/>
                    <a:pt x="15659" y="93383"/>
                    <a:pt x="21399" y="84074"/>
                  </a:cubicBezTo>
                  <a:cubicBezTo>
                    <a:pt x="23330" y="80937"/>
                    <a:pt x="21298" y="86843"/>
                    <a:pt x="24460" y="85776"/>
                  </a:cubicBezTo>
                  <a:cubicBezTo>
                    <a:pt x="28258" y="84493"/>
                    <a:pt x="27178" y="94488"/>
                    <a:pt x="27546" y="89167"/>
                  </a:cubicBezTo>
                  <a:cubicBezTo>
                    <a:pt x="27800" y="85496"/>
                    <a:pt x="30810" y="84925"/>
                    <a:pt x="33503" y="85458"/>
                  </a:cubicBezTo>
                  <a:cubicBezTo>
                    <a:pt x="40780" y="86881"/>
                    <a:pt x="45402" y="82207"/>
                    <a:pt x="50648" y="78740"/>
                  </a:cubicBezTo>
                  <a:cubicBezTo>
                    <a:pt x="55651" y="75425"/>
                    <a:pt x="57188" y="70764"/>
                    <a:pt x="54648" y="65659"/>
                  </a:cubicBezTo>
                  <a:cubicBezTo>
                    <a:pt x="48539" y="53302"/>
                    <a:pt x="56198" y="43942"/>
                    <a:pt x="61506" y="34519"/>
                  </a:cubicBezTo>
                  <a:cubicBezTo>
                    <a:pt x="64999" y="28308"/>
                    <a:pt x="70841" y="23444"/>
                    <a:pt x="75502" y="17869"/>
                  </a:cubicBezTo>
                  <a:cubicBezTo>
                    <a:pt x="76518" y="16637"/>
                    <a:pt x="77762" y="14859"/>
                    <a:pt x="77597" y="13487"/>
                  </a:cubicBezTo>
                  <a:cubicBezTo>
                    <a:pt x="76403" y="3086"/>
                    <a:pt x="80721" y="2299"/>
                    <a:pt x="89903" y="4229"/>
                  </a:cubicBezTo>
                  <a:cubicBezTo>
                    <a:pt x="100508" y="6477"/>
                    <a:pt x="111735" y="7569"/>
                    <a:pt x="122098" y="1740"/>
                  </a:cubicBezTo>
                  <a:cubicBezTo>
                    <a:pt x="124524" y="368"/>
                    <a:pt x="127445" y="0"/>
                    <a:pt x="129947" y="953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1010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50" name="Shape 39"/>
            <p:cNvSpPr/>
            <p:nvPr/>
          </p:nvSpPr>
          <p:spPr>
            <a:xfrm>
              <a:off x="1032114" y="808951"/>
              <a:ext cx="202755" cy="129365"/>
            </a:xfrm>
            <a:custGeom>
              <a:avLst/>
              <a:gdLst/>
              <a:ahLst/>
              <a:cxnLst/>
              <a:rect l="0" t="0" r="0" b="0"/>
              <a:pathLst>
                <a:path w="202755" h="129365">
                  <a:moveTo>
                    <a:pt x="71210" y="467"/>
                  </a:moveTo>
                  <a:cubicBezTo>
                    <a:pt x="76292" y="933"/>
                    <a:pt x="81540" y="3921"/>
                    <a:pt x="85547" y="6823"/>
                  </a:cubicBezTo>
                  <a:cubicBezTo>
                    <a:pt x="89624" y="9782"/>
                    <a:pt x="92418" y="12640"/>
                    <a:pt x="92418" y="12640"/>
                  </a:cubicBezTo>
                  <a:cubicBezTo>
                    <a:pt x="100787" y="29670"/>
                    <a:pt x="125285" y="18990"/>
                    <a:pt x="142430" y="20184"/>
                  </a:cubicBezTo>
                  <a:cubicBezTo>
                    <a:pt x="167094" y="21885"/>
                    <a:pt x="187401" y="18888"/>
                    <a:pt x="192189" y="22863"/>
                  </a:cubicBezTo>
                  <a:cubicBezTo>
                    <a:pt x="198361" y="27969"/>
                    <a:pt x="167970" y="31855"/>
                    <a:pt x="156096" y="31855"/>
                  </a:cubicBezTo>
                  <a:cubicBezTo>
                    <a:pt x="150774" y="31855"/>
                    <a:pt x="128791" y="42078"/>
                    <a:pt x="122187" y="36236"/>
                  </a:cubicBezTo>
                  <a:cubicBezTo>
                    <a:pt x="115583" y="30394"/>
                    <a:pt x="200114" y="88535"/>
                    <a:pt x="201447" y="93640"/>
                  </a:cubicBezTo>
                  <a:cubicBezTo>
                    <a:pt x="202755" y="98758"/>
                    <a:pt x="198361" y="92193"/>
                    <a:pt x="177228" y="89754"/>
                  </a:cubicBezTo>
                  <a:cubicBezTo>
                    <a:pt x="132537" y="84611"/>
                    <a:pt x="92418" y="12640"/>
                    <a:pt x="103594" y="106226"/>
                  </a:cubicBezTo>
                  <a:cubicBezTo>
                    <a:pt x="106350" y="129365"/>
                    <a:pt x="65380" y="48403"/>
                    <a:pt x="62738" y="46942"/>
                  </a:cubicBezTo>
                  <a:cubicBezTo>
                    <a:pt x="60096" y="45482"/>
                    <a:pt x="17704" y="43412"/>
                    <a:pt x="9093" y="46346"/>
                  </a:cubicBezTo>
                  <a:cubicBezTo>
                    <a:pt x="0" y="49444"/>
                    <a:pt x="9792" y="36757"/>
                    <a:pt x="20942" y="35296"/>
                  </a:cubicBezTo>
                  <a:cubicBezTo>
                    <a:pt x="28029" y="34369"/>
                    <a:pt x="45796" y="35296"/>
                    <a:pt x="57874" y="9236"/>
                  </a:cubicBezTo>
                  <a:cubicBezTo>
                    <a:pt x="61214" y="2054"/>
                    <a:pt x="66129" y="0"/>
                    <a:pt x="71210" y="467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51" name="Rectangle 40"/>
            <p:cNvSpPr/>
            <p:nvPr/>
          </p:nvSpPr>
          <p:spPr>
            <a:xfrm rot="-2865929">
              <a:off x="301521" y="1165753"/>
              <a:ext cx="117561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152" name="Rectangle 41"/>
            <p:cNvSpPr/>
            <p:nvPr/>
          </p:nvSpPr>
          <p:spPr>
            <a:xfrm rot="-2279939">
              <a:off x="368530" y="1114591"/>
              <a:ext cx="101549" cy="243637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153" name="Rectangle 42"/>
            <p:cNvSpPr/>
            <p:nvPr/>
          </p:nvSpPr>
          <p:spPr>
            <a:xfrm rot="-1838222">
              <a:off x="431562" y="1070166"/>
              <a:ext cx="112494" cy="243637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154" name="Rectangle 43"/>
            <p:cNvSpPr/>
            <p:nvPr/>
          </p:nvSpPr>
          <p:spPr>
            <a:xfrm rot="-1543743">
              <a:off x="508729" y="1042174"/>
              <a:ext cx="67091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155" name="Rectangle 44"/>
            <p:cNvSpPr/>
            <p:nvPr/>
          </p:nvSpPr>
          <p:spPr>
            <a:xfrm rot="-1354527">
              <a:off x="554645" y="1022289"/>
              <a:ext cx="66280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156" name="Rectangle 45"/>
            <p:cNvSpPr/>
            <p:nvPr/>
          </p:nvSpPr>
          <p:spPr>
            <a:xfrm rot="-1135603">
              <a:off x="598448" y="997960"/>
              <a:ext cx="111278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157" name="Rectangle 46"/>
            <p:cNvSpPr/>
            <p:nvPr/>
          </p:nvSpPr>
          <p:spPr>
            <a:xfrm rot="-960580">
              <a:off x="680037" y="983570"/>
              <a:ext cx="42971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20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endParaRPr lang="es-CL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58" name="Rectangle 47"/>
            <p:cNvSpPr/>
            <p:nvPr/>
          </p:nvSpPr>
          <p:spPr>
            <a:xfrm rot="-845739">
              <a:off x="710549" y="972361"/>
              <a:ext cx="67092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159" name="Rectangle 48"/>
            <p:cNvSpPr/>
            <p:nvPr/>
          </p:nvSpPr>
          <p:spPr>
            <a:xfrm rot="-670011">
              <a:off x="759368" y="957029"/>
              <a:ext cx="111683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160" name="Rectangle 49"/>
            <p:cNvSpPr/>
            <p:nvPr/>
          </p:nvSpPr>
          <p:spPr>
            <a:xfrm rot="-506665">
              <a:off x="842584" y="947125"/>
              <a:ext cx="66280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161" name="Rectangle 50"/>
            <p:cNvSpPr/>
            <p:nvPr/>
          </p:nvSpPr>
          <p:spPr>
            <a:xfrm rot="-405821">
              <a:off x="892635" y="941914"/>
              <a:ext cx="47430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162" name="Rectangle 51"/>
            <p:cNvSpPr/>
            <p:nvPr/>
          </p:nvSpPr>
          <p:spPr>
            <a:xfrm rot="-297794">
              <a:off x="927850" y="936863"/>
              <a:ext cx="80266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163" name="Rectangle 52"/>
            <p:cNvSpPr/>
            <p:nvPr/>
          </p:nvSpPr>
          <p:spPr>
            <a:xfrm rot="-176262">
              <a:off x="988047" y="933481"/>
              <a:ext cx="67091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164" name="Rectangle 54"/>
            <p:cNvSpPr/>
            <p:nvPr/>
          </p:nvSpPr>
          <p:spPr>
            <a:xfrm>
              <a:off x="1073659" y="931584"/>
              <a:ext cx="92813" cy="244377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165" name="Rectangle 55"/>
            <p:cNvSpPr/>
            <p:nvPr/>
          </p:nvSpPr>
          <p:spPr>
            <a:xfrm rot="186675">
              <a:off x="1141295" y="934919"/>
              <a:ext cx="111278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166" name="Rectangle 56"/>
            <p:cNvSpPr/>
            <p:nvPr/>
          </p:nvSpPr>
          <p:spPr>
            <a:xfrm rot="313958">
              <a:off x="1224598" y="938856"/>
              <a:ext cx="42971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20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endParaRPr lang="es-CL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67" name="Rectangle 57"/>
            <p:cNvSpPr/>
            <p:nvPr/>
          </p:nvSpPr>
          <p:spPr>
            <a:xfrm rot="432116">
              <a:off x="1256490" y="945480"/>
              <a:ext cx="95467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168" name="Rectangle 58"/>
            <p:cNvSpPr/>
            <p:nvPr/>
          </p:nvSpPr>
          <p:spPr>
            <a:xfrm rot="554505">
              <a:off x="1327599" y="952267"/>
              <a:ext cx="42971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20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endParaRPr lang="es-CL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69" name="Rectangle 59"/>
            <p:cNvSpPr/>
            <p:nvPr/>
          </p:nvSpPr>
          <p:spPr>
            <a:xfrm rot="688652">
              <a:off x="1358811" y="963672"/>
              <a:ext cx="101549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170" name="Rectangle 60"/>
            <p:cNvSpPr/>
            <p:nvPr/>
          </p:nvSpPr>
          <p:spPr>
            <a:xfrm rot="903877">
              <a:off x="1432515" y="983382"/>
              <a:ext cx="114318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171" name="Rectangle 61"/>
            <p:cNvSpPr/>
            <p:nvPr/>
          </p:nvSpPr>
          <p:spPr>
            <a:xfrm rot="1157917">
              <a:off x="1514449" y="1009311"/>
              <a:ext cx="111683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172" name="Rectangle 62"/>
            <p:cNvSpPr/>
            <p:nvPr/>
          </p:nvSpPr>
          <p:spPr>
            <a:xfrm rot="1420448">
              <a:off x="1592889" y="1037029"/>
              <a:ext cx="90806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173" name="Rectangle 67"/>
            <p:cNvSpPr/>
            <p:nvPr/>
          </p:nvSpPr>
          <p:spPr>
            <a:xfrm rot="3296050">
              <a:off x="1822272" y="1223798"/>
              <a:ext cx="111278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175" name="Shape 73"/>
            <p:cNvSpPr/>
            <p:nvPr/>
          </p:nvSpPr>
          <p:spPr>
            <a:xfrm>
              <a:off x="958119" y="1495627"/>
              <a:ext cx="751" cy="6433"/>
            </a:xfrm>
            <a:custGeom>
              <a:avLst/>
              <a:gdLst/>
              <a:ahLst/>
              <a:cxnLst/>
              <a:rect l="0" t="0" r="0" b="0"/>
              <a:pathLst>
                <a:path w="751" h="6433">
                  <a:moveTo>
                    <a:pt x="0" y="0"/>
                  </a:moveTo>
                  <a:lnTo>
                    <a:pt x="751" y="1145"/>
                  </a:lnTo>
                  <a:lnTo>
                    <a:pt x="0" y="6433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1E1E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76" name="Shape 87"/>
            <p:cNvSpPr/>
            <p:nvPr/>
          </p:nvSpPr>
          <p:spPr>
            <a:xfrm>
              <a:off x="1326157" y="1497475"/>
              <a:ext cx="446" cy="2393"/>
            </a:xfrm>
            <a:custGeom>
              <a:avLst/>
              <a:gdLst/>
              <a:ahLst/>
              <a:cxnLst/>
              <a:rect l="0" t="0" r="0" b="0"/>
              <a:pathLst>
                <a:path w="446" h="2393">
                  <a:moveTo>
                    <a:pt x="0" y="0"/>
                  </a:moveTo>
                  <a:lnTo>
                    <a:pt x="446" y="1104"/>
                  </a:lnTo>
                  <a:lnTo>
                    <a:pt x="0" y="2393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1E1E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77" name="Shape 105"/>
            <p:cNvSpPr/>
            <p:nvPr/>
          </p:nvSpPr>
          <p:spPr>
            <a:xfrm>
              <a:off x="932287" y="811104"/>
              <a:ext cx="202755" cy="110384"/>
            </a:xfrm>
            <a:custGeom>
              <a:avLst/>
              <a:gdLst/>
              <a:ahLst/>
              <a:cxnLst/>
              <a:rect l="0" t="0" r="0" b="0"/>
              <a:pathLst>
                <a:path w="202755" h="110384">
                  <a:moveTo>
                    <a:pt x="71199" y="467"/>
                  </a:moveTo>
                  <a:cubicBezTo>
                    <a:pt x="76279" y="934"/>
                    <a:pt x="81527" y="3921"/>
                    <a:pt x="85534" y="6823"/>
                  </a:cubicBezTo>
                  <a:cubicBezTo>
                    <a:pt x="89624" y="9770"/>
                    <a:pt x="92418" y="12640"/>
                    <a:pt x="92418" y="12640"/>
                  </a:cubicBezTo>
                  <a:cubicBezTo>
                    <a:pt x="100774" y="29670"/>
                    <a:pt x="125285" y="18990"/>
                    <a:pt x="142430" y="20183"/>
                  </a:cubicBezTo>
                  <a:cubicBezTo>
                    <a:pt x="167094" y="21885"/>
                    <a:pt x="187401" y="18888"/>
                    <a:pt x="192189" y="22851"/>
                  </a:cubicBezTo>
                  <a:cubicBezTo>
                    <a:pt x="198361" y="27969"/>
                    <a:pt x="167970" y="31855"/>
                    <a:pt x="156083" y="31855"/>
                  </a:cubicBezTo>
                  <a:cubicBezTo>
                    <a:pt x="150762" y="31855"/>
                    <a:pt x="128778" y="42066"/>
                    <a:pt x="122174" y="36236"/>
                  </a:cubicBezTo>
                  <a:cubicBezTo>
                    <a:pt x="115570" y="30394"/>
                    <a:pt x="200114" y="88535"/>
                    <a:pt x="201435" y="93640"/>
                  </a:cubicBezTo>
                  <a:cubicBezTo>
                    <a:pt x="202755" y="98759"/>
                    <a:pt x="198361" y="92180"/>
                    <a:pt x="177216" y="89754"/>
                  </a:cubicBezTo>
                  <a:cubicBezTo>
                    <a:pt x="132524" y="84611"/>
                    <a:pt x="92418" y="12640"/>
                    <a:pt x="103581" y="106226"/>
                  </a:cubicBezTo>
                  <a:cubicBezTo>
                    <a:pt x="103926" y="109119"/>
                    <a:pt x="103587" y="110384"/>
                    <a:pt x="102725" y="110382"/>
                  </a:cubicBezTo>
                  <a:cubicBezTo>
                    <a:pt x="96693" y="110364"/>
                    <a:pt x="65037" y="48209"/>
                    <a:pt x="62725" y="46942"/>
                  </a:cubicBezTo>
                  <a:cubicBezTo>
                    <a:pt x="60084" y="45482"/>
                    <a:pt x="17691" y="43412"/>
                    <a:pt x="9093" y="46333"/>
                  </a:cubicBezTo>
                  <a:cubicBezTo>
                    <a:pt x="0" y="49432"/>
                    <a:pt x="9792" y="36744"/>
                    <a:pt x="20942" y="35296"/>
                  </a:cubicBezTo>
                  <a:cubicBezTo>
                    <a:pt x="28029" y="34369"/>
                    <a:pt x="45796" y="35296"/>
                    <a:pt x="57874" y="9236"/>
                  </a:cubicBezTo>
                  <a:cubicBezTo>
                    <a:pt x="61208" y="2054"/>
                    <a:pt x="66119" y="0"/>
                    <a:pt x="71199" y="467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78" name="Shape 106"/>
            <p:cNvSpPr/>
            <p:nvPr/>
          </p:nvSpPr>
          <p:spPr>
            <a:xfrm>
              <a:off x="951443" y="652625"/>
              <a:ext cx="64110" cy="182253"/>
            </a:xfrm>
            <a:custGeom>
              <a:avLst/>
              <a:gdLst/>
              <a:ahLst/>
              <a:cxnLst/>
              <a:rect l="0" t="0" r="0" b="0"/>
              <a:pathLst>
                <a:path w="64110" h="182253">
                  <a:moveTo>
                    <a:pt x="36176" y="413"/>
                  </a:moveTo>
                  <a:cubicBezTo>
                    <a:pt x="40004" y="550"/>
                    <a:pt x="42545" y="757"/>
                    <a:pt x="42545" y="757"/>
                  </a:cubicBezTo>
                  <a:lnTo>
                    <a:pt x="49797" y="15438"/>
                  </a:lnTo>
                  <a:cubicBezTo>
                    <a:pt x="44717" y="79523"/>
                    <a:pt x="64110" y="182253"/>
                    <a:pt x="64110" y="182253"/>
                  </a:cubicBezTo>
                  <a:lnTo>
                    <a:pt x="33401" y="179853"/>
                  </a:lnTo>
                  <a:cubicBezTo>
                    <a:pt x="33401" y="179853"/>
                    <a:pt x="0" y="19604"/>
                    <a:pt x="940" y="8530"/>
                  </a:cubicBezTo>
                  <a:cubicBezTo>
                    <a:pt x="1645" y="214"/>
                    <a:pt x="24695" y="0"/>
                    <a:pt x="36176" y="413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79" name="Shape 107"/>
            <p:cNvSpPr/>
            <p:nvPr/>
          </p:nvSpPr>
          <p:spPr>
            <a:xfrm>
              <a:off x="923878" y="811104"/>
              <a:ext cx="202755" cy="110384"/>
            </a:xfrm>
            <a:custGeom>
              <a:avLst/>
              <a:gdLst/>
              <a:ahLst/>
              <a:cxnLst/>
              <a:rect l="0" t="0" r="0" b="0"/>
              <a:pathLst>
                <a:path w="202755" h="110384">
                  <a:moveTo>
                    <a:pt x="71210" y="467"/>
                  </a:moveTo>
                  <a:cubicBezTo>
                    <a:pt x="76292" y="934"/>
                    <a:pt x="81540" y="3921"/>
                    <a:pt x="85547" y="6823"/>
                  </a:cubicBezTo>
                  <a:cubicBezTo>
                    <a:pt x="89624" y="9770"/>
                    <a:pt x="92418" y="12640"/>
                    <a:pt x="92418" y="12640"/>
                  </a:cubicBezTo>
                  <a:cubicBezTo>
                    <a:pt x="100787" y="29670"/>
                    <a:pt x="125285" y="18990"/>
                    <a:pt x="142430" y="20183"/>
                  </a:cubicBezTo>
                  <a:cubicBezTo>
                    <a:pt x="167094" y="21885"/>
                    <a:pt x="187401" y="18888"/>
                    <a:pt x="192189" y="22851"/>
                  </a:cubicBezTo>
                  <a:cubicBezTo>
                    <a:pt x="198361" y="27969"/>
                    <a:pt x="167970" y="31855"/>
                    <a:pt x="156096" y="31855"/>
                  </a:cubicBezTo>
                  <a:cubicBezTo>
                    <a:pt x="150762" y="31855"/>
                    <a:pt x="128791" y="42066"/>
                    <a:pt x="122187" y="36236"/>
                  </a:cubicBezTo>
                  <a:cubicBezTo>
                    <a:pt x="115570" y="30394"/>
                    <a:pt x="200114" y="88535"/>
                    <a:pt x="201447" y="93640"/>
                  </a:cubicBezTo>
                  <a:cubicBezTo>
                    <a:pt x="202755" y="98759"/>
                    <a:pt x="198361" y="92180"/>
                    <a:pt x="177228" y="89754"/>
                  </a:cubicBezTo>
                  <a:cubicBezTo>
                    <a:pt x="132537" y="84611"/>
                    <a:pt x="92418" y="12640"/>
                    <a:pt x="103581" y="106226"/>
                  </a:cubicBezTo>
                  <a:cubicBezTo>
                    <a:pt x="103927" y="109119"/>
                    <a:pt x="103590" y="110384"/>
                    <a:pt x="102729" y="110382"/>
                  </a:cubicBezTo>
                  <a:cubicBezTo>
                    <a:pt x="96706" y="110364"/>
                    <a:pt x="65049" y="48209"/>
                    <a:pt x="62738" y="46942"/>
                  </a:cubicBezTo>
                  <a:cubicBezTo>
                    <a:pt x="60096" y="45482"/>
                    <a:pt x="17704" y="43412"/>
                    <a:pt x="9093" y="46333"/>
                  </a:cubicBezTo>
                  <a:cubicBezTo>
                    <a:pt x="0" y="49432"/>
                    <a:pt x="9792" y="36744"/>
                    <a:pt x="20942" y="35296"/>
                  </a:cubicBezTo>
                  <a:cubicBezTo>
                    <a:pt x="28029" y="34369"/>
                    <a:pt x="45796" y="35296"/>
                    <a:pt x="57874" y="9236"/>
                  </a:cubicBezTo>
                  <a:cubicBezTo>
                    <a:pt x="61214" y="2054"/>
                    <a:pt x="66129" y="0"/>
                    <a:pt x="71210" y="467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</p:grpSp>
    </p:spTree>
    <p:extLst>
      <p:ext uri="{BB962C8B-B14F-4D97-AF65-F5344CB8AC3E}">
        <p14:creationId xmlns:p14="http://schemas.microsoft.com/office/powerpoint/2010/main" val="825488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Problema base </a:t>
            </a:r>
            <a:endParaRPr lang="es-CL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1488723622"/>
              </p:ext>
            </p:extLst>
          </p:nvPr>
        </p:nvGraphicFramePr>
        <p:xfrm>
          <a:off x="1000125" y="1781552"/>
          <a:ext cx="10191750" cy="39130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5" name="Group 628"/>
          <p:cNvGrpSpPr/>
          <p:nvPr/>
        </p:nvGrpSpPr>
        <p:grpSpPr>
          <a:xfrm>
            <a:off x="10404111" y="5322448"/>
            <a:ext cx="2583736" cy="2766900"/>
            <a:chOff x="238484" y="0"/>
            <a:chExt cx="1761245" cy="2059254"/>
          </a:xfrm>
        </p:grpSpPr>
        <p:sp>
          <p:nvSpPr>
            <p:cNvPr id="6" name="Shape 22"/>
            <p:cNvSpPr/>
            <p:nvPr/>
          </p:nvSpPr>
          <p:spPr>
            <a:xfrm>
              <a:off x="909959" y="562981"/>
              <a:ext cx="113957" cy="106147"/>
            </a:xfrm>
            <a:custGeom>
              <a:avLst/>
              <a:gdLst/>
              <a:ahLst/>
              <a:cxnLst/>
              <a:rect l="0" t="0" r="0" b="0"/>
              <a:pathLst>
                <a:path w="113957" h="106147">
                  <a:moveTo>
                    <a:pt x="56972" y="0"/>
                  </a:moveTo>
                  <a:lnTo>
                    <a:pt x="113957" y="46952"/>
                  </a:lnTo>
                  <a:lnTo>
                    <a:pt x="113957" y="92875"/>
                  </a:lnTo>
                  <a:cubicBezTo>
                    <a:pt x="113957" y="92875"/>
                    <a:pt x="97231" y="95250"/>
                    <a:pt x="89459" y="100393"/>
                  </a:cubicBezTo>
                  <a:cubicBezTo>
                    <a:pt x="81674" y="105537"/>
                    <a:pt x="42520" y="106147"/>
                    <a:pt x="42520" y="106147"/>
                  </a:cubicBezTo>
                  <a:cubicBezTo>
                    <a:pt x="42520" y="106147"/>
                    <a:pt x="11900" y="82664"/>
                    <a:pt x="0" y="28956"/>
                  </a:cubicBezTo>
                  <a:lnTo>
                    <a:pt x="0" y="10211"/>
                  </a:lnTo>
                  <a:lnTo>
                    <a:pt x="56972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7" name="Shape 27"/>
            <p:cNvSpPr/>
            <p:nvPr/>
          </p:nvSpPr>
          <p:spPr>
            <a:xfrm>
              <a:off x="1013164" y="652922"/>
              <a:ext cx="115164" cy="173482"/>
            </a:xfrm>
            <a:custGeom>
              <a:avLst/>
              <a:gdLst/>
              <a:ahLst/>
              <a:cxnLst/>
              <a:rect l="0" t="0" r="0" b="0"/>
              <a:pathLst>
                <a:path w="115164" h="173482">
                  <a:moveTo>
                    <a:pt x="39751" y="0"/>
                  </a:moveTo>
                  <a:lnTo>
                    <a:pt x="51105" y="11798"/>
                  </a:lnTo>
                  <a:cubicBezTo>
                    <a:pt x="65634" y="74435"/>
                    <a:pt x="115164" y="166484"/>
                    <a:pt x="115164" y="166484"/>
                  </a:cubicBezTo>
                  <a:lnTo>
                    <a:pt x="85166" y="173482"/>
                  </a:lnTo>
                  <a:cubicBezTo>
                    <a:pt x="85166" y="173482"/>
                    <a:pt x="4902" y="30810"/>
                    <a:pt x="2451" y="19964"/>
                  </a:cubicBezTo>
                  <a:cubicBezTo>
                    <a:pt x="0" y="9119"/>
                    <a:pt x="39751" y="0"/>
                    <a:pt x="39751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8" name="Shape 28"/>
            <p:cNvSpPr/>
            <p:nvPr/>
          </p:nvSpPr>
          <p:spPr>
            <a:xfrm>
              <a:off x="1038922" y="808951"/>
              <a:ext cx="202755" cy="129365"/>
            </a:xfrm>
            <a:custGeom>
              <a:avLst/>
              <a:gdLst/>
              <a:ahLst/>
              <a:cxnLst/>
              <a:rect l="0" t="0" r="0" b="0"/>
              <a:pathLst>
                <a:path w="202755" h="129365">
                  <a:moveTo>
                    <a:pt x="71210" y="467"/>
                  </a:moveTo>
                  <a:cubicBezTo>
                    <a:pt x="76292" y="933"/>
                    <a:pt x="81540" y="3921"/>
                    <a:pt x="85547" y="6823"/>
                  </a:cubicBezTo>
                  <a:cubicBezTo>
                    <a:pt x="89624" y="9782"/>
                    <a:pt x="92418" y="12640"/>
                    <a:pt x="92418" y="12640"/>
                  </a:cubicBezTo>
                  <a:cubicBezTo>
                    <a:pt x="100787" y="29670"/>
                    <a:pt x="125285" y="18990"/>
                    <a:pt x="142430" y="20184"/>
                  </a:cubicBezTo>
                  <a:cubicBezTo>
                    <a:pt x="167094" y="21885"/>
                    <a:pt x="187401" y="18888"/>
                    <a:pt x="192189" y="22863"/>
                  </a:cubicBezTo>
                  <a:cubicBezTo>
                    <a:pt x="198361" y="27969"/>
                    <a:pt x="167970" y="31855"/>
                    <a:pt x="156096" y="31855"/>
                  </a:cubicBezTo>
                  <a:cubicBezTo>
                    <a:pt x="150762" y="31855"/>
                    <a:pt x="128791" y="42078"/>
                    <a:pt x="122187" y="36236"/>
                  </a:cubicBezTo>
                  <a:cubicBezTo>
                    <a:pt x="115570" y="30394"/>
                    <a:pt x="200114" y="88535"/>
                    <a:pt x="201447" y="93640"/>
                  </a:cubicBezTo>
                  <a:cubicBezTo>
                    <a:pt x="202755" y="98758"/>
                    <a:pt x="198361" y="92193"/>
                    <a:pt x="177228" y="89754"/>
                  </a:cubicBezTo>
                  <a:cubicBezTo>
                    <a:pt x="132537" y="84611"/>
                    <a:pt x="92418" y="12640"/>
                    <a:pt x="103581" y="106226"/>
                  </a:cubicBezTo>
                  <a:cubicBezTo>
                    <a:pt x="106350" y="129365"/>
                    <a:pt x="65380" y="48403"/>
                    <a:pt x="62738" y="46942"/>
                  </a:cubicBezTo>
                  <a:cubicBezTo>
                    <a:pt x="60096" y="45482"/>
                    <a:pt x="17704" y="43412"/>
                    <a:pt x="9093" y="46346"/>
                  </a:cubicBezTo>
                  <a:cubicBezTo>
                    <a:pt x="0" y="49444"/>
                    <a:pt x="9792" y="36757"/>
                    <a:pt x="20942" y="35296"/>
                  </a:cubicBezTo>
                  <a:cubicBezTo>
                    <a:pt x="28029" y="34369"/>
                    <a:pt x="45796" y="35296"/>
                    <a:pt x="57874" y="9236"/>
                  </a:cubicBezTo>
                  <a:cubicBezTo>
                    <a:pt x="61214" y="2054"/>
                    <a:pt x="66129" y="0"/>
                    <a:pt x="71210" y="467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9" name="Shape 29"/>
            <p:cNvSpPr/>
            <p:nvPr/>
          </p:nvSpPr>
          <p:spPr>
            <a:xfrm>
              <a:off x="1006354" y="652922"/>
              <a:ext cx="115164" cy="173482"/>
            </a:xfrm>
            <a:custGeom>
              <a:avLst/>
              <a:gdLst/>
              <a:ahLst/>
              <a:cxnLst/>
              <a:rect l="0" t="0" r="0" b="0"/>
              <a:pathLst>
                <a:path w="115164" h="173482">
                  <a:moveTo>
                    <a:pt x="39751" y="0"/>
                  </a:moveTo>
                  <a:lnTo>
                    <a:pt x="51105" y="11798"/>
                  </a:lnTo>
                  <a:cubicBezTo>
                    <a:pt x="65634" y="74435"/>
                    <a:pt x="115164" y="166484"/>
                    <a:pt x="115164" y="166484"/>
                  </a:cubicBezTo>
                  <a:lnTo>
                    <a:pt x="85166" y="173482"/>
                  </a:lnTo>
                  <a:cubicBezTo>
                    <a:pt x="85166" y="173482"/>
                    <a:pt x="4902" y="30810"/>
                    <a:pt x="2451" y="19964"/>
                  </a:cubicBezTo>
                  <a:cubicBezTo>
                    <a:pt x="0" y="9119"/>
                    <a:pt x="39751" y="0"/>
                    <a:pt x="39751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0" name="Shape 30"/>
            <p:cNvSpPr/>
            <p:nvPr/>
          </p:nvSpPr>
          <p:spPr>
            <a:xfrm>
              <a:off x="674866" y="16667"/>
              <a:ext cx="741096" cy="672338"/>
            </a:xfrm>
            <a:custGeom>
              <a:avLst/>
              <a:gdLst/>
              <a:ahLst/>
              <a:cxnLst/>
              <a:rect l="0" t="0" r="0" b="0"/>
              <a:pathLst>
                <a:path w="741096" h="672338">
                  <a:moveTo>
                    <a:pt x="629945" y="1537"/>
                  </a:moveTo>
                  <a:cubicBezTo>
                    <a:pt x="603745" y="0"/>
                    <a:pt x="570827" y="17805"/>
                    <a:pt x="555295" y="38976"/>
                  </a:cubicBezTo>
                  <a:cubicBezTo>
                    <a:pt x="512039" y="97904"/>
                    <a:pt x="484150" y="168631"/>
                    <a:pt x="450329" y="172301"/>
                  </a:cubicBezTo>
                  <a:cubicBezTo>
                    <a:pt x="409156" y="176784"/>
                    <a:pt x="325019" y="145707"/>
                    <a:pt x="248971" y="158001"/>
                  </a:cubicBezTo>
                  <a:cubicBezTo>
                    <a:pt x="172936" y="170294"/>
                    <a:pt x="170282" y="156667"/>
                    <a:pt x="114643" y="195885"/>
                  </a:cubicBezTo>
                  <a:cubicBezTo>
                    <a:pt x="58992" y="235115"/>
                    <a:pt x="72555" y="231089"/>
                    <a:pt x="40970" y="280975"/>
                  </a:cubicBezTo>
                  <a:cubicBezTo>
                    <a:pt x="9373" y="330860"/>
                    <a:pt x="27788" y="304483"/>
                    <a:pt x="12548" y="340995"/>
                  </a:cubicBezTo>
                  <a:cubicBezTo>
                    <a:pt x="0" y="370980"/>
                    <a:pt x="12332" y="399402"/>
                    <a:pt x="41846" y="373520"/>
                  </a:cubicBezTo>
                  <a:cubicBezTo>
                    <a:pt x="71374" y="347637"/>
                    <a:pt x="30417" y="374510"/>
                    <a:pt x="62116" y="405460"/>
                  </a:cubicBezTo>
                  <a:cubicBezTo>
                    <a:pt x="93802" y="436410"/>
                    <a:pt x="72974" y="450850"/>
                    <a:pt x="88189" y="486842"/>
                  </a:cubicBezTo>
                  <a:cubicBezTo>
                    <a:pt x="103404" y="522834"/>
                    <a:pt x="115862" y="550520"/>
                    <a:pt x="136601" y="560210"/>
                  </a:cubicBezTo>
                  <a:cubicBezTo>
                    <a:pt x="157353" y="569900"/>
                    <a:pt x="200533" y="586626"/>
                    <a:pt x="230899" y="591820"/>
                  </a:cubicBezTo>
                  <a:cubicBezTo>
                    <a:pt x="261264" y="597002"/>
                    <a:pt x="259398" y="575894"/>
                    <a:pt x="283083" y="613042"/>
                  </a:cubicBezTo>
                  <a:cubicBezTo>
                    <a:pt x="306781" y="650189"/>
                    <a:pt x="281877" y="647421"/>
                    <a:pt x="337210" y="659879"/>
                  </a:cubicBezTo>
                  <a:cubicBezTo>
                    <a:pt x="392557" y="672338"/>
                    <a:pt x="427177" y="648234"/>
                    <a:pt x="432676" y="629882"/>
                  </a:cubicBezTo>
                  <a:cubicBezTo>
                    <a:pt x="438163" y="611518"/>
                    <a:pt x="450456" y="609118"/>
                    <a:pt x="463055" y="586473"/>
                  </a:cubicBezTo>
                  <a:cubicBezTo>
                    <a:pt x="475653" y="563817"/>
                    <a:pt x="498970" y="557949"/>
                    <a:pt x="526809" y="544525"/>
                  </a:cubicBezTo>
                  <a:cubicBezTo>
                    <a:pt x="554647" y="531114"/>
                    <a:pt x="598119" y="517462"/>
                    <a:pt x="605549" y="508952"/>
                  </a:cubicBezTo>
                  <a:cubicBezTo>
                    <a:pt x="612966" y="500456"/>
                    <a:pt x="630962" y="483426"/>
                    <a:pt x="648729" y="449834"/>
                  </a:cubicBezTo>
                  <a:cubicBezTo>
                    <a:pt x="666687" y="415887"/>
                    <a:pt x="662915" y="404978"/>
                    <a:pt x="669582" y="382257"/>
                  </a:cubicBezTo>
                  <a:cubicBezTo>
                    <a:pt x="677037" y="356845"/>
                    <a:pt x="680352" y="330340"/>
                    <a:pt x="678371" y="303949"/>
                  </a:cubicBezTo>
                  <a:cubicBezTo>
                    <a:pt x="677228" y="288938"/>
                    <a:pt x="676529" y="275539"/>
                    <a:pt x="675742" y="251066"/>
                  </a:cubicBezTo>
                  <a:cubicBezTo>
                    <a:pt x="674713" y="218719"/>
                    <a:pt x="676059" y="228537"/>
                    <a:pt x="671246" y="193827"/>
                  </a:cubicBezTo>
                  <a:cubicBezTo>
                    <a:pt x="666433" y="159118"/>
                    <a:pt x="667080" y="148793"/>
                    <a:pt x="660108" y="129591"/>
                  </a:cubicBezTo>
                  <a:cubicBezTo>
                    <a:pt x="653123" y="110414"/>
                    <a:pt x="647979" y="100279"/>
                    <a:pt x="664553" y="92126"/>
                  </a:cubicBezTo>
                  <a:cubicBezTo>
                    <a:pt x="681126" y="83960"/>
                    <a:pt x="678713" y="67881"/>
                    <a:pt x="705815" y="72733"/>
                  </a:cubicBezTo>
                  <a:cubicBezTo>
                    <a:pt x="741096" y="79058"/>
                    <a:pt x="740169" y="68783"/>
                    <a:pt x="729107" y="57366"/>
                  </a:cubicBezTo>
                  <a:cubicBezTo>
                    <a:pt x="710489" y="38164"/>
                    <a:pt x="720763" y="31077"/>
                    <a:pt x="702970" y="24943"/>
                  </a:cubicBezTo>
                  <a:cubicBezTo>
                    <a:pt x="679971" y="17018"/>
                    <a:pt x="682219" y="1905"/>
                    <a:pt x="643331" y="1486"/>
                  </a:cubicBezTo>
                  <a:cubicBezTo>
                    <a:pt x="635876" y="1397"/>
                    <a:pt x="635864" y="1880"/>
                    <a:pt x="629945" y="1537"/>
                  </a:cubicBezTo>
                  <a:close/>
                </a:path>
              </a:pathLst>
            </a:custGeom>
            <a:ln w="3175" cap="flat">
              <a:miter lim="127000"/>
            </a:ln>
          </p:spPr>
          <p:style>
            <a:lnRef idx="1">
              <a:srgbClr val="FFFFFF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1" name="Shape 31"/>
            <p:cNvSpPr/>
            <p:nvPr/>
          </p:nvSpPr>
          <p:spPr>
            <a:xfrm>
              <a:off x="956540" y="652625"/>
              <a:ext cx="64122" cy="182253"/>
            </a:xfrm>
            <a:custGeom>
              <a:avLst/>
              <a:gdLst/>
              <a:ahLst/>
              <a:cxnLst/>
              <a:rect l="0" t="0" r="0" b="0"/>
              <a:pathLst>
                <a:path w="64122" h="182253">
                  <a:moveTo>
                    <a:pt x="36178" y="413"/>
                  </a:moveTo>
                  <a:cubicBezTo>
                    <a:pt x="40004" y="550"/>
                    <a:pt x="42545" y="757"/>
                    <a:pt x="42545" y="757"/>
                  </a:cubicBezTo>
                  <a:lnTo>
                    <a:pt x="49797" y="15438"/>
                  </a:lnTo>
                  <a:cubicBezTo>
                    <a:pt x="44729" y="79523"/>
                    <a:pt x="64122" y="182253"/>
                    <a:pt x="64122" y="182253"/>
                  </a:cubicBezTo>
                  <a:lnTo>
                    <a:pt x="33414" y="179853"/>
                  </a:lnTo>
                  <a:cubicBezTo>
                    <a:pt x="33414" y="179853"/>
                    <a:pt x="0" y="19604"/>
                    <a:pt x="940" y="8530"/>
                  </a:cubicBezTo>
                  <a:cubicBezTo>
                    <a:pt x="1654" y="214"/>
                    <a:pt x="24700" y="0"/>
                    <a:pt x="36178" y="413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2" name="Shape 32"/>
            <p:cNvSpPr/>
            <p:nvPr/>
          </p:nvSpPr>
          <p:spPr>
            <a:xfrm>
              <a:off x="681379" y="16940"/>
              <a:ext cx="727609" cy="671779"/>
            </a:xfrm>
            <a:custGeom>
              <a:avLst/>
              <a:gdLst/>
              <a:ahLst/>
              <a:cxnLst/>
              <a:rect l="0" t="0" r="0" b="0"/>
              <a:pathLst>
                <a:path w="727609" h="671779">
                  <a:moveTo>
                    <a:pt x="631393" y="1486"/>
                  </a:moveTo>
                  <a:cubicBezTo>
                    <a:pt x="669684" y="1905"/>
                    <a:pt x="667474" y="17005"/>
                    <a:pt x="690093" y="24917"/>
                  </a:cubicBezTo>
                  <a:cubicBezTo>
                    <a:pt x="707619" y="31051"/>
                    <a:pt x="697497" y="38125"/>
                    <a:pt x="715823" y="57328"/>
                  </a:cubicBezTo>
                  <a:cubicBezTo>
                    <a:pt x="726707" y="68732"/>
                    <a:pt x="727609" y="78994"/>
                    <a:pt x="692899" y="72682"/>
                  </a:cubicBezTo>
                  <a:cubicBezTo>
                    <a:pt x="666217" y="67818"/>
                    <a:pt x="668604" y="83896"/>
                    <a:pt x="652298" y="92050"/>
                  </a:cubicBezTo>
                  <a:cubicBezTo>
                    <a:pt x="635965" y="100203"/>
                    <a:pt x="641045" y="110312"/>
                    <a:pt x="647916" y="129489"/>
                  </a:cubicBezTo>
                  <a:cubicBezTo>
                    <a:pt x="654787" y="148666"/>
                    <a:pt x="654139" y="158991"/>
                    <a:pt x="658876" y="193662"/>
                  </a:cubicBezTo>
                  <a:cubicBezTo>
                    <a:pt x="663613" y="228346"/>
                    <a:pt x="662305" y="218542"/>
                    <a:pt x="663308" y="250863"/>
                  </a:cubicBezTo>
                  <a:cubicBezTo>
                    <a:pt x="664070" y="275323"/>
                    <a:pt x="664769" y="288709"/>
                    <a:pt x="665874" y="303695"/>
                  </a:cubicBezTo>
                  <a:cubicBezTo>
                    <a:pt x="667842" y="330073"/>
                    <a:pt x="664566" y="356553"/>
                    <a:pt x="657238" y="381940"/>
                  </a:cubicBezTo>
                  <a:cubicBezTo>
                    <a:pt x="650685" y="404635"/>
                    <a:pt x="654393" y="415544"/>
                    <a:pt x="636715" y="449478"/>
                  </a:cubicBezTo>
                  <a:cubicBezTo>
                    <a:pt x="619239" y="483032"/>
                    <a:pt x="601536" y="500037"/>
                    <a:pt x="594220" y="508534"/>
                  </a:cubicBezTo>
                  <a:cubicBezTo>
                    <a:pt x="586918" y="517030"/>
                    <a:pt x="544132" y="530682"/>
                    <a:pt x="516738" y="544081"/>
                  </a:cubicBezTo>
                  <a:cubicBezTo>
                    <a:pt x="489344" y="557492"/>
                    <a:pt x="466382" y="563347"/>
                    <a:pt x="453987" y="585991"/>
                  </a:cubicBezTo>
                  <a:cubicBezTo>
                    <a:pt x="441604" y="608622"/>
                    <a:pt x="429501" y="611022"/>
                    <a:pt x="424091" y="629361"/>
                  </a:cubicBezTo>
                  <a:cubicBezTo>
                    <a:pt x="418681" y="647700"/>
                    <a:pt x="384607" y="671779"/>
                    <a:pt x="330137" y="659333"/>
                  </a:cubicBezTo>
                  <a:cubicBezTo>
                    <a:pt x="275679" y="646887"/>
                    <a:pt x="294297" y="651535"/>
                    <a:pt x="270980" y="614426"/>
                  </a:cubicBezTo>
                  <a:cubicBezTo>
                    <a:pt x="247663" y="577304"/>
                    <a:pt x="255397" y="596506"/>
                    <a:pt x="225514" y="591325"/>
                  </a:cubicBezTo>
                  <a:cubicBezTo>
                    <a:pt x="195643" y="586143"/>
                    <a:pt x="153137" y="569430"/>
                    <a:pt x="132728" y="559752"/>
                  </a:cubicBezTo>
                  <a:cubicBezTo>
                    <a:pt x="112294" y="550062"/>
                    <a:pt x="100038" y="522415"/>
                    <a:pt x="85065" y="486448"/>
                  </a:cubicBezTo>
                  <a:cubicBezTo>
                    <a:pt x="70091" y="450494"/>
                    <a:pt x="90602" y="436042"/>
                    <a:pt x="59411" y="405130"/>
                  </a:cubicBezTo>
                  <a:cubicBezTo>
                    <a:pt x="28220" y="374206"/>
                    <a:pt x="66281" y="354965"/>
                    <a:pt x="37236" y="380822"/>
                  </a:cubicBezTo>
                  <a:cubicBezTo>
                    <a:pt x="8179" y="406679"/>
                    <a:pt x="0" y="359537"/>
                    <a:pt x="16345" y="323659"/>
                  </a:cubicBezTo>
                  <a:cubicBezTo>
                    <a:pt x="29401" y="295021"/>
                    <a:pt x="16345" y="323659"/>
                    <a:pt x="38595" y="280746"/>
                  </a:cubicBezTo>
                  <a:cubicBezTo>
                    <a:pt x="65659" y="228537"/>
                    <a:pt x="56337" y="234912"/>
                    <a:pt x="111087" y="195732"/>
                  </a:cubicBezTo>
                  <a:cubicBezTo>
                    <a:pt x="165862" y="156540"/>
                    <a:pt x="168466" y="170155"/>
                    <a:pt x="243307" y="157874"/>
                  </a:cubicBezTo>
                  <a:cubicBezTo>
                    <a:pt x="318148" y="145593"/>
                    <a:pt x="400952" y="176632"/>
                    <a:pt x="441478" y="172161"/>
                  </a:cubicBezTo>
                  <a:cubicBezTo>
                    <a:pt x="474739" y="168491"/>
                    <a:pt x="502196" y="97828"/>
                    <a:pt x="544767" y="38938"/>
                  </a:cubicBezTo>
                  <a:cubicBezTo>
                    <a:pt x="560058" y="17793"/>
                    <a:pt x="592455" y="0"/>
                    <a:pt x="618236" y="1537"/>
                  </a:cubicBezTo>
                  <a:cubicBezTo>
                    <a:pt x="624053" y="1880"/>
                    <a:pt x="624065" y="1397"/>
                    <a:pt x="631393" y="1486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3" name="Shape 33"/>
            <p:cNvSpPr/>
            <p:nvPr/>
          </p:nvSpPr>
          <p:spPr>
            <a:xfrm>
              <a:off x="1156325" y="7527"/>
              <a:ext cx="216040" cy="344481"/>
            </a:xfrm>
            <a:custGeom>
              <a:avLst/>
              <a:gdLst/>
              <a:ahLst/>
              <a:cxnLst/>
              <a:rect l="0" t="0" r="0" b="0"/>
              <a:pathLst>
                <a:path w="216040" h="344481">
                  <a:moveTo>
                    <a:pt x="157378" y="308"/>
                  </a:moveTo>
                  <a:cubicBezTo>
                    <a:pt x="170440" y="0"/>
                    <a:pt x="183680" y="3778"/>
                    <a:pt x="196418" y="11525"/>
                  </a:cubicBezTo>
                  <a:cubicBezTo>
                    <a:pt x="198107" y="12554"/>
                    <a:pt x="199923" y="13367"/>
                    <a:pt x="201676" y="14268"/>
                  </a:cubicBezTo>
                  <a:cubicBezTo>
                    <a:pt x="201917" y="14916"/>
                    <a:pt x="202146" y="15564"/>
                    <a:pt x="202349" y="16199"/>
                  </a:cubicBezTo>
                  <a:cubicBezTo>
                    <a:pt x="203213" y="22574"/>
                    <a:pt x="208369" y="19514"/>
                    <a:pt x="211684" y="20453"/>
                  </a:cubicBezTo>
                  <a:lnTo>
                    <a:pt x="212217" y="20834"/>
                  </a:lnTo>
                  <a:cubicBezTo>
                    <a:pt x="211849" y="24136"/>
                    <a:pt x="213868" y="26460"/>
                    <a:pt x="215417" y="29051"/>
                  </a:cubicBezTo>
                  <a:cubicBezTo>
                    <a:pt x="215976" y="29978"/>
                    <a:pt x="216040" y="31883"/>
                    <a:pt x="215455" y="32709"/>
                  </a:cubicBezTo>
                  <a:cubicBezTo>
                    <a:pt x="214058" y="34665"/>
                    <a:pt x="212572" y="33090"/>
                    <a:pt x="211252" y="32150"/>
                  </a:cubicBezTo>
                  <a:cubicBezTo>
                    <a:pt x="205461" y="27997"/>
                    <a:pt x="200342" y="20923"/>
                    <a:pt x="191948" y="25825"/>
                  </a:cubicBezTo>
                  <a:cubicBezTo>
                    <a:pt x="185623" y="29508"/>
                    <a:pt x="177660" y="28848"/>
                    <a:pt x="172009" y="34677"/>
                  </a:cubicBezTo>
                  <a:cubicBezTo>
                    <a:pt x="168923" y="37865"/>
                    <a:pt x="164478" y="40088"/>
                    <a:pt x="166052" y="45066"/>
                  </a:cubicBezTo>
                  <a:cubicBezTo>
                    <a:pt x="168656" y="53270"/>
                    <a:pt x="165316" y="56445"/>
                    <a:pt x="158064" y="60077"/>
                  </a:cubicBezTo>
                  <a:cubicBezTo>
                    <a:pt x="146698" y="65767"/>
                    <a:pt x="143319" y="73743"/>
                    <a:pt x="146748" y="80308"/>
                  </a:cubicBezTo>
                  <a:cubicBezTo>
                    <a:pt x="152540" y="91408"/>
                    <a:pt x="161150" y="93453"/>
                    <a:pt x="171425" y="85858"/>
                  </a:cubicBezTo>
                  <a:cubicBezTo>
                    <a:pt x="175463" y="82861"/>
                    <a:pt x="180442" y="77502"/>
                    <a:pt x="184252" y="82036"/>
                  </a:cubicBezTo>
                  <a:cubicBezTo>
                    <a:pt x="188201" y="86747"/>
                    <a:pt x="183413" y="92399"/>
                    <a:pt x="179349" y="96526"/>
                  </a:cubicBezTo>
                  <a:cubicBezTo>
                    <a:pt x="178397" y="97466"/>
                    <a:pt x="177482" y="98495"/>
                    <a:pt x="176403" y="99270"/>
                  </a:cubicBezTo>
                  <a:cubicBezTo>
                    <a:pt x="171145" y="103041"/>
                    <a:pt x="163347" y="105734"/>
                    <a:pt x="168097" y="114510"/>
                  </a:cubicBezTo>
                  <a:cubicBezTo>
                    <a:pt x="171374" y="120529"/>
                    <a:pt x="166891" y="129242"/>
                    <a:pt x="174968" y="133382"/>
                  </a:cubicBezTo>
                  <a:cubicBezTo>
                    <a:pt x="175349" y="135287"/>
                    <a:pt x="175730" y="137204"/>
                    <a:pt x="176136" y="139122"/>
                  </a:cubicBezTo>
                  <a:cubicBezTo>
                    <a:pt x="176098" y="140786"/>
                    <a:pt x="175603" y="142615"/>
                    <a:pt x="176111" y="144088"/>
                  </a:cubicBezTo>
                  <a:cubicBezTo>
                    <a:pt x="180454" y="156547"/>
                    <a:pt x="182816" y="169310"/>
                    <a:pt x="184759" y="182378"/>
                  </a:cubicBezTo>
                  <a:cubicBezTo>
                    <a:pt x="185941" y="190189"/>
                    <a:pt x="183451" y="199968"/>
                    <a:pt x="191757" y="205950"/>
                  </a:cubicBezTo>
                  <a:cubicBezTo>
                    <a:pt x="191922" y="207258"/>
                    <a:pt x="192088" y="208578"/>
                    <a:pt x="192240" y="209887"/>
                  </a:cubicBezTo>
                  <a:cubicBezTo>
                    <a:pt x="189560" y="213277"/>
                    <a:pt x="186284" y="218738"/>
                    <a:pt x="189344" y="221050"/>
                  </a:cubicBezTo>
                  <a:cubicBezTo>
                    <a:pt x="196367" y="226320"/>
                    <a:pt x="195326" y="233343"/>
                    <a:pt x="196380" y="240125"/>
                  </a:cubicBezTo>
                  <a:cubicBezTo>
                    <a:pt x="196291" y="241471"/>
                    <a:pt x="196177" y="242818"/>
                    <a:pt x="196075" y="244164"/>
                  </a:cubicBezTo>
                  <a:cubicBezTo>
                    <a:pt x="190475" y="244634"/>
                    <a:pt x="189852" y="248507"/>
                    <a:pt x="190360" y="252863"/>
                  </a:cubicBezTo>
                  <a:cubicBezTo>
                    <a:pt x="190627" y="255175"/>
                    <a:pt x="191999" y="257410"/>
                    <a:pt x="191948" y="259671"/>
                  </a:cubicBezTo>
                  <a:cubicBezTo>
                    <a:pt x="191884" y="263074"/>
                    <a:pt x="194158" y="268713"/>
                    <a:pt x="189801" y="269348"/>
                  </a:cubicBezTo>
                  <a:cubicBezTo>
                    <a:pt x="183883" y="270224"/>
                    <a:pt x="187084" y="264128"/>
                    <a:pt x="186042" y="261169"/>
                  </a:cubicBezTo>
                  <a:cubicBezTo>
                    <a:pt x="183642" y="254273"/>
                    <a:pt x="184467" y="247440"/>
                    <a:pt x="185966" y="240494"/>
                  </a:cubicBezTo>
                  <a:cubicBezTo>
                    <a:pt x="186512" y="237954"/>
                    <a:pt x="186525" y="234398"/>
                    <a:pt x="183515" y="233470"/>
                  </a:cubicBezTo>
                  <a:cubicBezTo>
                    <a:pt x="178791" y="231997"/>
                    <a:pt x="180785" y="236747"/>
                    <a:pt x="179641" y="238614"/>
                  </a:cubicBezTo>
                  <a:cubicBezTo>
                    <a:pt x="177546" y="242043"/>
                    <a:pt x="175984" y="245878"/>
                    <a:pt x="173482" y="248964"/>
                  </a:cubicBezTo>
                  <a:cubicBezTo>
                    <a:pt x="170472" y="252647"/>
                    <a:pt x="170688" y="255708"/>
                    <a:pt x="172555" y="259886"/>
                  </a:cubicBezTo>
                  <a:cubicBezTo>
                    <a:pt x="175146" y="265678"/>
                    <a:pt x="175539" y="271164"/>
                    <a:pt x="168656" y="275482"/>
                  </a:cubicBezTo>
                  <a:cubicBezTo>
                    <a:pt x="163728" y="278555"/>
                    <a:pt x="157175" y="283115"/>
                    <a:pt x="160566" y="289871"/>
                  </a:cubicBezTo>
                  <a:cubicBezTo>
                    <a:pt x="163576" y="295840"/>
                    <a:pt x="170701" y="298126"/>
                    <a:pt x="177698" y="298317"/>
                  </a:cubicBezTo>
                  <a:cubicBezTo>
                    <a:pt x="180022" y="298380"/>
                    <a:pt x="183426" y="295510"/>
                    <a:pt x="183871" y="300171"/>
                  </a:cubicBezTo>
                  <a:cubicBezTo>
                    <a:pt x="184277" y="304400"/>
                    <a:pt x="185496" y="309035"/>
                    <a:pt x="182461" y="312820"/>
                  </a:cubicBezTo>
                  <a:cubicBezTo>
                    <a:pt x="180327" y="315487"/>
                    <a:pt x="178028" y="314700"/>
                    <a:pt x="175616" y="312503"/>
                  </a:cubicBezTo>
                  <a:cubicBezTo>
                    <a:pt x="172834" y="309988"/>
                    <a:pt x="169215" y="311474"/>
                    <a:pt x="170459" y="314522"/>
                  </a:cubicBezTo>
                  <a:cubicBezTo>
                    <a:pt x="173558" y="322002"/>
                    <a:pt x="167551" y="333165"/>
                    <a:pt x="179324" y="337115"/>
                  </a:cubicBezTo>
                  <a:cubicBezTo>
                    <a:pt x="181102" y="337725"/>
                    <a:pt x="182308" y="339046"/>
                    <a:pt x="181381" y="340887"/>
                  </a:cubicBezTo>
                  <a:cubicBezTo>
                    <a:pt x="180899" y="341852"/>
                    <a:pt x="179400" y="342881"/>
                    <a:pt x="178346" y="342906"/>
                  </a:cubicBezTo>
                  <a:cubicBezTo>
                    <a:pt x="173787" y="343033"/>
                    <a:pt x="168719" y="344481"/>
                    <a:pt x="165862" y="338982"/>
                  </a:cubicBezTo>
                  <a:cubicBezTo>
                    <a:pt x="163639" y="334689"/>
                    <a:pt x="159957" y="333585"/>
                    <a:pt x="155245" y="332734"/>
                  </a:cubicBezTo>
                  <a:cubicBezTo>
                    <a:pt x="148361" y="331476"/>
                    <a:pt x="143243" y="331248"/>
                    <a:pt x="140246" y="339046"/>
                  </a:cubicBezTo>
                  <a:cubicBezTo>
                    <a:pt x="139052" y="342170"/>
                    <a:pt x="135687" y="343973"/>
                    <a:pt x="131788" y="342119"/>
                  </a:cubicBezTo>
                  <a:cubicBezTo>
                    <a:pt x="128702" y="340658"/>
                    <a:pt x="124828" y="339058"/>
                    <a:pt x="125793" y="335083"/>
                  </a:cubicBezTo>
                  <a:cubicBezTo>
                    <a:pt x="128549" y="323717"/>
                    <a:pt x="124079" y="312553"/>
                    <a:pt x="125450" y="301250"/>
                  </a:cubicBezTo>
                  <a:cubicBezTo>
                    <a:pt x="126174" y="295307"/>
                    <a:pt x="126898" y="290062"/>
                    <a:pt x="133896" y="288042"/>
                  </a:cubicBezTo>
                  <a:cubicBezTo>
                    <a:pt x="137122" y="287115"/>
                    <a:pt x="139916" y="284524"/>
                    <a:pt x="139217" y="280486"/>
                  </a:cubicBezTo>
                  <a:cubicBezTo>
                    <a:pt x="138544" y="276511"/>
                    <a:pt x="135903" y="273717"/>
                    <a:pt x="131966" y="273006"/>
                  </a:cubicBezTo>
                  <a:cubicBezTo>
                    <a:pt x="128714" y="272421"/>
                    <a:pt x="124904" y="271748"/>
                    <a:pt x="122022" y="272866"/>
                  </a:cubicBezTo>
                  <a:cubicBezTo>
                    <a:pt x="112408" y="276587"/>
                    <a:pt x="107696" y="270199"/>
                    <a:pt x="106566" y="263544"/>
                  </a:cubicBezTo>
                  <a:cubicBezTo>
                    <a:pt x="105105" y="255010"/>
                    <a:pt x="100838" y="247212"/>
                    <a:pt x="101105" y="238220"/>
                  </a:cubicBezTo>
                  <a:cubicBezTo>
                    <a:pt x="101346" y="230613"/>
                    <a:pt x="98450" y="224314"/>
                    <a:pt x="89154" y="223933"/>
                  </a:cubicBezTo>
                  <a:cubicBezTo>
                    <a:pt x="86284" y="223818"/>
                    <a:pt x="83401" y="222802"/>
                    <a:pt x="84061" y="219272"/>
                  </a:cubicBezTo>
                  <a:cubicBezTo>
                    <a:pt x="84582" y="216427"/>
                    <a:pt x="86944" y="216414"/>
                    <a:pt x="89662" y="216999"/>
                  </a:cubicBezTo>
                  <a:cubicBezTo>
                    <a:pt x="96698" y="218497"/>
                    <a:pt x="98120" y="215119"/>
                    <a:pt x="95936" y="209074"/>
                  </a:cubicBezTo>
                  <a:cubicBezTo>
                    <a:pt x="93154" y="201403"/>
                    <a:pt x="88786" y="193808"/>
                    <a:pt x="99479" y="187890"/>
                  </a:cubicBezTo>
                  <a:cubicBezTo>
                    <a:pt x="102654" y="186138"/>
                    <a:pt x="102209" y="181108"/>
                    <a:pt x="99898" y="177794"/>
                  </a:cubicBezTo>
                  <a:cubicBezTo>
                    <a:pt x="97637" y="174568"/>
                    <a:pt x="94551" y="175851"/>
                    <a:pt x="91796" y="177387"/>
                  </a:cubicBezTo>
                  <a:cubicBezTo>
                    <a:pt x="86296" y="180473"/>
                    <a:pt x="83426" y="179661"/>
                    <a:pt x="80315" y="173260"/>
                  </a:cubicBezTo>
                  <a:cubicBezTo>
                    <a:pt x="77660" y="167824"/>
                    <a:pt x="73723" y="159633"/>
                    <a:pt x="64198" y="166491"/>
                  </a:cubicBezTo>
                  <a:cubicBezTo>
                    <a:pt x="60261" y="169323"/>
                    <a:pt x="57163" y="166491"/>
                    <a:pt x="54318" y="162731"/>
                  </a:cubicBezTo>
                  <a:cubicBezTo>
                    <a:pt x="47688" y="153981"/>
                    <a:pt x="43942" y="153753"/>
                    <a:pt x="35027" y="160191"/>
                  </a:cubicBezTo>
                  <a:cubicBezTo>
                    <a:pt x="25883" y="166808"/>
                    <a:pt x="14897" y="165754"/>
                    <a:pt x="4559" y="167303"/>
                  </a:cubicBezTo>
                  <a:cubicBezTo>
                    <a:pt x="2819" y="167570"/>
                    <a:pt x="1270" y="166745"/>
                    <a:pt x="762" y="164789"/>
                  </a:cubicBezTo>
                  <a:cubicBezTo>
                    <a:pt x="0" y="161817"/>
                    <a:pt x="940" y="158960"/>
                    <a:pt x="3365" y="157702"/>
                  </a:cubicBezTo>
                  <a:cubicBezTo>
                    <a:pt x="11265" y="153638"/>
                    <a:pt x="12662" y="145942"/>
                    <a:pt x="14986" y="138614"/>
                  </a:cubicBezTo>
                  <a:cubicBezTo>
                    <a:pt x="16294" y="134487"/>
                    <a:pt x="17500" y="130296"/>
                    <a:pt x="21209" y="127375"/>
                  </a:cubicBezTo>
                  <a:cubicBezTo>
                    <a:pt x="23698" y="125406"/>
                    <a:pt x="25400" y="122841"/>
                    <a:pt x="23736" y="119463"/>
                  </a:cubicBezTo>
                  <a:cubicBezTo>
                    <a:pt x="22453" y="116846"/>
                    <a:pt x="23597" y="114954"/>
                    <a:pt x="25413" y="113214"/>
                  </a:cubicBezTo>
                  <a:cubicBezTo>
                    <a:pt x="30975" y="107842"/>
                    <a:pt x="33858" y="100362"/>
                    <a:pt x="38151" y="94736"/>
                  </a:cubicBezTo>
                  <a:cubicBezTo>
                    <a:pt x="42532" y="89021"/>
                    <a:pt x="46977" y="83255"/>
                    <a:pt x="50647" y="76943"/>
                  </a:cubicBezTo>
                  <a:cubicBezTo>
                    <a:pt x="53175" y="72612"/>
                    <a:pt x="53416" y="67164"/>
                    <a:pt x="57074" y="63392"/>
                  </a:cubicBezTo>
                  <a:cubicBezTo>
                    <a:pt x="58712" y="61703"/>
                    <a:pt x="59347" y="57601"/>
                    <a:pt x="63005" y="59912"/>
                  </a:cubicBezTo>
                  <a:cubicBezTo>
                    <a:pt x="65976" y="61792"/>
                    <a:pt x="68148" y="64497"/>
                    <a:pt x="65951" y="68370"/>
                  </a:cubicBezTo>
                  <a:cubicBezTo>
                    <a:pt x="65291" y="69539"/>
                    <a:pt x="64173" y="70466"/>
                    <a:pt x="63652" y="71672"/>
                  </a:cubicBezTo>
                  <a:cubicBezTo>
                    <a:pt x="62560" y="74263"/>
                    <a:pt x="59347" y="77070"/>
                    <a:pt x="62535" y="79737"/>
                  </a:cubicBezTo>
                  <a:cubicBezTo>
                    <a:pt x="65189" y="81959"/>
                    <a:pt x="67424" y="78975"/>
                    <a:pt x="69545" y="77527"/>
                  </a:cubicBezTo>
                  <a:cubicBezTo>
                    <a:pt x="75603" y="73400"/>
                    <a:pt x="81369" y="68040"/>
                    <a:pt x="88875" y="75317"/>
                  </a:cubicBezTo>
                  <a:cubicBezTo>
                    <a:pt x="91021" y="77400"/>
                    <a:pt x="93866" y="76143"/>
                    <a:pt x="96507" y="75292"/>
                  </a:cubicBezTo>
                  <a:cubicBezTo>
                    <a:pt x="99746" y="74263"/>
                    <a:pt x="104267" y="73298"/>
                    <a:pt x="106197" y="75597"/>
                  </a:cubicBezTo>
                  <a:cubicBezTo>
                    <a:pt x="113386" y="84195"/>
                    <a:pt x="121907" y="77832"/>
                    <a:pt x="129705" y="78569"/>
                  </a:cubicBezTo>
                  <a:cubicBezTo>
                    <a:pt x="132715" y="78861"/>
                    <a:pt x="134557" y="76778"/>
                    <a:pt x="135852" y="74162"/>
                  </a:cubicBezTo>
                  <a:cubicBezTo>
                    <a:pt x="142151" y="61335"/>
                    <a:pt x="150266" y="49320"/>
                    <a:pt x="152679" y="34804"/>
                  </a:cubicBezTo>
                  <a:cubicBezTo>
                    <a:pt x="153416" y="30372"/>
                    <a:pt x="155473" y="26676"/>
                    <a:pt x="160223" y="24962"/>
                  </a:cubicBezTo>
                  <a:cubicBezTo>
                    <a:pt x="163043" y="23946"/>
                    <a:pt x="166154" y="22422"/>
                    <a:pt x="165532" y="18599"/>
                  </a:cubicBezTo>
                  <a:cubicBezTo>
                    <a:pt x="164808" y="14167"/>
                    <a:pt x="161049" y="14497"/>
                    <a:pt x="157696" y="14027"/>
                  </a:cubicBezTo>
                  <a:cubicBezTo>
                    <a:pt x="153276" y="13430"/>
                    <a:pt x="151409" y="11995"/>
                    <a:pt x="145351" y="16313"/>
                  </a:cubicBezTo>
                  <a:cubicBezTo>
                    <a:pt x="145009" y="16948"/>
                    <a:pt x="143294" y="17621"/>
                    <a:pt x="142811" y="17316"/>
                  </a:cubicBezTo>
                  <a:cubicBezTo>
                    <a:pt x="136030" y="13049"/>
                    <a:pt x="128054" y="14624"/>
                    <a:pt x="119405" y="13608"/>
                  </a:cubicBezTo>
                  <a:cubicBezTo>
                    <a:pt x="131432" y="5010"/>
                    <a:pt x="144316" y="616"/>
                    <a:pt x="157378" y="308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1010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4" name="Shape 34"/>
            <p:cNvSpPr/>
            <p:nvPr/>
          </p:nvSpPr>
          <p:spPr>
            <a:xfrm>
              <a:off x="1299643" y="28348"/>
              <a:ext cx="109652" cy="112560"/>
            </a:xfrm>
            <a:custGeom>
              <a:avLst/>
              <a:gdLst/>
              <a:ahLst/>
              <a:cxnLst/>
              <a:rect l="0" t="0" r="0" b="0"/>
              <a:pathLst>
                <a:path w="109652" h="112560">
                  <a:moveTo>
                    <a:pt x="68910" y="0"/>
                  </a:moveTo>
                  <a:cubicBezTo>
                    <a:pt x="73317" y="635"/>
                    <a:pt x="73876" y="5321"/>
                    <a:pt x="76822" y="7518"/>
                  </a:cubicBezTo>
                  <a:cubicBezTo>
                    <a:pt x="77064" y="9398"/>
                    <a:pt x="77318" y="11265"/>
                    <a:pt x="77559" y="13144"/>
                  </a:cubicBezTo>
                  <a:cubicBezTo>
                    <a:pt x="73457" y="22987"/>
                    <a:pt x="71869" y="35217"/>
                    <a:pt x="56655" y="34265"/>
                  </a:cubicBezTo>
                  <a:cubicBezTo>
                    <a:pt x="55144" y="34176"/>
                    <a:pt x="53251" y="36297"/>
                    <a:pt x="51918" y="37732"/>
                  </a:cubicBezTo>
                  <a:cubicBezTo>
                    <a:pt x="48463" y="41440"/>
                    <a:pt x="45187" y="42723"/>
                    <a:pt x="40627" y="39103"/>
                  </a:cubicBezTo>
                  <a:cubicBezTo>
                    <a:pt x="37922" y="36944"/>
                    <a:pt x="33846" y="36385"/>
                    <a:pt x="31623" y="39649"/>
                  </a:cubicBezTo>
                  <a:cubicBezTo>
                    <a:pt x="29769" y="42393"/>
                    <a:pt x="29921" y="46342"/>
                    <a:pt x="31890" y="49251"/>
                  </a:cubicBezTo>
                  <a:cubicBezTo>
                    <a:pt x="34138" y="52578"/>
                    <a:pt x="37821" y="52718"/>
                    <a:pt x="40780" y="50432"/>
                  </a:cubicBezTo>
                  <a:cubicBezTo>
                    <a:pt x="44336" y="47676"/>
                    <a:pt x="48222" y="48070"/>
                    <a:pt x="52222" y="47727"/>
                  </a:cubicBezTo>
                  <a:cubicBezTo>
                    <a:pt x="66002" y="46533"/>
                    <a:pt x="79756" y="45961"/>
                    <a:pt x="93548" y="47473"/>
                  </a:cubicBezTo>
                  <a:cubicBezTo>
                    <a:pt x="99403" y="48158"/>
                    <a:pt x="106591" y="45466"/>
                    <a:pt x="109474" y="53746"/>
                  </a:cubicBezTo>
                  <a:cubicBezTo>
                    <a:pt x="109525" y="55207"/>
                    <a:pt x="109588" y="56655"/>
                    <a:pt x="109652" y="58102"/>
                  </a:cubicBezTo>
                  <a:cubicBezTo>
                    <a:pt x="109157" y="60287"/>
                    <a:pt x="107836" y="61735"/>
                    <a:pt x="105740" y="62471"/>
                  </a:cubicBezTo>
                  <a:cubicBezTo>
                    <a:pt x="99060" y="62954"/>
                    <a:pt x="93155" y="60287"/>
                    <a:pt x="87211" y="57823"/>
                  </a:cubicBezTo>
                  <a:cubicBezTo>
                    <a:pt x="83769" y="56845"/>
                    <a:pt x="80531" y="54877"/>
                    <a:pt x="76632" y="56629"/>
                  </a:cubicBezTo>
                  <a:cubicBezTo>
                    <a:pt x="61189" y="63589"/>
                    <a:pt x="44133" y="68085"/>
                    <a:pt x="34900" y="84366"/>
                  </a:cubicBezTo>
                  <a:cubicBezTo>
                    <a:pt x="29896" y="84518"/>
                    <a:pt x="25908" y="86766"/>
                    <a:pt x="27826" y="91986"/>
                  </a:cubicBezTo>
                  <a:cubicBezTo>
                    <a:pt x="29324" y="96075"/>
                    <a:pt x="29375" y="100965"/>
                    <a:pt x="32868" y="104280"/>
                  </a:cubicBezTo>
                  <a:cubicBezTo>
                    <a:pt x="32449" y="107036"/>
                    <a:pt x="32055" y="109804"/>
                    <a:pt x="31648" y="112560"/>
                  </a:cubicBezTo>
                  <a:cubicBezTo>
                    <a:pt x="23571" y="108420"/>
                    <a:pt x="28054" y="99708"/>
                    <a:pt x="24778" y="93688"/>
                  </a:cubicBezTo>
                  <a:cubicBezTo>
                    <a:pt x="20028" y="84912"/>
                    <a:pt x="27826" y="82220"/>
                    <a:pt x="33084" y="78448"/>
                  </a:cubicBezTo>
                  <a:cubicBezTo>
                    <a:pt x="34163" y="77673"/>
                    <a:pt x="35090" y="76645"/>
                    <a:pt x="36030" y="75705"/>
                  </a:cubicBezTo>
                  <a:cubicBezTo>
                    <a:pt x="40094" y="71577"/>
                    <a:pt x="44882" y="65938"/>
                    <a:pt x="40932" y="61227"/>
                  </a:cubicBezTo>
                  <a:cubicBezTo>
                    <a:pt x="37122" y="56680"/>
                    <a:pt x="32144" y="62039"/>
                    <a:pt x="28105" y="65037"/>
                  </a:cubicBezTo>
                  <a:cubicBezTo>
                    <a:pt x="17831" y="72631"/>
                    <a:pt x="9220" y="70587"/>
                    <a:pt x="3429" y="59487"/>
                  </a:cubicBezTo>
                  <a:cubicBezTo>
                    <a:pt x="0" y="52921"/>
                    <a:pt x="3378" y="44945"/>
                    <a:pt x="14745" y="39256"/>
                  </a:cubicBezTo>
                  <a:cubicBezTo>
                    <a:pt x="21997" y="35623"/>
                    <a:pt x="25337" y="32448"/>
                    <a:pt x="22733" y="24244"/>
                  </a:cubicBezTo>
                  <a:cubicBezTo>
                    <a:pt x="21158" y="19266"/>
                    <a:pt x="25603" y="17043"/>
                    <a:pt x="28702" y="13856"/>
                  </a:cubicBezTo>
                  <a:cubicBezTo>
                    <a:pt x="34341" y="8039"/>
                    <a:pt x="42304" y="8687"/>
                    <a:pt x="48628" y="5004"/>
                  </a:cubicBezTo>
                  <a:cubicBezTo>
                    <a:pt x="57023" y="114"/>
                    <a:pt x="62141" y="7175"/>
                    <a:pt x="67932" y="11328"/>
                  </a:cubicBezTo>
                  <a:cubicBezTo>
                    <a:pt x="69253" y="12268"/>
                    <a:pt x="70739" y="13856"/>
                    <a:pt x="72136" y="11887"/>
                  </a:cubicBezTo>
                  <a:cubicBezTo>
                    <a:pt x="72720" y="11062"/>
                    <a:pt x="72657" y="9157"/>
                    <a:pt x="72111" y="8230"/>
                  </a:cubicBezTo>
                  <a:cubicBezTo>
                    <a:pt x="70549" y="5639"/>
                    <a:pt x="68529" y="3315"/>
                    <a:pt x="68910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361E1E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5" name="Shape 35"/>
            <p:cNvSpPr/>
            <p:nvPr/>
          </p:nvSpPr>
          <p:spPr>
            <a:xfrm>
              <a:off x="1329412" y="41492"/>
              <a:ext cx="70269" cy="39573"/>
            </a:xfrm>
            <a:custGeom>
              <a:avLst/>
              <a:gdLst/>
              <a:ahLst/>
              <a:cxnLst/>
              <a:rect l="0" t="0" r="0" b="0"/>
              <a:pathLst>
                <a:path w="70269" h="39573">
                  <a:moveTo>
                    <a:pt x="47790" y="0"/>
                  </a:moveTo>
                  <a:cubicBezTo>
                    <a:pt x="51257" y="1016"/>
                    <a:pt x="54699" y="2045"/>
                    <a:pt x="57976" y="3023"/>
                  </a:cubicBezTo>
                  <a:cubicBezTo>
                    <a:pt x="58826" y="7290"/>
                    <a:pt x="54953" y="5906"/>
                    <a:pt x="53658" y="7429"/>
                  </a:cubicBezTo>
                  <a:cubicBezTo>
                    <a:pt x="50216" y="11532"/>
                    <a:pt x="49962" y="17488"/>
                    <a:pt x="55055" y="17526"/>
                  </a:cubicBezTo>
                  <a:cubicBezTo>
                    <a:pt x="70269" y="17666"/>
                    <a:pt x="64186" y="27102"/>
                    <a:pt x="63779" y="34328"/>
                  </a:cubicBezTo>
                  <a:cubicBezTo>
                    <a:pt x="49987" y="32817"/>
                    <a:pt x="36233" y="33388"/>
                    <a:pt x="22454" y="34582"/>
                  </a:cubicBezTo>
                  <a:cubicBezTo>
                    <a:pt x="18453" y="34925"/>
                    <a:pt x="14567" y="34531"/>
                    <a:pt x="11011" y="37287"/>
                  </a:cubicBezTo>
                  <a:cubicBezTo>
                    <a:pt x="8052" y="39573"/>
                    <a:pt x="4369" y="39433"/>
                    <a:pt x="2121" y="36106"/>
                  </a:cubicBezTo>
                  <a:cubicBezTo>
                    <a:pt x="153" y="33198"/>
                    <a:pt x="0" y="29248"/>
                    <a:pt x="1854" y="26505"/>
                  </a:cubicBezTo>
                  <a:cubicBezTo>
                    <a:pt x="4077" y="23241"/>
                    <a:pt x="8153" y="23800"/>
                    <a:pt x="10858" y="25959"/>
                  </a:cubicBezTo>
                  <a:cubicBezTo>
                    <a:pt x="15418" y="29578"/>
                    <a:pt x="18694" y="28296"/>
                    <a:pt x="22149" y="24587"/>
                  </a:cubicBezTo>
                  <a:cubicBezTo>
                    <a:pt x="23482" y="23152"/>
                    <a:pt x="25375" y="21031"/>
                    <a:pt x="26886" y="21120"/>
                  </a:cubicBezTo>
                  <a:cubicBezTo>
                    <a:pt x="42101" y="22073"/>
                    <a:pt x="43688" y="9842"/>
                    <a:pt x="47790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9F503A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6" name="Shape 36"/>
            <p:cNvSpPr/>
            <p:nvPr/>
          </p:nvSpPr>
          <p:spPr>
            <a:xfrm>
              <a:off x="1364179" y="15120"/>
              <a:ext cx="23266" cy="20745"/>
            </a:xfrm>
            <a:custGeom>
              <a:avLst/>
              <a:gdLst/>
              <a:ahLst/>
              <a:cxnLst/>
              <a:rect l="0" t="0" r="0" b="0"/>
              <a:pathLst>
                <a:path w="23266" h="20745">
                  <a:moveTo>
                    <a:pt x="9890" y="783"/>
                  </a:moveTo>
                  <a:cubicBezTo>
                    <a:pt x="11433" y="0"/>
                    <a:pt x="13290" y="178"/>
                    <a:pt x="15265" y="1670"/>
                  </a:cubicBezTo>
                  <a:cubicBezTo>
                    <a:pt x="18364" y="3994"/>
                    <a:pt x="23266" y="7893"/>
                    <a:pt x="16421" y="12275"/>
                  </a:cubicBezTo>
                  <a:cubicBezTo>
                    <a:pt x="13475" y="14154"/>
                    <a:pt x="15824" y="18955"/>
                    <a:pt x="12281" y="20745"/>
                  </a:cubicBezTo>
                  <a:cubicBezTo>
                    <a:pt x="9347" y="18548"/>
                    <a:pt x="8788" y="13862"/>
                    <a:pt x="4369" y="13227"/>
                  </a:cubicBezTo>
                  <a:cubicBezTo>
                    <a:pt x="4369" y="13240"/>
                    <a:pt x="3835" y="12859"/>
                    <a:pt x="3835" y="12846"/>
                  </a:cubicBezTo>
                  <a:cubicBezTo>
                    <a:pt x="2565" y="11627"/>
                    <a:pt x="1283" y="10408"/>
                    <a:pt x="0" y="9176"/>
                  </a:cubicBezTo>
                  <a:cubicBezTo>
                    <a:pt x="254" y="8858"/>
                    <a:pt x="508" y="8541"/>
                    <a:pt x="775" y="8236"/>
                  </a:cubicBezTo>
                  <a:cubicBezTo>
                    <a:pt x="3061" y="8299"/>
                    <a:pt x="5474" y="8680"/>
                    <a:pt x="6401" y="5658"/>
                  </a:cubicBezTo>
                  <a:cubicBezTo>
                    <a:pt x="7118" y="3308"/>
                    <a:pt x="8347" y="1565"/>
                    <a:pt x="9890" y="783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6E503A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7" name="Shape 37"/>
            <p:cNvSpPr/>
            <p:nvPr/>
          </p:nvSpPr>
          <p:spPr>
            <a:xfrm>
              <a:off x="1350471" y="0"/>
              <a:ext cx="14478" cy="24295"/>
            </a:xfrm>
            <a:custGeom>
              <a:avLst/>
              <a:gdLst/>
              <a:ahLst/>
              <a:cxnLst/>
              <a:rect l="0" t="0" r="0" b="0"/>
              <a:pathLst>
                <a:path w="14478" h="24295">
                  <a:moveTo>
                    <a:pt x="4966" y="38"/>
                  </a:moveTo>
                  <a:cubicBezTo>
                    <a:pt x="8992" y="0"/>
                    <a:pt x="10185" y="4381"/>
                    <a:pt x="9792" y="7518"/>
                  </a:cubicBezTo>
                  <a:cubicBezTo>
                    <a:pt x="8992" y="13691"/>
                    <a:pt x="12192" y="18301"/>
                    <a:pt x="14478" y="23355"/>
                  </a:cubicBezTo>
                  <a:cubicBezTo>
                    <a:pt x="14224" y="23660"/>
                    <a:pt x="13957" y="23978"/>
                    <a:pt x="13729" y="24295"/>
                  </a:cubicBezTo>
                  <a:cubicBezTo>
                    <a:pt x="11887" y="24105"/>
                    <a:pt x="10058" y="23914"/>
                    <a:pt x="8204" y="23724"/>
                  </a:cubicBezTo>
                  <a:cubicBezTo>
                    <a:pt x="7988" y="23089"/>
                    <a:pt x="7772" y="22441"/>
                    <a:pt x="7531" y="21806"/>
                  </a:cubicBezTo>
                  <a:cubicBezTo>
                    <a:pt x="8369" y="15964"/>
                    <a:pt x="2375" y="15278"/>
                    <a:pt x="0" y="11874"/>
                  </a:cubicBezTo>
                  <a:cubicBezTo>
                    <a:pt x="597" y="10325"/>
                    <a:pt x="1257" y="8801"/>
                    <a:pt x="1765" y="7226"/>
                  </a:cubicBezTo>
                  <a:cubicBezTo>
                    <a:pt x="2604" y="4648"/>
                    <a:pt x="584" y="89"/>
                    <a:pt x="4966" y="38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6E503A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8" name="Shape 38"/>
            <p:cNvSpPr/>
            <p:nvPr/>
          </p:nvSpPr>
          <p:spPr>
            <a:xfrm>
              <a:off x="691992" y="272044"/>
              <a:ext cx="593065" cy="380200"/>
            </a:xfrm>
            <a:custGeom>
              <a:avLst/>
              <a:gdLst/>
              <a:ahLst/>
              <a:cxnLst/>
              <a:rect l="0" t="0" r="0" b="0"/>
              <a:pathLst>
                <a:path w="593065" h="380200">
                  <a:moveTo>
                    <a:pt x="129947" y="953"/>
                  </a:moveTo>
                  <a:cubicBezTo>
                    <a:pt x="139713" y="4699"/>
                    <a:pt x="150063" y="5817"/>
                    <a:pt x="160096" y="8331"/>
                  </a:cubicBezTo>
                  <a:cubicBezTo>
                    <a:pt x="166853" y="10020"/>
                    <a:pt x="173050" y="12497"/>
                    <a:pt x="172923" y="21349"/>
                  </a:cubicBezTo>
                  <a:cubicBezTo>
                    <a:pt x="172885" y="24117"/>
                    <a:pt x="174320" y="27115"/>
                    <a:pt x="177902" y="25756"/>
                  </a:cubicBezTo>
                  <a:cubicBezTo>
                    <a:pt x="181521" y="24384"/>
                    <a:pt x="180073" y="21514"/>
                    <a:pt x="178854" y="18999"/>
                  </a:cubicBezTo>
                  <a:cubicBezTo>
                    <a:pt x="177381" y="15977"/>
                    <a:pt x="175324" y="12662"/>
                    <a:pt x="179045" y="10008"/>
                  </a:cubicBezTo>
                  <a:cubicBezTo>
                    <a:pt x="182651" y="7417"/>
                    <a:pt x="186118" y="8738"/>
                    <a:pt x="188913" y="11786"/>
                  </a:cubicBezTo>
                  <a:cubicBezTo>
                    <a:pt x="194767" y="18186"/>
                    <a:pt x="200939" y="20536"/>
                    <a:pt x="209410" y="15862"/>
                  </a:cubicBezTo>
                  <a:cubicBezTo>
                    <a:pt x="215316" y="12598"/>
                    <a:pt x="220269" y="15291"/>
                    <a:pt x="223507" y="21323"/>
                  </a:cubicBezTo>
                  <a:cubicBezTo>
                    <a:pt x="227216" y="28232"/>
                    <a:pt x="232245" y="29401"/>
                    <a:pt x="240805" y="30315"/>
                  </a:cubicBezTo>
                  <a:cubicBezTo>
                    <a:pt x="256527" y="32004"/>
                    <a:pt x="273050" y="29908"/>
                    <a:pt x="288150" y="36195"/>
                  </a:cubicBezTo>
                  <a:cubicBezTo>
                    <a:pt x="294246" y="38735"/>
                    <a:pt x="299885" y="37897"/>
                    <a:pt x="305638" y="35992"/>
                  </a:cubicBezTo>
                  <a:cubicBezTo>
                    <a:pt x="308915" y="34912"/>
                    <a:pt x="311861" y="34709"/>
                    <a:pt x="313284" y="38240"/>
                  </a:cubicBezTo>
                  <a:cubicBezTo>
                    <a:pt x="314884" y="42240"/>
                    <a:pt x="312090" y="45326"/>
                    <a:pt x="308940" y="46101"/>
                  </a:cubicBezTo>
                  <a:cubicBezTo>
                    <a:pt x="298336" y="48717"/>
                    <a:pt x="288176" y="52121"/>
                    <a:pt x="278117" y="56579"/>
                  </a:cubicBezTo>
                  <a:cubicBezTo>
                    <a:pt x="272822" y="58928"/>
                    <a:pt x="265519" y="58128"/>
                    <a:pt x="259398" y="55372"/>
                  </a:cubicBezTo>
                  <a:cubicBezTo>
                    <a:pt x="253022" y="52527"/>
                    <a:pt x="246253" y="52845"/>
                    <a:pt x="239560" y="53238"/>
                  </a:cubicBezTo>
                  <a:cubicBezTo>
                    <a:pt x="235026" y="53505"/>
                    <a:pt x="230772" y="55194"/>
                    <a:pt x="229083" y="59830"/>
                  </a:cubicBezTo>
                  <a:cubicBezTo>
                    <a:pt x="227152" y="65062"/>
                    <a:pt x="224663" y="69342"/>
                    <a:pt x="219164" y="71628"/>
                  </a:cubicBezTo>
                  <a:cubicBezTo>
                    <a:pt x="217653" y="72250"/>
                    <a:pt x="215595" y="75603"/>
                    <a:pt x="216027" y="76289"/>
                  </a:cubicBezTo>
                  <a:cubicBezTo>
                    <a:pt x="221094" y="84341"/>
                    <a:pt x="215443" y="93967"/>
                    <a:pt x="220332" y="102121"/>
                  </a:cubicBezTo>
                  <a:cubicBezTo>
                    <a:pt x="223876" y="108039"/>
                    <a:pt x="227432" y="109474"/>
                    <a:pt x="231686" y="103708"/>
                  </a:cubicBezTo>
                  <a:cubicBezTo>
                    <a:pt x="234569" y="99797"/>
                    <a:pt x="238252" y="97917"/>
                    <a:pt x="241948" y="100203"/>
                  </a:cubicBezTo>
                  <a:cubicBezTo>
                    <a:pt x="250368" y="105385"/>
                    <a:pt x="258089" y="102045"/>
                    <a:pt x="266014" y="99619"/>
                  </a:cubicBezTo>
                  <a:cubicBezTo>
                    <a:pt x="277393" y="96126"/>
                    <a:pt x="290398" y="102603"/>
                    <a:pt x="293433" y="114224"/>
                  </a:cubicBezTo>
                  <a:cubicBezTo>
                    <a:pt x="294640" y="118796"/>
                    <a:pt x="296418" y="120993"/>
                    <a:pt x="300787" y="122415"/>
                  </a:cubicBezTo>
                  <a:cubicBezTo>
                    <a:pt x="305537" y="123952"/>
                    <a:pt x="309626" y="126873"/>
                    <a:pt x="313627" y="130137"/>
                  </a:cubicBezTo>
                  <a:cubicBezTo>
                    <a:pt x="322478" y="137363"/>
                    <a:pt x="332689" y="139548"/>
                    <a:pt x="343040" y="133718"/>
                  </a:cubicBezTo>
                  <a:cubicBezTo>
                    <a:pt x="347155" y="131407"/>
                    <a:pt x="350139" y="133985"/>
                    <a:pt x="353632" y="133896"/>
                  </a:cubicBezTo>
                  <a:cubicBezTo>
                    <a:pt x="358458" y="133782"/>
                    <a:pt x="362788" y="132753"/>
                    <a:pt x="363893" y="127749"/>
                  </a:cubicBezTo>
                  <a:cubicBezTo>
                    <a:pt x="365061" y="122530"/>
                    <a:pt x="360451" y="122568"/>
                    <a:pt x="356908" y="121349"/>
                  </a:cubicBezTo>
                  <a:cubicBezTo>
                    <a:pt x="351447" y="119482"/>
                    <a:pt x="347980" y="115595"/>
                    <a:pt x="348298" y="109258"/>
                  </a:cubicBezTo>
                  <a:cubicBezTo>
                    <a:pt x="348526" y="104699"/>
                    <a:pt x="349403" y="100038"/>
                    <a:pt x="353873" y="98209"/>
                  </a:cubicBezTo>
                  <a:cubicBezTo>
                    <a:pt x="359448" y="95910"/>
                    <a:pt x="364820" y="98209"/>
                    <a:pt x="368325" y="102629"/>
                  </a:cubicBezTo>
                  <a:cubicBezTo>
                    <a:pt x="376847" y="113335"/>
                    <a:pt x="389039" y="110541"/>
                    <a:pt x="399580" y="110198"/>
                  </a:cubicBezTo>
                  <a:cubicBezTo>
                    <a:pt x="404114" y="110046"/>
                    <a:pt x="408877" y="108191"/>
                    <a:pt x="413537" y="110096"/>
                  </a:cubicBezTo>
                  <a:cubicBezTo>
                    <a:pt x="417106" y="111570"/>
                    <a:pt x="420726" y="111468"/>
                    <a:pt x="424421" y="111633"/>
                  </a:cubicBezTo>
                  <a:cubicBezTo>
                    <a:pt x="435013" y="112103"/>
                    <a:pt x="437401" y="114745"/>
                    <a:pt x="436385" y="125070"/>
                  </a:cubicBezTo>
                  <a:cubicBezTo>
                    <a:pt x="435458" y="134518"/>
                    <a:pt x="441160" y="132017"/>
                    <a:pt x="445910" y="130251"/>
                  </a:cubicBezTo>
                  <a:cubicBezTo>
                    <a:pt x="450825" y="128448"/>
                    <a:pt x="455028" y="124879"/>
                    <a:pt x="460985" y="127787"/>
                  </a:cubicBezTo>
                  <a:cubicBezTo>
                    <a:pt x="468782" y="131597"/>
                    <a:pt x="470586" y="135979"/>
                    <a:pt x="466382" y="143624"/>
                  </a:cubicBezTo>
                  <a:cubicBezTo>
                    <a:pt x="462102" y="151422"/>
                    <a:pt x="463182" y="153581"/>
                    <a:pt x="472034" y="153886"/>
                  </a:cubicBezTo>
                  <a:cubicBezTo>
                    <a:pt x="476453" y="154038"/>
                    <a:pt x="480454" y="154483"/>
                    <a:pt x="484442" y="156959"/>
                  </a:cubicBezTo>
                  <a:cubicBezTo>
                    <a:pt x="487896" y="159106"/>
                    <a:pt x="493243" y="159499"/>
                    <a:pt x="496062" y="157226"/>
                  </a:cubicBezTo>
                  <a:cubicBezTo>
                    <a:pt x="508025" y="147561"/>
                    <a:pt x="524853" y="144094"/>
                    <a:pt x="531698" y="127673"/>
                  </a:cubicBezTo>
                  <a:cubicBezTo>
                    <a:pt x="535026" y="119659"/>
                    <a:pt x="542315" y="119685"/>
                    <a:pt x="547421" y="126784"/>
                  </a:cubicBezTo>
                  <a:cubicBezTo>
                    <a:pt x="550456" y="131001"/>
                    <a:pt x="553923" y="133337"/>
                    <a:pt x="558914" y="133769"/>
                  </a:cubicBezTo>
                  <a:cubicBezTo>
                    <a:pt x="565036" y="134303"/>
                    <a:pt x="568719" y="132258"/>
                    <a:pt x="568338" y="125400"/>
                  </a:cubicBezTo>
                  <a:cubicBezTo>
                    <a:pt x="568135" y="121704"/>
                    <a:pt x="568147" y="117983"/>
                    <a:pt x="568350" y="114300"/>
                  </a:cubicBezTo>
                  <a:cubicBezTo>
                    <a:pt x="568528" y="111468"/>
                    <a:pt x="567055" y="107937"/>
                    <a:pt x="570624" y="106185"/>
                  </a:cubicBezTo>
                  <a:cubicBezTo>
                    <a:pt x="573392" y="104826"/>
                    <a:pt x="575970" y="105994"/>
                    <a:pt x="577850" y="108179"/>
                  </a:cubicBezTo>
                  <a:cubicBezTo>
                    <a:pt x="580200" y="110935"/>
                    <a:pt x="583108" y="113767"/>
                    <a:pt x="581190" y="117932"/>
                  </a:cubicBezTo>
                  <a:cubicBezTo>
                    <a:pt x="580225" y="120028"/>
                    <a:pt x="578968" y="122187"/>
                    <a:pt x="577304" y="123711"/>
                  </a:cubicBezTo>
                  <a:cubicBezTo>
                    <a:pt x="572326" y="128270"/>
                    <a:pt x="568262" y="132766"/>
                    <a:pt x="571957" y="140221"/>
                  </a:cubicBezTo>
                  <a:cubicBezTo>
                    <a:pt x="572668" y="141681"/>
                    <a:pt x="572224" y="144742"/>
                    <a:pt x="571106" y="145898"/>
                  </a:cubicBezTo>
                  <a:cubicBezTo>
                    <a:pt x="565772" y="151346"/>
                    <a:pt x="557594" y="154902"/>
                    <a:pt x="561188" y="165278"/>
                  </a:cubicBezTo>
                  <a:cubicBezTo>
                    <a:pt x="561823" y="167094"/>
                    <a:pt x="557873" y="168262"/>
                    <a:pt x="555562" y="166688"/>
                  </a:cubicBezTo>
                  <a:cubicBezTo>
                    <a:pt x="550736" y="163462"/>
                    <a:pt x="547180" y="166535"/>
                    <a:pt x="542684" y="168008"/>
                  </a:cubicBezTo>
                  <a:cubicBezTo>
                    <a:pt x="535242" y="170472"/>
                    <a:pt x="527126" y="171666"/>
                    <a:pt x="519252" y="171920"/>
                  </a:cubicBezTo>
                  <a:cubicBezTo>
                    <a:pt x="512978" y="172123"/>
                    <a:pt x="508203" y="173749"/>
                    <a:pt x="504355" y="178549"/>
                  </a:cubicBezTo>
                  <a:cubicBezTo>
                    <a:pt x="494919" y="190335"/>
                    <a:pt x="483908" y="195669"/>
                    <a:pt x="467766" y="192964"/>
                  </a:cubicBezTo>
                  <a:cubicBezTo>
                    <a:pt x="458267" y="191376"/>
                    <a:pt x="447294" y="192126"/>
                    <a:pt x="438480" y="201232"/>
                  </a:cubicBezTo>
                  <a:cubicBezTo>
                    <a:pt x="432854" y="207061"/>
                    <a:pt x="422669" y="207493"/>
                    <a:pt x="414083" y="208356"/>
                  </a:cubicBezTo>
                  <a:cubicBezTo>
                    <a:pt x="409943" y="208763"/>
                    <a:pt x="405460" y="208839"/>
                    <a:pt x="402882" y="211938"/>
                  </a:cubicBezTo>
                  <a:cubicBezTo>
                    <a:pt x="397180" y="218808"/>
                    <a:pt x="387820" y="214795"/>
                    <a:pt x="381686" y="219837"/>
                  </a:cubicBezTo>
                  <a:cubicBezTo>
                    <a:pt x="381305" y="220142"/>
                    <a:pt x="380048" y="220104"/>
                    <a:pt x="379794" y="219774"/>
                  </a:cubicBezTo>
                  <a:cubicBezTo>
                    <a:pt x="372796" y="210629"/>
                    <a:pt x="362268" y="213474"/>
                    <a:pt x="353073" y="211620"/>
                  </a:cubicBezTo>
                  <a:cubicBezTo>
                    <a:pt x="347777" y="210553"/>
                    <a:pt x="344729" y="206248"/>
                    <a:pt x="342722" y="201371"/>
                  </a:cubicBezTo>
                  <a:cubicBezTo>
                    <a:pt x="340284" y="195478"/>
                    <a:pt x="335509" y="193078"/>
                    <a:pt x="329717" y="194501"/>
                  </a:cubicBezTo>
                  <a:cubicBezTo>
                    <a:pt x="320916" y="196698"/>
                    <a:pt x="312903" y="195834"/>
                    <a:pt x="304368" y="192608"/>
                  </a:cubicBezTo>
                  <a:cubicBezTo>
                    <a:pt x="292976" y="188328"/>
                    <a:pt x="279781" y="190221"/>
                    <a:pt x="268986" y="183121"/>
                  </a:cubicBezTo>
                  <a:cubicBezTo>
                    <a:pt x="267970" y="182448"/>
                    <a:pt x="266217" y="182093"/>
                    <a:pt x="265125" y="182474"/>
                  </a:cubicBezTo>
                  <a:cubicBezTo>
                    <a:pt x="251104" y="187389"/>
                    <a:pt x="237211" y="180696"/>
                    <a:pt x="223215" y="182080"/>
                  </a:cubicBezTo>
                  <a:cubicBezTo>
                    <a:pt x="217068" y="182690"/>
                    <a:pt x="211366" y="179718"/>
                    <a:pt x="206159" y="176644"/>
                  </a:cubicBezTo>
                  <a:cubicBezTo>
                    <a:pt x="199454" y="172669"/>
                    <a:pt x="192532" y="173482"/>
                    <a:pt x="187274" y="177749"/>
                  </a:cubicBezTo>
                  <a:cubicBezTo>
                    <a:pt x="182359" y="181750"/>
                    <a:pt x="184645" y="188239"/>
                    <a:pt x="186398" y="193739"/>
                  </a:cubicBezTo>
                  <a:cubicBezTo>
                    <a:pt x="187020" y="195656"/>
                    <a:pt x="187884" y="197549"/>
                    <a:pt x="188151" y="199504"/>
                  </a:cubicBezTo>
                  <a:cubicBezTo>
                    <a:pt x="189751" y="211607"/>
                    <a:pt x="190919" y="212344"/>
                    <a:pt x="201016" y="207213"/>
                  </a:cubicBezTo>
                  <a:cubicBezTo>
                    <a:pt x="202667" y="206375"/>
                    <a:pt x="204165" y="203873"/>
                    <a:pt x="206108" y="206083"/>
                  </a:cubicBezTo>
                  <a:cubicBezTo>
                    <a:pt x="207785" y="207975"/>
                    <a:pt x="207201" y="210591"/>
                    <a:pt x="206566" y="212839"/>
                  </a:cubicBezTo>
                  <a:cubicBezTo>
                    <a:pt x="204114" y="221526"/>
                    <a:pt x="207213" y="226720"/>
                    <a:pt x="216065" y="228486"/>
                  </a:cubicBezTo>
                  <a:cubicBezTo>
                    <a:pt x="229070" y="231089"/>
                    <a:pt x="242329" y="232651"/>
                    <a:pt x="254457" y="238658"/>
                  </a:cubicBezTo>
                  <a:cubicBezTo>
                    <a:pt x="259512" y="241173"/>
                    <a:pt x="264325" y="243256"/>
                    <a:pt x="268529" y="247701"/>
                  </a:cubicBezTo>
                  <a:cubicBezTo>
                    <a:pt x="275476" y="255041"/>
                    <a:pt x="284772" y="250800"/>
                    <a:pt x="292075" y="248006"/>
                  </a:cubicBezTo>
                  <a:cubicBezTo>
                    <a:pt x="300114" y="244932"/>
                    <a:pt x="304991" y="244107"/>
                    <a:pt x="308458" y="253390"/>
                  </a:cubicBezTo>
                  <a:cubicBezTo>
                    <a:pt x="310109" y="257835"/>
                    <a:pt x="314008" y="257670"/>
                    <a:pt x="317424" y="254432"/>
                  </a:cubicBezTo>
                  <a:cubicBezTo>
                    <a:pt x="319380" y="252578"/>
                    <a:pt x="321145" y="250507"/>
                    <a:pt x="323240" y="248831"/>
                  </a:cubicBezTo>
                  <a:cubicBezTo>
                    <a:pt x="335813" y="238696"/>
                    <a:pt x="347777" y="243510"/>
                    <a:pt x="350304" y="259690"/>
                  </a:cubicBezTo>
                  <a:cubicBezTo>
                    <a:pt x="350838" y="263119"/>
                    <a:pt x="349479" y="268605"/>
                    <a:pt x="354851" y="267907"/>
                  </a:cubicBezTo>
                  <a:cubicBezTo>
                    <a:pt x="359639" y="267271"/>
                    <a:pt x="358635" y="262471"/>
                    <a:pt x="357365" y="258813"/>
                  </a:cubicBezTo>
                  <a:cubicBezTo>
                    <a:pt x="355283" y="252819"/>
                    <a:pt x="359702" y="251485"/>
                    <a:pt x="363652" y="251117"/>
                  </a:cubicBezTo>
                  <a:cubicBezTo>
                    <a:pt x="372034" y="250330"/>
                    <a:pt x="380200" y="252451"/>
                    <a:pt x="385534" y="259067"/>
                  </a:cubicBezTo>
                  <a:cubicBezTo>
                    <a:pt x="394411" y="270091"/>
                    <a:pt x="407988" y="274676"/>
                    <a:pt x="417982" y="284239"/>
                  </a:cubicBezTo>
                  <a:cubicBezTo>
                    <a:pt x="424155" y="290144"/>
                    <a:pt x="429514" y="287769"/>
                    <a:pt x="430924" y="279248"/>
                  </a:cubicBezTo>
                  <a:cubicBezTo>
                    <a:pt x="431965" y="272999"/>
                    <a:pt x="437731" y="271412"/>
                    <a:pt x="440741" y="267106"/>
                  </a:cubicBezTo>
                  <a:cubicBezTo>
                    <a:pt x="448462" y="256057"/>
                    <a:pt x="472999" y="248679"/>
                    <a:pt x="485673" y="253378"/>
                  </a:cubicBezTo>
                  <a:cubicBezTo>
                    <a:pt x="493497" y="256273"/>
                    <a:pt x="500748" y="254152"/>
                    <a:pt x="507149" y="251638"/>
                  </a:cubicBezTo>
                  <a:cubicBezTo>
                    <a:pt x="517030" y="247752"/>
                    <a:pt x="527012" y="246037"/>
                    <a:pt x="537274" y="243967"/>
                  </a:cubicBezTo>
                  <a:cubicBezTo>
                    <a:pt x="547459" y="241910"/>
                    <a:pt x="554228" y="232664"/>
                    <a:pt x="557987" y="222428"/>
                  </a:cubicBezTo>
                  <a:cubicBezTo>
                    <a:pt x="558775" y="220332"/>
                    <a:pt x="558330" y="216535"/>
                    <a:pt x="561251" y="217043"/>
                  </a:cubicBezTo>
                  <a:cubicBezTo>
                    <a:pt x="571881" y="218859"/>
                    <a:pt x="574866" y="211163"/>
                    <a:pt x="578637" y="204165"/>
                  </a:cubicBezTo>
                  <a:cubicBezTo>
                    <a:pt x="580034" y="201562"/>
                    <a:pt x="582168" y="199796"/>
                    <a:pt x="585203" y="201104"/>
                  </a:cubicBezTo>
                  <a:cubicBezTo>
                    <a:pt x="588074" y="202349"/>
                    <a:pt x="590664" y="204749"/>
                    <a:pt x="590258" y="208013"/>
                  </a:cubicBezTo>
                  <a:cubicBezTo>
                    <a:pt x="589026" y="217691"/>
                    <a:pt x="593065" y="216052"/>
                    <a:pt x="591109" y="224803"/>
                  </a:cubicBezTo>
                  <a:cubicBezTo>
                    <a:pt x="590664" y="226847"/>
                    <a:pt x="592493" y="226136"/>
                    <a:pt x="588404" y="229794"/>
                  </a:cubicBezTo>
                  <a:cubicBezTo>
                    <a:pt x="583527" y="234163"/>
                    <a:pt x="584302" y="233655"/>
                    <a:pt x="579539" y="238874"/>
                  </a:cubicBezTo>
                  <a:cubicBezTo>
                    <a:pt x="574319" y="243865"/>
                    <a:pt x="576834" y="239560"/>
                    <a:pt x="574319" y="243865"/>
                  </a:cubicBezTo>
                  <a:cubicBezTo>
                    <a:pt x="570471" y="250469"/>
                    <a:pt x="561454" y="253479"/>
                    <a:pt x="557124" y="259956"/>
                  </a:cubicBezTo>
                  <a:cubicBezTo>
                    <a:pt x="551853" y="267830"/>
                    <a:pt x="541363" y="267614"/>
                    <a:pt x="532714" y="268757"/>
                  </a:cubicBezTo>
                  <a:cubicBezTo>
                    <a:pt x="526034" y="269621"/>
                    <a:pt x="519316" y="268669"/>
                    <a:pt x="514617" y="275019"/>
                  </a:cubicBezTo>
                  <a:cubicBezTo>
                    <a:pt x="513131" y="277038"/>
                    <a:pt x="510489" y="277292"/>
                    <a:pt x="508114" y="277012"/>
                  </a:cubicBezTo>
                  <a:cubicBezTo>
                    <a:pt x="490055" y="274777"/>
                    <a:pt x="477698" y="289624"/>
                    <a:pt x="461353" y="292608"/>
                  </a:cubicBezTo>
                  <a:cubicBezTo>
                    <a:pt x="459956" y="292862"/>
                    <a:pt x="458216" y="294577"/>
                    <a:pt x="457759" y="295974"/>
                  </a:cubicBezTo>
                  <a:cubicBezTo>
                    <a:pt x="453250" y="310248"/>
                    <a:pt x="443738" y="321018"/>
                    <a:pt x="433527" y="331381"/>
                  </a:cubicBezTo>
                  <a:cubicBezTo>
                    <a:pt x="432791" y="332130"/>
                    <a:pt x="433133" y="333959"/>
                    <a:pt x="432981" y="335293"/>
                  </a:cubicBezTo>
                  <a:lnTo>
                    <a:pt x="430784" y="337477"/>
                  </a:lnTo>
                  <a:cubicBezTo>
                    <a:pt x="421196" y="337998"/>
                    <a:pt x="418744" y="348653"/>
                    <a:pt x="410832" y="351549"/>
                  </a:cubicBezTo>
                  <a:cubicBezTo>
                    <a:pt x="409334" y="353568"/>
                    <a:pt x="407848" y="355600"/>
                    <a:pt x="406349" y="357619"/>
                  </a:cubicBezTo>
                  <a:cubicBezTo>
                    <a:pt x="398920" y="362585"/>
                    <a:pt x="387591" y="359931"/>
                    <a:pt x="382626" y="369722"/>
                  </a:cubicBezTo>
                  <a:cubicBezTo>
                    <a:pt x="381457" y="369951"/>
                    <a:pt x="380276" y="370192"/>
                    <a:pt x="379108" y="370421"/>
                  </a:cubicBezTo>
                  <a:cubicBezTo>
                    <a:pt x="373431" y="369659"/>
                    <a:pt x="372491" y="373253"/>
                    <a:pt x="372440" y="377673"/>
                  </a:cubicBezTo>
                  <a:cubicBezTo>
                    <a:pt x="372250" y="378371"/>
                    <a:pt x="372072" y="379082"/>
                    <a:pt x="371894" y="379781"/>
                  </a:cubicBezTo>
                  <a:cubicBezTo>
                    <a:pt x="369049" y="380200"/>
                    <a:pt x="366814" y="379171"/>
                    <a:pt x="364693" y="377241"/>
                  </a:cubicBezTo>
                  <a:cubicBezTo>
                    <a:pt x="359677" y="372618"/>
                    <a:pt x="354127" y="372567"/>
                    <a:pt x="348387" y="375869"/>
                  </a:cubicBezTo>
                  <a:cubicBezTo>
                    <a:pt x="346215" y="376034"/>
                    <a:pt x="344043" y="376199"/>
                    <a:pt x="341871" y="376365"/>
                  </a:cubicBezTo>
                  <a:cubicBezTo>
                    <a:pt x="341389" y="376098"/>
                    <a:pt x="341287" y="375717"/>
                    <a:pt x="341567" y="375234"/>
                  </a:cubicBezTo>
                  <a:cubicBezTo>
                    <a:pt x="342100" y="373723"/>
                    <a:pt x="342405" y="371869"/>
                    <a:pt x="340881" y="371145"/>
                  </a:cubicBezTo>
                  <a:cubicBezTo>
                    <a:pt x="339128" y="370294"/>
                    <a:pt x="338265" y="371831"/>
                    <a:pt x="337922" y="373456"/>
                  </a:cubicBezTo>
                  <a:cubicBezTo>
                    <a:pt x="333985" y="372897"/>
                    <a:pt x="330060" y="372326"/>
                    <a:pt x="326123" y="371754"/>
                  </a:cubicBezTo>
                  <a:cubicBezTo>
                    <a:pt x="322656" y="365735"/>
                    <a:pt x="319291" y="365557"/>
                    <a:pt x="316052" y="371958"/>
                  </a:cubicBezTo>
                  <a:cubicBezTo>
                    <a:pt x="311912" y="373240"/>
                    <a:pt x="307899" y="373088"/>
                    <a:pt x="304038" y="370942"/>
                  </a:cubicBezTo>
                  <a:cubicBezTo>
                    <a:pt x="304660" y="365354"/>
                    <a:pt x="299783" y="364922"/>
                    <a:pt x="296710" y="364566"/>
                  </a:cubicBezTo>
                  <a:cubicBezTo>
                    <a:pt x="283401" y="362979"/>
                    <a:pt x="273596" y="354609"/>
                    <a:pt x="268262" y="344399"/>
                  </a:cubicBezTo>
                  <a:cubicBezTo>
                    <a:pt x="260071" y="328701"/>
                    <a:pt x="245834" y="328752"/>
                    <a:pt x="232397" y="325526"/>
                  </a:cubicBezTo>
                  <a:cubicBezTo>
                    <a:pt x="222758" y="323215"/>
                    <a:pt x="212497" y="323710"/>
                    <a:pt x="203098" y="322212"/>
                  </a:cubicBezTo>
                  <a:cubicBezTo>
                    <a:pt x="189141" y="319989"/>
                    <a:pt x="177178" y="310464"/>
                    <a:pt x="168935" y="297853"/>
                  </a:cubicBezTo>
                  <a:cubicBezTo>
                    <a:pt x="164300" y="290741"/>
                    <a:pt x="158102" y="284963"/>
                    <a:pt x="151473" y="279883"/>
                  </a:cubicBezTo>
                  <a:cubicBezTo>
                    <a:pt x="148031" y="277228"/>
                    <a:pt x="145910" y="274333"/>
                    <a:pt x="144513" y="270446"/>
                  </a:cubicBezTo>
                  <a:cubicBezTo>
                    <a:pt x="143624" y="267932"/>
                    <a:pt x="142989" y="264922"/>
                    <a:pt x="141224" y="263195"/>
                  </a:cubicBezTo>
                  <a:cubicBezTo>
                    <a:pt x="130200" y="252540"/>
                    <a:pt x="126213" y="237757"/>
                    <a:pt x="118326" y="225311"/>
                  </a:cubicBezTo>
                  <a:cubicBezTo>
                    <a:pt x="114275" y="218910"/>
                    <a:pt x="110198" y="210033"/>
                    <a:pt x="99606" y="217449"/>
                  </a:cubicBezTo>
                  <a:cubicBezTo>
                    <a:pt x="95974" y="219989"/>
                    <a:pt x="93167" y="217259"/>
                    <a:pt x="91211" y="214389"/>
                  </a:cubicBezTo>
                  <a:cubicBezTo>
                    <a:pt x="88722" y="210693"/>
                    <a:pt x="90932" y="207874"/>
                    <a:pt x="93891" y="205918"/>
                  </a:cubicBezTo>
                  <a:cubicBezTo>
                    <a:pt x="97307" y="203670"/>
                    <a:pt x="102933" y="203645"/>
                    <a:pt x="101918" y="197383"/>
                  </a:cubicBezTo>
                  <a:cubicBezTo>
                    <a:pt x="100978" y="191618"/>
                    <a:pt x="96101" y="190538"/>
                    <a:pt x="91592" y="189167"/>
                  </a:cubicBezTo>
                  <a:cubicBezTo>
                    <a:pt x="78689" y="185217"/>
                    <a:pt x="79743" y="183998"/>
                    <a:pt x="81991" y="170650"/>
                  </a:cubicBezTo>
                  <a:cubicBezTo>
                    <a:pt x="83858" y="159449"/>
                    <a:pt x="79946" y="147549"/>
                    <a:pt x="81026" y="135674"/>
                  </a:cubicBezTo>
                  <a:cubicBezTo>
                    <a:pt x="81445" y="131178"/>
                    <a:pt x="75082" y="130467"/>
                    <a:pt x="71501" y="133477"/>
                  </a:cubicBezTo>
                  <a:cubicBezTo>
                    <a:pt x="65456" y="138570"/>
                    <a:pt x="61239" y="137135"/>
                    <a:pt x="56261" y="131763"/>
                  </a:cubicBezTo>
                  <a:cubicBezTo>
                    <a:pt x="51803" y="126949"/>
                    <a:pt x="55296" y="101181"/>
                    <a:pt x="48285" y="103822"/>
                  </a:cubicBezTo>
                  <a:cubicBezTo>
                    <a:pt x="33757" y="109283"/>
                    <a:pt x="44564" y="85319"/>
                    <a:pt x="35687" y="101778"/>
                  </a:cubicBezTo>
                  <a:cubicBezTo>
                    <a:pt x="30836" y="110769"/>
                    <a:pt x="27940" y="116307"/>
                    <a:pt x="23787" y="107226"/>
                  </a:cubicBezTo>
                  <a:cubicBezTo>
                    <a:pt x="22530" y="104496"/>
                    <a:pt x="19012" y="105728"/>
                    <a:pt x="16624" y="106197"/>
                  </a:cubicBezTo>
                  <a:cubicBezTo>
                    <a:pt x="10135" y="107506"/>
                    <a:pt x="9906" y="128791"/>
                    <a:pt x="7442" y="124244"/>
                  </a:cubicBezTo>
                  <a:cubicBezTo>
                    <a:pt x="5855" y="121310"/>
                    <a:pt x="0" y="107607"/>
                    <a:pt x="1994" y="104839"/>
                  </a:cubicBezTo>
                  <a:cubicBezTo>
                    <a:pt x="3912" y="102184"/>
                    <a:pt x="1321" y="88798"/>
                    <a:pt x="4039" y="89865"/>
                  </a:cubicBezTo>
                  <a:cubicBezTo>
                    <a:pt x="9474" y="91999"/>
                    <a:pt x="9157" y="86627"/>
                    <a:pt x="12890" y="82372"/>
                  </a:cubicBezTo>
                  <a:cubicBezTo>
                    <a:pt x="19964" y="74320"/>
                    <a:pt x="15659" y="93383"/>
                    <a:pt x="21399" y="84074"/>
                  </a:cubicBezTo>
                  <a:cubicBezTo>
                    <a:pt x="23330" y="80937"/>
                    <a:pt x="21298" y="86843"/>
                    <a:pt x="24460" y="85776"/>
                  </a:cubicBezTo>
                  <a:cubicBezTo>
                    <a:pt x="28258" y="84493"/>
                    <a:pt x="27178" y="94488"/>
                    <a:pt x="27546" y="89167"/>
                  </a:cubicBezTo>
                  <a:cubicBezTo>
                    <a:pt x="27800" y="85496"/>
                    <a:pt x="30810" y="84925"/>
                    <a:pt x="33503" y="85458"/>
                  </a:cubicBezTo>
                  <a:cubicBezTo>
                    <a:pt x="40780" y="86881"/>
                    <a:pt x="45402" y="82207"/>
                    <a:pt x="50648" y="78740"/>
                  </a:cubicBezTo>
                  <a:cubicBezTo>
                    <a:pt x="55651" y="75425"/>
                    <a:pt x="57188" y="70764"/>
                    <a:pt x="54648" y="65659"/>
                  </a:cubicBezTo>
                  <a:cubicBezTo>
                    <a:pt x="48539" y="53302"/>
                    <a:pt x="56198" y="43942"/>
                    <a:pt x="61506" y="34519"/>
                  </a:cubicBezTo>
                  <a:cubicBezTo>
                    <a:pt x="64999" y="28308"/>
                    <a:pt x="70841" y="23444"/>
                    <a:pt x="75502" y="17869"/>
                  </a:cubicBezTo>
                  <a:cubicBezTo>
                    <a:pt x="76518" y="16637"/>
                    <a:pt x="77762" y="14859"/>
                    <a:pt x="77597" y="13487"/>
                  </a:cubicBezTo>
                  <a:cubicBezTo>
                    <a:pt x="76403" y="3086"/>
                    <a:pt x="80721" y="2299"/>
                    <a:pt x="89903" y="4229"/>
                  </a:cubicBezTo>
                  <a:cubicBezTo>
                    <a:pt x="100508" y="6477"/>
                    <a:pt x="111735" y="7569"/>
                    <a:pt x="122098" y="1740"/>
                  </a:cubicBezTo>
                  <a:cubicBezTo>
                    <a:pt x="124524" y="368"/>
                    <a:pt x="127445" y="0"/>
                    <a:pt x="129947" y="953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1010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9" name="Shape 39"/>
            <p:cNvSpPr/>
            <p:nvPr/>
          </p:nvSpPr>
          <p:spPr>
            <a:xfrm>
              <a:off x="1032114" y="808951"/>
              <a:ext cx="202755" cy="129365"/>
            </a:xfrm>
            <a:custGeom>
              <a:avLst/>
              <a:gdLst/>
              <a:ahLst/>
              <a:cxnLst/>
              <a:rect l="0" t="0" r="0" b="0"/>
              <a:pathLst>
                <a:path w="202755" h="129365">
                  <a:moveTo>
                    <a:pt x="71210" y="467"/>
                  </a:moveTo>
                  <a:cubicBezTo>
                    <a:pt x="76292" y="933"/>
                    <a:pt x="81540" y="3921"/>
                    <a:pt x="85547" y="6823"/>
                  </a:cubicBezTo>
                  <a:cubicBezTo>
                    <a:pt x="89624" y="9782"/>
                    <a:pt x="92418" y="12640"/>
                    <a:pt x="92418" y="12640"/>
                  </a:cubicBezTo>
                  <a:cubicBezTo>
                    <a:pt x="100787" y="29670"/>
                    <a:pt x="125285" y="18990"/>
                    <a:pt x="142430" y="20184"/>
                  </a:cubicBezTo>
                  <a:cubicBezTo>
                    <a:pt x="167094" y="21885"/>
                    <a:pt x="187401" y="18888"/>
                    <a:pt x="192189" y="22863"/>
                  </a:cubicBezTo>
                  <a:cubicBezTo>
                    <a:pt x="198361" y="27969"/>
                    <a:pt x="167970" y="31855"/>
                    <a:pt x="156096" y="31855"/>
                  </a:cubicBezTo>
                  <a:cubicBezTo>
                    <a:pt x="150774" y="31855"/>
                    <a:pt x="128791" y="42078"/>
                    <a:pt x="122187" y="36236"/>
                  </a:cubicBezTo>
                  <a:cubicBezTo>
                    <a:pt x="115583" y="30394"/>
                    <a:pt x="200114" y="88535"/>
                    <a:pt x="201447" y="93640"/>
                  </a:cubicBezTo>
                  <a:cubicBezTo>
                    <a:pt x="202755" y="98758"/>
                    <a:pt x="198361" y="92193"/>
                    <a:pt x="177228" y="89754"/>
                  </a:cubicBezTo>
                  <a:cubicBezTo>
                    <a:pt x="132537" y="84611"/>
                    <a:pt x="92418" y="12640"/>
                    <a:pt x="103594" y="106226"/>
                  </a:cubicBezTo>
                  <a:cubicBezTo>
                    <a:pt x="106350" y="129365"/>
                    <a:pt x="65380" y="48403"/>
                    <a:pt x="62738" y="46942"/>
                  </a:cubicBezTo>
                  <a:cubicBezTo>
                    <a:pt x="60096" y="45482"/>
                    <a:pt x="17704" y="43412"/>
                    <a:pt x="9093" y="46346"/>
                  </a:cubicBezTo>
                  <a:cubicBezTo>
                    <a:pt x="0" y="49444"/>
                    <a:pt x="9792" y="36757"/>
                    <a:pt x="20942" y="35296"/>
                  </a:cubicBezTo>
                  <a:cubicBezTo>
                    <a:pt x="28029" y="34369"/>
                    <a:pt x="45796" y="35296"/>
                    <a:pt x="57874" y="9236"/>
                  </a:cubicBezTo>
                  <a:cubicBezTo>
                    <a:pt x="61214" y="2054"/>
                    <a:pt x="66129" y="0"/>
                    <a:pt x="71210" y="467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20" name="Rectangle 40"/>
            <p:cNvSpPr/>
            <p:nvPr/>
          </p:nvSpPr>
          <p:spPr>
            <a:xfrm rot="-2865929">
              <a:off x="301521" y="1165753"/>
              <a:ext cx="117561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1" name="Rectangle 41"/>
            <p:cNvSpPr/>
            <p:nvPr/>
          </p:nvSpPr>
          <p:spPr>
            <a:xfrm rot="-2279939">
              <a:off x="368530" y="1114591"/>
              <a:ext cx="101549" cy="243637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2" name="Rectangle 42"/>
            <p:cNvSpPr/>
            <p:nvPr/>
          </p:nvSpPr>
          <p:spPr>
            <a:xfrm rot="-1838222">
              <a:off x="431562" y="1070166"/>
              <a:ext cx="112494" cy="243637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3" name="Rectangle 43"/>
            <p:cNvSpPr/>
            <p:nvPr/>
          </p:nvSpPr>
          <p:spPr>
            <a:xfrm rot="-1543743">
              <a:off x="508729" y="1042174"/>
              <a:ext cx="67091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4" name="Rectangle 44"/>
            <p:cNvSpPr/>
            <p:nvPr/>
          </p:nvSpPr>
          <p:spPr>
            <a:xfrm rot="-1354527">
              <a:off x="554645" y="1022289"/>
              <a:ext cx="66280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5" name="Rectangle 45"/>
            <p:cNvSpPr/>
            <p:nvPr/>
          </p:nvSpPr>
          <p:spPr>
            <a:xfrm rot="-1135603">
              <a:off x="598448" y="997960"/>
              <a:ext cx="111278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6" name="Rectangle 46"/>
            <p:cNvSpPr/>
            <p:nvPr/>
          </p:nvSpPr>
          <p:spPr>
            <a:xfrm rot="-960580">
              <a:off x="680037" y="983570"/>
              <a:ext cx="42971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20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endParaRPr lang="es-CL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7" name="Rectangle 47"/>
            <p:cNvSpPr/>
            <p:nvPr/>
          </p:nvSpPr>
          <p:spPr>
            <a:xfrm rot="-845739">
              <a:off x="710549" y="972361"/>
              <a:ext cx="67092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8" name="Rectangle 48"/>
            <p:cNvSpPr/>
            <p:nvPr/>
          </p:nvSpPr>
          <p:spPr>
            <a:xfrm rot="-670011">
              <a:off x="759368" y="957029"/>
              <a:ext cx="111683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9" name="Rectangle 49"/>
            <p:cNvSpPr/>
            <p:nvPr/>
          </p:nvSpPr>
          <p:spPr>
            <a:xfrm rot="-506665">
              <a:off x="842584" y="947125"/>
              <a:ext cx="66280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0" name="Rectangle 50"/>
            <p:cNvSpPr/>
            <p:nvPr/>
          </p:nvSpPr>
          <p:spPr>
            <a:xfrm rot="-405821">
              <a:off x="892635" y="941914"/>
              <a:ext cx="47430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1" name="Rectangle 51"/>
            <p:cNvSpPr/>
            <p:nvPr/>
          </p:nvSpPr>
          <p:spPr>
            <a:xfrm rot="-297794">
              <a:off x="927850" y="936863"/>
              <a:ext cx="80266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2" name="Rectangle 52"/>
            <p:cNvSpPr/>
            <p:nvPr/>
          </p:nvSpPr>
          <p:spPr>
            <a:xfrm rot="-176262">
              <a:off x="988047" y="933481"/>
              <a:ext cx="67091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3" name="Rectangle 54"/>
            <p:cNvSpPr/>
            <p:nvPr/>
          </p:nvSpPr>
          <p:spPr>
            <a:xfrm>
              <a:off x="1073659" y="931584"/>
              <a:ext cx="92813" cy="244377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4" name="Rectangle 55"/>
            <p:cNvSpPr/>
            <p:nvPr/>
          </p:nvSpPr>
          <p:spPr>
            <a:xfrm rot="186675">
              <a:off x="1141295" y="934919"/>
              <a:ext cx="111278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5" name="Rectangle 56"/>
            <p:cNvSpPr/>
            <p:nvPr/>
          </p:nvSpPr>
          <p:spPr>
            <a:xfrm rot="313958">
              <a:off x="1224598" y="938856"/>
              <a:ext cx="42971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20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endParaRPr lang="es-CL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6" name="Rectangle 57"/>
            <p:cNvSpPr/>
            <p:nvPr/>
          </p:nvSpPr>
          <p:spPr>
            <a:xfrm rot="432116">
              <a:off x="1256490" y="945480"/>
              <a:ext cx="95467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7" name="Rectangle 58"/>
            <p:cNvSpPr/>
            <p:nvPr/>
          </p:nvSpPr>
          <p:spPr>
            <a:xfrm rot="554505">
              <a:off x="1327599" y="952267"/>
              <a:ext cx="42971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20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endParaRPr lang="es-CL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8" name="Rectangle 59"/>
            <p:cNvSpPr/>
            <p:nvPr/>
          </p:nvSpPr>
          <p:spPr>
            <a:xfrm rot="688652">
              <a:off x="1358811" y="963672"/>
              <a:ext cx="101549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9" name="Rectangle 60"/>
            <p:cNvSpPr/>
            <p:nvPr/>
          </p:nvSpPr>
          <p:spPr>
            <a:xfrm rot="903877">
              <a:off x="1432515" y="983382"/>
              <a:ext cx="114318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40" name="Rectangle 61"/>
            <p:cNvSpPr/>
            <p:nvPr/>
          </p:nvSpPr>
          <p:spPr>
            <a:xfrm rot="1157917">
              <a:off x="1514449" y="1009311"/>
              <a:ext cx="111683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41" name="Rectangle 62"/>
            <p:cNvSpPr/>
            <p:nvPr/>
          </p:nvSpPr>
          <p:spPr>
            <a:xfrm rot="1420448">
              <a:off x="1592889" y="1037029"/>
              <a:ext cx="90806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42" name="Rectangle 67"/>
            <p:cNvSpPr/>
            <p:nvPr/>
          </p:nvSpPr>
          <p:spPr>
            <a:xfrm rot="3296050">
              <a:off x="1822272" y="1223798"/>
              <a:ext cx="111278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43" name="Rectangle 68"/>
            <p:cNvSpPr/>
            <p:nvPr/>
          </p:nvSpPr>
          <p:spPr>
            <a:xfrm>
              <a:off x="338336" y="1734407"/>
              <a:ext cx="1475982" cy="324847"/>
            </a:xfrm>
            <a:prstGeom prst="rect">
              <a:avLst/>
            </a:prstGeom>
            <a:ln>
              <a:noFill/>
            </a:ln>
          </p:spPr>
          <p:txBody>
            <a:bodyPr spcFirstLastPara="1" vert="horz" lIns="0" tIns="0" rIns="0" bIns="0" numCol="1" rtlCol="0">
              <a:prstTxWarp prst="textArchDown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s-CL" sz="1400" spc="32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Achawall</a:t>
              </a:r>
              <a:endParaRPr lang="es-CL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4" name="Shape 73"/>
            <p:cNvSpPr/>
            <p:nvPr/>
          </p:nvSpPr>
          <p:spPr>
            <a:xfrm>
              <a:off x="958119" y="1495627"/>
              <a:ext cx="751" cy="6433"/>
            </a:xfrm>
            <a:custGeom>
              <a:avLst/>
              <a:gdLst/>
              <a:ahLst/>
              <a:cxnLst/>
              <a:rect l="0" t="0" r="0" b="0"/>
              <a:pathLst>
                <a:path w="751" h="6433">
                  <a:moveTo>
                    <a:pt x="0" y="0"/>
                  </a:moveTo>
                  <a:lnTo>
                    <a:pt x="751" y="1145"/>
                  </a:lnTo>
                  <a:lnTo>
                    <a:pt x="0" y="6433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1E1E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45" name="Shape 87"/>
            <p:cNvSpPr/>
            <p:nvPr/>
          </p:nvSpPr>
          <p:spPr>
            <a:xfrm>
              <a:off x="1326157" y="1497475"/>
              <a:ext cx="446" cy="2393"/>
            </a:xfrm>
            <a:custGeom>
              <a:avLst/>
              <a:gdLst/>
              <a:ahLst/>
              <a:cxnLst/>
              <a:rect l="0" t="0" r="0" b="0"/>
              <a:pathLst>
                <a:path w="446" h="2393">
                  <a:moveTo>
                    <a:pt x="0" y="0"/>
                  </a:moveTo>
                  <a:lnTo>
                    <a:pt x="446" y="1104"/>
                  </a:lnTo>
                  <a:lnTo>
                    <a:pt x="0" y="2393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1E1E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46" name="Shape 105"/>
            <p:cNvSpPr/>
            <p:nvPr/>
          </p:nvSpPr>
          <p:spPr>
            <a:xfrm>
              <a:off x="932287" y="811104"/>
              <a:ext cx="202755" cy="110384"/>
            </a:xfrm>
            <a:custGeom>
              <a:avLst/>
              <a:gdLst/>
              <a:ahLst/>
              <a:cxnLst/>
              <a:rect l="0" t="0" r="0" b="0"/>
              <a:pathLst>
                <a:path w="202755" h="110384">
                  <a:moveTo>
                    <a:pt x="71199" y="467"/>
                  </a:moveTo>
                  <a:cubicBezTo>
                    <a:pt x="76279" y="934"/>
                    <a:pt x="81527" y="3921"/>
                    <a:pt x="85534" y="6823"/>
                  </a:cubicBezTo>
                  <a:cubicBezTo>
                    <a:pt x="89624" y="9770"/>
                    <a:pt x="92418" y="12640"/>
                    <a:pt x="92418" y="12640"/>
                  </a:cubicBezTo>
                  <a:cubicBezTo>
                    <a:pt x="100774" y="29670"/>
                    <a:pt x="125285" y="18990"/>
                    <a:pt x="142430" y="20183"/>
                  </a:cubicBezTo>
                  <a:cubicBezTo>
                    <a:pt x="167094" y="21885"/>
                    <a:pt x="187401" y="18888"/>
                    <a:pt x="192189" y="22851"/>
                  </a:cubicBezTo>
                  <a:cubicBezTo>
                    <a:pt x="198361" y="27969"/>
                    <a:pt x="167970" y="31855"/>
                    <a:pt x="156083" y="31855"/>
                  </a:cubicBezTo>
                  <a:cubicBezTo>
                    <a:pt x="150762" y="31855"/>
                    <a:pt x="128778" y="42066"/>
                    <a:pt x="122174" y="36236"/>
                  </a:cubicBezTo>
                  <a:cubicBezTo>
                    <a:pt x="115570" y="30394"/>
                    <a:pt x="200114" y="88535"/>
                    <a:pt x="201435" y="93640"/>
                  </a:cubicBezTo>
                  <a:cubicBezTo>
                    <a:pt x="202755" y="98759"/>
                    <a:pt x="198361" y="92180"/>
                    <a:pt x="177216" y="89754"/>
                  </a:cubicBezTo>
                  <a:cubicBezTo>
                    <a:pt x="132524" y="84611"/>
                    <a:pt x="92418" y="12640"/>
                    <a:pt x="103581" y="106226"/>
                  </a:cubicBezTo>
                  <a:cubicBezTo>
                    <a:pt x="103926" y="109119"/>
                    <a:pt x="103587" y="110384"/>
                    <a:pt x="102725" y="110382"/>
                  </a:cubicBezTo>
                  <a:cubicBezTo>
                    <a:pt x="96693" y="110364"/>
                    <a:pt x="65037" y="48209"/>
                    <a:pt x="62725" y="46942"/>
                  </a:cubicBezTo>
                  <a:cubicBezTo>
                    <a:pt x="60084" y="45482"/>
                    <a:pt x="17691" y="43412"/>
                    <a:pt x="9093" y="46333"/>
                  </a:cubicBezTo>
                  <a:cubicBezTo>
                    <a:pt x="0" y="49432"/>
                    <a:pt x="9792" y="36744"/>
                    <a:pt x="20942" y="35296"/>
                  </a:cubicBezTo>
                  <a:cubicBezTo>
                    <a:pt x="28029" y="34369"/>
                    <a:pt x="45796" y="35296"/>
                    <a:pt x="57874" y="9236"/>
                  </a:cubicBezTo>
                  <a:cubicBezTo>
                    <a:pt x="61208" y="2054"/>
                    <a:pt x="66119" y="0"/>
                    <a:pt x="71199" y="467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47" name="Shape 106"/>
            <p:cNvSpPr/>
            <p:nvPr/>
          </p:nvSpPr>
          <p:spPr>
            <a:xfrm>
              <a:off x="951443" y="652625"/>
              <a:ext cx="64110" cy="182253"/>
            </a:xfrm>
            <a:custGeom>
              <a:avLst/>
              <a:gdLst/>
              <a:ahLst/>
              <a:cxnLst/>
              <a:rect l="0" t="0" r="0" b="0"/>
              <a:pathLst>
                <a:path w="64110" h="182253">
                  <a:moveTo>
                    <a:pt x="36176" y="413"/>
                  </a:moveTo>
                  <a:cubicBezTo>
                    <a:pt x="40004" y="550"/>
                    <a:pt x="42545" y="757"/>
                    <a:pt x="42545" y="757"/>
                  </a:cubicBezTo>
                  <a:lnTo>
                    <a:pt x="49797" y="15438"/>
                  </a:lnTo>
                  <a:cubicBezTo>
                    <a:pt x="44717" y="79523"/>
                    <a:pt x="64110" y="182253"/>
                    <a:pt x="64110" y="182253"/>
                  </a:cubicBezTo>
                  <a:lnTo>
                    <a:pt x="33401" y="179853"/>
                  </a:lnTo>
                  <a:cubicBezTo>
                    <a:pt x="33401" y="179853"/>
                    <a:pt x="0" y="19604"/>
                    <a:pt x="940" y="8530"/>
                  </a:cubicBezTo>
                  <a:cubicBezTo>
                    <a:pt x="1645" y="214"/>
                    <a:pt x="24695" y="0"/>
                    <a:pt x="36176" y="413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48" name="Shape 107"/>
            <p:cNvSpPr/>
            <p:nvPr/>
          </p:nvSpPr>
          <p:spPr>
            <a:xfrm>
              <a:off x="923878" y="811104"/>
              <a:ext cx="202755" cy="110384"/>
            </a:xfrm>
            <a:custGeom>
              <a:avLst/>
              <a:gdLst/>
              <a:ahLst/>
              <a:cxnLst/>
              <a:rect l="0" t="0" r="0" b="0"/>
              <a:pathLst>
                <a:path w="202755" h="110384">
                  <a:moveTo>
                    <a:pt x="71210" y="467"/>
                  </a:moveTo>
                  <a:cubicBezTo>
                    <a:pt x="76292" y="934"/>
                    <a:pt x="81540" y="3921"/>
                    <a:pt x="85547" y="6823"/>
                  </a:cubicBezTo>
                  <a:cubicBezTo>
                    <a:pt x="89624" y="9770"/>
                    <a:pt x="92418" y="12640"/>
                    <a:pt x="92418" y="12640"/>
                  </a:cubicBezTo>
                  <a:cubicBezTo>
                    <a:pt x="100787" y="29670"/>
                    <a:pt x="125285" y="18990"/>
                    <a:pt x="142430" y="20183"/>
                  </a:cubicBezTo>
                  <a:cubicBezTo>
                    <a:pt x="167094" y="21885"/>
                    <a:pt x="187401" y="18888"/>
                    <a:pt x="192189" y="22851"/>
                  </a:cubicBezTo>
                  <a:cubicBezTo>
                    <a:pt x="198361" y="27969"/>
                    <a:pt x="167970" y="31855"/>
                    <a:pt x="156096" y="31855"/>
                  </a:cubicBezTo>
                  <a:cubicBezTo>
                    <a:pt x="150762" y="31855"/>
                    <a:pt x="128791" y="42066"/>
                    <a:pt x="122187" y="36236"/>
                  </a:cubicBezTo>
                  <a:cubicBezTo>
                    <a:pt x="115570" y="30394"/>
                    <a:pt x="200114" y="88535"/>
                    <a:pt x="201447" y="93640"/>
                  </a:cubicBezTo>
                  <a:cubicBezTo>
                    <a:pt x="202755" y="98759"/>
                    <a:pt x="198361" y="92180"/>
                    <a:pt x="177228" y="89754"/>
                  </a:cubicBezTo>
                  <a:cubicBezTo>
                    <a:pt x="132537" y="84611"/>
                    <a:pt x="92418" y="12640"/>
                    <a:pt x="103581" y="106226"/>
                  </a:cubicBezTo>
                  <a:cubicBezTo>
                    <a:pt x="103927" y="109119"/>
                    <a:pt x="103590" y="110384"/>
                    <a:pt x="102729" y="110382"/>
                  </a:cubicBezTo>
                  <a:cubicBezTo>
                    <a:pt x="96706" y="110364"/>
                    <a:pt x="65049" y="48209"/>
                    <a:pt x="62738" y="46942"/>
                  </a:cubicBezTo>
                  <a:cubicBezTo>
                    <a:pt x="60096" y="45482"/>
                    <a:pt x="17704" y="43412"/>
                    <a:pt x="9093" y="46333"/>
                  </a:cubicBezTo>
                  <a:cubicBezTo>
                    <a:pt x="0" y="49432"/>
                    <a:pt x="9792" y="36744"/>
                    <a:pt x="20942" y="35296"/>
                  </a:cubicBezTo>
                  <a:cubicBezTo>
                    <a:pt x="28029" y="34369"/>
                    <a:pt x="45796" y="35296"/>
                    <a:pt x="57874" y="9236"/>
                  </a:cubicBezTo>
                  <a:cubicBezTo>
                    <a:pt x="61214" y="2054"/>
                    <a:pt x="66129" y="0"/>
                    <a:pt x="71210" y="467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</p:grpSp>
    </p:spTree>
    <p:extLst>
      <p:ext uri="{BB962C8B-B14F-4D97-AF65-F5344CB8AC3E}">
        <p14:creationId xmlns:p14="http://schemas.microsoft.com/office/powerpoint/2010/main" val="274840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4800" dirty="0" smtClean="0"/>
              <a:t>Herencia alimentaria: sucesos históricos </a:t>
            </a:r>
            <a:endParaRPr lang="es-CL" sz="48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45716" y="2010610"/>
            <a:ext cx="6497280" cy="4050792"/>
          </a:xfrm>
        </p:spPr>
        <p:txBody>
          <a:bodyPr>
            <a:noAutofit/>
          </a:bodyPr>
          <a:lstStyle/>
          <a:p>
            <a:pPr algn="just"/>
            <a:r>
              <a:rPr lang="es-ES" sz="2400" dirty="0" smtClean="0"/>
              <a:t>En 2006 los arqueólogos Daniel Quiroz y  Lino Contreras encontraron en el Arenal, provincia de Arauco,  huesos de gallina fechados por radiocarbono entre los años 1321 y 1470, considerado como tiempos prehispánico.</a:t>
            </a:r>
          </a:p>
          <a:p>
            <a:pPr algn="just"/>
            <a:r>
              <a:rPr lang="es-ES" sz="2400" dirty="0" smtClean="0"/>
              <a:t>Es por tanto que la gallina mapuche se ha considerado un baluarte alimentario, por su impacto histórico que es vigente. </a:t>
            </a:r>
          </a:p>
          <a:p>
            <a:pPr algn="just"/>
            <a:r>
              <a:rPr lang="es-ES" sz="2400" dirty="0" smtClean="0"/>
              <a:t>Muchos de los resultados genéticos y descriptivo de la gallina han sido abordados por el Ing</a:t>
            </a:r>
            <a:r>
              <a:rPr lang="es-ES" sz="2400" dirty="0"/>
              <a:t>.</a:t>
            </a:r>
            <a:r>
              <a:rPr lang="es-ES" sz="2400" dirty="0" smtClean="0"/>
              <a:t> Agrónomo  José Antonio Alcalde, al alero de PUC.</a:t>
            </a:r>
            <a:endParaRPr lang="es-CL" sz="2400" dirty="0"/>
          </a:p>
        </p:txBody>
      </p:sp>
      <p:grpSp>
        <p:nvGrpSpPr>
          <p:cNvPr id="4" name="Group 628"/>
          <p:cNvGrpSpPr/>
          <p:nvPr/>
        </p:nvGrpSpPr>
        <p:grpSpPr>
          <a:xfrm>
            <a:off x="10344151" y="5337438"/>
            <a:ext cx="2583736" cy="2766900"/>
            <a:chOff x="238484" y="0"/>
            <a:chExt cx="1761245" cy="2059254"/>
          </a:xfrm>
        </p:grpSpPr>
        <p:sp>
          <p:nvSpPr>
            <p:cNvPr id="5" name="Shape 22"/>
            <p:cNvSpPr/>
            <p:nvPr/>
          </p:nvSpPr>
          <p:spPr>
            <a:xfrm>
              <a:off x="909959" y="562981"/>
              <a:ext cx="113957" cy="106147"/>
            </a:xfrm>
            <a:custGeom>
              <a:avLst/>
              <a:gdLst/>
              <a:ahLst/>
              <a:cxnLst/>
              <a:rect l="0" t="0" r="0" b="0"/>
              <a:pathLst>
                <a:path w="113957" h="106147">
                  <a:moveTo>
                    <a:pt x="56972" y="0"/>
                  </a:moveTo>
                  <a:lnTo>
                    <a:pt x="113957" y="46952"/>
                  </a:lnTo>
                  <a:lnTo>
                    <a:pt x="113957" y="92875"/>
                  </a:lnTo>
                  <a:cubicBezTo>
                    <a:pt x="113957" y="92875"/>
                    <a:pt x="97231" y="95250"/>
                    <a:pt x="89459" y="100393"/>
                  </a:cubicBezTo>
                  <a:cubicBezTo>
                    <a:pt x="81674" y="105537"/>
                    <a:pt x="42520" y="106147"/>
                    <a:pt x="42520" y="106147"/>
                  </a:cubicBezTo>
                  <a:cubicBezTo>
                    <a:pt x="42520" y="106147"/>
                    <a:pt x="11900" y="82664"/>
                    <a:pt x="0" y="28956"/>
                  </a:cubicBezTo>
                  <a:lnTo>
                    <a:pt x="0" y="10211"/>
                  </a:lnTo>
                  <a:lnTo>
                    <a:pt x="56972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6" name="Shape 27"/>
            <p:cNvSpPr/>
            <p:nvPr/>
          </p:nvSpPr>
          <p:spPr>
            <a:xfrm>
              <a:off x="1013164" y="652922"/>
              <a:ext cx="115164" cy="173482"/>
            </a:xfrm>
            <a:custGeom>
              <a:avLst/>
              <a:gdLst/>
              <a:ahLst/>
              <a:cxnLst/>
              <a:rect l="0" t="0" r="0" b="0"/>
              <a:pathLst>
                <a:path w="115164" h="173482">
                  <a:moveTo>
                    <a:pt x="39751" y="0"/>
                  </a:moveTo>
                  <a:lnTo>
                    <a:pt x="51105" y="11798"/>
                  </a:lnTo>
                  <a:cubicBezTo>
                    <a:pt x="65634" y="74435"/>
                    <a:pt x="115164" y="166484"/>
                    <a:pt x="115164" y="166484"/>
                  </a:cubicBezTo>
                  <a:lnTo>
                    <a:pt x="85166" y="173482"/>
                  </a:lnTo>
                  <a:cubicBezTo>
                    <a:pt x="85166" y="173482"/>
                    <a:pt x="4902" y="30810"/>
                    <a:pt x="2451" y="19964"/>
                  </a:cubicBezTo>
                  <a:cubicBezTo>
                    <a:pt x="0" y="9119"/>
                    <a:pt x="39751" y="0"/>
                    <a:pt x="39751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7" name="Shape 28"/>
            <p:cNvSpPr/>
            <p:nvPr/>
          </p:nvSpPr>
          <p:spPr>
            <a:xfrm>
              <a:off x="1038922" y="808951"/>
              <a:ext cx="202755" cy="129365"/>
            </a:xfrm>
            <a:custGeom>
              <a:avLst/>
              <a:gdLst/>
              <a:ahLst/>
              <a:cxnLst/>
              <a:rect l="0" t="0" r="0" b="0"/>
              <a:pathLst>
                <a:path w="202755" h="129365">
                  <a:moveTo>
                    <a:pt x="71210" y="467"/>
                  </a:moveTo>
                  <a:cubicBezTo>
                    <a:pt x="76292" y="933"/>
                    <a:pt x="81540" y="3921"/>
                    <a:pt x="85547" y="6823"/>
                  </a:cubicBezTo>
                  <a:cubicBezTo>
                    <a:pt x="89624" y="9782"/>
                    <a:pt x="92418" y="12640"/>
                    <a:pt x="92418" y="12640"/>
                  </a:cubicBezTo>
                  <a:cubicBezTo>
                    <a:pt x="100787" y="29670"/>
                    <a:pt x="125285" y="18990"/>
                    <a:pt x="142430" y="20184"/>
                  </a:cubicBezTo>
                  <a:cubicBezTo>
                    <a:pt x="167094" y="21885"/>
                    <a:pt x="187401" y="18888"/>
                    <a:pt x="192189" y="22863"/>
                  </a:cubicBezTo>
                  <a:cubicBezTo>
                    <a:pt x="198361" y="27969"/>
                    <a:pt x="167970" y="31855"/>
                    <a:pt x="156096" y="31855"/>
                  </a:cubicBezTo>
                  <a:cubicBezTo>
                    <a:pt x="150762" y="31855"/>
                    <a:pt x="128791" y="42078"/>
                    <a:pt x="122187" y="36236"/>
                  </a:cubicBezTo>
                  <a:cubicBezTo>
                    <a:pt x="115570" y="30394"/>
                    <a:pt x="200114" y="88535"/>
                    <a:pt x="201447" y="93640"/>
                  </a:cubicBezTo>
                  <a:cubicBezTo>
                    <a:pt x="202755" y="98758"/>
                    <a:pt x="198361" y="92193"/>
                    <a:pt x="177228" y="89754"/>
                  </a:cubicBezTo>
                  <a:cubicBezTo>
                    <a:pt x="132537" y="84611"/>
                    <a:pt x="92418" y="12640"/>
                    <a:pt x="103581" y="106226"/>
                  </a:cubicBezTo>
                  <a:cubicBezTo>
                    <a:pt x="106350" y="129365"/>
                    <a:pt x="65380" y="48403"/>
                    <a:pt x="62738" y="46942"/>
                  </a:cubicBezTo>
                  <a:cubicBezTo>
                    <a:pt x="60096" y="45482"/>
                    <a:pt x="17704" y="43412"/>
                    <a:pt x="9093" y="46346"/>
                  </a:cubicBezTo>
                  <a:cubicBezTo>
                    <a:pt x="0" y="49444"/>
                    <a:pt x="9792" y="36757"/>
                    <a:pt x="20942" y="35296"/>
                  </a:cubicBezTo>
                  <a:cubicBezTo>
                    <a:pt x="28029" y="34369"/>
                    <a:pt x="45796" y="35296"/>
                    <a:pt x="57874" y="9236"/>
                  </a:cubicBezTo>
                  <a:cubicBezTo>
                    <a:pt x="61214" y="2054"/>
                    <a:pt x="66129" y="0"/>
                    <a:pt x="71210" y="467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8" name="Shape 29"/>
            <p:cNvSpPr/>
            <p:nvPr/>
          </p:nvSpPr>
          <p:spPr>
            <a:xfrm>
              <a:off x="1006354" y="652922"/>
              <a:ext cx="115164" cy="173482"/>
            </a:xfrm>
            <a:custGeom>
              <a:avLst/>
              <a:gdLst/>
              <a:ahLst/>
              <a:cxnLst/>
              <a:rect l="0" t="0" r="0" b="0"/>
              <a:pathLst>
                <a:path w="115164" h="173482">
                  <a:moveTo>
                    <a:pt x="39751" y="0"/>
                  </a:moveTo>
                  <a:lnTo>
                    <a:pt x="51105" y="11798"/>
                  </a:lnTo>
                  <a:cubicBezTo>
                    <a:pt x="65634" y="74435"/>
                    <a:pt x="115164" y="166484"/>
                    <a:pt x="115164" y="166484"/>
                  </a:cubicBezTo>
                  <a:lnTo>
                    <a:pt x="85166" y="173482"/>
                  </a:lnTo>
                  <a:cubicBezTo>
                    <a:pt x="85166" y="173482"/>
                    <a:pt x="4902" y="30810"/>
                    <a:pt x="2451" y="19964"/>
                  </a:cubicBezTo>
                  <a:cubicBezTo>
                    <a:pt x="0" y="9119"/>
                    <a:pt x="39751" y="0"/>
                    <a:pt x="39751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9" name="Shape 30"/>
            <p:cNvSpPr/>
            <p:nvPr/>
          </p:nvSpPr>
          <p:spPr>
            <a:xfrm>
              <a:off x="674866" y="16667"/>
              <a:ext cx="741096" cy="672338"/>
            </a:xfrm>
            <a:custGeom>
              <a:avLst/>
              <a:gdLst/>
              <a:ahLst/>
              <a:cxnLst/>
              <a:rect l="0" t="0" r="0" b="0"/>
              <a:pathLst>
                <a:path w="741096" h="672338">
                  <a:moveTo>
                    <a:pt x="629945" y="1537"/>
                  </a:moveTo>
                  <a:cubicBezTo>
                    <a:pt x="603745" y="0"/>
                    <a:pt x="570827" y="17805"/>
                    <a:pt x="555295" y="38976"/>
                  </a:cubicBezTo>
                  <a:cubicBezTo>
                    <a:pt x="512039" y="97904"/>
                    <a:pt x="484150" y="168631"/>
                    <a:pt x="450329" y="172301"/>
                  </a:cubicBezTo>
                  <a:cubicBezTo>
                    <a:pt x="409156" y="176784"/>
                    <a:pt x="325019" y="145707"/>
                    <a:pt x="248971" y="158001"/>
                  </a:cubicBezTo>
                  <a:cubicBezTo>
                    <a:pt x="172936" y="170294"/>
                    <a:pt x="170282" y="156667"/>
                    <a:pt x="114643" y="195885"/>
                  </a:cubicBezTo>
                  <a:cubicBezTo>
                    <a:pt x="58992" y="235115"/>
                    <a:pt x="72555" y="231089"/>
                    <a:pt x="40970" y="280975"/>
                  </a:cubicBezTo>
                  <a:cubicBezTo>
                    <a:pt x="9373" y="330860"/>
                    <a:pt x="27788" y="304483"/>
                    <a:pt x="12548" y="340995"/>
                  </a:cubicBezTo>
                  <a:cubicBezTo>
                    <a:pt x="0" y="370980"/>
                    <a:pt x="12332" y="399402"/>
                    <a:pt x="41846" y="373520"/>
                  </a:cubicBezTo>
                  <a:cubicBezTo>
                    <a:pt x="71374" y="347637"/>
                    <a:pt x="30417" y="374510"/>
                    <a:pt x="62116" y="405460"/>
                  </a:cubicBezTo>
                  <a:cubicBezTo>
                    <a:pt x="93802" y="436410"/>
                    <a:pt x="72974" y="450850"/>
                    <a:pt x="88189" y="486842"/>
                  </a:cubicBezTo>
                  <a:cubicBezTo>
                    <a:pt x="103404" y="522834"/>
                    <a:pt x="115862" y="550520"/>
                    <a:pt x="136601" y="560210"/>
                  </a:cubicBezTo>
                  <a:cubicBezTo>
                    <a:pt x="157353" y="569900"/>
                    <a:pt x="200533" y="586626"/>
                    <a:pt x="230899" y="591820"/>
                  </a:cubicBezTo>
                  <a:cubicBezTo>
                    <a:pt x="261264" y="597002"/>
                    <a:pt x="259398" y="575894"/>
                    <a:pt x="283083" y="613042"/>
                  </a:cubicBezTo>
                  <a:cubicBezTo>
                    <a:pt x="306781" y="650189"/>
                    <a:pt x="281877" y="647421"/>
                    <a:pt x="337210" y="659879"/>
                  </a:cubicBezTo>
                  <a:cubicBezTo>
                    <a:pt x="392557" y="672338"/>
                    <a:pt x="427177" y="648234"/>
                    <a:pt x="432676" y="629882"/>
                  </a:cubicBezTo>
                  <a:cubicBezTo>
                    <a:pt x="438163" y="611518"/>
                    <a:pt x="450456" y="609118"/>
                    <a:pt x="463055" y="586473"/>
                  </a:cubicBezTo>
                  <a:cubicBezTo>
                    <a:pt x="475653" y="563817"/>
                    <a:pt x="498970" y="557949"/>
                    <a:pt x="526809" y="544525"/>
                  </a:cubicBezTo>
                  <a:cubicBezTo>
                    <a:pt x="554647" y="531114"/>
                    <a:pt x="598119" y="517462"/>
                    <a:pt x="605549" y="508952"/>
                  </a:cubicBezTo>
                  <a:cubicBezTo>
                    <a:pt x="612966" y="500456"/>
                    <a:pt x="630962" y="483426"/>
                    <a:pt x="648729" y="449834"/>
                  </a:cubicBezTo>
                  <a:cubicBezTo>
                    <a:pt x="666687" y="415887"/>
                    <a:pt x="662915" y="404978"/>
                    <a:pt x="669582" y="382257"/>
                  </a:cubicBezTo>
                  <a:cubicBezTo>
                    <a:pt x="677037" y="356845"/>
                    <a:pt x="680352" y="330340"/>
                    <a:pt x="678371" y="303949"/>
                  </a:cubicBezTo>
                  <a:cubicBezTo>
                    <a:pt x="677228" y="288938"/>
                    <a:pt x="676529" y="275539"/>
                    <a:pt x="675742" y="251066"/>
                  </a:cubicBezTo>
                  <a:cubicBezTo>
                    <a:pt x="674713" y="218719"/>
                    <a:pt x="676059" y="228537"/>
                    <a:pt x="671246" y="193827"/>
                  </a:cubicBezTo>
                  <a:cubicBezTo>
                    <a:pt x="666433" y="159118"/>
                    <a:pt x="667080" y="148793"/>
                    <a:pt x="660108" y="129591"/>
                  </a:cubicBezTo>
                  <a:cubicBezTo>
                    <a:pt x="653123" y="110414"/>
                    <a:pt x="647979" y="100279"/>
                    <a:pt x="664553" y="92126"/>
                  </a:cubicBezTo>
                  <a:cubicBezTo>
                    <a:pt x="681126" y="83960"/>
                    <a:pt x="678713" y="67881"/>
                    <a:pt x="705815" y="72733"/>
                  </a:cubicBezTo>
                  <a:cubicBezTo>
                    <a:pt x="741096" y="79058"/>
                    <a:pt x="740169" y="68783"/>
                    <a:pt x="729107" y="57366"/>
                  </a:cubicBezTo>
                  <a:cubicBezTo>
                    <a:pt x="710489" y="38164"/>
                    <a:pt x="720763" y="31077"/>
                    <a:pt x="702970" y="24943"/>
                  </a:cubicBezTo>
                  <a:cubicBezTo>
                    <a:pt x="679971" y="17018"/>
                    <a:pt x="682219" y="1905"/>
                    <a:pt x="643331" y="1486"/>
                  </a:cubicBezTo>
                  <a:cubicBezTo>
                    <a:pt x="635876" y="1397"/>
                    <a:pt x="635864" y="1880"/>
                    <a:pt x="629945" y="1537"/>
                  </a:cubicBezTo>
                  <a:close/>
                </a:path>
              </a:pathLst>
            </a:custGeom>
            <a:ln w="3175" cap="flat">
              <a:miter lim="127000"/>
            </a:ln>
          </p:spPr>
          <p:style>
            <a:lnRef idx="1">
              <a:srgbClr val="FFFFFF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0" name="Shape 31"/>
            <p:cNvSpPr/>
            <p:nvPr/>
          </p:nvSpPr>
          <p:spPr>
            <a:xfrm>
              <a:off x="956540" y="652625"/>
              <a:ext cx="64122" cy="182253"/>
            </a:xfrm>
            <a:custGeom>
              <a:avLst/>
              <a:gdLst/>
              <a:ahLst/>
              <a:cxnLst/>
              <a:rect l="0" t="0" r="0" b="0"/>
              <a:pathLst>
                <a:path w="64122" h="182253">
                  <a:moveTo>
                    <a:pt x="36178" y="413"/>
                  </a:moveTo>
                  <a:cubicBezTo>
                    <a:pt x="40004" y="550"/>
                    <a:pt x="42545" y="757"/>
                    <a:pt x="42545" y="757"/>
                  </a:cubicBezTo>
                  <a:lnTo>
                    <a:pt x="49797" y="15438"/>
                  </a:lnTo>
                  <a:cubicBezTo>
                    <a:pt x="44729" y="79523"/>
                    <a:pt x="64122" y="182253"/>
                    <a:pt x="64122" y="182253"/>
                  </a:cubicBezTo>
                  <a:lnTo>
                    <a:pt x="33414" y="179853"/>
                  </a:lnTo>
                  <a:cubicBezTo>
                    <a:pt x="33414" y="179853"/>
                    <a:pt x="0" y="19604"/>
                    <a:pt x="940" y="8530"/>
                  </a:cubicBezTo>
                  <a:cubicBezTo>
                    <a:pt x="1654" y="214"/>
                    <a:pt x="24700" y="0"/>
                    <a:pt x="36178" y="413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1" name="Shape 32"/>
            <p:cNvSpPr/>
            <p:nvPr/>
          </p:nvSpPr>
          <p:spPr>
            <a:xfrm>
              <a:off x="681379" y="16940"/>
              <a:ext cx="727609" cy="671779"/>
            </a:xfrm>
            <a:custGeom>
              <a:avLst/>
              <a:gdLst/>
              <a:ahLst/>
              <a:cxnLst/>
              <a:rect l="0" t="0" r="0" b="0"/>
              <a:pathLst>
                <a:path w="727609" h="671779">
                  <a:moveTo>
                    <a:pt x="631393" y="1486"/>
                  </a:moveTo>
                  <a:cubicBezTo>
                    <a:pt x="669684" y="1905"/>
                    <a:pt x="667474" y="17005"/>
                    <a:pt x="690093" y="24917"/>
                  </a:cubicBezTo>
                  <a:cubicBezTo>
                    <a:pt x="707619" y="31051"/>
                    <a:pt x="697497" y="38125"/>
                    <a:pt x="715823" y="57328"/>
                  </a:cubicBezTo>
                  <a:cubicBezTo>
                    <a:pt x="726707" y="68732"/>
                    <a:pt x="727609" y="78994"/>
                    <a:pt x="692899" y="72682"/>
                  </a:cubicBezTo>
                  <a:cubicBezTo>
                    <a:pt x="666217" y="67818"/>
                    <a:pt x="668604" y="83896"/>
                    <a:pt x="652298" y="92050"/>
                  </a:cubicBezTo>
                  <a:cubicBezTo>
                    <a:pt x="635965" y="100203"/>
                    <a:pt x="641045" y="110312"/>
                    <a:pt x="647916" y="129489"/>
                  </a:cubicBezTo>
                  <a:cubicBezTo>
                    <a:pt x="654787" y="148666"/>
                    <a:pt x="654139" y="158991"/>
                    <a:pt x="658876" y="193662"/>
                  </a:cubicBezTo>
                  <a:cubicBezTo>
                    <a:pt x="663613" y="228346"/>
                    <a:pt x="662305" y="218542"/>
                    <a:pt x="663308" y="250863"/>
                  </a:cubicBezTo>
                  <a:cubicBezTo>
                    <a:pt x="664070" y="275323"/>
                    <a:pt x="664769" y="288709"/>
                    <a:pt x="665874" y="303695"/>
                  </a:cubicBezTo>
                  <a:cubicBezTo>
                    <a:pt x="667842" y="330073"/>
                    <a:pt x="664566" y="356553"/>
                    <a:pt x="657238" y="381940"/>
                  </a:cubicBezTo>
                  <a:cubicBezTo>
                    <a:pt x="650685" y="404635"/>
                    <a:pt x="654393" y="415544"/>
                    <a:pt x="636715" y="449478"/>
                  </a:cubicBezTo>
                  <a:cubicBezTo>
                    <a:pt x="619239" y="483032"/>
                    <a:pt x="601536" y="500037"/>
                    <a:pt x="594220" y="508534"/>
                  </a:cubicBezTo>
                  <a:cubicBezTo>
                    <a:pt x="586918" y="517030"/>
                    <a:pt x="544132" y="530682"/>
                    <a:pt x="516738" y="544081"/>
                  </a:cubicBezTo>
                  <a:cubicBezTo>
                    <a:pt x="489344" y="557492"/>
                    <a:pt x="466382" y="563347"/>
                    <a:pt x="453987" y="585991"/>
                  </a:cubicBezTo>
                  <a:cubicBezTo>
                    <a:pt x="441604" y="608622"/>
                    <a:pt x="429501" y="611022"/>
                    <a:pt x="424091" y="629361"/>
                  </a:cubicBezTo>
                  <a:cubicBezTo>
                    <a:pt x="418681" y="647700"/>
                    <a:pt x="384607" y="671779"/>
                    <a:pt x="330137" y="659333"/>
                  </a:cubicBezTo>
                  <a:cubicBezTo>
                    <a:pt x="275679" y="646887"/>
                    <a:pt x="294297" y="651535"/>
                    <a:pt x="270980" y="614426"/>
                  </a:cubicBezTo>
                  <a:cubicBezTo>
                    <a:pt x="247663" y="577304"/>
                    <a:pt x="255397" y="596506"/>
                    <a:pt x="225514" y="591325"/>
                  </a:cubicBezTo>
                  <a:cubicBezTo>
                    <a:pt x="195643" y="586143"/>
                    <a:pt x="153137" y="569430"/>
                    <a:pt x="132728" y="559752"/>
                  </a:cubicBezTo>
                  <a:cubicBezTo>
                    <a:pt x="112294" y="550062"/>
                    <a:pt x="100038" y="522415"/>
                    <a:pt x="85065" y="486448"/>
                  </a:cubicBezTo>
                  <a:cubicBezTo>
                    <a:pt x="70091" y="450494"/>
                    <a:pt x="90602" y="436042"/>
                    <a:pt x="59411" y="405130"/>
                  </a:cubicBezTo>
                  <a:cubicBezTo>
                    <a:pt x="28220" y="374206"/>
                    <a:pt x="66281" y="354965"/>
                    <a:pt x="37236" y="380822"/>
                  </a:cubicBezTo>
                  <a:cubicBezTo>
                    <a:pt x="8179" y="406679"/>
                    <a:pt x="0" y="359537"/>
                    <a:pt x="16345" y="323659"/>
                  </a:cubicBezTo>
                  <a:cubicBezTo>
                    <a:pt x="29401" y="295021"/>
                    <a:pt x="16345" y="323659"/>
                    <a:pt x="38595" y="280746"/>
                  </a:cubicBezTo>
                  <a:cubicBezTo>
                    <a:pt x="65659" y="228537"/>
                    <a:pt x="56337" y="234912"/>
                    <a:pt x="111087" y="195732"/>
                  </a:cubicBezTo>
                  <a:cubicBezTo>
                    <a:pt x="165862" y="156540"/>
                    <a:pt x="168466" y="170155"/>
                    <a:pt x="243307" y="157874"/>
                  </a:cubicBezTo>
                  <a:cubicBezTo>
                    <a:pt x="318148" y="145593"/>
                    <a:pt x="400952" y="176632"/>
                    <a:pt x="441478" y="172161"/>
                  </a:cubicBezTo>
                  <a:cubicBezTo>
                    <a:pt x="474739" y="168491"/>
                    <a:pt x="502196" y="97828"/>
                    <a:pt x="544767" y="38938"/>
                  </a:cubicBezTo>
                  <a:cubicBezTo>
                    <a:pt x="560058" y="17793"/>
                    <a:pt x="592455" y="0"/>
                    <a:pt x="618236" y="1537"/>
                  </a:cubicBezTo>
                  <a:cubicBezTo>
                    <a:pt x="624053" y="1880"/>
                    <a:pt x="624065" y="1397"/>
                    <a:pt x="631393" y="1486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2" name="Shape 33"/>
            <p:cNvSpPr/>
            <p:nvPr/>
          </p:nvSpPr>
          <p:spPr>
            <a:xfrm>
              <a:off x="1156325" y="7527"/>
              <a:ext cx="216040" cy="344481"/>
            </a:xfrm>
            <a:custGeom>
              <a:avLst/>
              <a:gdLst/>
              <a:ahLst/>
              <a:cxnLst/>
              <a:rect l="0" t="0" r="0" b="0"/>
              <a:pathLst>
                <a:path w="216040" h="344481">
                  <a:moveTo>
                    <a:pt x="157378" y="308"/>
                  </a:moveTo>
                  <a:cubicBezTo>
                    <a:pt x="170440" y="0"/>
                    <a:pt x="183680" y="3778"/>
                    <a:pt x="196418" y="11525"/>
                  </a:cubicBezTo>
                  <a:cubicBezTo>
                    <a:pt x="198107" y="12554"/>
                    <a:pt x="199923" y="13367"/>
                    <a:pt x="201676" y="14268"/>
                  </a:cubicBezTo>
                  <a:cubicBezTo>
                    <a:pt x="201917" y="14916"/>
                    <a:pt x="202146" y="15564"/>
                    <a:pt x="202349" y="16199"/>
                  </a:cubicBezTo>
                  <a:cubicBezTo>
                    <a:pt x="203213" y="22574"/>
                    <a:pt x="208369" y="19514"/>
                    <a:pt x="211684" y="20453"/>
                  </a:cubicBezTo>
                  <a:lnTo>
                    <a:pt x="212217" y="20834"/>
                  </a:lnTo>
                  <a:cubicBezTo>
                    <a:pt x="211849" y="24136"/>
                    <a:pt x="213868" y="26460"/>
                    <a:pt x="215417" y="29051"/>
                  </a:cubicBezTo>
                  <a:cubicBezTo>
                    <a:pt x="215976" y="29978"/>
                    <a:pt x="216040" y="31883"/>
                    <a:pt x="215455" y="32709"/>
                  </a:cubicBezTo>
                  <a:cubicBezTo>
                    <a:pt x="214058" y="34665"/>
                    <a:pt x="212572" y="33090"/>
                    <a:pt x="211252" y="32150"/>
                  </a:cubicBezTo>
                  <a:cubicBezTo>
                    <a:pt x="205461" y="27997"/>
                    <a:pt x="200342" y="20923"/>
                    <a:pt x="191948" y="25825"/>
                  </a:cubicBezTo>
                  <a:cubicBezTo>
                    <a:pt x="185623" y="29508"/>
                    <a:pt x="177660" y="28848"/>
                    <a:pt x="172009" y="34677"/>
                  </a:cubicBezTo>
                  <a:cubicBezTo>
                    <a:pt x="168923" y="37865"/>
                    <a:pt x="164478" y="40088"/>
                    <a:pt x="166052" y="45066"/>
                  </a:cubicBezTo>
                  <a:cubicBezTo>
                    <a:pt x="168656" y="53270"/>
                    <a:pt x="165316" y="56445"/>
                    <a:pt x="158064" y="60077"/>
                  </a:cubicBezTo>
                  <a:cubicBezTo>
                    <a:pt x="146698" y="65767"/>
                    <a:pt x="143319" y="73743"/>
                    <a:pt x="146748" y="80308"/>
                  </a:cubicBezTo>
                  <a:cubicBezTo>
                    <a:pt x="152540" y="91408"/>
                    <a:pt x="161150" y="93453"/>
                    <a:pt x="171425" y="85858"/>
                  </a:cubicBezTo>
                  <a:cubicBezTo>
                    <a:pt x="175463" y="82861"/>
                    <a:pt x="180442" y="77502"/>
                    <a:pt x="184252" y="82036"/>
                  </a:cubicBezTo>
                  <a:cubicBezTo>
                    <a:pt x="188201" y="86747"/>
                    <a:pt x="183413" y="92399"/>
                    <a:pt x="179349" y="96526"/>
                  </a:cubicBezTo>
                  <a:cubicBezTo>
                    <a:pt x="178397" y="97466"/>
                    <a:pt x="177482" y="98495"/>
                    <a:pt x="176403" y="99270"/>
                  </a:cubicBezTo>
                  <a:cubicBezTo>
                    <a:pt x="171145" y="103041"/>
                    <a:pt x="163347" y="105734"/>
                    <a:pt x="168097" y="114510"/>
                  </a:cubicBezTo>
                  <a:cubicBezTo>
                    <a:pt x="171374" y="120529"/>
                    <a:pt x="166891" y="129242"/>
                    <a:pt x="174968" y="133382"/>
                  </a:cubicBezTo>
                  <a:cubicBezTo>
                    <a:pt x="175349" y="135287"/>
                    <a:pt x="175730" y="137204"/>
                    <a:pt x="176136" y="139122"/>
                  </a:cubicBezTo>
                  <a:cubicBezTo>
                    <a:pt x="176098" y="140786"/>
                    <a:pt x="175603" y="142615"/>
                    <a:pt x="176111" y="144088"/>
                  </a:cubicBezTo>
                  <a:cubicBezTo>
                    <a:pt x="180454" y="156547"/>
                    <a:pt x="182816" y="169310"/>
                    <a:pt x="184759" y="182378"/>
                  </a:cubicBezTo>
                  <a:cubicBezTo>
                    <a:pt x="185941" y="190189"/>
                    <a:pt x="183451" y="199968"/>
                    <a:pt x="191757" y="205950"/>
                  </a:cubicBezTo>
                  <a:cubicBezTo>
                    <a:pt x="191922" y="207258"/>
                    <a:pt x="192088" y="208578"/>
                    <a:pt x="192240" y="209887"/>
                  </a:cubicBezTo>
                  <a:cubicBezTo>
                    <a:pt x="189560" y="213277"/>
                    <a:pt x="186284" y="218738"/>
                    <a:pt x="189344" y="221050"/>
                  </a:cubicBezTo>
                  <a:cubicBezTo>
                    <a:pt x="196367" y="226320"/>
                    <a:pt x="195326" y="233343"/>
                    <a:pt x="196380" y="240125"/>
                  </a:cubicBezTo>
                  <a:cubicBezTo>
                    <a:pt x="196291" y="241471"/>
                    <a:pt x="196177" y="242818"/>
                    <a:pt x="196075" y="244164"/>
                  </a:cubicBezTo>
                  <a:cubicBezTo>
                    <a:pt x="190475" y="244634"/>
                    <a:pt x="189852" y="248507"/>
                    <a:pt x="190360" y="252863"/>
                  </a:cubicBezTo>
                  <a:cubicBezTo>
                    <a:pt x="190627" y="255175"/>
                    <a:pt x="191999" y="257410"/>
                    <a:pt x="191948" y="259671"/>
                  </a:cubicBezTo>
                  <a:cubicBezTo>
                    <a:pt x="191884" y="263074"/>
                    <a:pt x="194158" y="268713"/>
                    <a:pt x="189801" y="269348"/>
                  </a:cubicBezTo>
                  <a:cubicBezTo>
                    <a:pt x="183883" y="270224"/>
                    <a:pt x="187084" y="264128"/>
                    <a:pt x="186042" y="261169"/>
                  </a:cubicBezTo>
                  <a:cubicBezTo>
                    <a:pt x="183642" y="254273"/>
                    <a:pt x="184467" y="247440"/>
                    <a:pt x="185966" y="240494"/>
                  </a:cubicBezTo>
                  <a:cubicBezTo>
                    <a:pt x="186512" y="237954"/>
                    <a:pt x="186525" y="234398"/>
                    <a:pt x="183515" y="233470"/>
                  </a:cubicBezTo>
                  <a:cubicBezTo>
                    <a:pt x="178791" y="231997"/>
                    <a:pt x="180785" y="236747"/>
                    <a:pt x="179641" y="238614"/>
                  </a:cubicBezTo>
                  <a:cubicBezTo>
                    <a:pt x="177546" y="242043"/>
                    <a:pt x="175984" y="245878"/>
                    <a:pt x="173482" y="248964"/>
                  </a:cubicBezTo>
                  <a:cubicBezTo>
                    <a:pt x="170472" y="252647"/>
                    <a:pt x="170688" y="255708"/>
                    <a:pt x="172555" y="259886"/>
                  </a:cubicBezTo>
                  <a:cubicBezTo>
                    <a:pt x="175146" y="265678"/>
                    <a:pt x="175539" y="271164"/>
                    <a:pt x="168656" y="275482"/>
                  </a:cubicBezTo>
                  <a:cubicBezTo>
                    <a:pt x="163728" y="278555"/>
                    <a:pt x="157175" y="283115"/>
                    <a:pt x="160566" y="289871"/>
                  </a:cubicBezTo>
                  <a:cubicBezTo>
                    <a:pt x="163576" y="295840"/>
                    <a:pt x="170701" y="298126"/>
                    <a:pt x="177698" y="298317"/>
                  </a:cubicBezTo>
                  <a:cubicBezTo>
                    <a:pt x="180022" y="298380"/>
                    <a:pt x="183426" y="295510"/>
                    <a:pt x="183871" y="300171"/>
                  </a:cubicBezTo>
                  <a:cubicBezTo>
                    <a:pt x="184277" y="304400"/>
                    <a:pt x="185496" y="309035"/>
                    <a:pt x="182461" y="312820"/>
                  </a:cubicBezTo>
                  <a:cubicBezTo>
                    <a:pt x="180327" y="315487"/>
                    <a:pt x="178028" y="314700"/>
                    <a:pt x="175616" y="312503"/>
                  </a:cubicBezTo>
                  <a:cubicBezTo>
                    <a:pt x="172834" y="309988"/>
                    <a:pt x="169215" y="311474"/>
                    <a:pt x="170459" y="314522"/>
                  </a:cubicBezTo>
                  <a:cubicBezTo>
                    <a:pt x="173558" y="322002"/>
                    <a:pt x="167551" y="333165"/>
                    <a:pt x="179324" y="337115"/>
                  </a:cubicBezTo>
                  <a:cubicBezTo>
                    <a:pt x="181102" y="337725"/>
                    <a:pt x="182308" y="339046"/>
                    <a:pt x="181381" y="340887"/>
                  </a:cubicBezTo>
                  <a:cubicBezTo>
                    <a:pt x="180899" y="341852"/>
                    <a:pt x="179400" y="342881"/>
                    <a:pt x="178346" y="342906"/>
                  </a:cubicBezTo>
                  <a:cubicBezTo>
                    <a:pt x="173787" y="343033"/>
                    <a:pt x="168719" y="344481"/>
                    <a:pt x="165862" y="338982"/>
                  </a:cubicBezTo>
                  <a:cubicBezTo>
                    <a:pt x="163639" y="334689"/>
                    <a:pt x="159957" y="333585"/>
                    <a:pt x="155245" y="332734"/>
                  </a:cubicBezTo>
                  <a:cubicBezTo>
                    <a:pt x="148361" y="331476"/>
                    <a:pt x="143243" y="331248"/>
                    <a:pt x="140246" y="339046"/>
                  </a:cubicBezTo>
                  <a:cubicBezTo>
                    <a:pt x="139052" y="342170"/>
                    <a:pt x="135687" y="343973"/>
                    <a:pt x="131788" y="342119"/>
                  </a:cubicBezTo>
                  <a:cubicBezTo>
                    <a:pt x="128702" y="340658"/>
                    <a:pt x="124828" y="339058"/>
                    <a:pt x="125793" y="335083"/>
                  </a:cubicBezTo>
                  <a:cubicBezTo>
                    <a:pt x="128549" y="323717"/>
                    <a:pt x="124079" y="312553"/>
                    <a:pt x="125450" y="301250"/>
                  </a:cubicBezTo>
                  <a:cubicBezTo>
                    <a:pt x="126174" y="295307"/>
                    <a:pt x="126898" y="290062"/>
                    <a:pt x="133896" y="288042"/>
                  </a:cubicBezTo>
                  <a:cubicBezTo>
                    <a:pt x="137122" y="287115"/>
                    <a:pt x="139916" y="284524"/>
                    <a:pt x="139217" y="280486"/>
                  </a:cubicBezTo>
                  <a:cubicBezTo>
                    <a:pt x="138544" y="276511"/>
                    <a:pt x="135903" y="273717"/>
                    <a:pt x="131966" y="273006"/>
                  </a:cubicBezTo>
                  <a:cubicBezTo>
                    <a:pt x="128714" y="272421"/>
                    <a:pt x="124904" y="271748"/>
                    <a:pt x="122022" y="272866"/>
                  </a:cubicBezTo>
                  <a:cubicBezTo>
                    <a:pt x="112408" y="276587"/>
                    <a:pt x="107696" y="270199"/>
                    <a:pt x="106566" y="263544"/>
                  </a:cubicBezTo>
                  <a:cubicBezTo>
                    <a:pt x="105105" y="255010"/>
                    <a:pt x="100838" y="247212"/>
                    <a:pt x="101105" y="238220"/>
                  </a:cubicBezTo>
                  <a:cubicBezTo>
                    <a:pt x="101346" y="230613"/>
                    <a:pt x="98450" y="224314"/>
                    <a:pt x="89154" y="223933"/>
                  </a:cubicBezTo>
                  <a:cubicBezTo>
                    <a:pt x="86284" y="223818"/>
                    <a:pt x="83401" y="222802"/>
                    <a:pt x="84061" y="219272"/>
                  </a:cubicBezTo>
                  <a:cubicBezTo>
                    <a:pt x="84582" y="216427"/>
                    <a:pt x="86944" y="216414"/>
                    <a:pt x="89662" y="216999"/>
                  </a:cubicBezTo>
                  <a:cubicBezTo>
                    <a:pt x="96698" y="218497"/>
                    <a:pt x="98120" y="215119"/>
                    <a:pt x="95936" y="209074"/>
                  </a:cubicBezTo>
                  <a:cubicBezTo>
                    <a:pt x="93154" y="201403"/>
                    <a:pt x="88786" y="193808"/>
                    <a:pt x="99479" y="187890"/>
                  </a:cubicBezTo>
                  <a:cubicBezTo>
                    <a:pt x="102654" y="186138"/>
                    <a:pt x="102209" y="181108"/>
                    <a:pt x="99898" y="177794"/>
                  </a:cubicBezTo>
                  <a:cubicBezTo>
                    <a:pt x="97637" y="174568"/>
                    <a:pt x="94551" y="175851"/>
                    <a:pt x="91796" y="177387"/>
                  </a:cubicBezTo>
                  <a:cubicBezTo>
                    <a:pt x="86296" y="180473"/>
                    <a:pt x="83426" y="179661"/>
                    <a:pt x="80315" y="173260"/>
                  </a:cubicBezTo>
                  <a:cubicBezTo>
                    <a:pt x="77660" y="167824"/>
                    <a:pt x="73723" y="159633"/>
                    <a:pt x="64198" y="166491"/>
                  </a:cubicBezTo>
                  <a:cubicBezTo>
                    <a:pt x="60261" y="169323"/>
                    <a:pt x="57163" y="166491"/>
                    <a:pt x="54318" y="162731"/>
                  </a:cubicBezTo>
                  <a:cubicBezTo>
                    <a:pt x="47688" y="153981"/>
                    <a:pt x="43942" y="153753"/>
                    <a:pt x="35027" y="160191"/>
                  </a:cubicBezTo>
                  <a:cubicBezTo>
                    <a:pt x="25883" y="166808"/>
                    <a:pt x="14897" y="165754"/>
                    <a:pt x="4559" y="167303"/>
                  </a:cubicBezTo>
                  <a:cubicBezTo>
                    <a:pt x="2819" y="167570"/>
                    <a:pt x="1270" y="166745"/>
                    <a:pt x="762" y="164789"/>
                  </a:cubicBezTo>
                  <a:cubicBezTo>
                    <a:pt x="0" y="161817"/>
                    <a:pt x="940" y="158960"/>
                    <a:pt x="3365" y="157702"/>
                  </a:cubicBezTo>
                  <a:cubicBezTo>
                    <a:pt x="11265" y="153638"/>
                    <a:pt x="12662" y="145942"/>
                    <a:pt x="14986" y="138614"/>
                  </a:cubicBezTo>
                  <a:cubicBezTo>
                    <a:pt x="16294" y="134487"/>
                    <a:pt x="17500" y="130296"/>
                    <a:pt x="21209" y="127375"/>
                  </a:cubicBezTo>
                  <a:cubicBezTo>
                    <a:pt x="23698" y="125406"/>
                    <a:pt x="25400" y="122841"/>
                    <a:pt x="23736" y="119463"/>
                  </a:cubicBezTo>
                  <a:cubicBezTo>
                    <a:pt x="22453" y="116846"/>
                    <a:pt x="23597" y="114954"/>
                    <a:pt x="25413" y="113214"/>
                  </a:cubicBezTo>
                  <a:cubicBezTo>
                    <a:pt x="30975" y="107842"/>
                    <a:pt x="33858" y="100362"/>
                    <a:pt x="38151" y="94736"/>
                  </a:cubicBezTo>
                  <a:cubicBezTo>
                    <a:pt x="42532" y="89021"/>
                    <a:pt x="46977" y="83255"/>
                    <a:pt x="50647" y="76943"/>
                  </a:cubicBezTo>
                  <a:cubicBezTo>
                    <a:pt x="53175" y="72612"/>
                    <a:pt x="53416" y="67164"/>
                    <a:pt x="57074" y="63392"/>
                  </a:cubicBezTo>
                  <a:cubicBezTo>
                    <a:pt x="58712" y="61703"/>
                    <a:pt x="59347" y="57601"/>
                    <a:pt x="63005" y="59912"/>
                  </a:cubicBezTo>
                  <a:cubicBezTo>
                    <a:pt x="65976" y="61792"/>
                    <a:pt x="68148" y="64497"/>
                    <a:pt x="65951" y="68370"/>
                  </a:cubicBezTo>
                  <a:cubicBezTo>
                    <a:pt x="65291" y="69539"/>
                    <a:pt x="64173" y="70466"/>
                    <a:pt x="63652" y="71672"/>
                  </a:cubicBezTo>
                  <a:cubicBezTo>
                    <a:pt x="62560" y="74263"/>
                    <a:pt x="59347" y="77070"/>
                    <a:pt x="62535" y="79737"/>
                  </a:cubicBezTo>
                  <a:cubicBezTo>
                    <a:pt x="65189" y="81959"/>
                    <a:pt x="67424" y="78975"/>
                    <a:pt x="69545" y="77527"/>
                  </a:cubicBezTo>
                  <a:cubicBezTo>
                    <a:pt x="75603" y="73400"/>
                    <a:pt x="81369" y="68040"/>
                    <a:pt x="88875" y="75317"/>
                  </a:cubicBezTo>
                  <a:cubicBezTo>
                    <a:pt x="91021" y="77400"/>
                    <a:pt x="93866" y="76143"/>
                    <a:pt x="96507" y="75292"/>
                  </a:cubicBezTo>
                  <a:cubicBezTo>
                    <a:pt x="99746" y="74263"/>
                    <a:pt x="104267" y="73298"/>
                    <a:pt x="106197" y="75597"/>
                  </a:cubicBezTo>
                  <a:cubicBezTo>
                    <a:pt x="113386" y="84195"/>
                    <a:pt x="121907" y="77832"/>
                    <a:pt x="129705" y="78569"/>
                  </a:cubicBezTo>
                  <a:cubicBezTo>
                    <a:pt x="132715" y="78861"/>
                    <a:pt x="134557" y="76778"/>
                    <a:pt x="135852" y="74162"/>
                  </a:cubicBezTo>
                  <a:cubicBezTo>
                    <a:pt x="142151" y="61335"/>
                    <a:pt x="150266" y="49320"/>
                    <a:pt x="152679" y="34804"/>
                  </a:cubicBezTo>
                  <a:cubicBezTo>
                    <a:pt x="153416" y="30372"/>
                    <a:pt x="155473" y="26676"/>
                    <a:pt x="160223" y="24962"/>
                  </a:cubicBezTo>
                  <a:cubicBezTo>
                    <a:pt x="163043" y="23946"/>
                    <a:pt x="166154" y="22422"/>
                    <a:pt x="165532" y="18599"/>
                  </a:cubicBezTo>
                  <a:cubicBezTo>
                    <a:pt x="164808" y="14167"/>
                    <a:pt x="161049" y="14497"/>
                    <a:pt x="157696" y="14027"/>
                  </a:cubicBezTo>
                  <a:cubicBezTo>
                    <a:pt x="153276" y="13430"/>
                    <a:pt x="151409" y="11995"/>
                    <a:pt x="145351" y="16313"/>
                  </a:cubicBezTo>
                  <a:cubicBezTo>
                    <a:pt x="145009" y="16948"/>
                    <a:pt x="143294" y="17621"/>
                    <a:pt x="142811" y="17316"/>
                  </a:cubicBezTo>
                  <a:cubicBezTo>
                    <a:pt x="136030" y="13049"/>
                    <a:pt x="128054" y="14624"/>
                    <a:pt x="119405" y="13608"/>
                  </a:cubicBezTo>
                  <a:cubicBezTo>
                    <a:pt x="131432" y="5010"/>
                    <a:pt x="144316" y="616"/>
                    <a:pt x="157378" y="308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1010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3" name="Shape 34"/>
            <p:cNvSpPr/>
            <p:nvPr/>
          </p:nvSpPr>
          <p:spPr>
            <a:xfrm>
              <a:off x="1299643" y="28348"/>
              <a:ext cx="109652" cy="112560"/>
            </a:xfrm>
            <a:custGeom>
              <a:avLst/>
              <a:gdLst/>
              <a:ahLst/>
              <a:cxnLst/>
              <a:rect l="0" t="0" r="0" b="0"/>
              <a:pathLst>
                <a:path w="109652" h="112560">
                  <a:moveTo>
                    <a:pt x="68910" y="0"/>
                  </a:moveTo>
                  <a:cubicBezTo>
                    <a:pt x="73317" y="635"/>
                    <a:pt x="73876" y="5321"/>
                    <a:pt x="76822" y="7518"/>
                  </a:cubicBezTo>
                  <a:cubicBezTo>
                    <a:pt x="77064" y="9398"/>
                    <a:pt x="77318" y="11265"/>
                    <a:pt x="77559" y="13144"/>
                  </a:cubicBezTo>
                  <a:cubicBezTo>
                    <a:pt x="73457" y="22987"/>
                    <a:pt x="71869" y="35217"/>
                    <a:pt x="56655" y="34265"/>
                  </a:cubicBezTo>
                  <a:cubicBezTo>
                    <a:pt x="55144" y="34176"/>
                    <a:pt x="53251" y="36297"/>
                    <a:pt x="51918" y="37732"/>
                  </a:cubicBezTo>
                  <a:cubicBezTo>
                    <a:pt x="48463" y="41440"/>
                    <a:pt x="45187" y="42723"/>
                    <a:pt x="40627" y="39103"/>
                  </a:cubicBezTo>
                  <a:cubicBezTo>
                    <a:pt x="37922" y="36944"/>
                    <a:pt x="33846" y="36385"/>
                    <a:pt x="31623" y="39649"/>
                  </a:cubicBezTo>
                  <a:cubicBezTo>
                    <a:pt x="29769" y="42393"/>
                    <a:pt x="29921" y="46342"/>
                    <a:pt x="31890" y="49251"/>
                  </a:cubicBezTo>
                  <a:cubicBezTo>
                    <a:pt x="34138" y="52578"/>
                    <a:pt x="37821" y="52718"/>
                    <a:pt x="40780" y="50432"/>
                  </a:cubicBezTo>
                  <a:cubicBezTo>
                    <a:pt x="44336" y="47676"/>
                    <a:pt x="48222" y="48070"/>
                    <a:pt x="52222" y="47727"/>
                  </a:cubicBezTo>
                  <a:cubicBezTo>
                    <a:pt x="66002" y="46533"/>
                    <a:pt x="79756" y="45961"/>
                    <a:pt x="93548" y="47473"/>
                  </a:cubicBezTo>
                  <a:cubicBezTo>
                    <a:pt x="99403" y="48158"/>
                    <a:pt x="106591" y="45466"/>
                    <a:pt x="109474" y="53746"/>
                  </a:cubicBezTo>
                  <a:cubicBezTo>
                    <a:pt x="109525" y="55207"/>
                    <a:pt x="109588" y="56655"/>
                    <a:pt x="109652" y="58102"/>
                  </a:cubicBezTo>
                  <a:cubicBezTo>
                    <a:pt x="109157" y="60287"/>
                    <a:pt x="107836" y="61735"/>
                    <a:pt x="105740" y="62471"/>
                  </a:cubicBezTo>
                  <a:cubicBezTo>
                    <a:pt x="99060" y="62954"/>
                    <a:pt x="93155" y="60287"/>
                    <a:pt x="87211" y="57823"/>
                  </a:cubicBezTo>
                  <a:cubicBezTo>
                    <a:pt x="83769" y="56845"/>
                    <a:pt x="80531" y="54877"/>
                    <a:pt x="76632" y="56629"/>
                  </a:cubicBezTo>
                  <a:cubicBezTo>
                    <a:pt x="61189" y="63589"/>
                    <a:pt x="44133" y="68085"/>
                    <a:pt x="34900" y="84366"/>
                  </a:cubicBezTo>
                  <a:cubicBezTo>
                    <a:pt x="29896" y="84518"/>
                    <a:pt x="25908" y="86766"/>
                    <a:pt x="27826" y="91986"/>
                  </a:cubicBezTo>
                  <a:cubicBezTo>
                    <a:pt x="29324" y="96075"/>
                    <a:pt x="29375" y="100965"/>
                    <a:pt x="32868" y="104280"/>
                  </a:cubicBezTo>
                  <a:cubicBezTo>
                    <a:pt x="32449" y="107036"/>
                    <a:pt x="32055" y="109804"/>
                    <a:pt x="31648" y="112560"/>
                  </a:cubicBezTo>
                  <a:cubicBezTo>
                    <a:pt x="23571" y="108420"/>
                    <a:pt x="28054" y="99708"/>
                    <a:pt x="24778" y="93688"/>
                  </a:cubicBezTo>
                  <a:cubicBezTo>
                    <a:pt x="20028" y="84912"/>
                    <a:pt x="27826" y="82220"/>
                    <a:pt x="33084" y="78448"/>
                  </a:cubicBezTo>
                  <a:cubicBezTo>
                    <a:pt x="34163" y="77673"/>
                    <a:pt x="35090" y="76645"/>
                    <a:pt x="36030" y="75705"/>
                  </a:cubicBezTo>
                  <a:cubicBezTo>
                    <a:pt x="40094" y="71577"/>
                    <a:pt x="44882" y="65938"/>
                    <a:pt x="40932" y="61227"/>
                  </a:cubicBezTo>
                  <a:cubicBezTo>
                    <a:pt x="37122" y="56680"/>
                    <a:pt x="32144" y="62039"/>
                    <a:pt x="28105" y="65037"/>
                  </a:cubicBezTo>
                  <a:cubicBezTo>
                    <a:pt x="17831" y="72631"/>
                    <a:pt x="9220" y="70587"/>
                    <a:pt x="3429" y="59487"/>
                  </a:cubicBezTo>
                  <a:cubicBezTo>
                    <a:pt x="0" y="52921"/>
                    <a:pt x="3378" y="44945"/>
                    <a:pt x="14745" y="39256"/>
                  </a:cubicBezTo>
                  <a:cubicBezTo>
                    <a:pt x="21997" y="35623"/>
                    <a:pt x="25337" y="32448"/>
                    <a:pt x="22733" y="24244"/>
                  </a:cubicBezTo>
                  <a:cubicBezTo>
                    <a:pt x="21158" y="19266"/>
                    <a:pt x="25603" y="17043"/>
                    <a:pt x="28702" y="13856"/>
                  </a:cubicBezTo>
                  <a:cubicBezTo>
                    <a:pt x="34341" y="8039"/>
                    <a:pt x="42304" y="8687"/>
                    <a:pt x="48628" y="5004"/>
                  </a:cubicBezTo>
                  <a:cubicBezTo>
                    <a:pt x="57023" y="114"/>
                    <a:pt x="62141" y="7175"/>
                    <a:pt x="67932" y="11328"/>
                  </a:cubicBezTo>
                  <a:cubicBezTo>
                    <a:pt x="69253" y="12268"/>
                    <a:pt x="70739" y="13856"/>
                    <a:pt x="72136" y="11887"/>
                  </a:cubicBezTo>
                  <a:cubicBezTo>
                    <a:pt x="72720" y="11062"/>
                    <a:pt x="72657" y="9157"/>
                    <a:pt x="72111" y="8230"/>
                  </a:cubicBezTo>
                  <a:cubicBezTo>
                    <a:pt x="70549" y="5639"/>
                    <a:pt x="68529" y="3315"/>
                    <a:pt x="68910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361E1E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4" name="Shape 35"/>
            <p:cNvSpPr/>
            <p:nvPr/>
          </p:nvSpPr>
          <p:spPr>
            <a:xfrm>
              <a:off x="1329412" y="41492"/>
              <a:ext cx="70269" cy="39573"/>
            </a:xfrm>
            <a:custGeom>
              <a:avLst/>
              <a:gdLst/>
              <a:ahLst/>
              <a:cxnLst/>
              <a:rect l="0" t="0" r="0" b="0"/>
              <a:pathLst>
                <a:path w="70269" h="39573">
                  <a:moveTo>
                    <a:pt x="47790" y="0"/>
                  </a:moveTo>
                  <a:cubicBezTo>
                    <a:pt x="51257" y="1016"/>
                    <a:pt x="54699" y="2045"/>
                    <a:pt x="57976" y="3023"/>
                  </a:cubicBezTo>
                  <a:cubicBezTo>
                    <a:pt x="58826" y="7290"/>
                    <a:pt x="54953" y="5906"/>
                    <a:pt x="53658" y="7429"/>
                  </a:cubicBezTo>
                  <a:cubicBezTo>
                    <a:pt x="50216" y="11532"/>
                    <a:pt x="49962" y="17488"/>
                    <a:pt x="55055" y="17526"/>
                  </a:cubicBezTo>
                  <a:cubicBezTo>
                    <a:pt x="70269" y="17666"/>
                    <a:pt x="64186" y="27102"/>
                    <a:pt x="63779" y="34328"/>
                  </a:cubicBezTo>
                  <a:cubicBezTo>
                    <a:pt x="49987" y="32817"/>
                    <a:pt x="36233" y="33388"/>
                    <a:pt x="22454" y="34582"/>
                  </a:cubicBezTo>
                  <a:cubicBezTo>
                    <a:pt x="18453" y="34925"/>
                    <a:pt x="14567" y="34531"/>
                    <a:pt x="11011" y="37287"/>
                  </a:cubicBezTo>
                  <a:cubicBezTo>
                    <a:pt x="8052" y="39573"/>
                    <a:pt x="4369" y="39433"/>
                    <a:pt x="2121" y="36106"/>
                  </a:cubicBezTo>
                  <a:cubicBezTo>
                    <a:pt x="153" y="33198"/>
                    <a:pt x="0" y="29248"/>
                    <a:pt x="1854" y="26505"/>
                  </a:cubicBezTo>
                  <a:cubicBezTo>
                    <a:pt x="4077" y="23241"/>
                    <a:pt x="8153" y="23800"/>
                    <a:pt x="10858" y="25959"/>
                  </a:cubicBezTo>
                  <a:cubicBezTo>
                    <a:pt x="15418" y="29578"/>
                    <a:pt x="18694" y="28296"/>
                    <a:pt x="22149" y="24587"/>
                  </a:cubicBezTo>
                  <a:cubicBezTo>
                    <a:pt x="23482" y="23152"/>
                    <a:pt x="25375" y="21031"/>
                    <a:pt x="26886" y="21120"/>
                  </a:cubicBezTo>
                  <a:cubicBezTo>
                    <a:pt x="42101" y="22073"/>
                    <a:pt x="43688" y="9842"/>
                    <a:pt x="47790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9F503A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5" name="Shape 36"/>
            <p:cNvSpPr/>
            <p:nvPr/>
          </p:nvSpPr>
          <p:spPr>
            <a:xfrm>
              <a:off x="1364179" y="15120"/>
              <a:ext cx="23266" cy="20745"/>
            </a:xfrm>
            <a:custGeom>
              <a:avLst/>
              <a:gdLst/>
              <a:ahLst/>
              <a:cxnLst/>
              <a:rect l="0" t="0" r="0" b="0"/>
              <a:pathLst>
                <a:path w="23266" h="20745">
                  <a:moveTo>
                    <a:pt x="9890" y="783"/>
                  </a:moveTo>
                  <a:cubicBezTo>
                    <a:pt x="11433" y="0"/>
                    <a:pt x="13290" y="178"/>
                    <a:pt x="15265" y="1670"/>
                  </a:cubicBezTo>
                  <a:cubicBezTo>
                    <a:pt x="18364" y="3994"/>
                    <a:pt x="23266" y="7893"/>
                    <a:pt x="16421" y="12275"/>
                  </a:cubicBezTo>
                  <a:cubicBezTo>
                    <a:pt x="13475" y="14154"/>
                    <a:pt x="15824" y="18955"/>
                    <a:pt x="12281" y="20745"/>
                  </a:cubicBezTo>
                  <a:cubicBezTo>
                    <a:pt x="9347" y="18548"/>
                    <a:pt x="8788" y="13862"/>
                    <a:pt x="4369" y="13227"/>
                  </a:cubicBezTo>
                  <a:cubicBezTo>
                    <a:pt x="4369" y="13240"/>
                    <a:pt x="3835" y="12859"/>
                    <a:pt x="3835" y="12846"/>
                  </a:cubicBezTo>
                  <a:cubicBezTo>
                    <a:pt x="2565" y="11627"/>
                    <a:pt x="1283" y="10408"/>
                    <a:pt x="0" y="9176"/>
                  </a:cubicBezTo>
                  <a:cubicBezTo>
                    <a:pt x="254" y="8858"/>
                    <a:pt x="508" y="8541"/>
                    <a:pt x="775" y="8236"/>
                  </a:cubicBezTo>
                  <a:cubicBezTo>
                    <a:pt x="3061" y="8299"/>
                    <a:pt x="5474" y="8680"/>
                    <a:pt x="6401" y="5658"/>
                  </a:cubicBezTo>
                  <a:cubicBezTo>
                    <a:pt x="7118" y="3308"/>
                    <a:pt x="8347" y="1565"/>
                    <a:pt x="9890" y="783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6E503A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6" name="Shape 37"/>
            <p:cNvSpPr/>
            <p:nvPr/>
          </p:nvSpPr>
          <p:spPr>
            <a:xfrm>
              <a:off x="1350471" y="0"/>
              <a:ext cx="14478" cy="24295"/>
            </a:xfrm>
            <a:custGeom>
              <a:avLst/>
              <a:gdLst/>
              <a:ahLst/>
              <a:cxnLst/>
              <a:rect l="0" t="0" r="0" b="0"/>
              <a:pathLst>
                <a:path w="14478" h="24295">
                  <a:moveTo>
                    <a:pt x="4966" y="38"/>
                  </a:moveTo>
                  <a:cubicBezTo>
                    <a:pt x="8992" y="0"/>
                    <a:pt x="10185" y="4381"/>
                    <a:pt x="9792" y="7518"/>
                  </a:cubicBezTo>
                  <a:cubicBezTo>
                    <a:pt x="8992" y="13691"/>
                    <a:pt x="12192" y="18301"/>
                    <a:pt x="14478" y="23355"/>
                  </a:cubicBezTo>
                  <a:cubicBezTo>
                    <a:pt x="14224" y="23660"/>
                    <a:pt x="13957" y="23978"/>
                    <a:pt x="13729" y="24295"/>
                  </a:cubicBezTo>
                  <a:cubicBezTo>
                    <a:pt x="11887" y="24105"/>
                    <a:pt x="10058" y="23914"/>
                    <a:pt x="8204" y="23724"/>
                  </a:cubicBezTo>
                  <a:cubicBezTo>
                    <a:pt x="7988" y="23089"/>
                    <a:pt x="7772" y="22441"/>
                    <a:pt x="7531" y="21806"/>
                  </a:cubicBezTo>
                  <a:cubicBezTo>
                    <a:pt x="8369" y="15964"/>
                    <a:pt x="2375" y="15278"/>
                    <a:pt x="0" y="11874"/>
                  </a:cubicBezTo>
                  <a:cubicBezTo>
                    <a:pt x="597" y="10325"/>
                    <a:pt x="1257" y="8801"/>
                    <a:pt x="1765" y="7226"/>
                  </a:cubicBezTo>
                  <a:cubicBezTo>
                    <a:pt x="2604" y="4648"/>
                    <a:pt x="584" y="89"/>
                    <a:pt x="4966" y="38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6E503A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7" name="Shape 38"/>
            <p:cNvSpPr/>
            <p:nvPr/>
          </p:nvSpPr>
          <p:spPr>
            <a:xfrm>
              <a:off x="691992" y="272044"/>
              <a:ext cx="593065" cy="380200"/>
            </a:xfrm>
            <a:custGeom>
              <a:avLst/>
              <a:gdLst/>
              <a:ahLst/>
              <a:cxnLst/>
              <a:rect l="0" t="0" r="0" b="0"/>
              <a:pathLst>
                <a:path w="593065" h="380200">
                  <a:moveTo>
                    <a:pt x="129947" y="953"/>
                  </a:moveTo>
                  <a:cubicBezTo>
                    <a:pt x="139713" y="4699"/>
                    <a:pt x="150063" y="5817"/>
                    <a:pt x="160096" y="8331"/>
                  </a:cubicBezTo>
                  <a:cubicBezTo>
                    <a:pt x="166853" y="10020"/>
                    <a:pt x="173050" y="12497"/>
                    <a:pt x="172923" y="21349"/>
                  </a:cubicBezTo>
                  <a:cubicBezTo>
                    <a:pt x="172885" y="24117"/>
                    <a:pt x="174320" y="27115"/>
                    <a:pt x="177902" y="25756"/>
                  </a:cubicBezTo>
                  <a:cubicBezTo>
                    <a:pt x="181521" y="24384"/>
                    <a:pt x="180073" y="21514"/>
                    <a:pt x="178854" y="18999"/>
                  </a:cubicBezTo>
                  <a:cubicBezTo>
                    <a:pt x="177381" y="15977"/>
                    <a:pt x="175324" y="12662"/>
                    <a:pt x="179045" y="10008"/>
                  </a:cubicBezTo>
                  <a:cubicBezTo>
                    <a:pt x="182651" y="7417"/>
                    <a:pt x="186118" y="8738"/>
                    <a:pt x="188913" y="11786"/>
                  </a:cubicBezTo>
                  <a:cubicBezTo>
                    <a:pt x="194767" y="18186"/>
                    <a:pt x="200939" y="20536"/>
                    <a:pt x="209410" y="15862"/>
                  </a:cubicBezTo>
                  <a:cubicBezTo>
                    <a:pt x="215316" y="12598"/>
                    <a:pt x="220269" y="15291"/>
                    <a:pt x="223507" y="21323"/>
                  </a:cubicBezTo>
                  <a:cubicBezTo>
                    <a:pt x="227216" y="28232"/>
                    <a:pt x="232245" y="29401"/>
                    <a:pt x="240805" y="30315"/>
                  </a:cubicBezTo>
                  <a:cubicBezTo>
                    <a:pt x="256527" y="32004"/>
                    <a:pt x="273050" y="29908"/>
                    <a:pt x="288150" y="36195"/>
                  </a:cubicBezTo>
                  <a:cubicBezTo>
                    <a:pt x="294246" y="38735"/>
                    <a:pt x="299885" y="37897"/>
                    <a:pt x="305638" y="35992"/>
                  </a:cubicBezTo>
                  <a:cubicBezTo>
                    <a:pt x="308915" y="34912"/>
                    <a:pt x="311861" y="34709"/>
                    <a:pt x="313284" y="38240"/>
                  </a:cubicBezTo>
                  <a:cubicBezTo>
                    <a:pt x="314884" y="42240"/>
                    <a:pt x="312090" y="45326"/>
                    <a:pt x="308940" y="46101"/>
                  </a:cubicBezTo>
                  <a:cubicBezTo>
                    <a:pt x="298336" y="48717"/>
                    <a:pt x="288176" y="52121"/>
                    <a:pt x="278117" y="56579"/>
                  </a:cubicBezTo>
                  <a:cubicBezTo>
                    <a:pt x="272822" y="58928"/>
                    <a:pt x="265519" y="58128"/>
                    <a:pt x="259398" y="55372"/>
                  </a:cubicBezTo>
                  <a:cubicBezTo>
                    <a:pt x="253022" y="52527"/>
                    <a:pt x="246253" y="52845"/>
                    <a:pt x="239560" y="53238"/>
                  </a:cubicBezTo>
                  <a:cubicBezTo>
                    <a:pt x="235026" y="53505"/>
                    <a:pt x="230772" y="55194"/>
                    <a:pt x="229083" y="59830"/>
                  </a:cubicBezTo>
                  <a:cubicBezTo>
                    <a:pt x="227152" y="65062"/>
                    <a:pt x="224663" y="69342"/>
                    <a:pt x="219164" y="71628"/>
                  </a:cubicBezTo>
                  <a:cubicBezTo>
                    <a:pt x="217653" y="72250"/>
                    <a:pt x="215595" y="75603"/>
                    <a:pt x="216027" y="76289"/>
                  </a:cubicBezTo>
                  <a:cubicBezTo>
                    <a:pt x="221094" y="84341"/>
                    <a:pt x="215443" y="93967"/>
                    <a:pt x="220332" y="102121"/>
                  </a:cubicBezTo>
                  <a:cubicBezTo>
                    <a:pt x="223876" y="108039"/>
                    <a:pt x="227432" y="109474"/>
                    <a:pt x="231686" y="103708"/>
                  </a:cubicBezTo>
                  <a:cubicBezTo>
                    <a:pt x="234569" y="99797"/>
                    <a:pt x="238252" y="97917"/>
                    <a:pt x="241948" y="100203"/>
                  </a:cubicBezTo>
                  <a:cubicBezTo>
                    <a:pt x="250368" y="105385"/>
                    <a:pt x="258089" y="102045"/>
                    <a:pt x="266014" y="99619"/>
                  </a:cubicBezTo>
                  <a:cubicBezTo>
                    <a:pt x="277393" y="96126"/>
                    <a:pt x="290398" y="102603"/>
                    <a:pt x="293433" y="114224"/>
                  </a:cubicBezTo>
                  <a:cubicBezTo>
                    <a:pt x="294640" y="118796"/>
                    <a:pt x="296418" y="120993"/>
                    <a:pt x="300787" y="122415"/>
                  </a:cubicBezTo>
                  <a:cubicBezTo>
                    <a:pt x="305537" y="123952"/>
                    <a:pt x="309626" y="126873"/>
                    <a:pt x="313627" y="130137"/>
                  </a:cubicBezTo>
                  <a:cubicBezTo>
                    <a:pt x="322478" y="137363"/>
                    <a:pt x="332689" y="139548"/>
                    <a:pt x="343040" y="133718"/>
                  </a:cubicBezTo>
                  <a:cubicBezTo>
                    <a:pt x="347155" y="131407"/>
                    <a:pt x="350139" y="133985"/>
                    <a:pt x="353632" y="133896"/>
                  </a:cubicBezTo>
                  <a:cubicBezTo>
                    <a:pt x="358458" y="133782"/>
                    <a:pt x="362788" y="132753"/>
                    <a:pt x="363893" y="127749"/>
                  </a:cubicBezTo>
                  <a:cubicBezTo>
                    <a:pt x="365061" y="122530"/>
                    <a:pt x="360451" y="122568"/>
                    <a:pt x="356908" y="121349"/>
                  </a:cubicBezTo>
                  <a:cubicBezTo>
                    <a:pt x="351447" y="119482"/>
                    <a:pt x="347980" y="115595"/>
                    <a:pt x="348298" y="109258"/>
                  </a:cubicBezTo>
                  <a:cubicBezTo>
                    <a:pt x="348526" y="104699"/>
                    <a:pt x="349403" y="100038"/>
                    <a:pt x="353873" y="98209"/>
                  </a:cubicBezTo>
                  <a:cubicBezTo>
                    <a:pt x="359448" y="95910"/>
                    <a:pt x="364820" y="98209"/>
                    <a:pt x="368325" y="102629"/>
                  </a:cubicBezTo>
                  <a:cubicBezTo>
                    <a:pt x="376847" y="113335"/>
                    <a:pt x="389039" y="110541"/>
                    <a:pt x="399580" y="110198"/>
                  </a:cubicBezTo>
                  <a:cubicBezTo>
                    <a:pt x="404114" y="110046"/>
                    <a:pt x="408877" y="108191"/>
                    <a:pt x="413537" y="110096"/>
                  </a:cubicBezTo>
                  <a:cubicBezTo>
                    <a:pt x="417106" y="111570"/>
                    <a:pt x="420726" y="111468"/>
                    <a:pt x="424421" y="111633"/>
                  </a:cubicBezTo>
                  <a:cubicBezTo>
                    <a:pt x="435013" y="112103"/>
                    <a:pt x="437401" y="114745"/>
                    <a:pt x="436385" y="125070"/>
                  </a:cubicBezTo>
                  <a:cubicBezTo>
                    <a:pt x="435458" y="134518"/>
                    <a:pt x="441160" y="132017"/>
                    <a:pt x="445910" y="130251"/>
                  </a:cubicBezTo>
                  <a:cubicBezTo>
                    <a:pt x="450825" y="128448"/>
                    <a:pt x="455028" y="124879"/>
                    <a:pt x="460985" y="127787"/>
                  </a:cubicBezTo>
                  <a:cubicBezTo>
                    <a:pt x="468782" y="131597"/>
                    <a:pt x="470586" y="135979"/>
                    <a:pt x="466382" y="143624"/>
                  </a:cubicBezTo>
                  <a:cubicBezTo>
                    <a:pt x="462102" y="151422"/>
                    <a:pt x="463182" y="153581"/>
                    <a:pt x="472034" y="153886"/>
                  </a:cubicBezTo>
                  <a:cubicBezTo>
                    <a:pt x="476453" y="154038"/>
                    <a:pt x="480454" y="154483"/>
                    <a:pt x="484442" y="156959"/>
                  </a:cubicBezTo>
                  <a:cubicBezTo>
                    <a:pt x="487896" y="159106"/>
                    <a:pt x="493243" y="159499"/>
                    <a:pt x="496062" y="157226"/>
                  </a:cubicBezTo>
                  <a:cubicBezTo>
                    <a:pt x="508025" y="147561"/>
                    <a:pt x="524853" y="144094"/>
                    <a:pt x="531698" y="127673"/>
                  </a:cubicBezTo>
                  <a:cubicBezTo>
                    <a:pt x="535026" y="119659"/>
                    <a:pt x="542315" y="119685"/>
                    <a:pt x="547421" y="126784"/>
                  </a:cubicBezTo>
                  <a:cubicBezTo>
                    <a:pt x="550456" y="131001"/>
                    <a:pt x="553923" y="133337"/>
                    <a:pt x="558914" y="133769"/>
                  </a:cubicBezTo>
                  <a:cubicBezTo>
                    <a:pt x="565036" y="134303"/>
                    <a:pt x="568719" y="132258"/>
                    <a:pt x="568338" y="125400"/>
                  </a:cubicBezTo>
                  <a:cubicBezTo>
                    <a:pt x="568135" y="121704"/>
                    <a:pt x="568147" y="117983"/>
                    <a:pt x="568350" y="114300"/>
                  </a:cubicBezTo>
                  <a:cubicBezTo>
                    <a:pt x="568528" y="111468"/>
                    <a:pt x="567055" y="107937"/>
                    <a:pt x="570624" y="106185"/>
                  </a:cubicBezTo>
                  <a:cubicBezTo>
                    <a:pt x="573392" y="104826"/>
                    <a:pt x="575970" y="105994"/>
                    <a:pt x="577850" y="108179"/>
                  </a:cubicBezTo>
                  <a:cubicBezTo>
                    <a:pt x="580200" y="110935"/>
                    <a:pt x="583108" y="113767"/>
                    <a:pt x="581190" y="117932"/>
                  </a:cubicBezTo>
                  <a:cubicBezTo>
                    <a:pt x="580225" y="120028"/>
                    <a:pt x="578968" y="122187"/>
                    <a:pt x="577304" y="123711"/>
                  </a:cubicBezTo>
                  <a:cubicBezTo>
                    <a:pt x="572326" y="128270"/>
                    <a:pt x="568262" y="132766"/>
                    <a:pt x="571957" y="140221"/>
                  </a:cubicBezTo>
                  <a:cubicBezTo>
                    <a:pt x="572668" y="141681"/>
                    <a:pt x="572224" y="144742"/>
                    <a:pt x="571106" y="145898"/>
                  </a:cubicBezTo>
                  <a:cubicBezTo>
                    <a:pt x="565772" y="151346"/>
                    <a:pt x="557594" y="154902"/>
                    <a:pt x="561188" y="165278"/>
                  </a:cubicBezTo>
                  <a:cubicBezTo>
                    <a:pt x="561823" y="167094"/>
                    <a:pt x="557873" y="168262"/>
                    <a:pt x="555562" y="166688"/>
                  </a:cubicBezTo>
                  <a:cubicBezTo>
                    <a:pt x="550736" y="163462"/>
                    <a:pt x="547180" y="166535"/>
                    <a:pt x="542684" y="168008"/>
                  </a:cubicBezTo>
                  <a:cubicBezTo>
                    <a:pt x="535242" y="170472"/>
                    <a:pt x="527126" y="171666"/>
                    <a:pt x="519252" y="171920"/>
                  </a:cubicBezTo>
                  <a:cubicBezTo>
                    <a:pt x="512978" y="172123"/>
                    <a:pt x="508203" y="173749"/>
                    <a:pt x="504355" y="178549"/>
                  </a:cubicBezTo>
                  <a:cubicBezTo>
                    <a:pt x="494919" y="190335"/>
                    <a:pt x="483908" y="195669"/>
                    <a:pt x="467766" y="192964"/>
                  </a:cubicBezTo>
                  <a:cubicBezTo>
                    <a:pt x="458267" y="191376"/>
                    <a:pt x="447294" y="192126"/>
                    <a:pt x="438480" y="201232"/>
                  </a:cubicBezTo>
                  <a:cubicBezTo>
                    <a:pt x="432854" y="207061"/>
                    <a:pt x="422669" y="207493"/>
                    <a:pt x="414083" y="208356"/>
                  </a:cubicBezTo>
                  <a:cubicBezTo>
                    <a:pt x="409943" y="208763"/>
                    <a:pt x="405460" y="208839"/>
                    <a:pt x="402882" y="211938"/>
                  </a:cubicBezTo>
                  <a:cubicBezTo>
                    <a:pt x="397180" y="218808"/>
                    <a:pt x="387820" y="214795"/>
                    <a:pt x="381686" y="219837"/>
                  </a:cubicBezTo>
                  <a:cubicBezTo>
                    <a:pt x="381305" y="220142"/>
                    <a:pt x="380048" y="220104"/>
                    <a:pt x="379794" y="219774"/>
                  </a:cubicBezTo>
                  <a:cubicBezTo>
                    <a:pt x="372796" y="210629"/>
                    <a:pt x="362268" y="213474"/>
                    <a:pt x="353073" y="211620"/>
                  </a:cubicBezTo>
                  <a:cubicBezTo>
                    <a:pt x="347777" y="210553"/>
                    <a:pt x="344729" y="206248"/>
                    <a:pt x="342722" y="201371"/>
                  </a:cubicBezTo>
                  <a:cubicBezTo>
                    <a:pt x="340284" y="195478"/>
                    <a:pt x="335509" y="193078"/>
                    <a:pt x="329717" y="194501"/>
                  </a:cubicBezTo>
                  <a:cubicBezTo>
                    <a:pt x="320916" y="196698"/>
                    <a:pt x="312903" y="195834"/>
                    <a:pt x="304368" y="192608"/>
                  </a:cubicBezTo>
                  <a:cubicBezTo>
                    <a:pt x="292976" y="188328"/>
                    <a:pt x="279781" y="190221"/>
                    <a:pt x="268986" y="183121"/>
                  </a:cubicBezTo>
                  <a:cubicBezTo>
                    <a:pt x="267970" y="182448"/>
                    <a:pt x="266217" y="182093"/>
                    <a:pt x="265125" y="182474"/>
                  </a:cubicBezTo>
                  <a:cubicBezTo>
                    <a:pt x="251104" y="187389"/>
                    <a:pt x="237211" y="180696"/>
                    <a:pt x="223215" y="182080"/>
                  </a:cubicBezTo>
                  <a:cubicBezTo>
                    <a:pt x="217068" y="182690"/>
                    <a:pt x="211366" y="179718"/>
                    <a:pt x="206159" y="176644"/>
                  </a:cubicBezTo>
                  <a:cubicBezTo>
                    <a:pt x="199454" y="172669"/>
                    <a:pt x="192532" y="173482"/>
                    <a:pt x="187274" y="177749"/>
                  </a:cubicBezTo>
                  <a:cubicBezTo>
                    <a:pt x="182359" y="181750"/>
                    <a:pt x="184645" y="188239"/>
                    <a:pt x="186398" y="193739"/>
                  </a:cubicBezTo>
                  <a:cubicBezTo>
                    <a:pt x="187020" y="195656"/>
                    <a:pt x="187884" y="197549"/>
                    <a:pt x="188151" y="199504"/>
                  </a:cubicBezTo>
                  <a:cubicBezTo>
                    <a:pt x="189751" y="211607"/>
                    <a:pt x="190919" y="212344"/>
                    <a:pt x="201016" y="207213"/>
                  </a:cubicBezTo>
                  <a:cubicBezTo>
                    <a:pt x="202667" y="206375"/>
                    <a:pt x="204165" y="203873"/>
                    <a:pt x="206108" y="206083"/>
                  </a:cubicBezTo>
                  <a:cubicBezTo>
                    <a:pt x="207785" y="207975"/>
                    <a:pt x="207201" y="210591"/>
                    <a:pt x="206566" y="212839"/>
                  </a:cubicBezTo>
                  <a:cubicBezTo>
                    <a:pt x="204114" y="221526"/>
                    <a:pt x="207213" y="226720"/>
                    <a:pt x="216065" y="228486"/>
                  </a:cubicBezTo>
                  <a:cubicBezTo>
                    <a:pt x="229070" y="231089"/>
                    <a:pt x="242329" y="232651"/>
                    <a:pt x="254457" y="238658"/>
                  </a:cubicBezTo>
                  <a:cubicBezTo>
                    <a:pt x="259512" y="241173"/>
                    <a:pt x="264325" y="243256"/>
                    <a:pt x="268529" y="247701"/>
                  </a:cubicBezTo>
                  <a:cubicBezTo>
                    <a:pt x="275476" y="255041"/>
                    <a:pt x="284772" y="250800"/>
                    <a:pt x="292075" y="248006"/>
                  </a:cubicBezTo>
                  <a:cubicBezTo>
                    <a:pt x="300114" y="244932"/>
                    <a:pt x="304991" y="244107"/>
                    <a:pt x="308458" y="253390"/>
                  </a:cubicBezTo>
                  <a:cubicBezTo>
                    <a:pt x="310109" y="257835"/>
                    <a:pt x="314008" y="257670"/>
                    <a:pt x="317424" y="254432"/>
                  </a:cubicBezTo>
                  <a:cubicBezTo>
                    <a:pt x="319380" y="252578"/>
                    <a:pt x="321145" y="250507"/>
                    <a:pt x="323240" y="248831"/>
                  </a:cubicBezTo>
                  <a:cubicBezTo>
                    <a:pt x="335813" y="238696"/>
                    <a:pt x="347777" y="243510"/>
                    <a:pt x="350304" y="259690"/>
                  </a:cubicBezTo>
                  <a:cubicBezTo>
                    <a:pt x="350838" y="263119"/>
                    <a:pt x="349479" y="268605"/>
                    <a:pt x="354851" y="267907"/>
                  </a:cubicBezTo>
                  <a:cubicBezTo>
                    <a:pt x="359639" y="267271"/>
                    <a:pt x="358635" y="262471"/>
                    <a:pt x="357365" y="258813"/>
                  </a:cubicBezTo>
                  <a:cubicBezTo>
                    <a:pt x="355283" y="252819"/>
                    <a:pt x="359702" y="251485"/>
                    <a:pt x="363652" y="251117"/>
                  </a:cubicBezTo>
                  <a:cubicBezTo>
                    <a:pt x="372034" y="250330"/>
                    <a:pt x="380200" y="252451"/>
                    <a:pt x="385534" y="259067"/>
                  </a:cubicBezTo>
                  <a:cubicBezTo>
                    <a:pt x="394411" y="270091"/>
                    <a:pt x="407988" y="274676"/>
                    <a:pt x="417982" y="284239"/>
                  </a:cubicBezTo>
                  <a:cubicBezTo>
                    <a:pt x="424155" y="290144"/>
                    <a:pt x="429514" y="287769"/>
                    <a:pt x="430924" y="279248"/>
                  </a:cubicBezTo>
                  <a:cubicBezTo>
                    <a:pt x="431965" y="272999"/>
                    <a:pt x="437731" y="271412"/>
                    <a:pt x="440741" y="267106"/>
                  </a:cubicBezTo>
                  <a:cubicBezTo>
                    <a:pt x="448462" y="256057"/>
                    <a:pt x="472999" y="248679"/>
                    <a:pt x="485673" y="253378"/>
                  </a:cubicBezTo>
                  <a:cubicBezTo>
                    <a:pt x="493497" y="256273"/>
                    <a:pt x="500748" y="254152"/>
                    <a:pt x="507149" y="251638"/>
                  </a:cubicBezTo>
                  <a:cubicBezTo>
                    <a:pt x="517030" y="247752"/>
                    <a:pt x="527012" y="246037"/>
                    <a:pt x="537274" y="243967"/>
                  </a:cubicBezTo>
                  <a:cubicBezTo>
                    <a:pt x="547459" y="241910"/>
                    <a:pt x="554228" y="232664"/>
                    <a:pt x="557987" y="222428"/>
                  </a:cubicBezTo>
                  <a:cubicBezTo>
                    <a:pt x="558775" y="220332"/>
                    <a:pt x="558330" y="216535"/>
                    <a:pt x="561251" y="217043"/>
                  </a:cubicBezTo>
                  <a:cubicBezTo>
                    <a:pt x="571881" y="218859"/>
                    <a:pt x="574866" y="211163"/>
                    <a:pt x="578637" y="204165"/>
                  </a:cubicBezTo>
                  <a:cubicBezTo>
                    <a:pt x="580034" y="201562"/>
                    <a:pt x="582168" y="199796"/>
                    <a:pt x="585203" y="201104"/>
                  </a:cubicBezTo>
                  <a:cubicBezTo>
                    <a:pt x="588074" y="202349"/>
                    <a:pt x="590664" y="204749"/>
                    <a:pt x="590258" y="208013"/>
                  </a:cubicBezTo>
                  <a:cubicBezTo>
                    <a:pt x="589026" y="217691"/>
                    <a:pt x="593065" y="216052"/>
                    <a:pt x="591109" y="224803"/>
                  </a:cubicBezTo>
                  <a:cubicBezTo>
                    <a:pt x="590664" y="226847"/>
                    <a:pt x="592493" y="226136"/>
                    <a:pt x="588404" y="229794"/>
                  </a:cubicBezTo>
                  <a:cubicBezTo>
                    <a:pt x="583527" y="234163"/>
                    <a:pt x="584302" y="233655"/>
                    <a:pt x="579539" y="238874"/>
                  </a:cubicBezTo>
                  <a:cubicBezTo>
                    <a:pt x="574319" y="243865"/>
                    <a:pt x="576834" y="239560"/>
                    <a:pt x="574319" y="243865"/>
                  </a:cubicBezTo>
                  <a:cubicBezTo>
                    <a:pt x="570471" y="250469"/>
                    <a:pt x="561454" y="253479"/>
                    <a:pt x="557124" y="259956"/>
                  </a:cubicBezTo>
                  <a:cubicBezTo>
                    <a:pt x="551853" y="267830"/>
                    <a:pt x="541363" y="267614"/>
                    <a:pt x="532714" y="268757"/>
                  </a:cubicBezTo>
                  <a:cubicBezTo>
                    <a:pt x="526034" y="269621"/>
                    <a:pt x="519316" y="268669"/>
                    <a:pt x="514617" y="275019"/>
                  </a:cubicBezTo>
                  <a:cubicBezTo>
                    <a:pt x="513131" y="277038"/>
                    <a:pt x="510489" y="277292"/>
                    <a:pt x="508114" y="277012"/>
                  </a:cubicBezTo>
                  <a:cubicBezTo>
                    <a:pt x="490055" y="274777"/>
                    <a:pt x="477698" y="289624"/>
                    <a:pt x="461353" y="292608"/>
                  </a:cubicBezTo>
                  <a:cubicBezTo>
                    <a:pt x="459956" y="292862"/>
                    <a:pt x="458216" y="294577"/>
                    <a:pt x="457759" y="295974"/>
                  </a:cubicBezTo>
                  <a:cubicBezTo>
                    <a:pt x="453250" y="310248"/>
                    <a:pt x="443738" y="321018"/>
                    <a:pt x="433527" y="331381"/>
                  </a:cubicBezTo>
                  <a:cubicBezTo>
                    <a:pt x="432791" y="332130"/>
                    <a:pt x="433133" y="333959"/>
                    <a:pt x="432981" y="335293"/>
                  </a:cubicBezTo>
                  <a:lnTo>
                    <a:pt x="430784" y="337477"/>
                  </a:lnTo>
                  <a:cubicBezTo>
                    <a:pt x="421196" y="337998"/>
                    <a:pt x="418744" y="348653"/>
                    <a:pt x="410832" y="351549"/>
                  </a:cubicBezTo>
                  <a:cubicBezTo>
                    <a:pt x="409334" y="353568"/>
                    <a:pt x="407848" y="355600"/>
                    <a:pt x="406349" y="357619"/>
                  </a:cubicBezTo>
                  <a:cubicBezTo>
                    <a:pt x="398920" y="362585"/>
                    <a:pt x="387591" y="359931"/>
                    <a:pt x="382626" y="369722"/>
                  </a:cubicBezTo>
                  <a:cubicBezTo>
                    <a:pt x="381457" y="369951"/>
                    <a:pt x="380276" y="370192"/>
                    <a:pt x="379108" y="370421"/>
                  </a:cubicBezTo>
                  <a:cubicBezTo>
                    <a:pt x="373431" y="369659"/>
                    <a:pt x="372491" y="373253"/>
                    <a:pt x="372440" y="377673"/>
                  </a:cubicBezTo>
                  <a:cubicBezTo>
                    <a:pt x="372250" y="378371"/>
                    <a:pt x="372072" y="379082"/>
                    <a:pt x="371894" y="379781"/>
                  </a:cubicBezTo>
                  <a:cubicBezTo>
                    <a:pt x="369049" y="380200"/>
                    <a:pt x="366814" y="379171"/>
                    <a:pt x="364693" y="377241"/>
                  </a:cubicBezTo>
                  <a:cubicBezTo>
                    <a:pt x="359677" y="372618"/>
                    <a:pt x="354127" y="372567"/>
                    <a:pt x="348387" y="375869"/>
                  </a:cubicBezTo>
                  <a:cubicBezTo>
                    <a:pt x="346215" y="376034"/>
                    <a:pt x="344043" y="376199"/>
                    <a:pt x="341871" y="376365"/>
                  </a:cubicBezTo>
                  <a:cubicBezTo>
                    <a:pt x="341389" y="376098"/>
                    <a:pt x="341287" y="375717"/>
                    <a:pt x="341567" y="375234"/>
                  </a:cubicBezTo>
                  <a:cubicBezTo>
                    <a:pt x="342100" y="373723"/>
                    <a:pt x="342405" y="371869"/>
                    <a:pt x="340881" y="371145"/>
                  </a:cubicBezTo>
                  <a:cubicBezTo>
                    <a:pt x="339128" y="370294"/>
                    <a:pt x="338265" y="371831"/>
                    <a:pt x="337922" y="373456"/>
                  </a:cubicBezTo>
                  <a:cubicBezTo>
                    <a:pt x="333985" y="372897"/>
                    <a:pt x="330060" y="372326"/>
                    <a:pt x="326123" y="371754"/>
                  </a:cubicBezTo>
                  <a:cubicBezTo>
                    <a:pt x="322656" y="365735"/>
                    <a:pt x="319291" y="365557"/>
                    <a:pt x="316052" y="371958"/>
                  </a:cubicBezTo>
                  <a:cubicBezTo>
                    <a:pt x="311912" y="373240"/>
                    <a:pt x="307899" y="373088"/>
                    <a:pt x="304038" y="370942"/>
                  </a:cubicBezTo>
                  <a:cubicBezTo>
                    <a:pt x="304660" y="365354"/>
                    <a:pt x="299783" y="364922"/>
                    <a:pt x="296710" y="364566"/>
                  </a:cubicBezTo>
                  <a:cubicBezTo>
                    <a:pt x="283401" y="362979"/>
                    <a:pt x="273596" y="354609"/>
                    <a:pt x="268262" y="344399"/>
                  </a:cubicBezTo>
                  <a:cubicBezTo>
                    <a:pt x="260071" y="328701"/>
                    <a:pt x="245834" y="328752"/>
                    <a:pt x="232397" y="325526"/>
                  </a:cubicBezTo>
                  <a:cubicBezTo>
                    <a:pt x="222758" y="323215"/>
                    <a:pt x="212497" y="323710"/>
                    <a:pt x="203098" y="322212"/>
                  </a:cubicBezTo>
                  <a:cubicBezTo>
                    <a:pt x="189141" y="319989"/>
                    <a:pt x="177178" y="310464"/>
                    <a:pt x="168935" y="297853"/>
                  </a:cubicBezTo>
                  <a:cubicBezTo>
                    <a:pt x="164300" y="290741"/>
                    <a:pt x="158102" y="284963"/>
                    <a:pt x="151473" y="279883"/>
                  </a:cubicBezTo>
                  <a:cubicBezTo>
                    <a:pt x="148031" y="277228"/>
                    <a:pt x="145910" y="274333"/>
                    <a:pt x="144513" y="270446"/>
                  </a:cubicBezTo>
                  <a:cubicBezTo>
                    <a:pt x="143624" y="267932"/>
                    <a:pt x="142989" y="264922"/>
                    <a:pt x="141224" y="263195"/>
                  </a:cubicBezTo>
                  <a:cubicBezTo>
                    <a:pt x="130200" y="252540"/>
                    <a:pt x="126213" y="237757"/>
                    <a:pt x="118326" y="225311"/>
                  </a:cubicBezTo>
                  <a:cubicBezTo>
                    <a:pt x="114275" y="218910"/>
                    <a:pt x="110198" y="210033"/>
                    <a:pt x="99606" y="217449"/>
                  </a:cubicBezTo>
                  <a:cubicBezTo>
                    <a:pt x="95974" y="219989"/>
                    <a:pt x="93167" y="217259"/>
                    <a:pt x="91211" y="214389"/>
                  </a:cubicBezTo>
                  <a:cubicBezTo>
                    <a:pt x="88722" y="210693"/>
                    <a:pt x="90932" y="207874"/>
                    <a:pt x="93891" y="205918"/>
                  </a:cubicBezTo>
                  <a:cubicBezTo>
                    <a:pt x="97307" y="203670"/>
                    <a:pt x="102933" y="203645"/>
                    <a:pt x="101918" y="197383"/>
                  </a:cubicBezTo>
                  <a:cubicBezTo>
                    <a:pt x="100978" y="191618"/>
                    <a:pt x="96101" y="190538"/>
                    <a:pt x="91592" y="189167"/>
                  </a:cubicBezTo>
                  <a:cubicBezTo>
                    <a:pt x="78689" y="185217"/>
                    <a:pt x="79743" y="183998"/>
                    <a:pt x="81991" y="170650"/>
                  </a:cubicBezTo>
                  <a:cubicBezTo>
                    <a:pt x="83858" y="159449"/>
                    <a:pt x="79946" y="147549"/>
                    <a:pt x="81026" y="135674"/>
                  </a:cubicBezTo>
                  <a:cubicBezTo>
                    <a:pt x="81445" y="131178"/>
                    <a:pt x="75082" y="130467"/>
                    <a:pt x="71501" y="133477"/>
                  </a:cubicBezTo>
                  <a:cubicBezTo>
                    <a:pt x="65456" y="138570"/>
                    <a:pt x="61239" y="137135"/>
                    <a:pt x="56261" y="131763"/>
                  </a:cubicBezTo>
                  <a:cubicBezTo>
                    <a:pt x="51803" y="126949"/>
                    <a:pt x="55296" y="101181"/>
                    <a:pt x="48285" y="103822"/>
                  </a:cubicBezTo>
                  <a:cubicBezTo>
                    <a:pt x="33757" y="109283"/>
                    <a:pt x="44564" y="85319"/>
                    <a:pt x="35687" y="101778"/>
                  </a:cubicBezTo>
                  <a:cubicBezTo>
                    <a:pt x="30836" y="110769"/>
                    <a:pt x="27940" y="116307"/>
                    <a:pt x="23787" y="107226"/>
                  </a:cubicBezTo>
                  <a:cubicBezTo>
                    <a:pt x="22530" y="104496"/>
                    <a:pt x="19012" y="105728"/>
                    <a:pt x="16624" y="106197"/>
                  </a:cubicBezTo>
                  <a:cubicBezTo>
                    <a:pt x="10135" y="107506"/>
                    <a:pt x="9906" y="128791"/>
                    <a:pt x="7442" y="124244"/>
                  </a:cubicBezTo>
                  <a:cubicBezTo>
                    <a:pt x="5855" y="121310"/>
                    <a:pt x="0" y="107607"/>
                    <a:pt x="1994" y="104839"/>
                  </a:cubicBezTo>
                  <a:cubicBezTo>
                    <a:pt x="3912" y="102184"/>
                    <a:pt x="1321" y="88798"/>
                    <a:pt x="4039" y="89865"/>
                  </a:cubicBezTo>
                  <a:cubicBezTo>
                    <a:pt x="9474" y="91999"/>
                    <a:pt x="9157" y="86627"/>
                    <a:pt x="12890" y="82372"/>
                  </a:cubicBezTo>
                  <a:cubicBezTo>
                    <a:pt x="19964" y="74320"/>
                    <a:pt x="15659" y="93383"/>
                    <a:pt x="21399" y="84074"/>
                  </a:cubicBezTo>
                  <a:cubicBezTo>
                    <a:pt x="23330" y="80937"/>
                    <a:pt x="21298" y="86843"/>
                    <a:pt x="24460" y="85776"/>
                  </a:cubicBezTo>
                  <a:cubicBezTo>
                    <a:pt x="28258" y="84493"/>
                    <a:pt x="27178" y="94488"/>
                    <a:pt x="27546" y="89167"/>
                  </a:cubicBezTo>
                  <a:cubicBezTo>
                    <a:pt x="27800" y="85496"/>
                    <a:pt x="30810" y="84925"/>
                    <a:pt x="33503" y="85458"/>
                  </a:cubicBezTo>
                  <a:cubicBezTo>
                    <a:pt x="40780" y="86881"/>
                    <a:pt x="45402" y="82207"/>
                    <a:pt x="50648" y="78740"/>
                  </a:cubicBezTo>
                  <a:cubicBezTo>
                    <a:pt x="55651" y="75425"/>
                    <a:pt x="57188" y="70764"/>
                    <a:pt x="54648" y="65659"/>
                  </a:cubicBezTo>
                  <a:cubicBezTo>
                    <a:pt x="48539" y="53302"/>
                    <a:pt x="56198" y="43942"/>
                    <a:pt x="61506" y="34519"/>
                  </a:cubicBezTo>
                  <a:cubicBezTo>
                    <a:pt x="64999" y="28308"/>
                    <a:pt x="70841" y="23444"/>
                    <a:pt x="75502" y="17869"/>
                  </a:cubicBezTo>
                  <a:cubicBezTo>
                    <a:pt x="76518" y="16637"/>
                    <a:pt x="77762" y="14859"/>
                    <a:pt x="77597" y="13487"/>
                  </a:cubicBezTo>
                  <a:cubicBezTo>
                    <a:pt x="76403" y="3086"/>
                    <a:pt x="80721" y="2299"/>
                    <a:pt x="89903" y="4229"/>
                  </a:cubicBezTo>
                  <a:cubicBezTo>
                    <a:pt x="100508" y="6477"/>
                    <a:pt x="111735" y="7569"/>
                    <a:pt x="122098" y="1740"/>
                  </a:cubicBezTo>
                  <a:cubicBezTo>
                    <a:pt x="124524" y="368"/>
                    <a:pt x="127445" y="0"/>
                    <a:pt x="129947" y="953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1010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8" name="Shape 39"/>
            <p:cNvSpPr/>
            <p:nvPr/>
          </p:nvSpPr>
          <p:spPr>
            <a:xfrm>
              <a:off x="1032114" y="808951"/>
              <a:ext cx="202755" cy="129365"/>
            </a:xfrm>
            <a:custGeom>
              <a:avLst/>
              <a:gdLst/>
              <a:ahLst/>
              <a:cxnLst/>
              <a:rect l="0" t="0" r="0" b="0"/>
              <a:pathLst>
                <a:path w="202755" h="129365">
                  <a:moveTo>
                    <a:pt x="71210" y="467"/>
                  </a:moveTo>
                  <a:cubicBezTo>
                    <a:pt x="76292" y="933"/>
                    <a:pt x="81540" y="3921"/>
                    <a:pt x="85547" y="6823"/>
                  </a:cubicBezTo>
                  <a:cubicBezTo>
                    <a:pt x="89624" y="9782"/>
                    <a:pt x="92418" y="12640"/>
                    <a:pt x="92418" y="12640"/>
                  </a:cubicBezTo>
                  <a:cubicBezTo>
                    <a:pt x="100787" y="29670"/>
                    <a:pt x="125285" y="18990"/>
                    <a:pt x="142430" y="20184"/>
                  </a:cubicBezTo>
                  <a:cubicBezTo>
                    <a:pt x="167094" y="21885"/>
                    <a:pt x="187401" y="18888"/>
                    <a:pt x="192189" y="22863"/>
                  </a:cubicBezTo>
                  <a:cubicBezTo>
                    <a:pt x="198361" y="27969"/>
                    <a:pt x="167970" y="31855"/>
                    <a:pt x="156096" y="31855"/>
                  </a:cubicBezTo>
                  <a:cubicBezTo>
                    <a:pt x="150774" y="31855"/>
                    <a:pt x="128791" y="42078"/>
                    <a:pt x="122187" y="36236"/>
                  </a:cubicBezTo>
                  <a:cubicBezTo>
                    <a:pt x="115583" y="30394"/>
                    <a:pt x="200114" y="88535"/>
                    <a:pt x="201447" y="93640"/>
                  </a:cubicBezTo>
                  <a:cubicBezTo>
                    <a:pt x="202755" y="98758"/>
                    <a:pt x="198361" y="92193"/>
                    <a:pt x="177228" y="89754"/>
                  </a:cubicBezTo>
                  <a:cubicBezTo>
                    <a:pt x="132537" y="84611"/>
                    <a:pt x="92418" y="12640"/>
                    <a:pt x="103594" y="106226"/>
                  </a:cubicBezTo>
                  <a:cubicBezTo>
                    <a:pt x="106350" y="129365"/>
                    <a:pt x="65380" y="48403"/>
                    <a:pt x="62738" y="46942"/>
                  </a:cubicBezTo>
                  <a:cubicBezTo>
                    <a:pt x="60096" y="45482"/>
                    <a:pt x="17704" y="43412"/>
                    <a:pt x="9093" y="46346"/>
                  </a:cubicBezTo>
                  <a:cubicBezTo>
                    <a:pt x="0" y="49444"/>
                    <a:pt x="9792" y="36757"/>
                    <a:pt x="20942" y="35296"/>
                  </a:cubicBezTo>
                  <a:cubicBezTo>
                    <a:pt x="28029" y="34369"/>
                    <a:pt x="45796" y="35296"/>
                    <a:pt x="57874" y="9236"/>
                  </a:cubicBezTo>
                  <a:cubicBezTo>
                    <a:pt x="61214" y="2054"/>
                    <a:pt x="66129" y="0"/>
                    <a:pt x="71210" y="467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9" name="Rectangle 40"/>
            <p:cNvSpPr/>
            <p:nvPr/>
          </p:nvSpPr>
          <p:spPr>
            <a:xfrm rot="-2865929">
              <a:off x="301521" y="1165753"/>
              <a:ext cx="117561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0" name="Rectangle 41"/>
            <p:cNvSpPr/>
            <p:nvPr/>
          </p:nvSpPr>
          <p:spPr>
            <a:xfrm rot="-2279939">
              <a:off x="368530" y="1114591"/>
              <a:ext cx="101549" cy="243637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1" name="Rectangle 42"/>
            <p:cNvSpPr/>
            <p:nvPr/>
          </p:nvSpPr>
          <p:spPr>
            <a:xfrm rot="-1838222">
              <a:off x="431562" y="1070166"/>
              <a:ext cx="112494" cy="243637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2" name="Rectangle 43"/>
            <p:cNvSpPr/>
            <p:nvPr/>
          </p:nvSpPr>
          <p:spPr>
            <a:xfrm rot="-1543743">
              <a:off x="508729" y="1042174"/>
              <a:ext cx="67091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3" name="Rectangle 44"/>
            <p:cNvSpPr/>
            <p:nvPr/>
          </p:nvSpPr>
          <p:spPr>
            <a:xfrm rot="-1354527">
              <a:off x="554645" y="1022289"/>
              <a:ext cx="66280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4" name="Rectangle 45"/>
            <p:cNvSpPr/>
            <p:nvPr/>
          </p:nvSpPr>
          <p:spPr>
            <a:xfrm rot="-1135603">
              <a:off x="598448" y="997960"/>
              <a:ext cx="111278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5" name="Rectangle 46"/>
            <p:cNvSpPr/>
            <p:nvPr/>
          </p:nvSpPr>
          <p:spPr>
            <a:xfrm rot="-960580">
              <a:off x="680037" y="983570"/>
              <a:ext cx="42971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20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endParaRPr lang="es-CL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6" name="Rectangle 47"/>
            <p:cNvSpPr/>
            <p:nvPr/>
          </p:nvSpPr>
          <p:spPr>
            <a:xfrm rot="-845739">
              <a:off x="710549" y="972361"/>
              <a:ext cx="67092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7" name="Rectangle 48"/>
            <p:cNvSpPr/>
            <p:nvPr/>
          </p:nvSpPr>
          <p:spPr>
            <a:xfrm rot="-670011">
              <a:off x="759368" y="957029"/>
              <a:ext cx="111683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8" name="Rectangle 49"/>
            <p:cNvSpPr/>
            <p:nvPr/>
          </p:nvSpPr>
          <p:spPr>
            <a:xfrm rot="-506665">
              <a:off x="842584" y="947125"/>
              <a:ext cx="66280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9" name="Rectangle 50"/>
            <p:cNvSpPr/>
            <p:nvPr/>
          </p:nvSpPr>
          <p:spPr>
            <a:xfrm rot="-405821">
              <a:off x="892635" y="941914"/>
              <a:ext cx="47430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0" name="Rectangle 51"/>
            <p:cNvSpPr/>
            <p:nvPr/>
          </p:nvSpPr>
          <p:spPr>
            <a:xfrm rot="-297794">
              <a:off x="927850" y="936863"/>
              <a:ext cx="80266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1" name="Rectangle 52"/>
            <p:cNvSpPr/>
            <p:nvPr/>
          </p:nvSpPr>
          <p:spPr>
            <a:xfrm rot="-176262">
              <a:off x="988047" y="933481"/>
              <a:ext cx="67091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2" name="Rectangle 54"/>
            <p:cNvSpPr/>
            <p:nvPr/>
          </p:nvSpPr>
          <p:spPr>
            <a:xfrm>
              <a:off x="1073659" y="931584"/>
              <a:ext cx="92813" cy="244377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3" name="Rectangle 55"/>
            <p:cNvSpPr/>
            <p:nvPr/>
          </p:nvSpPr>
          <p:spPr>
            <a:xfrm rot="186675">
              <a:off x="1141295" y="934919"/>
              <a:ext cx="111278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4" name="Rectangle 56"/>
            <p:cNvSpPr/>
            <p:nvPr/>
          </p:nvSpPr>
          <p:spPr>
            <a:xfrm rot="313958">
              <a:off x="1224598" y="938856"/>
              <a:ext cx="42971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20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endParaRPr lang="es-CL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5" name="Rectangle 57"/>
            <p:cNvSpPr/>
            <p:nvPr/>
          </p:nvSpPr>
          <p:spPr>
            <a:xfrm rot="432116">
              <a:off x="1256490" y="945480"/>
              <a:ext cx="95467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6" name="Rectangle 58"/>
            <p:cNvSpPr/>
            <p:nvPr/>
          </p:nvSpPr>
          <p:spPr>
            <a:xfrm rot="554505">
              <a:off x="1327599" y="952267"/>
              <a:ext cx="42971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20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endParaRPr lang="es-CL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7" name="Rectangle 59"/>
            <p:cNvSpPr/>
            <p:nvPr/>
          </p:nvSpPr>
          <p:spPr>
            <a:xfrm rot="688652">
              <a:off x="1358811" y="963672"/>
              <a:ext cx="101549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8" name="Rectangle 60"/>
            <p:cNvSpPr/>
            <p:nvPr/>
          </p:nvSpPr>
          <p:spPr>
            <a:xfrm rot="903877">
              <a:off x="1432515" y="983382"/>
              <a:ext cx="114318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9" name="Rectangle 61"/>
            <p:cNvSpPr/>
            <p:nvPr/>
          </p:nvSpPr>
          <p:spPr>
            <a:xfrm rot="1157917">
              <a:off x="1514449" y="1009311"/>
              <a:ext cx="111683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40" name="Rectangle 62"/>
            <p:cNvSpPr/>
            <p:nvPr/>
          </p:nvSpPr>
          <p:spPr>
            <a:xfrm rot="1420448">
              <a:off x="1592889" y="1037029"/>
              <a:ext cx="90806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41" name="Rectangle 67"/>
            <p:cNvSpPr/>
            <p:nvPr/>
          </p:nvSpPr>
          <p:spPr>
            <a:xfrm rot="3296050">
              <a:off x="1822272" y="1223798"/>
              <a:ext cx="111278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42" name="Rectangle 68"/>
            <p:cNvSpPr/>
            <p:nvPr/>
          </p:nvSpPr>
          <p:spPr>
            <a:xfrm>
              <a:off x="338336" y="1734407"/>
              <a:ext cx="1475982" cy="324847"/>
            </a:xfrm>
            <a:prstGeom prst="rect">
              <a:avLst/>
            </a:prstGeom>
            <a:ln>
              <a:noFill/>
            </a:ln>
          </p:spPr>
          <p:txBody>
            <a:bodyPr spcFirstLastPara="1" vert="horz" lIns="0" tIns="0" rIns="0" bIns="0" numCol="1" rtlCol="0">
              <a:prstTxWarp prst="textArchDown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s-CL" sz="1400" spc="32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Achawall</a:t>
              </a:r>
              <a:endParaRPr lang="es-CL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3" name="Shape 73"/>
            <p:cNvSpPr/>
            <p:nvPr/>
          </p:nvSpPr>
          <p:spPr>
            <a:xfrm>
              <a:off x="958119" y="1495627"/>
              <a:ext cx="751" cy="6433"/>
            </a:xfrm>
            <a:custGeom>
              <a:avLst/>
              <a:gdLst/>
              <a:ahLst/>
              <a:cxnLst/>
              <a:rect l="0" t="0" r="0" b="0"/>
              <a:pathLst>
                <a:path w="751" h="6433">
                  <a:moveTo>
                    <a:pt x="0" y="0"/>
                  </a:moveTo>
                  <a:lnTo>
                    <a:pt x="751" y="1145"/>
                  </a:lnTo>
                  <a:lnTo>
                    <a:pt x="0" y="6433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1E1E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44" name="Shape 87"/>
            <p:cNvSpPr/>
            <p:nvPr/>
          </p:nvSpPr>
          <p:spPr>
            <a:xfrm>
              <a:off x="1326157" y="1497475"/>
              <a:ext cx="446" cy="2393"/>
            </a:xfrm>
            <a:custGeom>
              <a:avLst/>
              <a:gdLst/>
              <a:ahLst/>
              <a:cxnLst/>
              <a:rect l="0" t="0" r="0" b="0"/>
              <a:pathLst>
                <a:path w="446" h="2393">
                  <a:moveTo>
                    <a:pt x="0" y="0"/>
                  </a:moveTo>
                  <a:lnTo>
                    <a:pt x="446" y="1104"/>
                  </a:lnTo>
                  <a:lnTo>
                    <a:pt x="0" y="2393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1E1E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45" name="Shape 105"/>
            <p:cNvSpPr/>
            <p:nvPr/>
          </p:nvSpPr>
          <p:spPr>
            <a:xfrm>
              <a:off x="932287" y="811104"/>
              <a:ext cx="202755" cy="110384"/>
            </a:xfrm>
            <a:custGeom>
              <a:avLst/>
              <a:gdLst/>
              <a:ahLst/>
              <a:cxnLst/>
              <a:rect l="0" t="0" r="0" b="0"/>
              <a:pathLst>
                <a:path w="202755" h="110384">
                  <a:moveTo>
                    <a:pt x="71199" y="467"/>
                  </a:moveTo>
                  <a:cubicBezTo>
                    <a:pt x="76279" y="934"/>
                    <a:pt x="81527" y="3921"/>
                    <a:pt x="85534" y="6823"/>
                  </a:cubicBezTo>
                  <a:cubicBezTo>
                    <a:pt x="89624" y="9770"/>
                    <a:pt x="92418" y="12640"/>
                    <a:pt x="92418" y="12640"/>
                  </a:cubicBezTo>
                  <a:cubicBezTo>
                    <a:pt x="100774" y="29670"/>
                    <a:pt x="125285" y="18990"/>
                    <a:pt x="142430" y="20183"/>
                  </a:cubicBezTo>
                  <a:cubicBezTo>
                    <a:pt x="167094" y="21885"/>
                    <a:pt x="187401" y="18888"/>
                    <a:pt x="192189" y="22851"/>
                  </a:cubicBezTo>
                  <a:cubicBezTo>
                    <a:pt x="198361" y="27969"/>
                    <a:pt x="167970" y="31855"/>
                    <a:pt x="156083" y="31855"/>
                  </a:cubicBezTo>
                  <a:cubicBezTo>
                    <a:pt x="150762" y="31855"/>
                    <a:pt x="128778" y="42066"/>
                    <a:pt x="122174" y="36236"/>
                  </a:cubicBezTo>
                  <a:cubicBezTo>
                    <a:pt x="115570" y="30394"/>
                    <a:pt x="200114" y="88535"/>
                    <a:pt x="201435" y="93640"/>
                  </a:cubicBezTo>
                  <a:cubicBezTo>
                    <a:pt x="202755" y="98759"/>
                    <a:pt x="198361" y="92180"/>
                    <a:pt x="177216" y="89754"/>
                  </a:cubicBezTo>
                  <a:cubicBezTo>
                    <a:pt x="132524" y="84611"/>
                    <a:pt x="92418" y="12640"/>
                    <a:pt x="103581" y="106226"/>
                  </a:cubicBezTo>
                  <a:cubicBezTo>
                    <a:pt x="103926" y="109119"/>
                    <a:pt x="103587" y="110384"/>
                    <a:pt x="102725" y="110382"/>
                  </a:cubicBezTo>
                  <a:cubicBezTo>
                    <a:pt x="96693" y="110364"/>
                    <a:pt x="65037" y="48209"/>
                    <a:pt x="62725" y="46942"/>
                  </a:cubicBezTo>
                  <a:cubicBezTo>
                    <a:pt x="60084" y="45482"/>
                    <a:pt x="17691" y="43412"/>
                    <a:pt x="9093" y="46333"/>
                  </a:cubicBezTo>
                  <a:cubicBezTo>
                    <a:pt x="0" y="49432"/>
                    <a:pt x="9792" y="36744"/>
                    <a:pt x="20942" y="35296"/>
                  </a:cubicBezTo>
                  <a:cubicBezTo>
                    <a:pt x="28029" y="34369"/>
                    <a:pt x="45796" y="35296"/>
                    <a:pt x="57874" y="9236"/>
                  </a:cubicBezTo>
                  <a:cubicBezTo>
                    <a:pt x="61208" y="2054"/>
                    <a:pt x="66119" y="0"/>
                    <a:pt x="71199" y="467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46" name="Shape 106"/>
            <p:cNvSpPr/>
            <p:nvPr/>
          </p:nvSpPr>
          <p:spPr>
            <a:xfrm>
              <a:off x="951443" y="652625"/>
              <a:ext cx="64110" cy="182253"/>
            </a:xfrm>
            <a:custGeom>
              <a:avLst/>
              <a:gdLst/>
              <a:ahLst/>
              <a:cxnLst/>
              <a:rect l="0" t="0" r="0" b="0"/>
              <a:pathLst>
                <a:path w="64110" h="182253">
                  <a:moveTo>
                    <a:pt x="36176" y="413"/>
                  </a:moveTo>
                  <a:cubicBezTo>
                    <a:pt x="40004" y="550"/>
                    <a:pt x="42545" y="757"/>
                    <a:pt x="42545" y="757"/>
                  </a:cubicBezTo>
                  <a:lnTo>
                    <a:pt x="49797" y="15438"/>
                  </a:lnTo>
                  <a:cubicBezTo>
                    <a:pt x="44717" y="79523"/>
                    <a:pt x="64110" y="182253"/>
                    <a:pt x="64110" y="182253"/>
                  </a:cubicBezTo>
                  <a:lnTo>
                    <a:pt x="33401" y="179853"/>
                  </a:lnTo>
                  <a:cubicBezTo>
                    <a:pt x="33401" y="179853"/>
                    <a:pt x="0" y="19604"/>
                    <a:pt x="940" y="8530"/>
                  </a:cubicBezTo>
                  <a:cubicBezTo>
                    <a:pt x="1645" y="214"/>
                    <a:pt x="24695" y="0"/>
                    <a:pt x="36176" y="413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47" name="Shape 107"/>
            <p:cNvSpPr/>
            <p:nvPr/>
          </p:nvSpPr>
          <p:spPr>
            <a:xfrm>
              <a:off x="923878" y="811104"/>
              <a:ext cx="202755" cy="110384"/>
            </a:xfrm>
            <a:custGeom>
              <a:avLst/>
              <a:gdLst/>
              <a:ahLst/>
              <a:cxnLst/>
              <a:rect l="0" t="0" r="0" b="0"/>
              <a:pathLst>
                <a:path w="202755" h="110384">
                  <a:moveTo>
                    <a:pt x="71210" y="467"/>
                  </a:moveTo>
                  <a:cubicBezTo>
                    <a:pt x="76292" y="934"/>
                    <a:pt x="81540" y="3921"/>
                    <a:pt x="85547" y="6823"/>
                  </a:cubicBezTo>
                  <a:cubicBezTo>
                    <a:pt x="89624" y="9770"/>
                    <a:pt x="92418" y="12640"/>
                    <a:pt x="92418" y="12640"/>
                  </a:cubicBezTo>
                  <a:cubicBezTo>
                    <a:pt x="100787" y="29670"/>
                    <a:pt x="125285" y="18990"/>
                    <a:pt x="142430" y="20183"/>
                  </a:cubicBezTo>
                  <a:cubicBezTo>
                    <a:pt x="167094" y="21885"/>
                    <a:pt x="187401" y="18888"/>
                    <a:pt x="192189" y="22851"/>
                  </a:cubicBezTo>
                  <a:cubicBezTo>
                    <a:pt x="198361" y="27969"/>
                    <a:pt x="167970" y="31855"/>
                    <a:pt x="156096" y="31855"/>
                  </a:cubicBezTo>
                  <a:cubicBezTo>
                    <a:pt x="150762" y="31855"/>
                    <a:pt x="128791" y="42066"/>
                    <a:pt x="122187" y="36236"/>
                  </a:cubicBezTo>
                  <a:cubicBezTo>
                    <a:pt x="115570" y="30394"/>
                    <a:pt x="200114" y="88535"/>
                    <a:pt x="201447" y="93640"/>
                  </a:cubicBezTo>
                  <a:cubicBezTo>
                    <a:pt x="202755" y="98759"/>
                    <a:pt x="198361" y="92180"/>
                    <a:pt x="177228" y="89754"/>
                  </a:cubicBezTo>
                  <a:cubicBezTo>
                    <a:pt x="132537" y="84611"/>
                    <a:pt x="92418" y="12640"/>
                    <a:pt x="103581" y="106226"/>
                  </a:cubicBezTo>
                  <a:cubicBezTo>
                    <a:pt x="103927" y="109119"/>
                    <a:pt x="103590" y="110384"/>
                    <a:pt x="102729" y="110382"/>
                  </a:cubicBezTo>
                  <a:cubicBezTo>
                    <a:pt x="96706" y="110364"/>
                    <a:pt x="65049" y="48209"/>
                    <a:pt x="62738" y="46942"/>
                  </a:cubicBezTo>
                  <a:cubicBezTo>
                    <a:pt x="60096" y="45482"/>
                    <a:pt x="17704" y="43412"/>
                    <a:pt x="9093" y="46333"/>
                  </a:cubicBezTo>
                  <a:cubicBezTo>
                    <a:pt x="0" y="49432"/>
                    <a:pt x="9792" y="36744"/>
                    <a:pt x="20942" y="35296"/>
                  </a:cubicBezTo>
                  <a:cubicBezTo>
                    <a:pt x="28029" y="34369"/>
                    <a:pt x="45796" y="35296"/>
                    <a:pt x="57874" y="9236"/>
                  </a:cubicBezTo>
                  <a:cubicBezTo>
                    <a:pt x="61214" y="2054"/>
                    <a:pt x="66129" y="0"/>
                    <a:pt x="71210" y="467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</p:grpSp>
      <p:pic>
        <p:nvPicPr>
          <p:cNvPr id="48" name="Imagen 47" descr="C:\Users\Diego\Downloads\20190727_114217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15" t="24015" r="14540" b="361"/>
          <a:stretch/>
        </p:blipFill>
        <p:spPr bwMode="auto">
          <a:xfrm>
            <a:off x="7748933" y="2010610"/>
            <a:ext cx="3641125" cy="3819044"/>
          </a:xfrm>
          <a:prstGeom prst="ellipse">
            <a:avLst/>
          </a:prstGeom>
          <a:ln w="63500" cap="rnd">
            <a:noFill/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971524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sz="4800" dirty="0" smtClean="0"/>
              <a:t>Aves endémicas del continente</a:t>
            </a:r>
            <a:endParaRPr lang="es-CL" sz="48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85653" y="5624845"/>
            <a:ext cx="10977265" cy="1076658"/>
          </a:xfrm>
        </p:spPr>
        <p:txBody>
          <a:bodyPr>
            <a:normAutofit/>
          </a:bodyPr>
          <a:lstStyle/>
          <a:p>
            <a:pPr algn="ctr"/>
            <a:r>
              <a:rPr lang="es-ES" sz="2400" dirty="0" smtClean="0"/>
              <a:t>Además, la gallina mapuche tiene especial relevancia espiritual, dado que suele incluirse en ceremonias como  </a:t>
            </a:r>
            <a:r>
              <a:rPr lang="es-ES" sz="2400" i="1" dirty="0" err="1" smtClean="0"/>
              <a:t>ngillatun</a:t>
            </a:r>
            <a:r>
              <a:rPr lang="es-ES" sz="2400" i="1" dirty="0"/>
              <a:t> </a:t>
            </a:r>
            <a:r>
              <a:rPr lang="es-ES" sz="2400" i="1" dirty="0" smtClean="0"/>
              <a:t>o </a:t>
            </a:r>
            <a:r>
              <a:rPr lang="es-ES" sz="2400" i="1" dirty="0" err="1" smtClean="0"/>
              <a:t>machitun</a:t>
            </a:r>
            <a:r>
              <a:rPr lang="es-ES" sz="2400" i="1" dirty="0" smtClean="0"/>
              <a:t>.</a:t>
            </a:r>
            <a:endParaRPr lang="es-CL" sz="2400" i="1" dirty="0"/>
          </a:p>
        </p:txBody>
      </p:sp>
      <p:grpSp>
        <p:nvGrpSpPr>
          <p:cNvPr id="4" name="Group 628"/>
          <p:cNvGrpSpPr/>
          <p:nvPr/>
        </p:nvGrpSpPr>
        <p:grpSpPr>
          <a:xfrm>
            <a:off x="10344151" y="5337438"/>
            <a:ext cx="2583736" cy="2766900"/>
            <a:chOff x="238484" y="0"/>
            <a:chExt cx="1761245" cy="2059254"/>
          </a:xfrm>
        </p:grpSpPr>
        <p:sp>
          <p:nvSpPr>
            <p:cNvPr id="5" name="Shape 22"/>
            <p:cNvSpPr/>
            <p:nvPr/>
          </p:nvSpPr>
          <p:spPr>
            <a:xfrm>
              <a:off x="909959" y="562981"/>
              <a:ext cx="113957" cy="106147"/>
            </a:xfrm>
            <a:custGeom>
              <a:avLst/>
              <a:gdLst/>
              <a:ahLst/>
              <a:cxnLst/>
              <a:rect l="0" t="0" r="0" b="0"/>
              <a:pathLst>
                <a:path w="113957" h="106147">
                  <a:moveTo>
                    <a:pt x="56972" y="0"/>
                  </a:moveTo>
                  <a:lnTo>
                    <a:pt x="113957" y="46952"/>
                  </a:lnTo>
                  <a:lnTo>
                    <a:pt x="113957" y="92875"/>
                  </a:lnTo>
                  <a:cubicBezTo>
                    <a:pt x="113957" y="92875"/>
                    <a:pt x="97231" y="95250"/>
                    <a:pt x="89459" y="100393"/>
                  </a:cubicBezTo>
                  <a:cubicBezTo>
                    <a:pt x="81674" y="105537"/>
                    <a:pt x="42520" y="106147"/>
                    <a:pt x="42520" y="106147"/>
                  </a:cubicBezTo>
                  <a:cubicBezTo>
                    <a:pt x="42520" y="106147"/>
                    <a:pt x="11900" y="82664"/>
                    <a:pt x="0" y="28956"/>
                  </a:cubicBezTo>
                  <a:lnTo>
                    <a:pt x="0" y="10211"/>
                  </a:lnTo>
                  <a:lnTo>
                    <a:pt x="56972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6" name="Shape 27"/>
            <p:cNvSpPr/>
            <p:nvPr/>
          </p:nvSpPr>
          <p:spPr>
            <a:xfrm>
              <a:off x="1013164" y="652922"/>
              <a:ext cx="115164" cy="173482"/>
            </a:xfrm>
            <a:custGeom>
              <a:avLst/>
              <a:gdLst/>
              <a:ahLst/>
              <a:cxnLst/>
              <a:rect l="0" t="0" r="0" b="0"/>
              <a:pathLst>
                <a:path w="115164" h="173482">
                  <a:moveTo>
                    <a:pt x="39751" y="0"/>
                  </a:moveTo>
                  <a:lnTo>
                    <a:pt x="51105" y="11798"/>
                  </a:lnTo>
                  <a:cubicBezTo>
                    <a:pt x="65634" y="74435"/>
                    <a:pt x="115164" y="166484"/>
                    <a:pt x="115164" y="166484"/>
                  </a:cubicBezTo>
                  <a:lnTo>
                    <a:pt x="85166" y="173482"/>
                  </a:lnTo>
                  <a:cubicBezTo>
                    <a:pt x="85166" y="173482"/>
                    <a:pt x="4902" y="30810"/>
                    <a:pt x="2451" y="19964"/>
                  </a:cubicBezTo>
                  <a:cubicBezTo>
                    <a:pt x="0" y="9119"/>
                    <a:pt x="39751" y="0"/>
                    <a:pt x="39751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7" name="Shape 28"/>
            <p:cNvSpPr/>
            <p:nvPr/>
          </p:nvSpPr>
          <p:spPr>
            <a:xfrm>
              <a:off x="1038922" y="808951"/>
              <a:ext cx="202755" cy="129365"/>
            </a:xfrm>
            <a:custGeom>
              <a:avLst/>
              <a:gdLst/>
              <a:ahLst/>
              <a:cxnLst/>
              <a:rect l="0" t="0" r="0" b="0"/>
              <a:pathLst>
                <a:path w="202755" h="129365">
                  <a:moveTo>
                    <a:pt x="71210" y="467"/>
                  </a:moveTo>
                  <a:cubicBezTo>
                    <a:pt x="76292" y="933"/>
                    <a:pt x="81540" y="3921"/>
                    <a:pt x="85547" y="6823"/>
                  </a:cubicBezTo>
                  <a:cubicBezTo>
                    <a:pt x="89624" y="9782"/>
                    <a:pt x="92418" y="12640"/>
                    <a:pt x="92418" y="12640"/>
                  </a:cubicBezTo>
                  <a:cubicBezTo>
                    <a:pt x="100787" y="29670"/>
                    <a:pt x="125285" y="18990"/>
                    <a:pt x="142430" y="20184"/>
                  </a:cubicBezTo>
                  <a:cubicBezTo>
                    <a:pt x="167094" y="21885"/>
                    <a:pt x="187401" y="18888"/>
                    <a:pt x="192189" y="22863"/>
                  </a:cubicBezTo>
                  <a:cubicBezTo>
                    <a:pt x="198361" y="27969"/>
                    <a:pt x="167970" y="31855"/>
                    <a:pt x="156096" y="31855"/>
                  </a:cubicBezTo>
                  <a:cubicBezTo>
                    <a:pt x="150762" y="31855"/>
                    <a:pt x="128791" y="42078"/>
                    <a:pt x="122187" y="36236"/>
                  </a:cubicBezTo>
                  <a:cubicBezTo>
                    <a:pt x="115570" y="30394"/>
                    <a:pt x="200114" y="88535"/>
                    <a:pt x="201447" y="93640"/>
                  </a:cubicBezTo>
                  <a:cubicBezTo>
                    <a:pt x="202755" y="98758"/>
                    <a:pt x="198361" y="92193"/>
                    <a:pt x="177228" y="89754"/>
                  </a:cubicBezTo>
                  <a:cubicBezTo>
                    <a:pt x="132537" y="84611"/>
                    <a:pt x="92418" y="12640"/>
                    <a:pt x="103581" y="106226"/>
                  </a:cubicBezTo>
                  <a:cubicBezTo>
                    <a:pt x="106350" y="129365"/>
                    <a:pt x="65380" y="48403"/>
                    <a:pt x="62738" y="46942"/>
                  </a:cubicBezTo>
                  <a:cubicBezTo>
                    <a:pt x="60096" y="45482"/>
                    <a:pt x="17704" y="43412"/>
                    <a:pt x="9093" y="46346"/>
                  </a:cubicBezTo>
                  <a:cubicBezTo>
                    <a:pt x="0" y="49444"/>
                    <a:pt x="9792" y="36757"/>
                    <a:pt x="20942" y="35296"/>
                  </a:cubicBezTo>
                  <a:cubicBezTo>
                    <a:pt x="28029" y="34369"/>
                    <a:pt x="45796" y="35296"/>
                    <a:pt x="57874" y="9236"/>
                  </a:cubicBezTo>
                  <a:cubicBezTo>
                    <a:pt x="61214" y="2054"/>
                    <a:pt x="66129" y="0"/>
                    <a:pt x="71210" y="467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8" name="Shape 29"/>
            <p:cNvSpPr/>
            <p:nvPr/>
          </p:nvSpPr>
          <p:spPr>
            <a:xfrm>
              <a:off x="1006354" y="652922"/>
              <a:ext cx="115164" cy="173482"/>
            </a:xfrm>
            <a:custGeom>
              <a:avLst/>
              <a:gdLst/>
              <a:ahLst/>
              <a:cxnLst/>
              <a:rect l="0" t="0" r="0" b="0"/>
              <a:pathLst>
                <a:path w="115164" h="173482">
                  <a:moveTo>
                    <a:pt x="39751" y="0"/>
                  </a:moveTo>
                  <a:lnTo>
                    <a:pt x="51105" y="11798"/>
                  </a:lnTo>
                  <a:cubicBezTo>
                    <a:pt x="65634" y="74435"/>
                    <a:pt x="115164" y="166484"/>
                    <a:pt x="115164" y="166484"/>
                  </a:cubicBezTo>
                  <a:lnTo>
                    <a:pt x="85166" y="173482"/>
                  </a:lnTo>
                  <a:cubicBezTo>
                    <a:pt x="85166" y="173482"/>
                    <a:pt x="4902" y="30810"/>
                    <a:pt x="2451" y="19964"/>
                  </a:cubicBezTo>
                  <a:cubicBezTo>
                    <a:pt x="0" y="9119"/>
                    <a:pt x="39751" y="0"/>
                    <a:pt x="39751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9" name="Shape 30"/>
            <p:cNvSpPr/>
            <p:nvPr/>
          </p:nvSpPr>
          <p:spPr>
            <a:xfrm>
              <a:off x="674866" y="16667"/>
              <a:ext cx="741096" cy="672338"/>
            </a:xfrm>
            <a:custGeom>
              <a:avLst/>
              <a:gdLst/>
              <a:ahLst/>
              <a:cxnLst/>
              <a:rect l="0" t="0" r="0" b="0"/>
              <a:pathLst>
                <a:path w="741096" h="672338">
                  <a:moveTo>
                    <a:pt x="629945" y="1537"/>
                  </a:moveTo>
                  <a:cubicBezTo>
                    <a:pt x="603745" y="0"/>
                    <a:pt x="570827" y="17805"/>
                    <a:pt x="555295" y="38976"/>
                  </a:cubicBezTo>
                  <a:cubicBezTo>
                    <a:pt x="512039" y="97904"/>
                    <a:pt x="484150" y="168631"/>
                    <a:pt x="450329" y="172301"/>
                  </a:cubicBezTo>
                  <a:cubicBezTo>
                    <a:pt x="409156" y="176784"/>
                    <a:pt x="325019" y="145707"/>
                    <a:pt x="248971" y="158001"/>
                  </a:cubicBezTo>
                  <a:cubicBezTo>
                    <a:pt x="172936" y="170294"/>
                    <a:pt x="170282" y="156667"/>
                    <a:pt x="114643" y="195885"/>
                  </a:cubicBezTo>
                  <a:cubicBezTo>
                    <a:pt x="58992" y="235115"/>
                    <a:pt x="72555" y="231089"/>
                    <a:pt x="40970" y="280975"/>
                  </a:cubicBezTo>
                  <a:cubicBezTo>
                    <a:pt x="9373" y="330860"/>
                    <a:pt x="27788" y="304483"/>
                    <a:pt x="12548" y="340995"/>
                  </a:cubicBezTo>
                  <a:cubicBezTo>
                    <a:pt x="0" y="370980"/>
                    <a:pt x="12332" y="399402"/>
                    <a:pt x="41846" y="373520"/>
                  </a:cubicBezTo>
                  <a:cubicBezTo>
                    <a:pt x="71374" y="347637"/>
                    <a:pt x="30417" y="374510"/>
                    <a:pt x="62116" y="405460"/>
                  </a:cubicBezTo>
                  <a:cubicBezTo>
                    <a:pt x="93802" y="436410"/>
                    <a:pt x="72974" y="450850"/>
                    <a:pt x="88189" y="486842"/>
                  </a:cubicBezTo>
                  <a:cubicBezTo>
                    <a:pt x="103404" y="522834"/>
                    <a:pt x="115862" y="550520"/>
                    <a:pt x="136601" y="560210"/>
                  </a:cubicBezTo>
                  <a:cubicBezTo>
                    <a:pt x="157353" y="569900"/>
                    <a:pt x="200533" y="586626"/>
                    <a:pt x="230899" y="591820"/>
                  </a:cubicBezTo>
                  <a:cubicBezTo>
                    <a:pt x="261264" y="597002"/>
                    <a:pt x="259398" y="575894"/>
                    <a:pt x="283083" y="613042"/>
                  </a:cubicBezTo>
                  <a:cubicBezTo>
                    <a:pt x="306781" y="650189"/>
                    <a:pt x="281877" y="647421"/>
                    <a:pt x="337210" y="659879"/>
                  </a:cubicBezTo>
                  <a:cubicBezTo>
                    <a:pt x="392557" y="672338"/>
                    <a:pt x="427177" y="648234"/>
                    <a:pt x="432676" y="629882"/>
                  </a:cubicBezTo>
                  <a:cubicBezTo>
                    <a:pt x="438163" y="611518"/>
                    <a:pt x="450456" y="609118"/>
                    <a:pt x="463055" y="586473"/>
                  </a:cubicBezTo>
                  <a:cubicBezTo>
                    <a:pt x="475653" y="563817"/>
                    <a:pt x="498970" y="557949"/>
                    <a:pt x="526809" y="544525"/>
                  </a:cubicBezTo>
                  <a:cubicBezTo>
                    <a:pt x="554647" y="531114"/>
                    <a:pt x="598119" y="517462"/>
                    <a:pt x="605549" y="508952"/>
                  </a:cubicBezTo>
                  <a:cubicBezTo>
                    <a:pt x="612966" y="500456"/>
                    <a:pt x="630962" y="483426"/>
                    <a:pt x="648729" y="449834"/>
                  </a:cubicBezTo>
                  <a:cubicBezTo>
                    <a:pt x="666687" y="415887"/>
                    <a:pt x="662915" y="404978"/>
                    <a:pt x="669582" y="382257"/>
                  </a:cubicBezTo>
                  <a:cubicBezTo>
                    <a:pt x="677037" y="356845"/>
                    <a:pt x="680352" y="330340"/>
                    <a:pt x="678371" y="303949"/>
                  </a:cubicBezTo>
                  <a:cubicBezTo>
                    <a:pt x="677228" y="288938"/>
                    <a:pt x="676529" y="275539"/>
                    <a:pt x="675742" y="251066"/>
                  </a:cubicBezTo>
                  <a:cubicBezTo>
                    <a:pt x="674713" y="218719"/>
                    <a:pt x="676059" y="228537"/>
                    <a:pt x="671246" y="193827"/>
                  </a:cubicBezTo>
                  <a:cubicBezTo>
                    <a:pt x="666433" y="159118"/>
                    <a:pt x="667080" y="148793"/>
                    <a:pt x="660108" y="129591"/>
                  </a:cubicBezTo>
                  <a:cubicBezTo>
                    <a:pt x="653123" y="110414"/>
                    <a:pt x="647979" y="100279"/>
                    <a:pt x="664553" y="92126"/>
                  </a:cubicBezTo>
                  <a:cubicBezTo>
                    <a:pt x="681126" y="83960"/>
                    <a:pt x="678713" y="67881"/>
                    <a:pt x="705815" y="72733"/>
                  </a:cubicBezTo>
                  <a:cubicBezTo>
                    <a:pt x="741096" y="79058"/>
                    <a:pt x="740169" y="68783"/>
                    <a:pt x="729107" y="57366"/>
                  </a:cubicBezTo>
                  <a:cubicBezTo>
                    <a:pt x="710489" y="38164"/>
                    <a:pt x="720763" y="31077"/>
                    <a:pt x="702970" y="24943"/>
                  </a:cubicBezTo>
                  <a:cubicBezTo>
                    <a:pt x="679971" y="17018"/>
                    <a:pt x="682219" y="1905"/>
                    <a:pt x="643331" y="1486"/>
                  </a:cubicBezTo>
                  <a:cubicBezTo>
                    <a:pt x="635876" y="1397"/>
                    <a:pt x="635864" y="1880"/>
                    <a:pt x="629945" y="1537"/>
                  </a:cubicBezTo>
                  <a:close/>
                </a:path>
              </a:pathLst>
            </a:custGeom>
            <a:ln w="3175" cap="flat">
              <a:miter lim="127000"/>
            </a:ln>
          </p:spPr>
          <p:style>
            <a:lnRef idx="1">
              <a:srgbClr val="FFFFFF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0" name="Shape 31"/>
            <p:cNvSpPr/>
            <p:nvPr/>
          </p:nvSpPr>
          <p:spPr>
            <a:xfrm>
              <a:off x="956540" y="652625"/>
              <a:ext cx="64122" cy="182253"/>
            </a:xfrm>
            <a:custGeom>
              <a:avLst/>
              <a:gdLst/>
              <a:ahLst/>
              <a:cxnLst/>
              <a:rect l="0" t="0" r="0" b="0"/>
              <a:pathLst>
                <a:path w="64122" h="182253">
                  <a:moveTo>
                    <a:pt x="36178" y="413"/>
                  </a:moveTo>
                  <a:cubicBezTo>
                    <a:pt x="40004" y="550"/>
                    <a:pt x="42545" y="757"/>
                    <a:pt x="42545" y="757"/>
                  </a:cubicBezTo>
                  <a:lnTo>
                    <a:pt x="49797" y="15438"/>
                  </a:lnTo>
                  <a:cubicBezTo>
                    <a:pt x="44729" y="79523"/>
                    <a:pt x="64122" y="182253"/>
                    <a:pt x="64122" y="182253"/>
                  </a:cubicBezTo>
                  <a:lnTo>
                    <a:pt x="33414" y="179853"/>
                  </a:lnTo>
                  <a:cubicBezTo>
                    <a:pt x="33414" y="179853"/>
                    <a:pt x="0" y="19604"/>
                    <a:pt x="940" y="8530"/>
                  </a:cubicBezTo>
                  <a:cubicBezTo>
                    <a:pt x="1654" y="214"/>
                    <a:pt x="24700" y="0"/>
                    <a:pt x="36178" y="413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1" name="Shape 32"/>
            <p:cNvSpPr/>
            <p:nvPr/>
          </p:nvSpPr>
          <p:spPr>
            <a:xfrm>
              <a:off x="681379" y="16940"/>
              <a:ext cx="727609" cy="671779"/>
            </a:xfrm>
            <a:custGeom>
              <a:avLst/>
              <a:gdLst/>
              <a:ahLst/>
              <a:cxnLst/>
              <a:rect l="0" t="0" r="0" b="0"/>
              <a:pathLst>
                <a:path w="727609" h="671779">
                  <a:moveTo>
                    <a:pt x="631393" y="1486"/>
                  </a:moveTo>
                  <a:cubicBezTo>
                    <a:pt x="669684" y="1905"/>
                    <a:pt x="667474" y="17005"/>
                    <a:pt x="690093" y="24917"/>
                  </a:cubicBezTo>
                  <a:cubicBezTo>
                    <a:pt x="707619" y="31051"/>
                    <a:pt x="697497" y="38125"/>
                    <a:pt x="715823" y="57328"/>
                  </a:cubicBezTo>
                  <a:cubicBezTo>
                    <a:pt x="726707" y="68732"/>
                    <a:pt x="727609" y="78994"/>
                    <a:pt x="692899" y="72682"/>
                  </a:cubicBezTo>
                  <a:cubicBezTo>
                    <a:pt x="666217" y="67818"/>
                    <a:pt x="668604" y="83896"/>
                    <a:pt x="652298" y="92050"/>
                  </a:cubicBezTo>
                  <a:cubicBezTo>
                    <a:pt x="635965" y="100203"/>
                    <a:pt x="641045" y="110312"/>
                    <a:pt x="647916" y="129489"/>
                  </a:cubicBezTo>
                  <a:cubicBezTo>
                    <a:pt x="654787" y="148666"/>
                    <a:pt x="654139" y="158991"/>
                    <a:pt x="658876" y="193662"/>
                  </a:cubicBezTo>
                  <a:cubicBezTo>
                    <a:pt x="663613" y="228346"/>
                    <a:pt x="662305" y="218542"/>
                    <a:pt x="663308" y="250863"/>
                  </a:cubicBezTo>
                  <a:cubicBezTo>
                    <a:pt x="664070" y="275323"/>
                    <a:pt x="664769" y="288709"/>
                    <a:pt x="665874" y="303695"/>
                  </a:cubicBezTo>
                  <a:cubicBezTo>
                    <a:pt x="667842" y="330073"/>
                    <a:pt x="664566" y="356553"/>
                    <a:pt x="657238" y="381940"/>
                  </a:cubicBezTo>
                  <a:cubicBezTo>
                    <a:pt x="650685" y="404635"/>
                    <a:pt x="654393" y="415544"/>
                    <a:pt x="636715" y="449478"/>
                  </a:cubicBezTo>
                  <a:cubicBezTo>
                    <a:pt x="619239" y="483032"/>
                    <a:pt x="601536" y="500037"/>
                    <a:pt x="594220" y="508534"/>
                  </a:cubicBezTo>
                  <a:cubicBezTo>
                    <a:pt x="586918" y="517030"/>
                    <a:pt x="544132" y="530682"/>
                    <a:pt x="516738" y="544081"/>
                  </a:cubicBezTo>
                  <a:cubicBezTo>
                    <a:pt x="489344" y="557492"/>
                    <a:pt x="466382" y="563347"/>
                    <a:pt x="453987" y="585991"/>
                  </a:cubicBezTo>
                  <a:cubicBezTo>
                    <a:pt x="441604" y="608622"/>
                    <a:pt x="429501" y="611022"/>
                    <a:pt x="424091" y="629361"/>
                  </a:cubicBezTo>
                  <a:cubicBezTo>
                    <a:pt x="418681" y="647700"/>
                    <a:pt x="384607" y="671779"/>
                    <a:pt x="330137" y="659333"/>
                  </a:cubicBezTo>
                  <a:cubicBezTo>
                    <a:pt x="275679" y="646887"/>
                    <a:pt x="294297" y="651535"/>
                    <a:pt x="270980" y="614426"/>
                  </a:cubicBezTo>
                  <a:cubicBezTo>
                    <a:pt x="247663" y="577304"/>
                    <a:pt x="255397" y="596506"/>
                    <a:pt x="225514" y="591325"/>
                  </a:cubicBezTo>
                  <a:cubicBezTo>
                    <a:pt x="195643" y="586143"/>
                    <a:pt x="153137" y="569430"/>
                    <a:pt x="132728" y="559752"/>
                  </a:cubicBezTo>
                  <a:cubicBezTo>
                    <a:pt x="112294" y="550062"/>
                    <a:pt x="100038" y="522415"/>
                    <a:pt x="85065" y="486448"/>
                  </a:cubicBezTo>
                  <a:cubicBezTo>
                    <a:pt x="70091" y="450494"/>
                    <a:pt x="90602" y="436042"/>
                    <a:pt x="59411" y="405130"/>
                  </a:cubicBezTo>
                  <a:cubicBezTo>
                    <a:pt x="28220" y="374206"/>
                    <a:pt x="66281" y="354965"/>
                    <a:pt x="37236" y="380822"/>
                  </a:cubicBezTo>
                  <a:cubicBezTo>
                    <a:pt x="8179" y="406679"/>
                    <a:pt x="0" y="359537"/>
                    <a:pt x="16345" y="323659"/>
                  </a:cubicBezTo>
                  <a:cubicBezTo>
                    <a:pt x="29401" y="295021"/>
                    <a:pt x="16345" y="323659"/>
                    <a:pt x="38595" y="280746"/>
                  </a:cubicBezTo>
                  <a:cubicBezTo>
                    <a:pt x="65659" y="228537"/>
                    <a:pt x="56337" y="234912"/>
                    <a:pt x="111087" y="195732"/>
                  </a:cubicBezTo>
                  <a:cubicBezTo>
                    <a:pt x="165862" y="156540"/>
                    <a:pt x="168466" y="170155"/>
                    <a:pt x="243307" y="157874"/>
                  </a:cubicBezTo>
                  <a:cubicBezTo>
                    <a:pt x="318148" y="145593"/>
                    <a:pt x="400952" y="176632"/>
                    <a:pt x="441478" y="172161"/>
                  </a:cubicBezTo>
                  <a:cubicBezTo>
                    <a:pt x="474739" y="168491"/>
                    <a:pt x="502196" y="97828"/>
                    <a:pt x="544767" y="38938"/>
                  </a:cubicBezTo>
                  <a:cubicBezTo>
                    <a:pt x="560058" y="17793"/>
                    <a:pt x="592455" y="0"/>
                    <a:pt x="618236" y="1537"/>
                  </a:cubicBezTo>
                  <a:cubicBezTo>
                    <a:pt x="624053" y="1880"/>
                    <a:pt x="624065" y="1397"/>
                    <a:pt x="631393" y="1486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2" name="Shape 33"/>
            <p:cNvSpPr/>
            <p:nvPr/>
          </p:nvSpPr>
          <p:spPr>
            <a:xfrm>
              <a:off x="1156325" y="7527"/>
              <a:ext cx="216040" cy="344481"/>
            </a:xfrm>
            <a:custGeom>
              <a:avLst/>
              <a:gdLst/>
              <a:ahLst/>
              <a:cxnLst/>
              <a:rect l="0" t="0" r="0" b="0"/>
              <a:pathLst>
                <a:path w="216040" h="344481">
                  <a:moveTo>
                    <a:pt x="157378" y="308"/>
                  </a:moveTo>
                  <a:cubicBezTo>
                    <a:pt x="170440" y="0"/>
                    <a:pt x="183680" y="3778"/>
                    <a:pt x="196418" y="11525"/>
                  </a:cubicBezTo>
                  <a:cubicBezTo>
                    <a:pt x="198107" y="12554"/>
                    <a:pt x="199923" y="13367"/>
                    <a:pt x="201676" y="14268"/>
                  </a:cubicBezTo>
                  <a:cubicBezTo>
                    <a:pt x="201917" y="14916"/>
                    <a:pt x="202146" y="15564"/>
                    <a:pt x="202349" y="16199"/>
                  </a:cubicBezTo>
                  <a:cubicBezTo>
                    <a:pt x="203213" y="22574"/>
                    <a:pt x="208369" y="19514"/>
                    <a:pt x="211684" y="20453"/>
                  </a:cubicBezTo>
                  <a:lnTo>
                    <a:pt x="212217" y="20834"/>
                  </a:lnTo>
                  <a:cubicBezTo>
                    <a:pt x="211849" y="24136"/>
                    <a:pt x="213868" y="26460"/>
                    <a:pt x="215417" y="29051"/>
                  </a:cubicBezTo>
                  <a:cubicBezTo>
                    <a:pt x="215976" y="29978"/>
                    <a:pt x="216040" y="31883"/>
                    <a:pt x="215455" y="32709"/>
                  </a:cubicBezTo>
                  <a:cubicBezTo>
                    <a:pt x="214058" y="34665"/>
                    <a:pt x="212572" y="33090"/>
                    <a:pt x="211252" y="32150"/>
                  </a:cubicBezTo>
                  <a:cubicBezTo>
                    <a:pt x="205461" y="27997"/>
                    <a:pt x="200342" y="20923"/>
                    <a:pt x="191948" y="25825"/>
                  </a:cubicBezTo>
                  <a:cubicBezTo>
                    <a:pt x="185623" y="29508"/>
                    <a:pt x="177660" y="28848"/>
                    <a:pt x="172009" y="34677"/>
                  </a:cubicBezTo>
                  <a:cubicBezTo>
                    <a:pt x="168923" y="37865"/>
                    <a:pt x="164478" y="40088"/>
                    <a:pt x="166052" y="45066"/>
                  </a:cubicBezTo>
                  <a:cubicBezTo>
                    <a:pt x="168656" y="53270"/>
                    <a:pt x="165316" y="56445"/>
                    <a:pt x="158064" y="60077"/>
                  </a:cubicBezTo>
                  <a:cubicBezTo>
                    <a:pt x="146698" y="65767"/>
                    <a:pt x="143319" y="73743"/>
                    <a:pt x="146748" y="80308"/>
                  </a:cubicBezTo>
                  <a:cubicBezTo>
                    <a:pt x="152540" y="91408"/>
                    <a:pt x="161150" y="93453"/>
                    <a:pt x="171425" y="85858"/>
                  </a:cubicBezTo>
                  <a:cubicBezTo>
                    <a:pt x="175463" y="82861"/>
                    <a:pt x="180442" y="77502"/>
                    <a:pt x="184252" y="82036"/>
                  </a:cubicBezTo>
                  <a:cubicBezTo>
                    <a:pt x="188201" y="86747"/>
                    <a:pt x="183413" y="92399"/>
                    <a:pt x="179349" y="96526"/>
                  </a:cubicBezTo>
                  <a:cubicBezTo>
                    <a:pt x="178397" y="97466"/>
                    <a:pt x="177482" y="98495"/>
                    <a:pt x="176403" y="99270"/>
                  </a:cubicBezTo>
                  <a:cubicBezTo>
                    <a:pt x="171145" y="103041"/>
                    <a:pt x="163347" y="105734"/>
                    <a:pt x="168097" y="114510"/>
                  </a:cubicBezTo>
                  <a:cubicBezTo>
                    <a:pt x="171374" y="120529"/>
                    <a:pt x="166891" y="129242"/>
                    <a:pt x="174968" y="133382"/>
                  </a:cubicBezTo>
                  <a:cubicBezTo>
                    <a:pt x="175349" y="135287"/>
                    <a:pt x="175730" y="137204"/>
                    <a:pt x="176136" y="139122"/>
                  </a:cubicBezTo>
                  <a:cubicBezTo>
                    <a:pt x="176098" y="140786"/>
                    <a:pt x="175603" y="142615"/>
                    <a:pt x="176111" y="144088"/>
                  </a:cubicBezTo>
                  <a:cubicBezTo>
                    <a:pt x="180454" y="156547"/>
                    <a:pt x="182816" y="169310"/>
                    <a:pt x="184759" y="182378"/>
                  </a:cubicBezTo>
                  <a:cubicBezTo>
                    <a:pt x="185941" y="190189"/>
                    <a:pt x="183451" y="199968"/>
                    <a:pt x="191757" y="205950"/>
                  </a:cubicBezTo>
                  <a:cubicBezTo>
                    <a:pt x="191922" y="207258"/>
                    <a:pt x="192088" y="208578"/>
                    <a:pt x="192240" y="209887"/>
                  </a:cubicBezTo>
                  <a:cubicBezTo>
                    <a:pt x="189560" y="213277"/>
                    <a:pt x="186284" y="218738"/>
                    <a:pt x="189344" y="221050"/>
                  </a:cubicBezTo>
                  <a:cubicBezTo>
                    <a:pt x="196367" y="226320"/>
                    <a:pt x="195326" y="233343"/>
                    <a:pt x="196380" y="240125"/>
                  </a:cubicBezTo>
                  <a:cubicBezTo>
                    <a:pt x="196291" y="241471"/>
                    <a:pt x="196177" y="242818"/>
                    <a:pt x="196075" y="244164"/>
                  </a:cubicBezTo>
                  <a:cubicBezTo>
                    <a:pt x="190475" y="244634"/>
                    <a:pt x="189852" y="248507"/>
                    <a:pt x="190360" y="252863"/>
                  </a:cubicBezTo>
                  <a:cubicBezTo>
                    <a:pt x="190627" y="255175"/>
                    <a:pt x="191999" y="257410"/>
                    <a:pt x="191948" y="259671"/>
                  </a:cubicBezTo>
                  <a:cubicBezTo>
                    <a:pt x="191884" y="263074"/>
                    <a:pt x="194158" y="268713"/>
                    <a:pt x="189801" y="269348"/>
                  </a:cubicBezTo>
                  <a:cubicBezTo>
                    <a:pt x="183883" y="270224"/>
                    <a:pt x="187084" y="264128"/>
                    <a:pt x="186042" y="261169"/>
                  </a:cubicBezTo>
                  <a:cubicBezTo>
                    <a:pt x="183642" y="254273"/>
                    <a:pt x="184467" y="247440"/>
                    <a:pt x="185966" y="240494"/>
                  </a:cubicBezTo>
                  <a:cubicBezTo>
                    <a:pt x="186512" y="237954"/>
                    <a:pt x="186525" y="234398"/>
                    <a:pt x="183515" y="233470"/>
                  </a:cubicBezTo>
                  <a:cubicBezTo>
                    <a:pt x="178791" y="231997"/>
                    <a:pt x="180785" y="236747"/>
                    <a:pt x="179641" y="238614"/>
                  </a:cubicBezTo>
                  <a:cubicBezTo>
                    <a:pt x="177546" y="242043"/>
                    <a:pt x="175984" y="245878"/>
                    <a:pt x="173482" y="248964"/>
                  </a:cubicBezTo>
                  <a:cubicBezTo>
                    <a:pt x="170472" y="252647"/>
                    <a:pt x="170688" y="255708"/>
                    <a:pt x="172555" y="259886"/>
                  </a:cubicBezTo>
                  <a:cubicBezTo>
                    <a:pt x="175146" y="265678"/>
                    <a:pt x="175539" y="271164"/>
                    <a:pt x="168656" y="275482"/>
                  </a:cubicBezTo>
                  <a:cubicBezTo>
                    <a:pt x="163728" y="278555"/>
                    <a:pt x="157175" y="283115"/>
                    <a:pt x="160566" y="289871"/>
                  </a:cubicBezTo>
                  <a:cubicBezTo>
                    <a:pt x="163576" y="295840"/>
                    <a:pt x="170701" y="298126"/>
                    <a:pt x="177698" y="298317"/>
                  </a:cubicBezTo>
                  <a:cubicBezTo>
                    <a:pt x="180022" y="298380"/>
                    <a:pt x="183426" y="295510"/>
                    <a:pt x="183871" y="300171"/>
                  </a:cubicBezTo>
                  <a:cubicBezTo>
                    <a:pt x="184277" y="304400"/>
                    <a:pt x="185496" y="309035"/>
                    <a:pt x="182461" y="312820"/>
                  </a:cubicBezTo>
                  <a:cubicBezTo>
                    <a:pt x="180327" y="315487"/>
                    <a:pt x="178028" y="314700"/>
                    <a:pt x="175616" y="312503"/>
                  </a:cubicBezTo>
                  <a:cubicBezTo>
                    <a:pt x="172834" y="309988"/>
                    <a:pt x="169215" y="311474"/>
                    <a:pt x="170459" y="314522"/>
                  </a:cubicBezTo>
                  <a:cubicBezTo>
                    <a:pt x="173558" y="322002"/>
                    <a:pt x="167551" y="333165"/>
                    <a:pt x="179324" y="337115"/>
                  </a:cubicBezTo>
                  <a:cubicBezTo>
                    <a:pt x="181102" y="337725"/>
                    <a:pt x="182308" y="339046"/>
                    <a:pt x="181381" y="340887"/>
                  </a:cubicBezTo>
                  <a:cubicBezTo>
                    <a:pt x="180899" y="341852"/>
                    <a:pt x="179400" y="342881"/>
                    <a:pt x="178346" y="342906"/>
                  </a:cubicBezTo>
                  <a:cubicBezTo>
                    <a:pt x="173787" y="343033"/>
                    <a:pt x="168719" y="344481"/>
                    <a:pt x="165862" y="338982"/>
                  </a:cubicBezTo>
                  <a:cubicBezTo>
                    <a:pt x="163639" y="334689"/>
                    <a:pt x="159957" y="333585"/>
                    <a:pt x="155245" y="332734"/>
                  </a:cubicBezTo>
                  <a:cubicBezTo>
                    <a:pt x="148361" y="331476"/>
                    <a:pt x="143243" y="331248"/>
                    <a:pt x="140246" y="339046"/>
                  </a:cubicBezTo>
                  <a:cubicBezTo>
                    <a:pt x="139052" y="342170"/>
                    <a:pt x="135687" y="343973"/>
                    <a:pt x="131788" y="342119"/>
                  </a:cubicBezTo>
                  <a:cubicBezTo>
                    <a:pt x="128702" y="340658"/>
                    <a:pt x="124828" y="339058"/>
                    <a:pt x="125793" y="335083"/>
                  </a:cubicBezTo>
                  <a:cubicBezTo>
                    <a:pt x="128549" y="323717"/>
                    <a:pt x="124079" y="312553"/>
                    <a:pt x="125450" y="301250"/>
                  </a:cubicBezTo>
                  <a:cubicBezTo>
                    <a:pt x="126174" y="295307"/>
                    <a:pt x="126898" y="290062"/>
                    <a:pt x="133896" y="288042"/>
                  </a:cubicBezTo>
                  <a:cubicBezTo>
                    <a:pt x="137122" y="287115"/>
                    <a:pt x="139916" y="284524"/>
                    <a:pt x="139217" y="280486"/>
                  </a:cubicBezTo>
                  <a:cubicBezTo>
                    <a:pt x="138544" y="276511"/>
                    <a:pt x="135903" y="273717"/>
                    <a:pt x="131966" y="273006"/>
                  </a:cubicBezTo>
                  <a:cubicBezTo>
                    <a:pt x="128714" y="272421"/>
                    <a:pt x="124904" y="271748"/>
                    <a:pt x="122022" y="272866"/>
                  </a:cubicBezTo>
                  <a:cubicBezTo>
                    <a:pt x="112408" y="276587"/>
                    <a:pt x="107696" y="270199"/>
                    <a:pt x="106566" y="263544"/>
                  </a:cubicBezTo>
                  <a:cubicBezTo>
                    <a:pt x="105105" y="255010"/>
                    <a:pt x="100838" y="247212"/>
                    <a:pt x="101105" y="238220"/>
                  </a:cubicBezTo>
                  <a:cubicBezTo>
                    <a:pt x="101346" y="230613"/>
                    <a:pt x="98450" y="224314"/>
                    <a:pt x="89154" y="223933"/>
                  </a:cubicBezTo>
                  <a:cubicBezTo>
                    <a:pt x="86284" y="223818"/>
                    <a:pt x="83401" y="222802"/>
                    <a:pt x="84061" y="219272"/>
                  </a:cubicBezTo>
                  <a:cubicBezTo>
                    <a:pt x="84582" y="216427"/>
                    <a:pt x="86944" y="216414"/>
                    <a:pt x="89662" y="216999"/>
                  </a:cubicBezTo>
                  <a:cubicBezTo>
                    <a:pt x="96698" y="218497"/>
                    <a:pt x="98120" y="215119"/>
                    <a:pt x="95936" y="209074"/>
                  </a:cubicBezTo>
                  <a:cubicBezTo>
                    <a:pt x="93154" y="201403"/>
                    <a:pt x="88786" y="193808"/>
                    <a:pt x="99479" y="187890"/>
                  </a:cubicBezTo>
                  <a:cubicBezTo>
                    <a:pt x="102654" y="186138"/>
                    <a:pt x="102209" y="181108"/>
                    <a:pt x="99898" y="177794"/>
                  </a:cubicBezTo>
                  <a:cubicBezTo>
                    <a:pt x="97637" y="174568"/>
                    <a:pt x="94551" y="175851"/>
                    <a:pt x="91796" y="177387"/>
                  </a:cubicBezTo>
                  <a:cubicBezTo>
                    <a:pt x="86296" y="180473"/>
                    <a:pt x="83426" y="179661"/>
                    <a:pt x="80315" y="173260"/>
                  </a:cubicBezTo>
                  <a:cubicBezTo>
                    <a:pt x="77660" y="167824"/>
                    <a:pt x="73723" y="159633"/>
                    <a:pt x="64198" y="166491"/>
                  </a:cubicBezTo>
                  <a:cubicBezTo>
                    <a:pt x="60261" y="169323"/>
                    <a:pt x="57163" y="166491"/>
                    <a:pt x="54318" y="162731"/>
                  </a:cubicBezTo>
                  <a:cubicBezTo>
                    <a:pt x="47688" y="153981"/>
                    <a:pt x="43942" y="153753"/>
                    <a:pt x="35027" y="160191"/>
                  </a:cubicBezTo>
                  <a:cubicBezTo>
                    <a:pt x="25883" y="166808"/>
                    <a:pt x="14897" y="165754"/>
                    <a:pt x="4559" y="167303"/>
                  </a:cubicBezTo>
                  <a:cubicBezTo>
                    <a:pt x="2819" y="167570"/>
                    <a:pt x="1270" y="166745"/>
                    <a:pt x="762" y="164789"/>
                  </a:cubicBezTo>
                  <a:cubicBezTo>
                    <a:pt x="0" y="161817"/>
                    <a:pt x="940" y="158960"/>
                    <a:pt x="3365" y="157702"/>
                  </a:cubicBezTo>
                  <a:cubicBezTo>
                    <a:pt x="11265" y="153638"/>
                    <a:pt x="12662" y="145942"/>
                    <a:pt x="14986" y="138614"/>
                  </a:cubicBezTo>
                  <a:cubicBezTo>
                    <a:pt x="16294" y="134487"/>
                    <a:pt x="17500" y="130296"/>
                    <a:pt x="21209" y="127375"/>
                  </a:cubicBezTo>
                  <a:cubicBezTo>
                    <a:pt x="23698" y="125406"/>
                    <a:pt x="25400" y="122841"/>
                    <a:pt x="23736" y="119463"/>
                  </a:cubicBezTo>
                  <a:cubicBezTo>
                    <a:pt x="22453" y="116846"/>
                    <a:pt x="23597" y="114954"/>
                    <a:pt x="25413" y="113214"/>
                  </a:cubicBezTo>
                  <a:cubicBezTo>
                    <a:pt x="30975" y="107842"/>
                    <a:pt x="33858" y="100362"/>
                    <a:pt x="38151" y="94736"/>
                  </a:cubicBezTo>
                  <a:cubicBezTo>
                    <a:pt x="42532" y="89021"/>
                    <a:pt x="46977" y="83255"/>
                    <a:pt x="50647" y="76943"/>
                  </a:cubicBezTo>
                  <a:cubicBezTo>
                    <a:pt x="53175" y="72612"/>
                    <a:pt x="53416" y="67164"/>
                    <a:pt x="57074" y="63392"/>
                  </a:cubicBezTo>
                  <a:cubicBezTo>
                    <a:pt x="58712" y="61703"/>
                    <a:pt x="59347" y="57601"/>
                    <a:pt x="63005" y="59912"/>
                  </a:cubicBezTo>
                  <a:cubicBezTo>
                    <a:pt x="65976" y="61792"/>
                    <a:pt x="68148" y="64497"/>
                    <a:pt x="65951" y="68370"/>
                  </a:cubicBezTo>
                  <a:cubicBezTo>
                    <a:pt x="65291" y="69539"/>
                    <a:pt x="64173" y="70466"/>
                    <a:pt x="63652" y="71672"/>
                  </a:cubicBezTo>
                  <a:cubicBezTo>
                    <a:pt x="62560" y="74263"/>
                    <a:pt x="59347" y="77070"/>
                    <a:pt x="62535" y="79737"/>
                  </a:cubicBezTo>
                  <a:cubicBezTo>
                    <a:pt x="65189" y="81959"/>
                    <a:pt x="67424" y="78975"/>
                    <a:pt x="69545" y="77527"/>
                  </a:cubicBezTo>
                  <a:cubicBezTo>
                    <a:pt x="75603" y="73400"/>
                    <a:pt x="81369" y="68040"/>
                    <a:pt x="88875" y="75317"/>
                  </a:cubicBezTo>
                  <a:cubicBezTo>
                    <a:pt x="91021" y="77400"/>
                    <a:pt x="93866" y="76143"/>
                    <a:pt x="96507" y="75292"/>
                  </a:cubicBezTo>
                  <a:cubicBezTo>
                    <a:pt x="99746" y="74263"/>
                    <a:pt x="104267" y="73298"/>
                    <a:pt x="106197" y="75597"/>
                  </a:cubicBezTo>
                  <a:cubicBezTo>
                    <a:pt x="113386" y="84195"/>
                    <a:pt x="121907" y="77832"/>
                    <a:pt x="129705" y="78569"/>
                  </a:cubicBezTo>
                  <a:cubicBezTo>
                    <a:pt x="132715" y="78861"/>
                    <a:pt x="134557" y="76778"/>
                    <a:pt x="135852" y="74162"/>
                  </a:cubicBezTo>
                  <a:cubicBezTo>
                    <a:pt x="142151" y="61335"/>
                    <a:pt x="150266" y="49320"/>
                    <a:pt x="152679" y="34804"/>
                  </a:cubicBezTo>
                  <a:cubicBezTo>
                    <a:pt x="153416" y="30372"/>
                    <a:pt x="155473" y="26676"/>
                    <a:pt x="160223" y="24962"/>
                  </a:cubicBezTo>
                  <a:cubicBezTo>
                    <a:pt x="163043" y="23946"/>
                    <a:pt x="166154" y="22422"/>
                    <a:pt x="165532" y="18599"/>
                  </a:cubicBezTo>
                  <a:cubicBezTo>
                    <a:pt x="164808" y="14167"/>
                    <a:pt x="161049" y="14497"/>
                    <a:pt x="157696" y="14027"/>
                  </a:cubicBezTo>
                  <a:cubicBezTo>
                    <a:pt x="153276" y="13430"/>
                    <a:pt x="151409" y="11995"/>
                    <a:pt x="145351" y="16313"/>
                  </a:cubicBezTo>
                  <a:cubicBezTo>
                    <a:pt x="145009" y="16948"/>
                    <a:pt x="143294" y="17621"/>
                    <a:pt x="142811" y="17316"/>
                  </a:cubicBezTo>
                  <a:cubicBezTo>
                    <a:pt x="136030" y="13049"/>
                    <a:pt x="128054" y="14624"/>
                    <a:pt x="119405" y="13608"/>
                  </a:cubicBezTo>
                  <a:cubicBezTo>
                    <a:pt x="131432" y="5010"/>
                    <a:pt x="144316" y="616"/>
                    <a:pt x="157378" y="308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1010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3" name="Shape 34"/>
            <p:cNvSpPr/>
            <p:nvPr/>
          </p:nvSpPr>
          <p:spPr>
            <a:xfrm>
              <a:off x="1299643" y="28348"/>
              <a:ext cx="109652" cy="112560"/>
            </a:xfrm>
            <a:custGeom>
              <a:avLst/>
              <a:gdLst/>
              <a:ahLst/>
              <a:cxnLst/>
              <a:rect l="0" t="0" r="0" b="0"/>
              <a:pathLst>
                <a:path w="109652" h="112560">
                  <a:moveTo>
                    <a:pt x="68910" y="0"/>
                  </a:moveTo>
                  <a:cubicBezTo>
                    <a:pt x="73317" y="635"/>
                    <a:pt x="73876" y="5321"/>
                    <a:pt x="76822" y="7518"/>
                  </a:cubicBezTo>
                  <a:cubicBezTo>
                    <a:pt x="77064" y="9398"/>
                    <a:pt x="77318" y="11265"/>
                    <a:pt x="77559" y="13144"/>
                  </a:cubicBezTo>
                  <a:cubicBezTo>
                    <a:pt x="73457" y="22987"/>
                    <a:pt x="71869" y="35217"/>
                    <a:pt x="56655" y="34265"/>
                  </a:cubicBezTo>
                  <a:cubicBezTo>
                    <a:pt x="55144" y="34176"/>
                    <a:pt x="53251" y="36297"/>
                    <a:pt x="51918" y="37732"/>
                  </a:cubicBezTo>
                  <a:cubicBezTo>
                    <a:pt x="48463" y="41440"/>
                    <a:pt x="45187" y="42723"/>
                    <a:pt x="40627" y="39103"/>
                  </a:cubicBezTo>
                  <a:cubicBezTo>
                    <a:pt x="37922" y="36944"/>
                    <a:pt x="33846" y="36385"/>
                    <a:pt x="31623" y="39649"/>
                  </a:cubicBezTo>
                  <a:cubicBezTo>
                    <a:pt x="29769" y="42393"/>
                    <a:pt x="29921" y="46342"/>
                    <a:pt x="31890" y="49251"/>
                  </a:cubicBezTo>
                  <a:cubicBezTo>
                    <a:pt x="34138" y="52578"/>
                    <a:pt x="37821" y="52718"/>
                    <a:pt x="40780" y="50432"/>
                  </a:cubicBezTo>
                  <a:cubicBezTo>
                    <a:pt x="44336" y="47676"/>
                    <a:pt x="48222" y="48070"/>
                    <a:pt x="52222" y="47727"/>
                  </a:cubicBezTo>
                  <a:cubicBezTo>
                    <a:pt x="66002" y="46533"/>
                    <a:pt x="79756" y="45961"/>
                    <a:pt x="93548" y="47473"/>
                  </a:cubicBezTo>
                  <a:cubicBezTo>
                    <a:pt x="99403" y="48158"/>
                    <a:pt x="106591" y="45466"/>
                    <a:pt x="109474" y="53746"/>
                  </a:cubicBezTo>
                  <a:cubicBezTo>
                    <a:pt x="109525" y="55207"/>
                    <a:pt x="109588" y="56655"/>
                    <a:pt x="109652" y="58102"/>
                  </a:cubicBezTo>
                  <a:cubicBezTo>
                    <a:pt x="109157" y="60287"/>
                    <a:pt x="107836" y="61735"/>
                    <a:pt x="105740" y="62471"/>
                  </a:cubicBezTo>
                  <a:cubicBezTo>
                    <a:pt x="99060" y="62954"/>
                    <a:pt x="93155" y="60287"/>
                    <a:pt x="87211" y="57823"/>
                  </a:cubicBezTo>
                  <a:cubicBezTo>
                    <a:pt x="83769" y="56845"/>
                    <a:pt x="80531" y="54877"/>
                    <a:pt x="76632" y="56629"/>
                  </a:cubicBezTo>
                  <a:cubicBezTo>
                    <a:pt x="61189" y="63589"/>
                    <a:pt x="44133" y="68085"/>
                    <a:pt x="34900" y="84366"/>
                  </a:cubicBezTo>
                  <a:cubicBezTo>
                    <a:pt x="29896" y="84518"/>
                    <a:pt x="25908" y="86766"/>
                    <a:pt x="27826" y="91986"/>
                  </a:cubicBezTo>
                  <a:cubicBezTo>
                    <a:pt x="29324" y="96075"/>
                    <a:pt x="29375" y="100965"/>
                    <a:pt x="32868" y="104280"/>
                  </a:cubicBezTo>
                  <a:cubicBezTo>
                    <a:pt x="32449" y="107036"/>
                    <a:pt x="32055" y="109804"/>
                    <a:pt x="31648" y="112560"/>
                  </a:cubicBezTo>
                  <a:cubicBezTo>
                    <a:pt x="23571" y="108420"/>
                    <a:pt x="28054" y="99708"/>
                    <a:pt x="24778" y="93688"/>
                  </a:cubicBezTo>
                  <a:cubicBezTo>
                    <a:pt x="20028" y="84912"/>
                    <a:pt x="27826" y="82220"/>
                    <a:pt x="33084" y="78448"/>
                  </a:cubicBezTo>
                  <a:cubicBezTo>
                    <a:pt x="34163" y="77673"/>
                    <a:pt x="35090" y="76645"/>
                    <a:pt x="36030" y="75705"/>
                  </a:cubicBezTo>
                  <a:cubicBezTo>
                    <a:pt x="40094" y="71577"/>
                    <a:pt x="44882" y="65938"/>
                    <a:pt x="40932" y="61227"/>
                  </a:cubicBezTo>
                  <a:cubicBezTo>
                    <a:pt x="37122" y="56680"/>
                    <a:pt x="32144" y="62039"/>
                    <a:pt x="28105" y="65037"/>
                  </a:cubicBezTo>
                  <a:cubicBezTo>
                    <a:pt x="17831" y="72631"/>
                    <a:pt x="9220" y="70587"/>
                    <a:pt x="3429" y="59487"/>
                  </a:cubicBezTo>
                  <a:cubicBezTo>
                    <a:pt x="0" y="52921"/>
                    <a:pt x="3378" y="44945"/>
                    <a:pt x="14745" y="39256"/>
                  </a:cubicBezTo>
                  <a:cubicBezTo>
                    <a:pt x="21997" y="35623"/>
                    <a:pt x="25337" y="32448"/>
                    <a:pt x="22733" y="24244"/>
                  </a:cubicBezTo>
                  <a:cubicBezTo>
                    <a:pt x="21158" y="19266"/>
                    <a:pt x="25603" y="17043"/>
                    <a:pt x="28702" y="13856"/>
                  </a:cubicBezTo>
                  <a:cubicBezTo>
                    <a:pt x="34341" y="8039"/>
                    <a:pt x="42304" y="8687"/>
                    <a:pt x="48628" y="5004"/>
                  </a:cubicBezTo>
                  <a:cubicBezTo>
                    <a:pt x="57023" y="114"/>
                    <a:pt x="62141" y="7175"/>
                    <a:pt x="67932" y="11328"/>
                  </a:cubicBezTo>
                  <a:cubicBezTo>
                    <a:pt x="69253" y="12268"/>
                    <a:pt x="70739" y="13856"/>
                    <a:pt x="72136" y="11887"/>
                  </a:cubicBezTo>
                  <a:cubicBezTo>
                    <a:pt x="72720" y="11062"/>
                    <a:pt x="72657" y="9157"/>
                    <a:pt x="72111" y="8230"/>
                  </a:cubicBezTo>
                  <a:cubicBezTo>
                    <a:pt x="70549" y="5639"/>
                    <a:pt x="68529" y="3315"/>
                    <a:pt x="68910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361E1E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4" name="Shape 35"/>
            <p:cNvSpPr/>
            <p:nvPr/>
          </p:nvSpPr>
          <p:spPr>
            <a:xfrm>
              <a:off x="1329412" y="41492"/>
              <a:ext cx="70269" cy="39573"/>
            </a:xfrm>
            <a:custGeom>
              <a:avLst/>
              <a:gdLst/>
              <a:ahLst/>
              <a:cxnLst/>
              <a:rect l="0" t="0" r="0" b="0"/>
              <a:pathLst>
                <a:path w="70269" h="39573">
                  <a:moveTo>
                    <a:pt x="47790" y="0"/>
                  </a:moveTo>
                  <a:cubicBezTo>
                    <a:pt x="51257" y="1016"/>
                    <a:pt x="54699" y="2045"/>
                    <a:pt x="57976" y="3023"/>
                  </a:cubicBezTo>
                  <a:cubicBezTo>
                    <a:pt x="58826" y="7290"/>
                    <a:pt x="54953" y="5906"/>
                    <a:pt x="53658" y="7429"/>
                  </a:cubicBezTo>
                  <a:cubicBezTo>
                    <a:pt x="50216" y="11532"/>
                    <a:pt x="49962" y="17488"/>
                    <a:pt x="55055" y="17526"/>
                  </a:cubicBezTo>
                  <a:cubicBezTo>
                    <a:pt x="70269" y="17666"/>
                    <a:pt x="64186" y="27102"/>
                    <a:pt x="63779" y="34328"/>
                  </a:cubicBezTo>
                  <a:cubicBezTo>
                    <a:pt x="49987" y="32817"/>
                    <a:pt x="36233" y="33388"/>
                    <a:pt x="22454" y="34582"/>
                  </a:cubicBezTo>
                  <a:cubicBezTo>
                    <a:pt x="18453" y="34925"/>
                    <a:pt x="14567" y="34531"/>
                    <a:pt x="11011" y="37287"/>
                  </a:cubicBezTo>
                  <a:cubicBezTo>
                    <a:pt x="8052" y="39573"/>
                    <a:pt x="4369" y="39433"/>
                    <a:pt x="2121" y="36106"/>
                  </a:cubicBezTo>
                  <a:cubicBezTo>
                    <a:pt x="153" y="33198"/>
                    <a:pt x="0" y="29248"/>
                    <a:pt x="1854" y="26505"/>
                  </a:cubicBezTo>
                  <a:cubicBezTo>
                    <a:pt x="4077" y="23241"/>
                    <a:pt x="8153" y="23800"/>
                    <a:pt x="10858" y="25959"/>
                  </a:cubicBezTo>
                  <a:cubicBezTo>
                    <a:pt x="15418" y="29578"/>
                    <a:pt x="18694" y="28296"/>
                    <a:pt x="22149" y="24587"/>
                  </a:cubicBezTo>
                  <a:cubicBezTo>
                    <a:pt x="23482" y="23152"/>
                    <a:pt x="25375" y="21031"/>
                    <a:pt x="26886" y="21120"/>
                  </a:cubicBezTo>
                  <a:cubicBezTo>
                    <a:pt x="42101" y="22073"/>
                    <a:pt x="43688" y="9842"/>
                    <a:pt x="47790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9F503A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5" name="Shape 36"/>
            <p:cNvSpPr/>
            <p:nvPr/>
          </p:nvSpPr>
          <p:spPr>
            <a:xfrm>
              <a:off x="1364179" y="15120"/>
              <a:ext cx="23266" cy="20745"/>
            </a:xfrm>
            <a:custGeom>
              <a:avLst/>
              <a:gdLst/>
              <a:ahLst/>
              <a:cxnLst/>
              <a:rect l="0" t="0" r="0" b="0"/>
              <a:pathLst>
                <a:path w="23266" h="20745">
                  <a:moveTo>
                    <a:pt x="9890" y="783"/>
                  </a:moveTo>
                  <a:cubicBezTo>
                    <a:pt x="11433" y="0"/>
                    <a:pt x="13290" y="178"/>
                    <a:pt x="15265" y="1670"/>
                  </a:cubicBezTo>
                  <a:cubicBezTo>
                    <a:pt x="18364" y="3994"/>
                    <a:pt x="23266" y="7893"/>
                    <a:pt x="16421" y="12275"/>
                  </a:cubicBezTo>
                  <a:cubicBezTo>
                    <a:pt x="13475" y="14154"/>
                    <a:pt x="15824" y="18955"/>
                    <a:pt x="12281" y="20745"/>
                  </a:cubicBezTo>
                  <a:cubicBezTo>
                    <a:pt x="9347" y="18548"/>
                    <a:pt x="8788" y="13862"/>
                    <a:pt x="4369" y="13227"/>
                  </a:cubicBezTo>
                  <a:cubicBezTo>
                    <a:pt x="4369" y="13240"/>
                    <a:pt x="3835" y="12859"/>
                    <a:pt x="3835" y="12846"/>
                  </a:cubicBezTo>
                  <a:cubicBezTo>
                    <a:pt x="2565" y="11627"/>
                    <a:pt x="1283" y="10408"/>
                    <a:pt x="0" y="9176"/>
                  </a:cubicBezTo>
                  <a:cubicBezTo>
                    <a:pt x="254" y="8858"/>
                    <a:pt x="508" y="8541"/>
                    <a:pt x="775" y="8236"/>
                  </a:cubicBezTo>
                  <a:cubicBezTo>
                    <a:pt x="3061" y="8299"/>
                    <a:pt x="5474" y="8680"/>
                    <a:pt x="6401" y="5658"/>
                  </a:cubicBezTo>
                  <a:cubicBezTo>
                    <a:pt x="7118" y="3308"/>
                    <a:pt x="8347" y="1565"/>
                    <a:pt x="9890" y="783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6E503A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6" name="Shape 37"/>
            <p:cNvSpPr/>
            <p:nvPr/>
          </p:nvSpPr>
          <p:spPr>
            <a:xfrm>
              <a:off x="1350471" y="0"/>
              <a:ext cx="14478" cy="24295"/>
            </a:xfrm>
            <a:custGeom>
              <a:avLst/>
              <a:gdLst/>
              <a:ahLst/>
              <a:cxnLst/>
              <a:rect l="0" t="0" r="0" b="0"/>
              <a:pathLst>
                <a:path w="14478" h="24295">
                  <a:moveTo>
                    <a:pt x="4966" y="38"/>
                  </a:moveTo>
                  <a:cubicBezTo>
                    <a:pt x="8992" y="0"/>
                    <a:pt x="10185" y="4381"/>
                    <a:pt x="9792" y="7518"/>
                  </a:cubicBezTo>
                  <a:cubicBezTo>
                    <a:pt x="8992" y="13691"/>
                    <a:pt x="12192" y="18301"/>
                    <a:pt x="14478" y="23355"/>
                  </a:cubicBezTo>
                  <a:cubicBezTo>
                    <a:pt x="14224" y="23660"/>
                    <a:pt x="13957" y="23978"/>
                    <a:pt x="13729" y="24295"/>
                  </a:cubicBezTo>
                  <a:cubicBezTo>
                    <a:pt x="11887" y="24105"/>
                    <a:pt x="10058" y="23914"/>
                    <a:pt x="8204" y="23724"/>
                  </a:cubicBezTo>
                  <a:cubicBezTo>
                    <a:pt x="7988" y="23089"/>
                    <a:pt x="7772" y="22441"/>
                    <a:pt x="7531" y="21806"/>
                  </a:cubicBezTo>
                  <a:cubicBezTo>
                    <a:pt x="8369" y="15964"/>
                    <a:pt x="2375" y="15278"/>
                    <a:pt x="0" y="11874"/>
                  </a:cubicBezTo>
                  <a:cubicBezTo>
                    <a:pt x="597" y="10325"/>
                    <a:pt x="1257" y="8801"/>
                    <a:pt x="1765" y="7226"/>
                  </a:cubicBezTo>
                  <a:cubicBezTo>
                    <a:pt x="2604" y="4648"/>
                    <a:pt x="584" y="89"/>
                    <a:pt x="4966" y="38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6E503A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7" name="Shape 38"/>
            <p:cNvSpPr/>
            <p:nvPr/>
          </p:nvSpPr>
          <p:spPr>
            <a:xfrm>
              <a:off x="691992" y="272044"/>
              <a:ext cx="593065" cy="380200"/>
            </a:xfrm>
            <a:custGeom>
              <a:avLst/>
              <a:gdLst/>
              <a:ahLst/>
              <a:cxnLst/>
              <a:rect l="0" t="0" r="0" b="0"/>
              <a:pathLst>
                <a:path w="593065" h="380200">
                  <a:moveTo>
                    <a:pt x="129947" y="953"/>
                  </a:moveTo>
                  <a:cubicBezTo>
                    <a:pt x="139713" y="4699"/>
                    <a:pt x="150063" y="5817"/>
                    <a:pt x="160096" y="8331"/>
                  </a:cubicBezTo>
                  <a:cubicBezTo>
                    <a:pt x="166853" y="10020"/>
                    <a:pt x="173050" y="12497"/>
                    <a:pt x="172923" y="21349"/>
                  </a:cubicBezTo>
                  <a:cubicBezTo>
                    <a:pt x="172885" y="24117"/>
                    <a:pt x="174320" y="27115"/>
                    <a:pt x="177902" y="25756"/>
                  </a:cubicBezTo>
                  <a:cubicBezTo>
                    <a:pt x="181521" y="24384"/>
                    <a:pt x="180073" y="21514"/>
                    <a:pt x="178854" y="18999"/>
                  </a:cubicBezTo>
                  <a:cubicBezTo>
                    <a:pt x="177381" y="15977"/>
                    <a:pt x="175324" y="12662"/>
                    <a:pt x="179045" y="10008"/>
                  </a:cubicBezTo>
                  <a:cubicBezTo>
                    <a:pt x="182651" y="7417"/>
                    <a:pt x="186118" y="8738"/>
                    <a:pt x="188913" y="11786"/>
                  </a:cubicBezTo>
                  <a:cubicBezTo>
                    <a:pt x="194767" y="18186"/>
                    <a:pt x="200939" y="20536"/>
                    <a:pt x="209410" y="15862"/>
                  </a:cubicBezTo>
                  <a:cubicBezTo>
                    <a:pt x="215316" y="12598"/>
                    <a:pt x="220269" y="15291"/>
                    <a:pt x="223507" y="21323"/>
                  </a:cubicBezTo>
                  <a:cubicBezTo>
                    <a:pt x="227216" y="28232"/>
                    <a:pt x="232245" y="29401"/>
                    <a:pt x="240805" y="30315"/>
                  </a:cubicBezTo>
                  <a:cubicBezTo>
                    <a:pt x="256527" y="32004"/>
                    <a:pt x="273050" y="29908"/>
                    <a:pt x="288150" y="36195"/>
                  </a:cubicBezTo>
                  <a:cubicBezTo>
                    <a:pt x="294246" y="38735"/>
                    <a:pt x="299885" y="37897"/>
                    <a:pt x="305638" y="35992"/>
                  </a:cubicBezTo>
                  <a:cubicBezTo>
                    <a:pt x="308915" y="34912"/>
                    <a:pt x="311861" y="34709"/>
                    <a:pt x="313284" y="38240"/>
                  </a:cubicBezTo>
                  <a:cubicBezTo>
                    <a:pt x="314884" y="42240"/>
                    <a:pt x="312090" y="45326"/>
                    <a:pt x="308940" y="46101"/>
                  </a:cubicBezTo>
                  <a:cubicBezTo>
                    <a:pt x="298336" y="48717"/>
                    <a:pt x="288176" y="52121"/>
                    <a:pt x="278117" y="56579"/>
                  </a:cubicBezTo>
                  <a:cubicBezTo>
                    <a:pt x="272822" y="58928"/>
                    <a:pt x="265519" y="58128"/>
                    <a:pt x="259398" y="55372"/>
                  </a:cubicBezTo>
                  <a:cubicBezTo>
                    <a:pt x="253022" y="52527"/>
                    <a:pt x="246253" y="52845"/>
                    <a:pt x="239560" y="53238"/>
                  </a:cubicBezTo>
                  <a:cubicBezTo>
                    <a:pt x="235026" y="53505"/>
                    <a:pt x="230772" y="55194"/>
                    <a:pt x="229083" y="59830"/>
                  </a:cubicBezTo>
                  <a:cubicBezTo>
                    <a:pt x="227152" y="65062"/>
                    <a:pt x="224663" y="69342"/>
                    <a:pt x="219164" y="71628"/>
                  </a:cubicBezTo>
                  <a:cubicBezTo>
                    <a:pt x="217653" y="72250"/>
                    <a:pt x="215595" y="75603"/>
                    <a:pt x="216027" y="76289"/>
                  </a:cubicBezTo>
                  <a:cubicBezTo>
                    <a:pt x="221094" y="84341"/>
                    <a:pt x="215443" y="93967"/>
                    <a:pt x="220332" y="102121"/>
                  </a:cubicBezTo>
                  <a:cubicBezTo>
                    <a:pt x="223876" y="108039"/>
                    <a:pt x="227432" y="109474"/>
                    <a:pt x="231686" y="103708"/>
                  </a:cubicBezTo>
                  <a:cubicBezTo>
                    <a:pt x="234569" y="99797"/>
                    <a:pt x="238252" y="97917"/>
                    <a:pt x="241948" y="100203"/>
                  </a:cubicBezTo>
                  <a:cubicBezTo>
                    <a:pt x="250368" y="105385"/>
                    <a:pt x="258089" y="102045"/>
                    <a:pt x="266014" y="99619"/>
                  </a:cubicBezTo>
                  <a:cubicBezTo>
                    <a:pt x="277393" y="96126"/>
                    <a:pt x="290398" y="102603"/>
                    <a:pt x="293433" y="114224"/>
                  </a:cubicBezTo>
                  <a:cubicBezTo>
                    <a:pt x="294640" y="118796"/>
                    <a:pt x="296418" y="120993"/>
                    <a:pt x="300787" y="122415"/>
                  </a:cubicBezTo>
                  <a:cubicBezTo>
                    <a:pt x="305537" y="123952"/>
                    <a:pt x="309626" y="126873"/>
                    <a:pt x="313627" y="130137"/>
                  </a:cubicBezTo>
                  <a:cubicBezTo>
                    <a:pt x="322478" y="137363"/>
                    <a:pt x="332689" y="139548"/>
                    <a:pt x="343040" y="133718"/>
                  </a:cubicBezTo>
                  <a:cubicBezTo>
                    <a:pt x="347155" y="131407"/>
                    <a:pt x="350139" y="133985"/>
                    <a:pt x="353632" y="133896"/>
                  </a:cubicBezTo>
                  <a:cubicBezTo>
                    <a:pt x="358458" y="133782"/>
                    <a:pt x="362788" y="132753"/>
                    <a:pt x="363893" y="127749"/>
                  </a:cubicBezTo>
                  <a:cubicBezTo>
                    <a:pt x="365061" y="122530"/>
                    <a:pt x="360451" y="122568"/>
                    <a:pt x="356908" y="121349"/>
                  </a:cubicBezTo>
                  <a:cubicBezTo>
                    <a:pt x="351447" y="119482"/>
                    <a:pt x="347980" y="115595"/>
                    <a:pt x="348298" y="109258"/>
                  </a:cubicBezTo>
                  <a:cubicBezTo>
                    <a:pt x="348526" y="104699"/>
                    <a:pt x="349403" y="100038"/>
                    <a:pt x="353873" y="98209"/>
                  </a:cubicBezTo>
                  <a:cubicBezTo>
                    <a:pt x="359448" y="95910"/>
                    <a:pt x="364820" y="98209"/>
                    <a:pt x="368325" y="102629"/>
                  </a:cubicBezTo>
                  <a:cubicBezTo>
                    <a:pt x="376847" y="113335"/>
                    <a:pt x="389039" y="110541"/>
                    <a:pt x="399580" y="110198"/>
                  </a:cubicBezTo>
                  <a:cubicBezTo>
                    <a:pt x="404114" y="110046"/>
                    <a:pt x="408877" y="108191"/>
                    <a:pt x="413537" y="110096"/>
                  </a:cubicBezTo>
                  <a:cubicBezTo>
                    <a:pt x="417106" y="111570"/>
                    <a:pt x="420726" y="111468"/>
                    <a:pt x="424421" y="111633"/>
                  </a:cubicBezTo>
                  <a:cubicBezTo>
                    <a:pt x="435013" y="112103"/>
                    <a:pt x="437401" y="114745"/>
                    <a:pt x="436385" y="125070"/>
                  </a:cubicBezTo>
                  <a:cubicBezTo>
                    <a:pt x="435458" y="134518"/>
                    <a:pt x="441160" y="132017"/>
                    <a:pt x="445910" y="130251"/>
                  </a:cubicBezTo>
                  <a:cubicBezTo>
                    <a:pt x="450825" y="128448"/>
                    <a:pt x="455028" y="124879"/>
                    <a:pt x="460985" y="127787"/>
                  </a:cubicBezTo>
                  <a:cubicBezTo>
                    <a:pt x="468782" y="131597"/>
                    <a:pt x="470586" y="135979"/>
                    <a:pt x="466382" y="143624"/>
                  </a:cubicBezTo>
                  <a:cubicBezTo>
                    <a:pt x="462102" y="151422"/>
                    <a:pt x="463182" y="153581"/>
                    <a:pt x="472034" y="153886"/>
                  </a:cubicBezTo>
                  <a:cubicBezTo>
                    <a:pt x="476453" y="154038"/>
                    <a:pt x="480454" y="154483"/>
                    <a:pt x="484442" y="156959"/>
                  </a:cubicBezTo>
                  <a:cubicBezTo>
                    <a:pt x="487896" y="159106"/>
                    <a:pt x="493243" y="159499"/>
                    <a:pt x="496062" y="157226"/>
                  </a:cubicBezTo>
                  <a:cubicBezTo>
                    <a:pt x="508025" y="147561"/>
                    <a:pt x="524853" y="144094"/>
                    <a:pt x="531698" y="127673"/>
                  </a:cubicBezTo>
                  <a:cubicBezTo>
                    <a:pt x="535026" y="119659"/>
                    <a:pt x="542315" y="119685"/>
                    <a:pt x="547421" y="126784"/>
                  </a:cubicBezTo>
                  <a:cubicBezTo>
                    <a:pt x="550456" y="131001"/>
                    <a:pt x="553923" y="133337"/>
                    <a:pt x="558914" y="133769"/>
                  </a:cubicBezTo>
                  <a:cubicBezTo>
                    <a:pt x="565036" y="134303"/>
                    <a:pt x="568719" y="132258"/>
                    <a:pt x="568338" y="125400"/>
                  </a:cubicBezTo>
                  <a:cubicBezTo>
                    <a:pt x="568135" y="121704"/>
                    <a:pt x="568147" y="117983"/>
                    <a:pt x="568350" y="114300"/>
                  </a:cubicBezTo>
                  <a:cubicBezTo>
                    <a:pt x="568528" y="111468"/>
                    <a:pt x="567055" y="107937"/>
                    <a:pt x="570624" y="106185"/>
                  </a:cubicBezTo>
                  <a:cubicBezTo>
                    <a:pt x="573392" y="104826"/>
                    <a:pt x="575970" y="105994"/>
                    <a:pt x="577850" y="108179"/>
                  </a:cubicBezTo>
                  <a:cubicBezTo>
                    <a:pt x="580200" y="110935"/>
                    <a:pt x="583108" y="113767"/>
                    <a:pt x="581190" y="117932"/>
                  </a:cubicBezTo>
                  <a:cubicBezTo>
                    <a:pt x="580225" y="120028"/>
                    <a:pt x="578968" y="122187"/>
                    <a:pt x="577304" y="123711"/>
                  </a:cubicBezTo>
                  <a:cubicBezTo>
                    <a:pt x="572326" y="128270"/>
                    <a:pt x="568262" y="132766"/>
                    <a:pt x="571957" y="140221"/>
                  </a:cubicBezTo>
                  <a:cubicBezTo>
                    <a:pt x="572668" y="141681"/>
                    <a:pt x="572224" y="144742"/>
                    <a:pt x="571106" y="145898"/>
                  </a:cubicBezTo>
                  <a:cubicBezTo>
                    <a:pt x="565772" y="151346"/>
                    <a:pt x="557594" y="154902"/>
                    <a:pt x="561188" y="165278"/>
                  </a:cubicBezTo>
                  <a:cubicBezTo>
                    <a:pt x="561823" y="167094"/>
                    <a:pt x="557873" y="168262"/>
                    <a:pt x="555562" y="166688"/>
                  </a:cubicBezTo>
                  <a:cubicBezTo>
                    <a:pt x="550736" y="163462"/>
                    <a:pt x="547180" y="166535"/>
                    <a:pt x="542684" y="168008"/>
                  </a:cubicBezTo>
                  <a:cubicBezTo>
                    <a:pt x="535242" y="170472"/>
                    <a:pt x="527126" y="171666"/>
                    <a:pt x="519252" y="171920"/>
                  </a:cubicBezTo>
                  <a:cubicBezTo>
                    <a:pt x="512978" y="172123"/>
                    <a:pt x="508203" y="173749"/>
                    <a:pt x="504355" y="178549"/>
                  </a:cubicBezTo>
                  <a:cubicBezTo>
                    <a:pt x="494919" y="190335"/>
                    <a:pt x="483908" y="195669"/>
                    <a:pt x="467766" y="192964"/>
                  </a:cubicBezTo>
                  <a:cubicBezTo>
                    <a:pt x="458267" y="191376"/>
                    <a:pt x="447294" y="192126"/>
                    <a:pt x="438480" y="201232"/>
                  </a:cubicBezTo>
                  <a:cubicBezTo>
                    <a:pt x="432854" y="207061"/>
                    <a:pt x="422669" y="207493"/>
                    <a:pt x="414083" y="208356"/>
                  </a:cubicBezTo>
                  <a:cubicBezTo>
                    <a:pt x="409943" y="208763"/>
                    <a:pt x="405460" y="208839"/>
                    <a:pt x="402882" y="211938"/>
                  </a:cubicBezTo>
                  <a:cubicBezTo>
                    <a:pt x="397180" y="218808"/>
                    <a:pt x="387820" y="214795"/>
                    <a:pt x="381686" y="219837"/>
                  </a:cubicBezTo>
                  <a:cubicBezTo>
                    <a:pt x="381305" y="220142"/>
                    <a:pt x="380048" y="220104"/>
                    <a:pt x="379794" y="219774"/>
                  </a:cubicBezTo>
                  <a:cubicBezTo>
                    <a:pt x="372796" y="210629"/>
                    <a:pt x="362268" y="213474"/>
                    <a:pt x="353073" y="211620"/>
                  </a:cubicBezTo>
                  <a:cubicBezTo>
                    <a:pt x="347777" y="210553"/>
                    <a:pt x="344729" y="206248"/>
                    <a:pt x="342722" y="201371"/>
                  </a:cubicBezTo>
                  <a:cubicBezTo>
                    <a:pt x="340284" y="195478"/>
                    <a:pt x="335509" y="193078"/>
                    <a:pt x="329717" y="194501"/>
                  </a:cubicBezTo>
                  <a:cubicBezTo>
                    <a:pt x="320916" y="196698"/>
                    <a:pt x="312903" y="195834"/>
                    <a:pt x="304368" y="192608"/>
                  </a:cubicBezTo>
                  <a:cubicBezTo>
                    <a:pt x="292976" y="188328"/>
                    <a:pt x="279781" y="190221"/>
                    <a:pt x="268986" y="183121"/>
                  </a:cubicBezTo>
                  <a:cubicBezTo>
                    <a:pt x="267970" y="182448"/>
                    <a:pt x="266217" y="182093"/>
                    <a:pt x="265125" y="182474"/>
                  </a:cubicBezTo>
                  <a:cubicBezTo>
                    <a:pt x="251104" y="187389"/>
                    <a:pt x="237211" y="180696"/>
                    <a:pt x="223215" y="182080"/>
                  </a:cubicBezTo>
                  <a:cubicBezTo>
                    <a:pt x="217068" y="182690"/>
                    <a:pt x="211366" y="179718"/>
                    <a:pt x="206159" y="176644"/>
                  </a:cubicBezTo>
                  <a:cubicBezTo>
                    <a:pt x="199454" y="172669"/>
                    <a:pt x="192532" y="173482"/>
                    <a:pt x="187274" y="177749"/>
                  </a:cubicBezTo>
                  <a:cubicBezTo>
                    <a:pt x="182359" y="181750"/>
                    <a:pt x="184645" y="188239"/>
                    <a:pt x="186398" y="193739"/>
                  </a:cubicBezTo>
                  <a:cubicBezTo>
                    <a:pt x="187020" y="195656"/>
                    <a:pt x="187884" y="197549"/>
                    <a:pt x="188151" y="199504"/>
                  </a:cubicBezTo>
                  <a:cubicBezTo>
                    <a:pt x="189751" y="211607"/>
                    <a:pt x="190919" y="212344"/>
                    <a:pt x="201016" y="207213"/>
                  </a:cubicBezTo>
                  <a:cubicBezTo>
                    <a:pt x="202667" y="206375"/>
                    <a:pt x="204165" y="203873"/>
                    <a:pt x="206108" y="206083"/>
                  </a:cubicBezTo>
                  <a:cubicBezTo>
                    <a:pt x="207785" y="207975"/>
                    <a:pt x="207201" y="210591"/>
                    <a:pt x="206566" y="212839"/>
                  </a:cubicBezTo>
                  <a:cubicBezTo>
                    <a:pt x="204114" y="221526"/>
                    <a:pt x="207213" y="226720"/>
                    <a:pt x="216065" y="228486"/>
                  </a:cubicBezTo>
                  <a:cubicBezTo>
                    <a:pt x="229070" y="231089"/>
                    <a:pt x="242329" y="232651"/>
                    <a:pt x="254457" y="238658"/>
                  </a:cubicBezTo>
                  <a:cubicBezTo>
                    <a:pt x="259512" y="241173"/>
                    <a:pt x="264325" y="243256"/>
                    <a:pt x="268529" y="247701"/>
                  </a:cubicBezTo>
                  <a:cubicBezTo>
                    <a:pt x="275476" y="255041"/>
                    <a:pt x="284772" y="250800"/>
                    <a:pt x="292075" y="248006"/>
                  </a:cubicBezTo>
                  <a:cubicBezTo>
                    <a:pt x="300114" y="244932"/>
                    <a:pt x="304991" y="244107"/>
                    <a:pt x="308458" y="253390"/>
                  </a:cubicBezTo>
                  <a:cubicBezTo>
                    <a:pt x="310109" y="257835"/>
                    <a:pt x="314008" y="257670"/>
                    <a:pt x="317424" y="254432"/>
                  </a:cubicBezTo>
                  <a:cubicBezTo>
                    <a:pt x="319380" y="252578"/>
                    <a:pt x="321145" y="250507"/>
                    <a:pt x="323240" y="248831"/>
                  </a:cubicBezTo>
                  <a:cubicBezTo>
                    <a:pt x="335813" y="238696"/>
                    <a:pt x="347777" y="243510"/>
                    <a:pt x="350304" y="259690"/>
                  </a:cubicBezTo>
                  <a:cubicBezTo>
                    <a:pt x="350838" y="263119"/>
                    <a:pt x="349479" y="268605"/>
                    <a:pt x="354851" y="267907"/>
                  </a:cubicBezTo>
                  <a:cubicBezTo>
                    <a:pt x="359639" y="267271"/>
                    <a:pt x="358635" y="262471"/>
                    <a:pt x="357365" y="258813"/>
                  </a:cubicBezTo>
                  <a:cubicBezTo>
                    <a:pt x="355283" y="252819"/>
                    <a:pt x="359702" y="251485"/>
                    <a:pt x="363652" y="251117"/>
                  </a:cubicBezTo>
                  <a:cubicBezTo>
                    <a:pt x="372034" y="250330"/>
                    <a:pt x="380200" y="252451"/>
                    <a:pt x="385534" y="259067"/>
                  </a:cubicBezTo>
                  <a:cubicBezTo>
                    <a:pt x="394411" y="270091"/>
                    <a:pt x="407988" y="274676"/>
                    <a:pt x="417982" y="284239"/>
                  </a:cubicBezTo>
                  <a:cubicBezTo>
                    <a:pt x="424155" y="290144"/>
                    <a:pt x="429514" y="287769"/>
                    <a:pt x="430924" y="279248"/>
                  </a:cubicBezTo>
                  <a:cubicBezTo>
                    <a:pt x="431965" y="272999"/>
                    <a:pt x="437731" y="271412"/>
                    <a:pt x="440741" y="267106"/>
                  </a:cubicBezTo>
                  <a:cubicBezTo>
                    <a:pt x="448462" y="256057"/>
                    <a:pt x="472999" y="248679"/>
                    <a:pt x="485673" y="253378"/>
                  </a:cubicBezTo>
                  <a:cubicBezTo>
                    <a:pt x="493497" y="256273"/>
                    <a:pt x="500748" y="254152"/>
                    <a:pt x="507149" y="251638"/>
                  </a:cubicBezTo>
                  <a:cubicBezTo>
                    <a:pt x="517030" y="247752"/>
                    <a:pt x="527012" y="246037"/>
                    <a:pt x="537274" y="243967"/>
                  </a:cubicBezTo>
                  <a:cubicBezTo>
                    <a:pt x="547459" y="241910"/>
                    <a:pt x="554228" y="232664"/>
                    <a:pt x="557987" y="222428"/>
                  </a:cubicBezTo>
                  <a:cubicBezTo>
                    <a:pt x="558775" y="220332"/>
                    <a:pt x="558330" y="216535"/>
                    <a:pt x="561251" y="217043"/>
                  </a:cubicBezTo>
                  <a:cubicBezTo>
                    <a:pt x="571881" y="218859"/>
                    <a:pt x="574866" y="211163"/>
                    <a:pt x="578637" y="204165"/>
                  </a:cubicBezTo>
                  <a:cubicBezTo>
                    <a:pt x="580034" y="201562"/>
                    <a:pt x="582168" y="199796"/>
                    <a:pt x="585203" y="201104"/>
                  </a:cubicBezTo>
                  <a:cubicBezTo>
                    <a:pt x="588074" y="202349"/>
                    <a:pt x="590664" y="204749"/>
                    <a:pt x="590258" y="208013"/>
                  </a:cubicBezTo>
                  <a:cubicBezTo>
                    <a:pt x="589026" y="217691"/>
                    <a:pt x="593065" y="216052"/>
                    <a:pt x="591109" y="224803"/>
                  </a:cubicBezTo>
                  <a:cubicBezTo>
                    <a:pt x="590664" y="226847"/>
                    <a:pt x="592493" y="226136"/>
                    <a:pt x="588404" y="229794"/>
                  </a:cubicBezTo>
                  <a:cubicBezTo>
                    <a:pt x="583527" y="234163"/>
                    <a:pt x="584302" y="233655"/>
                    <a:pt x="579539" y="238874"/>
                  </a:cubicBezTo>
                  <a:cubicBezTo>
                    <a:pt x="574319" y="243865"/>
                    <a:pt x="576834" y="239560"/>
                    <a:pt x="574319" y="243865"/>
                  </a:cubicBezTo>
                  <a:cubicBezTo>
                    <a:pt x="570471" y="250469"/>
                    <a:pt x="561454" y="253479"/>
                    <a:pt x="557124" y="259956"/>
                  </a:cubicBezTo>
                  <a:cubicBezTo>
                    <a:pt x="551853" y="267830"/>
                    <a:pt x="541363" y="267614"/>
                    <a:pt x="532714" y="268757"/>
                  </a:cubicBezTo>
                  <a:cubicBezTo>
                    <a:pt x="526034" y="269621"/>
                    <a:pt x="519316" y="268669"/>
                    <a:pt x="514617" y="275019"/>
                  </a:cubicBezTo>
                  <a:cubicBezTo>
                    <a:pt x="513131" y="277038"/>
                    <a:pt x="510489" y="277292"/>
                    <a:pt x="508114" y="277012"/>
                  </a:cubicBezTo>
                  <a:cubicBezTo>
                    <a:pt x="490055" y="274777"/>
                    <a:pt x="477698" y="289624"/>
                    <a:pt x="461353" y="292608"/>
                  </a:cubicBezTo>
                  <a:cubicBezTo>
                    <a:pt x="459956" y="292862"/>
                    <a:pt x="458216" y="294577"/>
                    <a:pt x="457759" y="295974"/>
                  </a:cubicBezTo>
                  <a:cubicBezTo>
                    <a:pt x="453250" y="310248"/>
                    <a:pt x="443738" y="321018"/>
                    <a:pt x="433527" y="331381"/>
                  </a:cubicBezTo>
                  <a:cubicBezTo>
                    <a:pt x="432791" y="332130"/>
                    <a:pt x="433133" y="333959"/>
                    <a:pt x="432981" y="335293"/>
                  </a:cubicBezTo>
                  <a:lnTo>
                    <a:pt x="430784" y="337477"/>
                  </a:lnTo>
                  <a:cubicBezTo>
                    <a:pt x="421196" y="337998"/>
                    <a:pt x="418744" y="348653"/>
                    <a:pt x="410832" y="351549"/>
                  </a:cubicBezTo>
                  <a:cubicBezTo>
                    <a:pt x="409334" y="353568"/>
                    <a:pt x="407848" y="355600"/>
                    <a:pt x="406349" y="357619"/>
                  </a:cubicBezTo>
                  <a:cubicBezTo>
                    <a:pt x="398920" y="362585"/>
                    <a:pt x="387591" y="359931"/>
                    <a:pt x="382626" y="369722"/>
                  </a:cubicBezTo>
                  <a:cubicBezTo>
                    <a:pt x="381457" y="369951"/>
                    <a:pt x="380276" y="370192"/>
                    <a:pt x="379108" y="370421"/>
                  </a:cubicBezTo>
                  <a:cubicBezTo>
                    <a:pt x="373431" y="369659"/>
                    <a:pt x="372491" y="373253"/>
                    <a:pt x="372440" y="377673"/>
                  </a:cubicBezTo>
                  <a:cubicBezTo>
                    <a:pt x="372250" y="378371"/>
                    <a:pt x="372072" y="379082"/>
                    <a:pt x="371894" y="379781"/>
                  </a:cubicBezTo>
                  <a:cubicBezTo>
                    <a:pt x="369049" y="380200"/>
                    <a:pt x="366814" y="379171"/>
                    <a:pt x="364693" y="377241"/>
                  </a:cubicBezTo>
                  <a:cubicBezTo>
                    <a:pt x="359677" y="372618"/>
                    <a:pt x="354127" y="372567"/>
                    <a:pt x="348387" y="375869"/>
                  </a:cubicBezTo>
                  <a:cubicBezTo>
                    <a:pt x="346215" y="376034"/>
                    <a:pt x="344043" y="376199"/>
                    <a:pt x="341871" y="376365"/>
                  </a:cubicBezTo>
                  <a:cubicBezTo>
                    <a:pt x="341389" y="376098"/>
                    <a:pt x="341287" y="375717"/>
                    <a:pt x="341567" y="375234"/>
                  </a:cubicBezTo>
                  <a:cubicBezTo>
                    <a:pt x="342100" y="373723"/>
                    <a:pt x="342405" y="371869"/>
                    <a:pt x="340881" y="371145"/>
                  </a:cubicBezTo>
                  <a:cubicBezTo>
                    <a:pt x="339128" y="370294"/>
                    <a:pt x="338265" y="371831"/>
                    <a:pt x="337922" y="373456"/>
                  </a:cubicBezTo>
                  <a:cubicBezTo>
                    <a:pt x="333985" y="372897"/>
                    <a:pt x="330060" y="372326"/>
                    <a:pt x="326123" y="371754"/>
                  </a:cubicBezTo>
                  <a:cubicBezTo>
                    <a:pt x="322656" y="365735"/>
                    <a:pt x="319291" y="365557"/>
                    <a:pt x="316052" y="371958"/>
                  </a:cubicBezTo>
                  <a:cubicBezTo>
                    <a:pt x="311912" y="373240"/>
                    <a:pt x="307899" y="373088"/>
                    <a:pt x="304038" y="370942"/>
                  </a:cubicBezTo>
                  <a:cubicBezTo>
                    <a:pt x="304660" y="365354"/>
                    <a:pt x="299783" y="364922"/>
                    <a:pt x="296710" y="364566"/>
                  </a:cubicBezTo>
                  <a:cubicBezTo>
                    <a:pt x="283401" y="362979"/>
                    <a:pt x="273596" y="354609"/>
                    <a:pt x="268262" y="344399"/>
                  </a:cubicBezTo>
                  <a:cubicBezTo>
                    <a:pt x="260071" y="328701"/>
                    <a:pt x="245834" y="328752"/>
                    <a:pt x="232397" y="325526"/>
                  </a:cubicBezTo>
                  <a:cubicBezTo>
                    <a:pt x="222758" y="323215"/>
                    <a:pt x="212497" y="323710"/>
                    <a:pt x="203098" y="322212"/>
                  </a:cubicBezTo>
                  <a:cubicBezTo>
                    <a:pt x="189141" y="319989"/>
                    <a:pt x="177178" y="310464"/>
                    <a:pt x="168935" y="297853"/>
                  </a:cubicBezTo>
                  <a:cubicBezTo>
                    <a:pt x="164300" y="290741"/>
                    <a:pt x="158102" y="284963"/>
                    <a:pt x="151473" y="279883"/>
                  </a:cubicBezTo>
                  <a:cubicBezTo>
                    <a:pt x="148031" y="277228"/>
                    <a:pt x="145910" y="274333"/>
                    <a:pt x="144513" y="270446"/>
                  </a:cubicBezTo>
                  <a:cubicBezTo>
                    <a:pt x="143624" y="267932"/>
                    <a:pt x="142989" y="264922"/>
                    <a:pt x="141224" y="263195"/>
                  </a:cubicBezTo>
                  <a:cubicBezTo>
                    <a:pt x="130200" y="252540"/>
                    <a:pt x="126213" y="237757"/>
                    <a:pt x="118326" y="225311"/>
                  </a:cubicBezTo>
                  <a:cubicBezTo>
                    <a:pt x="114275" y="218910"/>
                    <a:pt x="110198" y="210033"/>
                    <a:pt x="99606" y="217449"/>
                  </a:cubicBezTo>
                  <a:cubicBezTo>
                    <a:pt x="95974" y="219989"/>
                    <a:pt x="93167" y="217259"/>
                    <a:pt x="91211" y="214389"/>
                  </a:cubicBezTo>
                  <a:cubicBezTo>
                    <a:pt x="88722" y="210693"/>
                    <a:pt x="90932" y="207874"/>
                    <a:pt x="93891" y="205918"/>
                  </a:cubicBezTo>
                  <a:cubicBezTo>
                    <a:pt x="97307" y="203670"/>
                    <a:pt x="102933" y="203645"/>
                    <a:pt x="101918" y="197383"/>
                  </a:cubicBezTo>
                  <a:cubicBezTo>
                    <a:pt x="100978" y="191618"/>
                    <a:pt x="96101" y="190538"/>
                    <a:pt x="91592" y="189167"/>
                  </a:cubicBezTo>
                  <a:cubicBezTo>
                    <a:pt x="78689" y="185217"/>
                    <a:pt x="79743" y="183998"/>
                    <a:pt x="81991" y="170650"/>
                  </a:cubicBezTo>
                  <a:cubicBezTo>
                    <a:pt x="83858" y="159449"/>
                    <a:pt x="79946" y="147549"/>
                    <a:pt x="81026" y="135674"/>
                  </a:cubicBezTo>
                  <a:cubicBezTo>
                    <a:pt x="81445" y="131178"/>
                    <a:pt x="75082" y="130467"/>
                    <a:pt x="71501" y="133477"/>
                  </a:cubicBezTo>
                  <a:cubicBezTo>
                    <a:pt x="65456" y="138570"/>
                    <a:pt x="61239" y="137135"/>
                    <a:pt x="56261" y="131763"/>
                  </a:cubicBezTo>
                  <a:cubicBezTo>
                    <a:pt x="51803" y="126949"/>
                    <a:pt x="55296" y="101181"/>
                    <a:pt x="48285" y="103822"/>
                  </a:cubicBezTo>
                  <a:cubicBezTo>
                    <a:pt x="33757" y="109283"/>
                    <a:pt x="44564" y="85319"/>
                    <a:pt x="35687" y="101778"/>
                  </a:cubicBezTo>
                  <a:cubicBezTo>
                    <a:pt x="30836" y="110769"/>
                    <a:pt x="27940" y="116307"/>
                    <a:pt x="23787" y="107226"/>
                  </a:cubicBezTo>
                  <a:cubicBezTo>
                    <a:pt x="22530" y="104496"/>
                    <a:pt x="19012" y="105728"/>
                    <a:pt x="16624" y="106197"/>
                  </a:cubicBezTo>
                  <a:cubicBezTo>
                    <a:pt x="10135" y="107506"/>
                    <a:pt x="9906" y="128791"/>
                    <a:pt x="7442" y="124244"/>
                  </a:cubicBezTo>
                  <a:cubicBezTo>
                    <a:pt x="5855" y="121310"/>
                    <a:pt x="0" y="107607"/>
                    <a:pt x="1994" y="104839"/>
                  </a:cubicBezTo>
                  <a:cubicBezTo>
                    <a:pt x="3912" y="102184"/>
                    <a:pt x="1321" y="88798"/>
                    <a:pt x="4039" y="89865"/>
                  </a:cubicBezTo>
                  <a:cubicBezTo>
                    <a:pt x="9474" y="91999"/>
                    <a:pt x="9157" y="86627"/>
                    <a:pt x="12890" y="82372"/>
                  </a:cubicBezTo>
                  <a:cubicBezTo>
                    <a:pt x="19964" y="74320"/>
                    <a:pt x="15659" y="93383"/>
                    <a:pt x="21399" y="84074"/>
                  </a:cubicBezTo>
                  <a:cubicBezTo>
                    <a:pt x="23330" y="80937"/>
                    <a:pt x="21298" y="86843"/>
                    <a:pt x="24460" y="85776"/>
                  </a:cubicBezTo>
                  <a:cubicBezTo>
                    <a:pt x="28258" y="84493"/>
                    <a:pt x="27178" y="94488"/>
                    <a:pt x="27546" y="89167"/>
                  </a:cubicBezTo>
                  <a:cubicBezTo>
                    <a:pt x="27800" y="85496"/>
                    <a:pt x="30810" y="84925"/>
                    <a:pt x="33503" y="85458"/>
                  </a:cubicBezTo>
                  <a:cubicBezTo>
                    <a:pt x="40780" y="86881"/>
                    <a:pt x="45402" y="82207"/>
                    <a:pt x="50648" y="78740"/>
                  </a:cubicBezTo>
                  <a:cubicBezTo>
                    <a:pt x="55651" y="75425"/>
                    <a:pt x="57188" y="70764"/>
                    <a:pt x="54648" y="65659"/>
                  </a:cubicBezTo>
                  <a:cubicBezTo>
                    <a:pt x="48539" y="53302"/>
                    <a:pt x="56198" y="43942"/>
                    <a:pt x="61506" y="34519"/>
                  </a:cubicBezTo>
                  <a:cubicBezTo>
                    <a:pt x="64999" y="28308"/>
                    <a:pt x="70841" y="23444"/>
                    <a:pt x="75502" y="17869"/>
                  </a:cubicBezTo>
                  <a:cubicBezTo>
                    <a:pt x="76518" y="16637"/>
                    <a:pt x="77762" y="14859"/>
                    <a:pt x="77597" y="13487"/>
                  </a:cubicBezTo>
                  <a:cubicBezTo>
                    <a:pt x="76403" y="3086"/>
                    <a:pt x="80721" y="2299"/>
                    <a:pt x="89903" y="4229"/>
                  </a:cubicBezTo>
                  <a:cubicBezTo>
                    <a:pt x="100508" y="6477"/>
                    <a:pt x="111735" y="7569"/>
                    <a:pt x="122098" y="1740"/>
                  </a:cubicBezTo>
                  <a:cubicBezTo>
                    <a:pt x="124524" y="368"/>
                    <a:pt x="127445" y="0"/>
                    <a:pt x="129947" y="953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1010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8" name="Shape 39"/>
            <p:cNvSpPr/>
            <p:nvPr/>
          </p:nvSpPr>
          <p:spPr>
            <a:xfrm>
              <a:off x="1032114" y="808951"/>
              <a:ext cx="202755" cy="129365"/>
            </a:xfrm>
            <a:custGeom>
              <a:avLst/>
              <a:gdLst/>
              <a:ahLst/>
              <a:cxnLst/>
              <a:rect l="0" t="0" r="0" b="0"/>
              <a:pathLst>
                <a:path w="202755" h="129365">
                  <a:moveTo>
                    <a:pt x="71210" y="467"/>
                  </a:moveTo>
                  <a:cubicBezTo>
                    <a:pt x="76292" y="933"/>
                    <a:pt x="81540" y="3921"/>
                    <a:pt x="85547" y="6823"/>
                  </a:cubicBezTo>
                  <a:cubicBezTo>
                    <a:pt x="89624" y="9782"/>
                    <a:pt x="92418" y="12640"/>
                    <a:pt x="92418" y="12640"/>
                  </a:cubicBezTo>
                  <a:cubicBezTo>
                    <a:pt x="100787" y="29670"/>
                    <a:pt x="125285" y="18990"/>
                    <a:pt x="142430" y="20184"/>
                  </a:cubicBezTo>
                  <a:cubicBezTo>
                    <a:pt x="167094" y="21885"/>
                    <a:pt x="187401" y="18888"/>
                    <a:pt x="192189" y="22863"/>
                  </a:cubicBezTo>
                  <a:cubicBezTo>
                    <a:pt x="198361" y="27969"/>
                    <a:pt x="167970" y="31855"/>
                    <a:pt x="156096" y="31855"/>
                  </a:cubicBezTo>
                  <a:cubicBezTo>
                    <a:pt x="150774" y="31855"/>
                    <a:pt x="128791" y="42078"/>
                    <a:pt x="122187" y="36236"/>
                  </a:cubicBezTo>
                  <a:cubicBezTo>
                    <a:pt x="115583" y="30394"/>
                    <a:pt x="200114" y="88535"/>
                    <a:pt x="201447" y="93640"/>
                  </a:cubicBezTo>
                  <a:cubicBezTo>
                    <a:pt x="202755" y="98758"/>
                    <a:pt x="198361" y="92193"/>
                    <a:pt x="177228" y="89754"/>
                  </a:cubicBezTo>
                  <a:cubicBezTo>
                    <a:pt x="132537" y="84611"/>
                    <a:pt x="92418" y="12640"/>
                    <a:pt x="103594" y="106226"/>
                  </a:cubicBezTo>
                  <a:cubicBezTo>
                    <a:pt x="106350" y="129365"/>
                    <a:pt x="65380" y="48403"/>
                    <a:pt x="62738" y="46942"/>
                  </a:cubicBezTo>
                  <a:cubicBezTo>
                    <a:pt x="60096" y="45482"/>
                    <a:pt x="17704" y="43412"/>
                    <a:pt x="9093" y="46346"/>
                  </a:cubicBezTo>
                  <a:cubicBezTo>
                    <a:pt x="0" y="49444"/>
                    <a:pt x="9792" y="36757"/>
                    <a:pt x="20942" y="35296"/>
                  </a:cubicBezTo>
                  <a:cubicBezTo>
                    <a:pt x="28029" y="34369"/>
                    <a:pt x="45796" y="35296"/>
                    <a:pt x="57874" y="9236"/>
                  </a:cubicBezTo>
                  <a:cubicBezTo>
                    <a:pt x="61214" y="2054"/>
                    <a:pt x="66129" y="0"/>
                    <a:pt x="71210" y="467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9" name="Rectangle 40"/>
            <p:cNvSpPr/>
            <p:nvPr/>
          </p:nvSpPr>
          <p:spPr>
            <a:xfrm rot="-2865929">
              <a:off x="301521" y="1165753"/>
              <a:ext cx="117561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0" name="Rectangle 41"/>
            <p:cNvSpPr/>
            <p:nvPr/>
          </p:nvSpPr>
          <p:spPr>
            <a:xfrm rot="-2279939">
              <a:off x="368530" y="1114591"/>
              <a:ext cx="101549" cy="243637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1" name="Rectangle 42"/>
            <p:cNvSpPr/>
            <p:nvPr/>
          </p:nvSpPr>
          <p:spPr>
            <a:xfrm rot="-1838222">
              <a:off x="431562" y="1070166"/>
              <a:ext cx="112494" cy="243637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2" name="Rectangle 43"/>
            <p:cNvSpPr/>
            <p:nvPr/>
          </p:nvSpPr>
          <p:spPr>
            <a:xfrm rot="-1543743">
              <a:off x="508729" y="1042174"/>
              <a:ext cx="67091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3" name="Rectangle 44"/>
            <p:cNvSpPr/>
            <p:nvPr/>
          </p:nvSpPr>
          <p:spPr>
            <a:xfrm rot="-1354527">
              <a:off x="554645" y="1022289"/>
              <a:ext cx="66280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4" name="Rectangle 45"/>
            <p:cNvSpPr/>
            <p:nvPr/>
          </p:nvSpPr>
          <p:spPr>
            <a:xfrm rot="-1135603">
              <a:off x="598448" y="997960"/>
              <a:ext cx="111278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5" name="Rectangle 46"/>
            <p:cNvSpPr/>
            <p:nvPr/>
          </p:nvSpPr>
          <p:spPr>
            <a:xfrm rot="-960580">
              <a:off x="680037" y="983570"/>
              <a:ext cx="42971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20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endParaRPr lang="es-CL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6" name="Rectangle 47"/>
            <p:cNvSpPr/>
            <p:nvPr/>
          </p:nvSpPr>
          <p:spPr>
            <a:xfrm rot="-845739">
              <a:off x="710549" y="972361"/>
              <a:ext cx="67092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7" name="Rectangle 48"/>
            <p:cNvSpPr/>
            <p:nvPr/>
          </p:nvSpPr>
          <p:spPr>
            <a:xfrm rot="-670011">
              <a:off x="759368" y="957029"/>
              <a:ext cx="111683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8" name="Rectangle 49"/>
            <p:cNvSpPr/>
            <p:nvPr/>
          </p:nvSpPr>
          <p:spPr>
            <a:xfrm rot="-506665">
              <a:off x="842584" y="947125"/>
              <a:ext cx="66280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9" name="Rectangle 50"/>
            <p:cNvSpPr/>
            <p:nvPr/>
          </p:nvSpPr>
          <p:spPr>
            <a:xfrm rot="-405821">
              <a:off x="892635" y="941914"/>
              <a:ext cx="47430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0" name="Rectangle 51"/>
            <p:cNvSpPr/>
            <p:nvPr/>
          </p:nvSpPr>
          <p:spPr>
            <a:xfrm rot="-297794">
              <a:off x="927850" y="936863"/>
              <a:ext cx="80266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1" name="Rectangle 52"/>
            <p:cNvSpPr/>
            <p:nvPr/>
          </p:nvSpPr>
          <p:spPr>
            <a:xfrm rot="-176262">
              <a:off x="988047" y="933481"/>
              <a:ext cx="67091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2" name="Rectangle 54"/>
            <p:cNvSpPr/>
            <p:nvPr/>
          </p:nvSpPr>
          <p:spPr>
            <a:xfrm>
              <a:off x="1073659" y="931584"/>
              <a:ext cx="92813" cy="244377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3" name="Rectangle 55"/>
            <p:cNvSpPr/>
            <p:nvPr/>
          </p:nvSpPr>
          <p:spPr>
            <a:xfrm rot="186675">
              <a:off x="1141295" y="934919"/>
              <a:ext cx="111278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4" name="Rectangle 56"/>
            <p:cNvSpPr/>
            <p:nvPr/>
          </p:nvSpPr>
          <p:spPr>
            <a:xfrm rot="313958">
              <a:off x="1224598" y="938856"/>
              <a:ext cx="42971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20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endParaRPr lang="es-CL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5" name="Rectangle 57"/>
            <p:cNvSpPr/>
            <p:nvPr/>
          </p:nvSpPr>
          <p:spPr>
            <a:xfrm rot="432116">
              <a:off x="1256490" y="945480"/>
              <a:ext cx="95467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6" name="Rectangle 58"/>
            <p:cNvSpPr/>
            <p:nvPr/>
          </p:nvSpPr>
          <p:spPr>
            <a:xfrm rot="554505">
              <a:off x="1327599" y="952267"/>
              <a:ext cx="42971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20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endParaRPr lang="es-CL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7" name="Rectangle 59"/>
            <p:cNvSpPr/>
            <p:nvPr/>
          </p:nvSpPr>
          <p:spPr>
            <a:xfrm rot="688652">
              <a:off x="1358811" y="963672"/>
              <a:ext cx="101549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8" name="Rectangle 60"/>
            <p:cNvSpPr/>
            <p:nvPr/>
          </p:nvSpPr>
          <p:spPr>
            <a:xfrm rot="903877">
              <a:off x="1432515" y="983382"/>
              <a:ext cx="114318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9" name="Rectangle 61"/>
            <p:cNvSpPr/>
            <p:nvPr/>
          </p:nvSpPr>
          <p:spPr>
            <a:xfrm rot="1157917">
              <a:off x="1514449" y="1009311"/>
              <a:ext cx="111683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40" name="Rectangle 62"/>
            <p:cNvSpPr/>
            <p:nvPr/>
          </p:nvSpPr>
          <p:spPr>
            <a:xfrm rot="1420448">
              <a:off x="1592889" y="1037029"/>
              <a:ext cx="90806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41" name="Rectangle 67"/>
            <p:cNvSpPr/>
            <p:nvPr/>
          </p:nvSpPr>
          <p:spPr>
            <a:xfrm rot="3296050">
              <a:off x="1822272" y="1223798"/>
              <a:ext cx="111278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42" name="Rectangle 68"/>
            <p:cNvSpPr/>
            <p:nvPr/>
          </p:nvSpPr>
          <p:spPr>
            <a:xfrm>
              <a:off x="338336" y="1734407"/>
              <a:ext cx="1475982" cy="324847"/>
            </a:xfrm>
            <a:prstGeom prst="rect">
              <a:avLst/>
            </a:prstGeom>
            <a:ln>
              <a:noFill/>
            </a:ln>
          </p:spPr>
          <p:txBody>
            <a:bodyPr spcFirstLastPara="1" vert="horz" lIns="0" tIns="0" rIns="0" bIns="0" numCol="1" rtlCol="0">
              <a:prstTxWarp prst="textArchDown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s-CL" sz="1400" spc="32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Achawall</a:t>
              </a:r>
              <a:endParaRPr lang="es-CL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3" name="Shape 73"/>
            <p:cNvSpPr/>
            <p:nvPr/>
          </p:nvSpPr>
          <p:spPr>
            <a:xfrm>
              <a:off x="958119" y="1495627"/>
              <a:ext cx="751" cy="6433"/>
            </a:xfrm>
            <a:custGeom>
              <a:avLst/>
              <a:gdLst/>
              <a:ahLst/>
              <a:cxnLst/>
              <a:rect l="0" t="0" r="0" b="0"/>
              <a:pathLst>
                <a:path w="751" h="6433">
                  <a:moveTo>
                    <a:pt x="0" y="0"/>
                  </a:moveTo>
                  <a:lnTo>
                    <a:pt x="751" y="1145"/>
                  </a:lnTo>
                  <a:lnTo>
                    <a:pt x="0" y="6433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1E1E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44" name="Shape 87"/>
            <p:cNvSpPr/>
            <p:nvPr/>
          </p:nvSpPr>
          <p:spPr>
            <a:xfrm>
              <a:off x="1326157" y="1497475"/>
              <a:ext cx="446" cy="2393"/>
            </a:xfrm>
            <a:custGeom>
              <a:avLst/>
              <a:gdLst/>
              <a:ahLst/>
              <a:cxnLst/>
              <a:rect l="0" t="0" r="0" b="0"/>
              <a:pathLst>
                <a:path w="446" h="2393">
                  <a:moveTo>
                    <a:pt x="0" y="0"/>
                  </a:moveTo>
                  <a:lnTo>
                    <a:pt x="446" y="1104"/>
                  </a:lnTo>
                  <a:lnTo>
                    <a:pt x="0" y="2393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1E1E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45" name="Shape 105"/>
            <p:cNvSpPr/>
            <p:nvPr/>
          </p:nvSpPr>
          <p:spPr>
            <a:xfrm>
              <a:off x="932287" y="811104"/>
              <a:ext cx="202755" cy="110384"/>
            </a:xfrm>
            <a:custGeom>
              <a:avLst/>
              <a:gdLst/>
              <a:ahLst/>
              <a:cxnLst/>
              <a:rect l="0" t="0" r="0" b="0"/>
              <a:pathLst>
                <a:path w="202755" h="110384">
                  <a:moveTo>
                    <a:pt x="71199" y="467"/>
                  </a:moveTo>
                  <a:cubicBezTo>
                    <a:pt x="76279" y="934"/>
                    <a:pt x="81527" y="3921"/>
                    <a:pt x="85534" y="6823"/>
                  </a:cubicBezTo>
                  <a:cubicBezTo>
                    <a:pt x="89624" y="9770"/>
                    <a:pt x="92418" y="12640"/>
                    <a:pt x="92418" y="12640"/>
                  </a:cubicBezTo>
                  <a:cubicBezTo>
                    <a:pt x="100774" y="29670"/>
                    <a:pt x="125285" y="18990"/>
                    <a:pt x="142430" y="20183"/>
                  </a:cubicBezTo>
                  <a:cubicBezTo>
                    <a:pt x="167094" y="21885"/>
                    <a:pt x="187401" y="18888"/>
                    <a:pt x="192189" y="22851"/>
                  </a:cubicBezTo>
                  <a:cubicBezTo>
                    <a:pt x="198361" y="27969"/>
                    <a:pt x="167970" y="31855"/>
                    <a:pt x="156083" y="31855"/>
                  </a:cubicBezTo>
                  <a:cubicBezTo>
                    <a:pt x="150762" y="31855"/>
                    <a:pt x="128778" y="42066"/>
                    <a:pt x="122174" y="36236"/>
                  </a:cubicBezTo>
                  <a:cubicBezTo>
                    <a:pt x="115570" y="30394"/>
                    <a:pt x="200114" y="88535"/>
                    <a:pt x="201435" y="93640"/>
                  </a:cubicBezTo>
                  <a:cubicBezTo>
                    <a:pt x="202755" y="98759"/>
                    <a:pt x="198361" y="92180"/>
                    <a:pt x="177216" y="89754"/>
                  </a:cubicBezTo>
                  <a:cubicBezTo>
                    <a:pt x="132524" y="84611"/>
                    <a:pt x="92418" y="12640"/>
                    <a:pt x="103581" y="106226"/>
                  </a:cubicBezTo>
                  <a:cubicBezTo>
                    <a:pt x="103926" y="109119"/>
                    <a:pt x="103587" y="110384"/>
                    <a:pt x="102725" y="110382"/>
                  </a:cubicBezTo>
                  <a:cubicBezTo>
                    <a:pt x="96693" y="110364"/>
                    <a:pt x="65037" y="48209"/>
                    <a:pt x="62725" y="46942"/>
                  </a:cubicBezTo>
                  <a:cubicBezTo>
                    <a:pt x="60084" y="45482"/>
                    <a:pt x="17691" y="43412"/>
                    <a:pt x="9093" y="46333"/>
                  </a:cubicBezTo>
                  <a:cubicBezTo>
                    <a:pt x="0" y="49432"/>
                    <a:pt x="9792" y="36744"/>
                    <a:pt x="20942" y="35296"/>
                  </a:cubicBezTo>
                  <a:cubicBezTo>
                    <a:pt x="28029" y="34369"/>
                    <a:pt x="45796" y="35296"/>
                    <a:pt x="57874" y="9236"/>
                  </a:cubicBezTo>
                  <a:cubicBezTo>
                    <a:pt x="61208" y="2054"/>
                    <a:pt x="66119" y="0"/>
                    <a:pt x="71199" y="467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46" name="Shape 106"/>
            <p:cNvSpPr/>
            <p:nvPr/>
          </p:nvSpPr>
          <p:spPr>
            <a:xfrm>
              <a:off x="951443" y="652625"/>
              <a:ext cx="64110" cy="182253"/>
            </a:xfrm>
            <a:custGeom>
              <a:avLst/>
              <a:gdLst/>
              <a:ahLst/>
              <a:cxnLst/>
              <a:rect l="0" t="0" r="0" b="0"/>
              <a:pathLst>
                <a:path w="64110" h="182253">
                  <a:moveTo>
                    <a:pt x="36176" y="413"/>
                  </a:moveTo>
                  <a:cubicBezTo>
                    <a:pt x="40004" y="550"/>
                    <a:pt x="42545" y="757"/>
                    <a:pt x="42545" y="757"/>
                  </a:cubicBezTo>
                  <a:lnTo>
                    <a:pt x="49797" y="15438"/>
                  </a:lnTo>
                  <a:cubicBezTo>
                    <a:pt x="44717" y="79523"/>
                    <a:pt x="64110" y="182253"/>
                    <a:pt x="64110" y="182253"/>
                  </a:cubicBezTo>
                  <a:lnTo>
                    <a:pt x="33401" y="179853"/>
                  </a:lnTo>
                  <a:cubicBezTo>
                    <a:pt x="33401" y="179853"/>
                    <a:pt x="0" y="19604"/>
                    <a:pt x="940" y="8530"/>
                  </a:cubicBezTo>
                  <a:cubicBezTo>
                    <a:pt x="1645" y="214"/>
                    <a:pt x="24695" y="0"/>
                    <a:pt x="36176" y="413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47" name="Shape 107"/>
            <p:cNvSpPr/>
            <p:nvPr/>
          </p:nvSpPr>
          <p:spPr>
            <a:xfrm>
              <a:off x="923878" y="811104"/>
              <a:ext cx="202755" cy="110384"/>
            </a:xfrm>
            <a:custGeom>
              <a:avLst/>
              <a:gdLst/>
              <a:ahLst/>
              <a:cxnLst/>
              <a:rect l="0" t="0" r="0" b="0"/>
              <a:pathLst>
                <a:path w="202755" h="110384">
                  <a:moveTo>
                    <a:pt x="71210" y="467"/>
                  </a:moveTo>
                  <a:cubicBezTo>
                    <a:pt x="76292" y="934"/>
                    <a:pt x="81540" y="3921"/>
                    <a:pt x="85547" y="6823"/>
                  </a:cubicBezTo>
                  <a:cubicBezTo>
                    <a:pt x="89624" y="9770"/>
                    <a:pt x="92418" y="12640"/>
                    <a:pt x="92418" y="12640"/>
                  </a:cubicBezTo>
                  <a:cubicBezTo>
                    <a:pt x="100787" y="29670"/>
                    <a:pt x="125285" y="18990"/>
                    <a:pt x="142430" y="20183"/>
                  </a:cubicBezTo>
                  <a:cubicBezTo>
                    <a:pt x="167094" y="21885"/>
                    <a:pt x="187401" y="18888"/>
                    <a:pt x="192189" y="22851"/>
                  </a:cubicBezTo>
                  <a:cubicBezTo>
                    <a:pt x="198361" y="27969"/>
                    <a:pt x="167970" y="31855"/>
                    <a:pt x="156096" y="31855"/>
                  </a:cubicBezTo>
                  <a:cubicBezTo>
                    <a:pt x="150762" y="31855"/>
                    <a:pt x="128791" y="42066"/>
                    <a:pt x="122187" y="36236"/>
                  </a:cubicBezTo>
                  <a:cubicBezTo>
                    <a:pt x="115570" y="30394"/>
                    <a:pt x="200114" y="88535"/>
                    <a:pt x="201447" y="93640"/>
                  </a:cubicBezTo>
                  <a:cubicBezTo>
                    <a:pt x="202755" y="98759"/>
                    <a:pt x="198361" y="92180"/>
                    <a:pt x="177228" y="89754"/>
                  </a:cubicBezTo>
                  <a:cubicBezTo>
                    <a:pt x="132537" y="84611"/>
                    <a:pt x="92418" y="12640"/>
                    <a:pt x="103581" y="106226"/>
                  </a:cubicBezTo>
                  <a:cubicBezTo>
                    <a:pt x="103927" y="109119"/>
                    <a:pt x="103590" y="110384"/>
                    <a:pt x="102729" y="110382"/>
                  </a:cubicBezTo>
                  <a:cubicBezTo>
                    <a:pt x="96706" y="110364"/>
                    <a:pt x="65049" y="48209"/>
                    <a:pt x="62738" y="46942"/>
                  </a:cubicBezTo>
                  <a:cubicBezTo>
                    <a:pt x="60096" y="45482"/>
                    <a:pt x="17704" y="43412"/>
                    <a:pt x="9093" y="46333"/>
                  </a:cubicBezTo>
                  <a:cubicBezTo>
                    <a:pt x="0" y="49432"/>
                    <a:pt x="9792" y="36744"/>
                    <a:pt x="20942" y="35296"/>
                  </a:cubicBezTo>
                  <a:cubicBezTo>
                    <a:pt x="28029" y="34369"/>
                    <a:pt x="45796" y="35296"/>
                    <a:pt x="57874" y="9236"/>
                  </a:cubicBezTo>
                  <a:cubicBezTo>
                    <a:pt x="61214" y="2054"/>
                    <a:pt x="66129" y="0"/>
                    <a:pt x="71210" y="467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</p:grpSp>
      <p:pic>
        <p:nvPicPr>
          <p:cNvPr id="48" name="Imagen 4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45" t="1608" r="12883"/>
          <a:stretch/>
        </p:blipFill>
        <p:spPr>
          <a:xfrm>
            <a:off x="5905386" y="2016426"/>
            <a:ext cx="2613264" cy="349491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0" name="Imagen 49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86850" y1="23314" x2="86850" y2="2331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04801" y="1737360"/>
            <a:ext cx="2728686" cy="1860964"/>
          </a:xfrm>
          <a:prstGeom prst="rect">
            <a:avLst/>
          </a:prstGeom>
        </p:spPr>
      </p:pic>
      <p:pic>
        <p:nvPicPr>
          <p:cNvPr id="52" name="Imagen 51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7105" l="357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04801" y="3818870"/>
            <a:ext cx="1996078" cy="1805975"/>
          </a:xfrm>
          <a:prstGeom prst="rect">
            <a:avLst/>
          </a:prstGeom>
        </p:spPr>
      </p:pic>
      <p:sp>
        <p:nvSpPr>
          <p:cNvPr id="53" name="CuadroTexto 52"/>
          <p:cNvSpPr txBox="1"/>
          <p:nvPr/>
        </p:nvSpPr>
        <p:spPr>
          <a:xfrm>
            <a:off x="3053775" y="2345404"/>
            <a:ext cx="19550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2800" dirty="0" smtClean="0"/>
              <a:t>Vaca - </a:t>
            </a:r>
            <a:r>
              <a:rPr lang="es-CL" sz="2800" i="1" dirty="0" err="1" smtClean="0"/>
              <a:t>Waca</a:t>
            </a:r>
            <a:endParaRPr lang="en-US" sz="2800" dirty="0"/>
          </a:p>
        </p:txBody>
      </p:sp>
      <p:sp>
        <p:nvSpPr>
          <p:cNvPr id="54" name="CuadroTexto 53"/>
          <p:cNvSpPr txBox="1"/>
          <p:nvPr/>
        </p:nvSpPr>
        <p:spPr>
          <a:xfrm>
            <a:off x="3053775" y="4493580"/>
            <a:ext cx="26413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2800" dirty="0" smtClean="0"/>
              <a:t>Caballo - </a:t>
            </a:r>
            <a:r>
              <a:rPr lang="es-CL" sz="2800" i="1" dirty="0" err="1" smtClean="0"/>
              <a:t>cawellu</a:t>
            </a:r>
            <a:endParaRPr lang="en-US" sz="2800" i="1" dirty="0"/>
          </a:p>
        </p:txBody>
      </p:sp>
      <p:sp>
        <p:nvSpPr>
          <p:cNvPr id="55" name="CuadroTexto 54"/>
          <p:cNvSpPr txBox="1"/>
          <p:nvPr/>
        </p:nvSpPr>
        <p:spPr>
          <a:xfrm>
            <a:off x="8870008" y="2483808"/>
            <a:ext cx="2861681" cy="3108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2800" dirty="0" smtClean="0"/>
              <a:t>Gallo – </a:t>
            </a:r>
            <a:r>
              <a:rPr lang="es-CL" sz="2800" i="1" dirty="0" err="1" smtClean="0"/>
              <a:t>Alka</a:t>
            </a:r>
            <a:endParaRPr lang="es-CL" sz="2800" i="1" dirty="0" smtClean="0"/>
          </a:p>
          <a:p>
            <a:endParaRPr lang="es-CL" sz="2800" i="1" dirty="0" smtClean="0"/>
          </a:p>
          <a:p>
            <a:r>
              <a:rPr lang="es-CL" sz="2800" dirty="0" smtClean="0"/>
              <a:t>Gallina – </a:t>
            </a:r>
            <a:r>
              <a:rPr lang="es-CL" sz="2800" i="1" dirty="0" err="1" smtClean="0"/>
              <a:t>Achawall</a:t>
            </a:r>
            <a:endParaRPr lang="es-CL" sz="2800" i="1" dirty="0" smtClean="0"/>
          </a:p>
          <a:p>
            <a:endParaRPr lang="es-CL" sz="2800" i="1" dirty="0" smtClean="0"/>
          </a:p>
          <a:p>
            <a:r>
              <a:rPr lang="es-CL" sz="2800" dirty="0" smtClean="0"/>
              <a:t>Huevo – </a:t>
            </a:r>
            <a:r>
              <a:rPr lang="es-CL" sz="2800" i="1" dirty="0" err="1" smtClean="0"/>
              <a:t>Kurram</a:t>
            </a:r>
            <a:endParaRPr lang="es-CL" sz="2800" i="1" dirty="0" smtClean="0"/>
          </a:p>
          <a:p>
            <a:endParaRPr lang="es-CL" sz="2800" i="1" dirty="0" smtClean="0"/>
          </a:p>
          <a:p>
            <a:endParaRPr lang="en-US" sz="2800" i="1" dirty="0"/>
          </a:p>
        </p:txBody>
      </p:sp>
    </p:spTree>
    <p:extLst>
      <p:ext uri="{BB962C8B-B14F-4D97-AF65-F5344CB8AC3E}">
        <p14:creationId xmlns:p14="http://schemas.microsoft.com/office/powerpoint/2010/main" val="1559390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sz="4800" dirty="0" smtClean="0"/>
              <a:t>Tipos de gallina mapuche</a:t>
            </a:r>
            <a:endParaRPr lang="es-CL" sz="48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3"/>
          <a:srcRect l="6253" t="2592" r="5280" b="8594"/>
          <a:stretch/>
        </p:blipFill>
        <p:spPr>
          <a:xfrm>
            <a:off x="363107" y="1914286"/>
            <a:ext cx="7815264" cy="3100388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678364" y="4999451"/>
            <a:ext cx="11001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       </a:t>
            </a:r>
            <a:r>
              <a:rPr lang="es-ES" dirty="0" err="1" smtClean="0"/>
              <a:t>Kollonka</a:t>
            </a:r>
            <a:r>
              <a:rPr lang="es-ES" dirty="0" smtClean="0"/>
              <a:t>                                          </a:t>
            </a:r>
            <a:r>
              <a:rPr lang="es-ES" dirty="0" err="1" smtClean="0"/>
              <a:t>Ketro</a:t>
            </a:r>
            <a:r>
              <a:rPr lang="es-ES" dirty="0" smtClean="0"/>
              <a:t>                            </a:t>
            </a:r>
            <a:r>
              <a:rPr lang="es-ES" dirty="0" err="1" smtClean="0"/>
              <a:t>Kollonka</a:t>
            </a:r>
            <a:r>
              <a:rPr lang="es-ES" dirty="0" smtClean="0"/>
              <a:t> de Arete                              Criolla </a:t>
            </a:r>
            <a:r>
              <a:rPr lang="es-ES" dirty="0"/>
              <a:t>M</a:t>
            </a:r>
            <a:r>
              <a:rPr lang="es-ES" dirty="0" smtClean="0"/>
              <a:t>apuche</a:t>
            </a:r>
            <a:endParaRPr lang="es-CL" dirty="0"/>
          </a:p>
        </p:txBody>
      </p:sp>
      <p:pic>
        <p:nvPicPr>
          <p:cNvPr id="1028" name="Picture 4" descr="Dibujo gallina vector, gráfico vectorial, imágenes de Dibujo gallina  vectoriales de stock | Depositphotos®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465355" y="1898524"/>
            <a:ext cx="3701136" cy="3122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Group 628"/>
          <p:cNvGrpSpPr/>
          <p:nvPr/>
        </p:nvGrpSpPr>
        <p:grpSpPr>
          <a:xfrm>
            <a:off x="10344151" y="5337438"/>
            <a:ext cx="2583736" cy="2766900"/>
            <a:chOff x="238484" y="0"/>
            <a:chExt cx="1761245" cy="2059254"/>
          </a:xfrm>
        </p:grpSpPr>
        <p:sp>
          <p:nvSpPr>
            <p:cNvPr id="7" name="Shape 22"/>
            <p:cNvSpPr/>
            <p:nvPr/>
          </p:nvSpPr>
          <p:spPr>
            <a:xfrm>
              <a:off x="909959" y="562981"/>
              <a:ext cx="113957" cy="106147"/>
            </a:xfrm>
            <a:custGeom>
              <a:avLst/>
              <a:gdLst/>
              <a:ahLst/>
              <a:cxnLst/>
              <a:rect l="0" t="0" r="0" b="0"/>
              <a:pathLst>
                <a:path w="113957" h="106147">
                  <a:moveTo>
                    <a:pt x="56972" y="0"/>
                  </a:moveTo>
                  <a:lnTo>
                    <a:pt x="113957" y="46952"/>
                  </a:lnTo>
                  <a:lnTo>
                    <a:pt x="113957" y="92875"/>
                  </a:lnTo>
                  <a:cubicBezTo>
                    <a:pt x="113957" y="92875"/>
                    <a:pt x="97231" y="95250"/>
                    <a:pt x="89459" y="100393"/>
                  </a:cubicBezTo>
                  <a:cubicBezTo>
                    <a:pt x="81674" y="105537"/>
                    <a:pt x="42520" y="106147"/>
                    <a:pt x="42520" y="106147"/>
                  </a:cubicBezTo>
                  <a:cubicBezTo>
                    <a:pt x="42520" y="106147"/>
                    <a:pt x="11900" y="82664"/>
                    <a:pt x="0" y="28956"/>
                  </a:cubicBezTo>
                  <a:lnTo>
                    <a:pt x="0" y="10211"/>
                  </a:lnTo>
                  <a:lnTo>
                    <a:pt x="56972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8" name="Shape 27"/>
            <p:cNvSpPr/>
            <p:nvPr/>
          </p:nvSpPr>
          <p:spPr>
            <a:xfrm>
              <a:off x="1013164" y="652922"/>
              <a:ext cx="115164" cy="173482"/>
            </a:xfrm>
            <a:custGeom>
              <a:avLst/>
              <a:gdLst/>
              <a:ahLst/>
              <a:cxnLst/>
              <a:rect l="0" t="0" r="0" b="0"/>
              <a:pathLst>
                <a:path w="115164" h="173482">
                  <a:moveTo>
                    <a:pt x="39751" y="0"/>
                  </a:moveTo>
                  <a:lnTo>
                    <a:pt x="51105" y="11798"/>
                  </a:lnTo>
                  <a:cubicBezTo>
                    <a:pt x="65634" y="74435"/>
                    <a:pt x="115164" y="166484"/>
                    <a:pt x="115164" y="166484"/>
                  </a:cubicBezTo>
                  <a:lnTo>
                    <a:pt x="85166" y="173482"/>
                  </a:lnTo>
                  <a:cubicBezTo>
                    <a:pt x="85166" y="173482"/>
                    <a:pt x="4902" y="30810"/>
                    <a:pt x="2451" y="19964"/>
                  </a:cubicBezTo>
                  <a:cubicBezTo>
                    <a:pt x="0" y="9119"/>
                    <a:pt x="39751" y="0"/>
                    <a:pt x="39751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9" name="Shape 28"/>
            <p:cNvSpPr/>
            <p:nvPr/>
          </p:nvSpPr>
          <p:spPr>
            <a:xfrm>
              <a:off x="1038922" y="808951"/>
              <a:ext cx="202755" cy="129365"/>
            </a:xfrm>
            <a:custGeom>
              <a:avLst/>
              <a:gdLst/>
              <a:ahLst/>
              <a:cxnLst/>
              <a:rect l="0" t="0" r="0" b="0"/>
              <a:pathLst>
                <a:path w="202755" h="129365">
                  <a:moveTo>
                    <a:pt x="71210" y="467"/>
                  </a:moveTo>
                  <a:cubicBezTo>
                    <a:pt x="76292" y="933"/>
                    <a:pt x="81540" y="3921"/>
                    <a:pt x="85547" y="6823"/>
                  </a:cubicBezTo>
                  <a:cubicBezTo>
                    <a:pt x="89624" y="9782"/>
                    <a:pt x="92418" y="12640"/>
                    <a:pt x="92418" y="12640"/>
                  </a:cubicBezTo>
                  <a:cubicBezTo>
                    <a:pt x="100787" y="29670"/>
                    <a:pt x="125285" y="18990"/>
                    <a:pt x="142430" y="20184"/>
                  </a:cubicBezTo>
                  <a:cubicBezTo>
                    <a:pt x="167094" y="21885"/>
                    <a:pt x="187401" y="18888"/>
                    <a:pt x="192189" y="22863"/>
                  </a:cubicBezTo>
                  <a:cubicBezTo>
                    <a:pt x="198361" y="27969"/>
                    <a:pt x="167970" y="31855"/>
                    <a:pt x="156096" y="31855"/>
                  </a:cubicBezTo>
                  <a:cubicBezTo>
                    <a:pt x="150762" y="31855"/>
                    <a:pt x="128791" y="42078"/>
                    <a:pt x="122187" y="36236"/>
                  </a:cubicBezTo>
                  <a:cubicBezTo>
                    <a:pt x="115570" y="30394"/>
                    <a:pt x="200114" y="88535"/>
                    <a:pt x="201447" y="93640"/>
                  </a:cubicBezTo>
                  <a:cubicBezTo>
                    <a:pt x="202755" y="98758"/>
                    <a:pt x="198361" y="92193"/>
                    <a:pt x="177228" y="89754"/>
                  </a:cubicBezTo>
                  <a:cubicBezTo>
                    <a:pt x="132537" y="84611"/>
                    <a:pt x="92418" y="12640"/>
                    <a:pt x="103581" y="106226"/>
                  </a:cubicBezTo>
                  <a:cubicBezTo>
                    <a:pt x="106350" y="129365"/>
                    <a:pt x="65380" y="48403"/>
                    <a:pt x="62738" y="46942"/>
                  </a:cubicBezTo>
                  <a:cubicBezTo>
                    <a:pt x="60096" y="45482"/>
                    <a:pt x="17704" y="43412"/>
                    <a:pt x="9093" y="46346"/>
                  </a:cubicBezTo>
                  <a:cubicBezTo>
                    <a:pt x="0" y="49444"/>
                    <a:pt x="9792" y="36757"/>
                    <a:pt x="20942" y="35296"/>
                  </a:cubicBezTo>
                  <a:cubicBezTo>
                    <a:pt x="28029" y="34369"/>
                    <a:pt x="45796" y="35296"/>
                    <a:pt x="57874" y="9236"/>
                  </a:cubicBezTo>
                  <a:cubicBezTo>
                    <a:pt x="61214" y="2054"/>
                    <a:pt x="66129" y="0"/>
                    <a:pt x="71210" y="467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0" name="Shape 29"/>
            <p:cNvSpPr/>
            <p:nvPr/>
          </p:nvSpPr>
          <p:spPr>
            <a:xfrm>
              <a:off x="1006354" y="652922"/>
              <a:ext cx="115164" cy="173482"/>
            </a:xfrm>
            <a:custGeom>
              <a:avLst/>
              <a:gdLst/>
              <a:ahLst/>
              <a:cxnLst/>
              <a:rect l="0" t="0" r="0" b="0"/>
              <a:pathLst>
                <a:path w="115164" h="173482">
                  <a:moveTo>
                    <a:pt x="39751" y="0"/>
                  </a:moveTo>
                  <a:lnTo>
                    <a:pt x="51105" y="11798"/>
                  </a:lnTo>
                  <a:cubicBezTo>
                    <a:pt x="65634" y="74435"/>
                    <a:pt x="115164" y="166484"/>
                    <a:pt x="115164" y="166484"/>
                  </a:cubicBezTo>
                  <a:lnTo>
                    <a:pt x="85166" y="173482"/>
                  </a:lnTo>
                  <a:cubicBezTo>
                    <a:pt x="85166" y="173482"/>
                    <a:pt x="4902" y="30810"/>
                    <a:pt x="2451" y="19964"/>
                  </a:cubicBezTo>
                  <a:cubicBezTo>
                    <a:pt x="0" y="9119"/>
                    <a:pt x="39751" y="0"/>
                    <a:pt x="39751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1" name="Shape 30"/>
            <p:cNvSpPr/>
            <p:nvPr/>
          </p:nvSpPr>
          <p:spPr>
            <a:xfrm>
              <a:off x="674866" y="16667"/>
              <a:ext cx="741096" cy="672338"/>
            </a:xfrm>
            <a:custGeom>
              <a:avLst/>
              <a:gdLst/>
              <a:ahLst/>
              <a:cxnLst/>
              <a:rect l="0" t="0" r="0" b="0"/>
              <a:pathLst>
                <a:path w="741096" h="672338">
                  <a:moveTo>
                    <a:pt x="629945" y="1537"/>
                  </a:moveTo>
                  <a:cubicBezTo>
                    <a:pt x="603745" y="0"/>
                    <a:pt x="570827" y="17805"/>
                    <a:pt x="555295" y="38976"/>
                  </a:cubicBezTo>
                  <a:cubicBezTo>
                    <a:pt x="512039" y="97904"/>
                    <a:pt x="484150" y="168631"/>
                    <a:pt x="450329" y="172301"/>
                  </a:cubicBezTo>
                  <a:cubicBezTo>
                    <a:pt x="409156" y="176784"/>
                    <a:pt x="325019" y="145707"/>
                    <a:pt x="248971" y="158001"/>
                  </a:cubicBezTo>
                  <a:cubicBezTo>
                    <a:pt x="172936" y="170294"/>
                    <a:pt x="170282" y="156667"/>
                    <a:pt x="114643" y="195885"/>
                  </a:cubicBezTo>
                  <a:cubicBezTo>
                    <a:pt x="58992" y="235115"/>
                    <a:pt x="72555" y="231089"/>
                    <a:pt x="40970" y="280975"/>
                  </a:cubicBezTo>
                  <a:cubicBezTo>
                    <a:pt x="9373" y="330860"/>
                    <a:pt x="27788" y="304483"/>
                    <a:pt x="12548" y="340995"/>
                  </a:cubicBezTo>
                  <a:cubicBezTo>
                    <a:pt x="0" y="370980"/>
                    <a:pt x="12332" y="399402"/>
                    <a:pt x="41846" y="373520"/>
                  </a:cubicBezTo>
                  <a:cubicBezTo>
                    <a:pt x="71374" y="347637"/>
                    <a:pt x="30417" y="374510"/>
                    <a:pt x="62116" y="405460"/>
                  </a:cubicBezTo>
                  <a:cubicBezTo>
                    <a:pt x="93802" y="436410"/>
                    <a:pt x="72974" y="450850"/>
                    <a:pt x="88189" y="486842"/>
                  </a:cubicBezTo>
                  <a:cubicBezTo>
                    <a:pt x="103404" y="522834"/>
                    <a:pt x="115862" y="550520"/>
                    <a:pt x="136601" y="560210"/>
                  </a:cubicBezTo>
                  <a:cubicBezTo>
                    <a:pt x="157353" y="569900"/>
                    <a:pt x="200533" y="586626"/>
                    <a:pt x="230899" y="591820"/>
                  </a:cubicBezTo>
                  <a:cubicBezTo>
                    <a:pt x="261264" y="597002"/>
                    <a:pt x="259398" y="575894"/>
                    <a:pt x="283083" y="613042"/>
                  </a:cubicBezTo>
                  <a:cubicBezTo>
                    <a:pt x="306781" y="650189"/>
                    <a:pt x="281877" y="647421"/>
                    <a:pt x="337210" y="659879"/>
                  </a:cubicBezTo>
                  <a:cubicBezTo>
                    <a:pt x="392557" y="672338"/>
                    <a:pt x="427177" y="648234"/>
                    <a:pt x="432676" y="629882"/>
                  </a:cubicBezTo>
                  <a:cubicBezTo>
                    <a:pt x="438163" y="611518"/>
                    <a:pt x="450456" y="609118"/>
                    <a:pt x="463055" y="586473"/>
                  </a:cubicBezTo>
                  <a:cubicBezTo>
                    <a:pt x="475653" y="563817"/>
                    <a:pt x="498970" y="557949"/>
                    <a:pt x="526809" y="544525"/>
                  </a:cubicBezTo>
                  <a:cubicBezTo>
                    <a:pt x="554647" y="531114"/>
                    <a:pt x="598119" y="517462"/>
                    <a:pt x="605549" y="508952"/>
                  </a:cubicBezTo>
                  <a:cubicBezTo>
                    <a:pt x="612966" y="500456"/>
                    <a:pt x="630962" y="483426"/>
                    <a:pt x="648729" y="449834"/>
                  </a:cubicBezTo>
                  <a:cubicBezTo>
                    <a:pt x="666687" y="415887"/>
                    <a:pt x="662915" y="404978"/>
                    <a:pt x="669582" y="382257"/>
                  </a:cubicBezTo>
                  <a:cubicBezTo>
                    <a:pt x="677037" y="356845"/>
                    <a:pt x="680352" y="330340"/>
                    <a:pt x="678371" y="303949"/>
                  </a:cubicBezTo>
                  <a:cubicBezTo>
                    <a:pt x="677228" y="288938"/>
                    <a:pt x="676529" y="275539"/>
                    <a:pt x="675742" y="251066"/>
                  </a:cubicBezTo>
                  <a:cubicBezTo>
                    <a:pt x="674713" y="218719"/>
                    <a:pt x="676059" y="228537"/>
                    <a:pt x="671246" y="193827"/>
                  </a:cubicBezTo>
                  <a:cubicBezTo>
                    <a:pt x="666433" y="159118"/>
                    <a:pt x="667080" y="148793"/>
                    <a:pt x="660108" y="129591"/>
                  </a:cubicBezTo>
                  <a:cubicBezTo>
                    <a:pt x="653123" y="110414"/>
                    <a:pt x="647979" y="100279"/>
                    <a:pt x="664553" y="92126"/>
                  </a:cubicBezTo>
                  <a:cubicBezTo>
                    <a:pt x="681126" y="83960"/>
                    <a:pt x="678713" y="67881"/>
                    <a:pt x="705815" y="72733"/>
                  </a:cubicBezTo>
                  <a:cubicBezTo>
                    <a:pt x="741096" y="79058"/>
                    <a:pt x="740169" y="68783"/>
                    <a:pt x="729107" y="57366"/>
                  </a:cubicBezTo>
                  <a:cubicBezTo>
                    <a:pt x="710489" y="38164"/>
                    <a:pt x="720763" y="31077"/>
                    <a:pt x="702970" y="24943"/>
                  </a:cubicBezTo>
                  <a:cubicBezTo>
                    <a:pt x="679971" y="17018"/>
                    <a:pt x="682219" y="1905"/>
                    <a:pt x="643331" y="1486"/>
                  </a:cubicBezTo>
                  <a:cubicBezTo>
                    <a:pt x="635876" y="1397"/>
                    <a:pt x="635864" y="1880"/>
                    <a:pt x="629945" y="1537"/>
                  </a:cubicBezTo>
                  <a:close/>
                </a:path>
              </a:pathLst>
            </a:custGeom>
            <a:ln w="3175" cap="flat">
              <a:miter lim="127000"/>
            </a:ln>
          </p:spPr>
          <p:style>
            <a:lnRef idx="1">
              <a:srgbClr val="FFFFFF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2" name="Shape 31"/>
            <p:cNvSpPr/>
            <p:nvPr/>
          </p:nvSpPr>
          <p:spPr>
            <a:xfrm>
              <a:off x="956540" y="652625"/>
              <a:ext cx="64122" cy="182253"/>
            </a:xfrm>
            <a:custGeom>
              <a:avLst/>
              <a:gdLst/>
              <a:ahLst/>
              <a:cxnLst/>
              <a:rect l="0" t="0" r="0" b="0"/>
              <a:pathLst>
                <a:path w="64122" h="182253">
                  <a:moveTo>
                    <a:pt x="36178" y="413"/>
                  </a:moveTo>
                  <a:cubicBezTo>
                    <a:pt x="40004" y="550"/>
                    <a:pt x="42545" y="757"/>
                    <a:pt x="42545" y="757"/>
                  </a:cubicBezTo>
                  <a:lnTo>
                    <a:pt x="49797" y="15438"/>
                  </a:lnTo>
                  <a:cubicBezTo>
                    <a:pt x="44729" y="79523"/>
                    <a:pt x="64122" y="182253"/>
                    <a:pt x="64122" y="182253"/>
                  </a:cubicBezTo>
                  <a:lnTo>
                    <a:pt x="33414" y="179853"/>
                  </a:lnTo>
                  <a:cubicBezTo>
                    <a:pt x="33414" y="179853"/>
                    <a:pt x="0" y="19604"/>
                    <a:pt x="940" y="8530"/>
                  </a:cubicBezTo>
                  <a:cubicBezTo>
                    <a:pt x="1654" y="214"/>
                    <a:pt x="24700" y="0"/>
                    <a:pt x="36178" y="413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3" name="Shape 32"/>
            <p:cNvSpPr/>
            <p:nvPr/>
          </p:nvSpPr>
          <p:spPr>
            <a:xfrm>
              <a:off x="681379" y="16940"/>
              <a:ext cx="727609" cy="671779"/>
            </a:xfrm>
            <a:custGeom>
              <a:avLst/>
              <a:gdLst/>
              <a:ahLst/>
              <a:cxnLst/>
              <a:rect l="0" t="0" r="0" b="0"/>
              <a:pathLst>
                <a:path w="727609" h="671779">
                  <a:moveTo>
                    <a:pt x="631393" y="1486"/>
                  </a:moveTo>
                  <a:cubicBezTo>
                    <a:pt x="669684" y="1905"/>
                    <a:pt x="667474" y="17005"/>
                    <a:pt x="690093" y="24917"/>
                  </a:cubicBezTo>
                  <a:cubicBezTo>
                    <a:pt x="707619" y="31051"/>
                    <a:pt x="697497" y="38125"/>
                    <a:pt x="715823" y="57328"/>
                  </a:cubicBezTo>
                  <a:cubicBezTo>
                    <a:pt x="726707" y="68732"/>
                    <a:pt x="727609" y="78994"/>
                    <a:pt x="692899" y="72682"/>
                  </a:cubicBezTo>
                  <a:cubicBezTo>
                    <a:pt x="666217" y="67818"/>
                    <a:pt x="668604" y="83896"/>
                    <a:pt x="652298" y="92050"/>
                  </a:cubicBezTo>
                  <a:cubicBezTo>
                    <a:pt x="635965" y="100203"/>
                    <a:pt x="641045" y="110312"/>
                    <a:pt x="647916" y="129489"/>
                  </a:cubicBezTo>
                  <a:cubicBezTo>
                    <a:pt x="654787" y="148666"/>
                    <a:pt x="654139" y="158991"/>
                    <a:pt x="658876" y="193662"/>
                  </a:cubicBezTo>
                  <a:cubicBezTo>
                    <a:pt x="663613" y="228346"/>
                    <a:pt x="662305" y="218542"/>
                    <a:pt x="663308" y="250863"/>
                  </a:cubicBezTo>
                  <a:cubicBezTo>
                    <a:pt x="664070" y="275323"/>
                    <a:pt x="664769" y="288709"/>
                    <a:pt x="665874" y="303695"/>
                  </a:cubicBezTo>
                  <a:cubicBezTo>
                    <a:pt x="667842" y="330073"/>
                    <a:pt x="664566" y="356553"/>
                    <a:pt x="657238" y="381940"/>
                  </a:cubicBezTo>
                  <a:cubicBezTo>
                    <a:pt x="650685" y="404635"/>
                    <a:pt x="654393" y="415544"/>
                    <a:pt x="636715" y="449478"/>
                  </a:cubicBezTo>
                  <a:cubicBezTo>
                    <a:pt x="619239" y="483032"/>
                    <a:pt x="601536" y="500037"/>
                    <a:pt x="594220" y="508534"/>
                  </a:cubicBezTo>
                  <a:cubicBezTo>
                    <a:pt x="586918" y="517030"/>
                    <a:pt x="544132" y="530682"/>
                    <a:pt x="516738" y="544081"/>
                  </a:cubicBezTo>
                  <a:cubicBezTo>
                    <a:pt x="489344" y="557492"/>
                    <a:pt x="466382" y="563347"/>
                    <a:pt x="453987" y="585991"/>
                  </a:cubicBezTo>
                  <a:cubicBezTo>
                    <a:pt x="441604" y="608622"/>
                    <a:pt x="429501" y="611022"/>
                    <a:pt x="424091" y="629361"/>
                  </a:cubicBezTo>
                  <a:cubicBezTo>
                    <a:pt x="418681" y="647700"/>
                    <a:pt x="384607" y="671779"/>
                    <a:pt x="330137" y="659333"/>
                  </a:cubicBezTo>
                  <a:cubicBezTo>
                    <a:pt x="275679" y="646887"/>
                    <a:pt x="294297" y="651535"/>
                    <a:pt x="270980" y="614426"/>
                  </a:cubicBezTo>
                  <a:cubicBezTo>
                    <a:pt x="247663" y="577304"/>
                    <a:pt x="255397" y="596506"/>
                    <a:pt x="225514" y="591325"/>
                  </a:cubicBezTo>
                  <a:cubicBezTo>
                    <a:pt x="195643" y="586143"/>
                    <a:pt x="153137" y="569430"/>
                    <a:pt x="132728" y="559752"/>
                  </a:cubicBezTo>
                  <a:cubicBezTo>
                    <a:pt x="112294" y="550062"/>
                    <a:pt x="100038" y="522415"/>
                    <a:pt x="85065" y="486448"/>
                  </a:cubicBezTo>
                  <a:cubicBezTo>
                    <a:pt x="70091" y="450494"/>
                    <a:pt x="90602" y="436042"/>
                    <a:pt x="59411" y="405130"/>
                  </a:cubicBezTo>
                  <a:cubicBezTo>
                    <a:pt x="28220" y="374206"/>
                    <a:pt x="66281" y="354965"/>
                    <a:pt x="37236" y="380822"/>
                  </a:cubicBezTo>
                  <a:cubicBezTo>
                    <a:pt x="8179" y="406679"/>
                    <a:pt x="0" y="359537"/>
                    <a:pt x="16345" y="323659"/>
                  </a:cubicBezTo>
                  <a:cubicBezTo>
                    <a:pt x="29401" y="295021"/>
                    <a:pt x="16345" y="323659"/>
                    <a:pt x="38595" y="280746"/>
                  </a:cubicBezTo>
                  <a:cubicBezTo>
                    <a:pt x="65659" y="228537"/>
                    <a:pt x="56337" y="234912"/>
                    <a:pt x="111087" y="195732"/>
                  </a:cubicBezTo>
                  <a:cubicBezTo>
                    <a:pt x="165862" y="156540"/>
                    <a:pt x="168466" y="170155"/>
                    <a:pt x="243307" y="157874"/>
                  </a:cubicBezTo>
                  <a:cubicBezTo>
                    <a:pt x="318148" y="145593"/>
                    <a:pt x="400952" y="176632"/>
                    <a:pt x="441478" y="172161"/>
                  </a:cubicBezTo>
                  <a:cubicBezTo>
                    <a:pt x="474739" y="168491"/>
                    <a:pt x="502196" y="97828"/>
                    <a:pt x="544767" y="38938"/>
                  </a:cubicBezTo>
                  <a:cubicBezTo>
                    <a:pt x="560058" y="17793"/>
                    <a:pt x="592455" y="0"/>
                    <a:pt x="618236" y="1537"/>
                  </a:cubicBezTo>
                  <a:cubicBezTo>
                    <a:pt x="624053" y="1880"/>
                    <a:pt x="624065" y="1397"/>
                    <a:pt x="631393" y="1486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4" name="Shape 33"/>
            <p:cNvSpPr/>
            <p:nvPr/>
          </p:nvSpPr>
          <p:spPr>
            <a:xfrm>
              <a:off x="1156325" y="7527"/>
              <a:ext cx="216040" cy="344481"/>
            </a:xfrm>
            <a:custGeom>
              <a:avLst/>
              <a:gdLst/>
              <a:ahLst/>
              <a:cxnLst/>
              <a:rect l="0" t="0" r="0" b="0"/>
              <a:pathLst>
                <a:path w="216040" h="344481">
                  <a:moveTo>
                    <a:pt x="157378" y="308"/>
                  </a:moveTo>
                  <a:cubicBezTo>
                    <a:pt x="170440" y="0"/>
                    <a:pt x="183680" y="3778"/>
                    <a:pt x="196418" y="11525"/>
                  </a:cubicBezTo>
                  <a:cubicBezTo>
                    <a:pt x="198107" y="12554"/>
                    <a:pt x="199923" y="13367"/>
                    <a:pt x="201676" y="14268"/>
                  </a:cubicBezTo>
                  <a:cubicBezTo>
                    <a:pt x="201917" y="14916"/>
                    <a:pt x="202146" y="15564"/>
                    <a:pt x="202349" y="16199"/>
                  </a:cubicBezTo>
                  <a:cubicBezTo>
                    <a:pt x="203213" y="22574"/>
                    <a:pt x="208369" y="19514"/>
                    <a:pt x="211684" y="20453"/>
                  </a:cubicBezTo>
                  <a:lnTo>
                    <a:pt x="212217" y="20834"/>
                  </a:lnTo>
                  <a:cubicBezTo>
                    <a:pt x="211849" y="24136"/>
                    <a:pt x="213868" y="26460"/>
                    <a:pt x="215417" y="29051"/>
                  </a:cubicBezTo>
                  <a:cubicBezTo>
                    <a:pt x="215976" y="29978"/>
                    <a:pt x="216040" y="31883"/>
                    <a:pt x="215455" y="32709"/>
                  </a:cubicBezTo>
                  <a:cubicBezTo>
                    <a:pt x="214058" y="34665"/>
                    <a:pt x="212572" y="33090"/>
                    <a:pt x="211252" y="32150"/>
                  </a:cubicBezTo>
                  <a:cubicBezTo>
                    <a:pt x="205461" y="27997"/>
                    <a:pt x="200342" y="20923"/>
                    <a:pt x="191948" y="25825"/>
                  </a:cubicBezTo>
                  <a:cubicBezTo>
                    <a:pt x="185623" y="29508"/>
                    <a:pt x="177660" y="28848"/>
                    <a:pt x="172009" y="34677"/>
                  </a:cubicBezTo>
                  <a:cubicBezTo>
                    <a:pt x="168923" y="37865"/>
                    <a:pt x="164478" y="40088"/>
                    <a:pt x="166052" y="45066"/>
                  </a:cubicBezTo>
                  <a:cubicBezTo>
                    <a:pt x="168656" y="53270"/>
                    <a:pt x="165316" y="56445"/>
                    <a:pt x="158064" y="60077"/>
                  </a:cubicBezTo>
                  <a:cubicBezTo>
                    <a:pt x="146698" y="65767"/>
                    <a:pt x="143319" y="73743"/>
                    <a:pt x="146748" y="80308"/>
                  </a:cubicBezTo>
                  <a:cubicBezTo>
                    <a:pt x="152540" y="91408"/>
                    <a:pt x="161150" y="93453"/>
                    <a:pt x="171425" y="85858"/>
                  </a:cubicBezTo>
                  <a:cubicBezTo>
                    <a:pt x="175463" y="82861"/>
                    <a:pt x="180442" y="77502"/>
                    <a:pt x="184252" y="82036"/>
                  </a:cubicBezTo>
                  <a:cubicBezTo>
                    <a:pt x="188201" y="86747"/>
                    <a:pt x="183413" y="92399"/>
                    <a:pt x="179349" y="96526"/>
                  </a:cubicBezTo>
                  <a:cubicBezTo>
                    <a:pt x="178397" y="97466"/>
                    <a:pt x="177482" y="98495"/>
                    <a:pt x="176403" y="99270"/>
                  </a:cubicBezTo>
                  <a:cubicBezTo>
                    <a:pt x="171145" y="103041"/>
                    <a:pt x="163347" y="105734"/>
                    <a:pt x="168097" y="114510"/>
                  </a:cubicBezTo>
                  <a:cubicBezTo>
                    <a:pt x="171374" y="120529"/>
                    <a:pt x="166891" y="129242"/>
                    <a:pt x="174968" y="133382"/>
                  </a:cubicBezTo>
                  <a:cubicBezTo>
                    <a:pt x="175349" y="135287"/>
                    <a:pt x="175730" y="137204"/>
                    <a:pt x="176136" y="139122"/>
                  </a:cubicBezTo>
                  <a:cubicBezTo>
                    <a:pt x="176098" y="140786"/>
                    <a:pt x="175603" y="142615"/>
                    <a:pt x="176111" y="144088"/>
                  </a:cubicBezTo>
                  <a:cubicBezTo>
                    <a:pt x="180454" y="156547"/>
                    <a:pt x="182816" y="169310"/>
                    <a:pt x="184759" y="182378"/>
                  </a:cubicBezTo>
                  <a:cubicBezTo>
                    <a:pt x="185941" y="190189"/>
                    <a:pt x="183451" y="199968"/>
                    <a:pt x="191757" y="205950"/>
                  </a:cubicBezTo>
                  <a:cubicBezTo>
                    <a:pt x="191922" y="207258"/>
                    <a:pt x="192088" y="208578"/>
                    <a:pt x="192240" y="209887"/>
                  </a:cubicBezTo>
                  <a:cubicBezTo>
                    <a:pt x="189560" y="213277"/>
                    <a:pt x="186284" y="218738"/>
                    <a:pt x="189344" y="221050"/>
                  </a:cubicBezTo>
                  <a:cubicBezTo>
                    <a:pt x="196367" y="226320"/>
                    <a:pt x="195326" y="233343"/>
                    <a:pt x="196380" y="240125"/>
                  </a:cubicBezTo>
                  <a:cubicBezTo>
                    <a:pt x="196291" y="241471"/>
                    <a:pt x="196177" y="242818"/>
                    <a:pt x="196075" y="244164"/>
                  </a:cubicBezTo>
                  <a:cubicBezTo>
                    <a:pt x="190475" y="244634"/>
                    <a:pt x="189852" y="248507"/>
                    <a:pt x="190360" y="252863"/>
                  </a:cubicBezTo>
                  <a:cubicBezTo>
                    <a:pt x="190627" y="255175"/>
                    <a:pt x="191999" y="257410"/>
                    <a:pt x="191948" y="259671"/>
                  </a:cubicBezTo>
                  <a:cubicBezTo>
                    <a:pt x="191884" y="263074"/>
                    <a:pt x="194158" y="268713"/>
                    <a:pt x="189801" y="269348"/>
                  </a:cubicBezTo>
                  <a:cubicBezTo>
                    <a:pt x="183883" y="270224"/>
                    <a:pt x="187084" y="264128"/>
                    <a:pt x="186042" y="261169"/>
                  </a:cubicBezTo>
                  <a:cubicBezTo>
                    <a:pt x="183642" y="254273"/>
                    <a:pt x="184467" y="247440"/>
                    <a:pt x="185966" y="240494"/>
                  </a:cubicBezTo>
                  <a:cubicBezTo>
                    <a:pt x="186512" y="237954"/>
                    <a:pt x="186525" y="234398"/>
                    <a:pt x="183515" y="233470"/>
                  </a:cubicBezTo>
                  <a:cubicBezTo>
                    <a:pt x="178791" y="231997"/>
                    <a:pt x="180785" y="236747"/>
                    <a:pt x="179641" y="238614"/>
                  </a:cubicBezTo>
                  <a:cubicBezTo>
                    <a:pt x="177546" y="242043"/>
                    <a:pt x="175984" y="245878"/>
                    <a:pt x="173482" y="248964"/>
                  </a:cubicBezTo>
                  <a:cubicBezTo>
                    <a:pt x="170472" y="252647"/>
                    <a:pt x="170688" y="255708"/>
                    <a:pt x="172555" y="259886"/>
                  </a:cubicBezTo>
                  <a:cubicBezTo>
                    <a:pt x="175146" y="265678"/>
                    <a:pt x="175539" y="271164"/>
                    <a:pt x="168656" y="275482"/>
                  </a:cubicBezTo>
                  <a:cubicBezTo>
                    <a:pt x="163728" y="278555"/>
                    <a:pt x="157175" y="283115"/>
                    <a:pt x="160566" y="289871"/>
                  </a:cubicBezTo>
                  <a:cubicBezTo>
                    <a:pt x="163576" y="295840"/>
                    <a:pt x="170701" y="298126"/>
                    <a:pt x="177698" y="298317"/>
                  </a:cubicBezTo>
                  <a:cubicBezTo>
                    <a:pt x="180022" y="298380"/>
                    <a:pt x="183426" y="295510"/>
                    <a:pt x="183871" y="300171"/>
                  </a:cubicBezTo>
                  <a:cubicBezTo>
                    <a:pt x="184277" y="304400"/>
                    <a:pt x="185496" y="309035"/>
                    <a:pt x="182461" y="312820"/>
                  </a:cubicBezTo>
                  <a:cubicBezTo>
                    <a:pt x="180327" y="315487"/>
                    <a:pt x="178028" y="314700"/>
                    <a:pt x="175616" y="312503"/>
                  </a:cubicBezTo>
                  <a:cubicBezTo>
                    <a:pt x="172834" y="309988"/>
                    <a:pt x="169215" y="311474"/>
                    <a:pt x="170459" y="314522"/>
                  </a:cubicBezTo>
                  <a:cubicBezTo>
                    <a:pt x="173558" y="322002"/>
                    <a:pt x="167551" y="333165"/>
                    <a:pt x="179324" y="337115"/>
                  </a:cubicBezTo>
                  <a:cubicBezTo>
                    <a:pt x="181102" y="337725"/>
                    <a:pt x="182308" y="339046"/>
                    <a:pt x="181381" y="340887"/>
                  </a:cubicBezTo>
                  <a:cubicBezTo>
                    <a:pt x="180899" y="341852"/>
                    <a:pt x="179400" y="342881"/>
                    <a:pt x="178346" y="342906"/>
                  </a:cubicBezTo>
                  <a:cubicBezTo>
                    <a:pt x="173787" y="343033"/>
                    <a:pt x="168719" y="344481"/>
                    <a:pt x="165862" y="338982"/>
                  </a:cubicBezTo>
                  <a:cubicBezTo>
                    <a:pt x="163639" y="334689"/>
                    <a:pt x="159957" y="333585"/>
                    <a:pt x="155245" y="332734"/>
                  </a:cubicBezTo>
                  <a:cubicBezTo>
                    <a:pt x="148361" y="331476"/>
                    <a:pt x="143243" y="331248"/>
                    <a:pt x="140246" y="339046"/>
                  </a:cubicBezTo>
                  <a:cubicBezTo>
                    <a:pt x="139052" y="342170"/>
                    <a:pt x="135687" y="343973"/>
                    <a:pt x="131788" y="342119"/>
                  </a:cubicBezTo>
                  <a:cubicBezTo>
                    <a:pt x="128702" y="340658"/>
                    <a:pt x="124828" y="339058"/>
                    <a:pt x="125793" y="335083"/>
                  </a:cubicBezTo>
                  <a:cubicBezTo>
                    <a:pt x="128549" y="323717"/>
                    <a:pt x="124079" y="312553"/>
                    <a:pt x="125450" y="301250"/>
                  </a:cubicBezTo>
                  <a:cubicBezTo>
                    <a:pt x="126174" y="295307"/>
                    <a:pt x="126898" y="290062"/>
                    <a:pt x="133896" y="288042"/>
                  </a:cubicBezTo>
                  <a:cubicBezTo>
                    <a:pt x="137122" y="287115"/>
                    <a:pt x="139916" y="284524"/>
                    <a:pt x="139217" y="280486"/>
                  </a:cubicBezTo>
                  <a:cubicBezTo>
                    <a:pt x="138544" y="276511"/>
                    <a:pt x="135903" y="273717"/>
                    <a:pt x="131966" y="273006"/>
                  </a:cubicBezTo>
                  <a:cubicBezTo>
                    <a:pt x="128714" y="272421"/>
                    <a:pt x="124904" y="271748"/>
                    <a:pt x="122022" y="272866"/>
                  </a:cubicBezTo>
                  <a:cubicBezTo>
                    <a:pt x="112408" y="276587"/>
                    <a:pt x="107696" y="270199"/>
                    <a:pt x="106566" y="263544"/>
                  </a:cubicBezTo>
                  <a:cubicBezTo>
                    <a:pt x="105105" y="255010"/>
                    <a:pt x="100838" y="247212"/>
                    <a:pt x="101105" y="238220"/>
                  </a:cubicBezTo>
                  <a:cubicBezTo>
                    <a:pt x="101346" y="230613"/>
                    <a:pt x="98450" y="224314"/>
                    <a:pt x="89154" y="223933"/>
                  </a:cubicBezTo>
                  <a:cubicBezTo>
                    <a:pt x="86284" y="223818"/>
                    <a:pt x="83401" y="222802"/>
                    <a:pt x="84061" y="219272"/>
                  </a:cubicBezTo>
                  <a:cubicBezTo>
                    <a:pt x="84582" y="216427"/>
                    <a:pt x="86944" y="216414"/>
                    <a:pt x="89662" y="216999"/>
                  </a:cubicBezTo>
                  <a:cubicBezTo>
                    <a:pt x="96698" y="218497"/>
                    <a:pt x="98120" y="215119"/>
                    <a:pt x="95936" y="209074"/>
                  </a:cubicBezTo>
                  <a:cubicBezTo>
                    <a:pt x="93154" y="201403"/>
                    <a:pt x="88786" y="193808"/>
                    <a:pt x="99479" y="187890"/>
                  </a:cubicBezTo>
                  <a:cubicBezTo>
                    <a:pt x="102654" y="186138"/>
                    <a:pt x="102209" y="181108"/>
                    <a:pt x="99898" y="177794"/>
                  </a:cubicBezTo>
                  <a:cubicBezTo>
                    <a:pt x="97637" y="174568"/>
                    <a:pt x="94551" y="175851"/>
                    <a:pt x="91796" y="177387"/>
                  </a:cubicBezTo>
                  <a:cubicBezTo>
                    <a:pt x="86296" y="180473"/>
                    <a:pt x="83426" y="179661"/>
                    <a:pt x="80315" y="173260"/>
                  </a:cubicBezTo>
                  <a:cubicBezTo>
                    <a:pt x="77660" y="167824"/>
                    <a:pt x="73723" y="159633"/>
                    <a:pt x="64198" y="166491"/>
                  </a:cubicBezTo>
                  <a:cubicBezTo>
                    <a:pt x="60261" y="169323"/>
                    <a:pt x="57163" y="166491"/>
                    <a:pt x="54318" y="162731"/>
                  </a:cubicBezTo>
                  <a:cubicBezTo>
                    <a:pt x="47688" y="153981"/>
                    <a:pt x="43942" y="153753"/>
                    <a:pt x="35027" y="160191"/>
                  </a:cubicBezTo>
                  <a:cubicBezTo>
                    <a:pt x="25883" y="166808"/>
                    <a:pt x="14897" y="165754"/>
                    <a:pt x="4559" y="167303"/>
                  </a:cubicBezTo>
                  <a:cubicBezTo>
                    <a:pt x="2819" y="167570"/>
                    <a:pt x="1270" y="166745"/>
                    <a:pt x="762" y="164789"/>
                  </a:cubicBezTo>
                  <a:cubicBezTo>
                    <a:pt x="0" y="161817"/>
                    <a:pt x="940" y="158960"/>
                    <a:pt x="3365" y="157702"/>
                  </a:cubicBezTo>
                  <a:cubicBezTo>
                    <a:pt x="11265" y="153638"/>
                    <a:pt x="12662" y="145942"/>
                    <a:pt x="14986" y="138614"/>
                  </a:cubicBezTo>
                  <a:cubicBezTo>
                    <a:pt x="16294" y="134487"/>
                    <a:pt x="17500" y="130296"/>
                    <a:pt x="21209" y="127375"/>
                  </a:cubicBezTo>
                  <a:cubicBezTo>
                    <a:pt x="23698" y="125406"/>
                    <a:pt x="25400" y="122841"/>
                    <a:pt x="23736" y="119463"/>
                  </a:cubicBezTo>
                  <a:cubicBezTo>
                    <a:pt x="22453" y="116846"/>
                    <a:pt x="23597" y="114954"/>
                    <a:pt x="25413" y="113214"/>
                  </a:cubicBezTo>
                  <a:cubicBezTo>
                    <a:pt x="30975" y="107842"/>
                    <a:pt x="33858" y="100362"/>
                    <a:pt x="38151" y="94736"/>
                  </a:cubicBezTo>
                  <a:cubicBezTo>
                    <a:pt x="42532" y="89021"/>
                    <a:pt x="46977" y="83255"/>
                    <a:pt x="50647" y="76943"/>
                  </a:cubicBezTo>
                  <a:cubicBezTo>
                    <a:pt x="53175" y="72612"/>
                    <a:pt x="53416" y="67164"/>
                    <a:pt x="57074" y="63392"/>
                  </a:cubicBezTo>
                  <a:cubicBezTo>
                    <a:pt x="58712" y="61703"/>
                    <a:pt x="59347" y="57601"/>
                    <a:pt x="63005" y="59912"/>
                  </a:cubicBezTo>
                  <a:cubicBezTo>
                    <a:pt x="65976" y="61792"/>
                    <a:pt x="68148" y="64497"/>
                    <a:pt x="65951" y="68370"/>
                  </a:cubicBezTo>
                  <a:cubicBezTo>
                    <a:pt x="65291" y="69539"/>
                    <a:pt x="64173" y="70466"/>
                    <a:pt x="63652" y="71672"/>
                  </a:cubicBezTo>
                  <a:cubicBezTo>
                    <a:pt x="62560" y="74263"/>
                    <a:pt x="59347" y="77070"/>
                    <a:pt x="62535" y="79737"/>
                  </a:cubicBezTo>
                  <a:cubicBezTo>
                    <a:pt x="65189" y="81959"/>
                    <a:pt x="67424" y="78975"/>
                    <a:pt x="69545" y="77527"/>
                  </a:cubicBezTo>
                  <a:cubicBezTo>
                    <a:pt x="75603" y="73400"/>
                    <a:pt x="81369" y="68040"/>
                    <a:pt x="88875" y="75317"/>
                  </a:cubicBezTo>
                  <a:cubicBezTo>
                    <a:pt x="91021" y="77400"/>
                    <a:pt x="93866" y="76143"/>
                    <a:pt x="96507" y="75292"/>
                  </a:cubicBezTo>
                  <a:cubicBezTo>
                    <a:pt x="99746" y="74263"/>
                    <a:pt x="104267" y="73298"/>
                    <a:pt x="106197" y="75597"/>
                  </a:cubicBezTo>
                  <a:cubicBezTo>
                    <a:pt x="113386" y="84195"/>
                    <a:pt x="121907" y="77832"/>
                    <a:pt x="129705" y="78569"/>
                  </a:cubicBezTo>
                  <a:cubicBezTo>
                    <a:pt x="132715" y="78861"/>
                    <a:pt x="134557" y="76778"/>
                    <a:pt x="135852" y="74162"/>
                  </a:cubicBezTo>
                  <a:cubicBezTo>
                    <a:pt x="142151" y="61335"/>
                    <a:pt x="150266" y="49320"/>
                    <a:pt x="152679" y="34804"/>
                  </a:cubicBezTo>
                  <a:cubicBezTo>
                    <a:pt x="153416" y="30372"/>
                    <a:pt x="155473" y="26676"/>
                    <a:pt x="160223" y="24962"/>
                  </a:cubicBezTo>
                  <a:cubicBezTo>
                    <a:pt x="163043" y="23946"/>
                    <a:pt x="166154" y="22422"/>
                    <a:pt x="165532" y="18599"/>
                  </a:cubicBezTo>
                  <a:cubicBezTo>
                    <a:pt x="164808" y="14167"/>
                    <a:pt x="161049" y="14497"/>
                    <a:pt x="157696" y="14027"/>
                  </a:cubicBezTo>
                  <a:cubicBezTo>
                    <a:pt x="153276" y="13430"/>
                    <a:pt x="151409" y="11995"/>
                    <a:pt x="145351" y="16313"/>
                  </a:cubicBezTo>
                  <a:cubicBezTo>
                    <a:pt x="145009" y="16948"/>
                    <a:pt x="143294" y="17621"/>
                    <a:pt x="142811" y="17316"/>
                  </a:cubicBezTo>
                  <a:cubicBezTo>
                    <a:pt x="136030" y="13049"/>
                    <a:pt x="128054" y="14624"/>
                    <a:pt x="119405" y="13608"/>
                  </a:cubicBezTo>
                  <a:cubicBezTo>
                    <a:pt x="131432" y="5010"/>
                    <a:pt x="144316" y="616"/>
                    <a:pt x="157378" y="308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1010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5" name="Shape 34"/>
            <p:cNvSpPr/>
            <p:nvPr/>
          </p:nvSpPr>
          <p:spPr>
            <a:xfrm>
              <a:off x="1299643" y="28348"/>
              <a:ext cx="109652" cy="112560"/>
            </a:xfrm>
            <a:custGeom>
              <a:avLst/>
              <a:gdLst/>
              <a:ahLst/>
              <a:cxnLst/>
              <a:rect l="0" t="0" r="0" b="0"/>
              <a:pathLst>
                <a:path w="109652" h="112560">
                  <a:moveTo>
                    <a:pt x="68910" y="0"/>
                  </a:moveTo>
                  <a:cubicBezTo>
                    <a:pt x="73317" y="635"/>
                    <a:pt x="73876" y="5321"/>
                    <a:pt x="76822" y="7518"/>
                  </a:cubicBezTo>
                  <a:cubicBezTo>
                    <a:pt x="77064" y="9398"/>
                    <a:pt x="77318" y="11265"/>
                    <a:pt x="77559" y="13144"/>
                  </a:cubicBezTo>
                  <a:cubicBezTo>
                    <a:pt x="73457" y="22987"/>
                    <a:pt x="71869" y="35217"/>
                    <a:pt x="56655" y="34265"/>
                  </a:cubicBezTo>
                  <a:cubicBezTo>
                    <a:pt x="55144" y="34176"/>
                    <a:pt x="53251" y="36297"/>
                    <a:pt x="51918" y="37732"/>
                  </a:cubicBezTo>
                  <a:cubicBezTo>
                    <a:pt x="48463" y="41440"/>
                    <a:pt x="45187" y="42723"/>
                    <a:pt x="40627" y="39103"/>
                  </a:cubicBezTo>
                  <a:cubicBezTo>
                    <a:pt x="37922" y="36944"/>
                    <a:pt x="33846" y="36385"/>
                    <a:pt x="31623" y="39649"/>
                  </a:cubicBezTo>
                  <a:cubicBezTo>
                    <a:pt x="29769" y="42393"/>
                    <a:pt x="29921" y="46342"/>
                    <a:pt x="31890" y="49251"/>
                  </a:cubicBezTo>
                  <a:cubicBezTo>
                    <a:pt x="34138" y="52578"/>
                    <a:pt x="37821" y="52718"/>
                    <a:pt x="40780" y="50432"/>
                  </a:cubicBezTo>
                  <a:cubicBezTo>
                    <a:pt x="44336" y="47676"/>
                    <a:pt x="48222" y="48070"/>
                    <a:pt x="52222" y="47727"/>
                  </a:cubicBezTo>
                  <a:cubicBezTo>
                    <a:pt x="66002" y="46533"/>
                    <a:pt x="79756" y="45961"/>
                    <a:pt x="93548" y="47473"/>
                  </a:cubicBezTo>
                  <a:cubicBezTo>
                    <a:pt x="99403" y="48158"/>
                    <a:pt x="106591" y="45466"/>
                    <a:pt x="109474" y="53746"/>
                  </a:cubicBezTo>
                  <a:cubicBezTo>
                    <a:pt x="109525" y="55207"/>
                    <a:pt x="109588" y="56655"/>
                    <a:pt x="109652" y="58102"/>
                  </a:cubicBezTo>
                  <a:cubicBezTo>
                    <a:pt x="109157" y="60287"/>
                    <a:pt x="107836" y="61735"/>
                    <a:pt x="105740" y="62471"/>
                  </a:cubicBezTo>
                  <a:cubicBezTo>
                    <a:pt x="99060" y="62954"/>
                    <a:pt x="93155" y="60287"/>
                    <a:pt x="87211" y="57823"/>
                  </a:cubicBezTo>
                  <a:cubicBezTo>
                    <a:pt x="83769" y="56845"/>
                    <a:pt x="80531" y="54877"/>
                    <a:pt x="76632" y="56629"/>
                  </a:cubicBezTo>
                  <a:cubicBezTo>
                    <a:pt x="61189" y="63589"/>
                    <a:pt x="44133" y="68085"/>
                    <a:pt x="34900" y="84366"/>
                  </a:cubicBezTo>
                  <a:cubicBezTo>
                    <a:pt x="29896" y="84518"/>
                    <a:pt x="25908" y="86766"/>
                    <a:pt x="27826" y="91986"/>
                  </a:cubicBezTo>
                  <a:cubicBezTo>
                    <a:pt x="29324" y="96075"/>
                    <a:pt x="29375" y="100965"/>
                    <a:pt x="32868" y="104280"/>
                  </a:cubicBezTo>
                  <a:cubicBezTo>
                    <a:pt x="32449" y="107036"/>
                    <a:pt x="32055" y="109804"/>
                    <a:pt x="31648" y="112560"/>
                  </a:cubicBezTo>
                  <a:cubicBezTo>
                    <a:pt x="23571" y="108420"/>
                    <a:pt x="28054" y="99708"/>
                    <a:pt x="24778" y="93688"/>
                  </a:cubicBezTo>
                  <a:cubicBezTo>
                    <a:pt x="20028" y="84912"/>
                    <a:pt x="27826" y="82220"/>
                    <a:pt x="33084" y="78448"/>
                  </a:cubicBezTo>
                  <a:cubicBezTo>
                    <a:pt x="34163" y="77673"/>
                    <a:pt x="35090" y="76645"/>
                    <a:pt x="36030" y="75705"/>
                  </a:cubicBezTo>
                  <a:cubicBezTo>
                    <a:pt x="40094" y="71577"/>
                    <a:pt x="44882" y="65938"/>
                    <a:pt x="40932" y="61227"/>
                  </a:cubicBezTo>
                  <a:cubicBezTo>
                    <a:pt x="37122" y="56680"/>
                    <a:pt x="32144" y="62039"/>
                    <a:pt x="28105" y="65037"/>
                  </a:cubicBezTo>
                  <a:cubicBezTo>
                    <a:pt x="17831" y="72631"/>
                    <a:pt x="9220" y="70587"/>
                    <a:pt x="3429" y="59487"/>
                  </a:cubicBezTo>
                  <a:cubicBezTo>
                    <a:pt x="0" y="52921"/>
                    <a:pt x="3378" y="44945"/>
                    <a:pt x="14745" y="39256"/>
                  </a:cubicBezTo>
                  <a:cubicBezTo>
                    <a:pt x="21997" y="35623"/>
                    <a:pt x="25337" y="32448"/>
                    <a:pt x="22733" y="24244"/>
                  </a:cubicBezTo>
                  <a:cubicBezTo>
                    <a:pt x="21158" y="19266"/>
                    <a:pt x="25603" y="17043"/>
                    <a:pt x="28702" y="13856"/>
                  </a:cubicBezTo>
                  <a:cubicBezTo>
                    <a:pt x="34341" y="8039"/>
                    <a:pt x="42304" y="8687"/>
                    <a:pt x="48628" y="5004"/>
                  </a:cubicBezTo>
                  <a:cubicBezTo>
                    <a:pt x="57023" y="114"/>
                    <a:pt x="62141" y="7175"/>
                    <a:pt x="67932" y="11328"/>
                  </a:cubicBezTo>
                  <a:cubicBezTo>
                    <a:pt x="69253" y="12268"/>
                    <a:pt x="70739" y="13856"/>
                    <a:pt x="72136" y="11887"/>
                  </a:cubicBezTo>
                  <a:cubicBezTo>
                    <a:pt x="72720" y="11062"/>
                    <a:pt x="72657" y="9157"/>
                    <a:pt x="72111" y="8230"/>
                  </a:cubicBezTo>
                  <a:cubicBezTo>
                    <a:pt x="70549" y="5639"/>
                    <a:pt x="68529" y="3315"/>
                    <a:pt x="68910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361E1E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6" name="Shape 35"/>
            <p:cNvSpPr/>
            <p:nvPr/>
          </p:nvSpPr>
          <p:spPr>
            <a:xfrm>
              <a:off x="1329412" y="41492"/>
              <a:ext cx="70269" cy="39573"/>
            </a:xfrm>
            <a:custGeom>
              <a:avLst/>
              <a:gdLst/>
              <a:ahLst/>
              <a:cxnLst/>
              <a:rect l="0" t="0" r="0" b="0"/>
              <a:pathLst>
                <a:path w="70269" h="39573">
                  <a:moveTo>
                    <a:pt x="47790" y="0"/>
                  </a:moveTo>
                  <a:cubicBezTo>
                    <a:pt x="51257" y="1016"/>
                    <a:pt x="54699" y="2045"/>
                    <a:pt x="57976" y="3023"/>
                  </a:cubicBezTo>
                  <a:cubicBezTo>
                    <a:pt x="58826" y="7290"/>
                    <a:pt x="54953" y="5906"/>
                    <a:pt x="53658" y="7429"/>
                  </a:cubicBezTo>
                  <a:cubicBezTo>
                    <a:pt x="50216" y="11532"/>
                    <a:pt x="49962" y="17488"/>
                    <a:pt x="55055" y="17526"/>
                  </a:cubicBezTo>
                  <a:cubicBezTo>
                    <a:pt x="70269" y="17666"/>
                    <a:pt x="64186" y="27102"/>
                    <a:pt x="63779" y="34328"/>
                  </a:cubicBezTo>
                  <a:cubicBezTo>
                    <a:pt x="49987" y="32817"/>
                    <a:pt x="36233" y="33388"/>
                    <a:pt x="22454" y="34582"/>
                  </a:cubicBezTo>
                  <a:cubicBezTo>
                    <a:pt x="18453" y="34925"/>
                    <a:pt x="14567" y="34531"/>
                    <a:pt x="11011" y="37287"/>
                  </a:cubicBezTo>
                  <a:cubicBezTo>
                    <a:pt x="8052" y="39573"/>
                    <a:pt x="4369" y="39433"/>
                    <a:pt x="2121" y="36106"/>
                  </a:cubicBezTo>
                  <a:cubicBezTo>
                    <a:pt x="153" y="33198"/>
                    <a:pt x="0" y="29248"/>
                    <a:pt x="1854" y="26505"/>
                  </a:cubicBezTo>
                  <a:cubicBezTo>
                    <a:pt x="4077" y="23241"/>
                    <a:pt x="8153" y="23800"/>
                    <a:pt x="10858" y="25959"/>
                  </a:cubicBezTo>
                  <a:cubicBezTo>
                    <a:pt x="15418" y="29578"/>
                    <a:pt x="18694" y="28296"/>
                    <a:pt x="22149" y="24587"/>
                  </a:cubicBezTo>
                  <a:cubicBezTo>
                    <a:pt x="23482" y="23152"/>
                    <a:pt x="25375" y="21031"/>
                    <a:pt x="26886" y="21120"/>
                  </a:cubicBezTo>
                  <a:cubicBezTo>
                    <a:pt x="42101" y="22073"/>
                    <a:pt x="43688" y="9842"/>
                    <a:pt x="47790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9F503A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7" name="Shape 36"/>
            <p:cNvSpPr/>
            <p:nvPr/>
          </p:nvSpPr>
          <p:spPr>
            <a:xfrm>
              <a:off x="1364179" y="15120"/>
              <a:ext cx="23266" cy="20745"/>
            </a:xfrm>
            <a:custGeom>
              <a:avLst/>
              <a:gdLst/>
              <a:ahLst/>
              <a:cxnLst/>
              <a:rect l="0" t="0" r="0" b="0"/>
              <a:pathLst>
                <a:path w="23266" h="20745">
                  <a:moveTo>
                    <a:pt x="9890" y="783"/>
                  </a:moveTo>
                  <a:cubicBezTo>
                    <a:pt x="11433" y="0"/>
                    <a:pt x="13290" y="178"/>
                    <a:pt x="15265" y="1670"/>
                  </a:cubicBezTo>
                  <a:cubicBezTo>
                    <a:pt x="18364" y="3994"/>
                    <a:pt x="23266" y="7893"/>
                    <a:pt x="16421" y="12275"/>
                  </a:cubicBezTo>
                  <a:cubicBezTo>
                    <a:pt x="13475" y="14154"/>
                    <a:pt x="15824" y="18955"/>
                    <a:pt x="12281" y="20745"/>
                  </a:cubicBezTo>
                  <a:cubicBezTo>
                    <a:pt x="9347" y="18548"/>
                    <a:pt x="8788" y="13862"/>
                    <a:pt x="4369" y="13227"/>
                  </a:cubicBezTo>
                  <a:cubicBezTo>
                    <a:pt x="4369" y="13240"/>
                    <a:pt x="3835" y="12859"/>
                    <a:pt x="3835" y="12846"/>
                  </a:cubicBezTo>
                  <a:cubicBezTo>
                    <a:pt x="2565" y="11627"/>
                    <a:pt x="1283" y="10408"/>
                    <a:pt x="0" y="9176"/>
                  </a:cubicBezTo>
                  <a:cubicBezTo>
                    <a:pt x="254" y="8858"/>
                    <a:pt x="508" y="8541"/>
                    <a:pt x="775" y="8236"/>
                  </a:cubicBezTo>
                  <a:cubicBezTo>
                    <a:pt x="3061" y="8299"/>
                    <a:pt x="5474" y="8680"/>
                    <a:pt x="6401" y="5658"/>
                  </a:cubicBezTo>
                  <a:cubicBezTo>
                    <a:pt x="7118" y="3308"/>
                    <a:pt x="8347" y="1565"/>
                    <a:pt x="9890" y="783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6E503A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8" name="Shape 37"/>
            <p:cNvSpPr/>
            <p:nvPr/>
          </p:nvSpPr>
          <p:spPr>
            <a:xfrm>
              <a:off x="1350471" y="0"/>
              <a:ext cx="14478" cy="24295"/>
            </a:xfrm>
            <a:custGeom>
              <a:avLst/>
              <a:gdLst/>
              <a:ahLst/>
              <a:cxnLst/>
              <a:rect l="0" t="0" r="0" b="0"/>
              <a:pathLst>
                <a:path w="14478" h="24295">
                  <a:moveTo>
                    <a:pt x="4966" y="38"/>
                  </a:moveTo>
                  <a:cubicBezTo>
                    <a:pt x="8992" y="0"/>
                    <a:pt x="10185" y="4381"/>
                    <a:pt x="9792" y="7518"/>
                  </a:cubicBezTo>
                  <a:cubicBezTo>
                    <a:pt x="8992" y="13691"/>
                    <a:pt x="12192" y="18301"/>
                    <a:pt x="14478" y="23355"/>
                  </a:cubicBezTo>
                  <a:cubicBezTo>
                    <a:pt x="14224" y="23660"/>
                    <a:pt x="13957" y="23978"/>
                    <a:pt x="13729" y="24295"/>
                  </a:cubicBezTo>
                  <a:cubicBezTo>
                    <a:pt x="11887" y="24105"/>
                    <a:pt x="10058" y="23914"/>
                    <a:pt x="8204" y="23724"/>
                  </a:cubicBezTo>
                  <a:cubicBezTo>
                    <a:pt x="7988" y="23089"/>
                    <a:pt x="7772" y="22441"/>
                    <a:pt x="7531" y="21806"/>
                  </a:cubicBezTo>
                  <a:cubicBezTo>
                    <a:pt x="8369" y="15964"/>
                    <a:pt x="2375" y="15278"/>
                    <a:pt x="0" y="11874"/>
                  </a:cubicBezTo>
                  <a:cubicBezTo>
                    <a:pt x="597" y="10325"/>
                    <a:pt x="1257" y="8801"/>
                    <a:pt x="1765" y="7226"/>
                  </a:cubicBezTo>
                  <a:cubicBezTo>
                    <a:pt x="2604" y="4648"/>
                    <a:pt x="584" y="89"/>
                    <a:pt x="4966" y="38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6E503A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9" name="Shape 38"/>
            <p:cNvSpPr/>
            <p:nvPr/>
          </p:nvSpPr>
          <p:spPr>
            <a:xfrm>
              <a:off x="691992" y="272044"/>
              <a:ext cx="593065" cy="380200"/>
            </a:xfrm>
            <a:custGeom>
              <a:avLst/>
              <a:gdLst/>
              <a:ahLst/>
              <a:cxnLst/>
              <a:rect l="0" t="0" r="0" b="0"/>
              <a:pathLst>
                <a:path w="593065" h="380200">
                  <a:moveTo>
                    <a:pt x="129947" y="953"/>
                  </a:moveTo>
                  <a:cubicBezTo>
                    <a:pt x="139713" y="4699"/>
                    <a:pt x="150063" y="5817"/>
                    <a:pt x="160096" y="8331"/>
                  </a:cubicBezTo>
                  <a:cubicBezTo>
                    <a:pt x="166853" y="10020"/>
                    <a:pt x="173050" y="12497"/>
                    <a:pt x="172923" y="21349"/>
                  </a:cubicBezTo>
                  <a:cubicBezTo>
                    <a:pt x="172885" y="24117"/>
                    <a:pt x="174320" y="27115"/>
                    <a:pt x="177902" y="25756"/>
                  </a:cubicBezTo>
                  <a:cubicBezTo>
                    <a:pt x="181521" y="24384"/>
                    <a:pt x="180073" y="21514"/>
                    <a:pt x="178854" y="18999"/>
                  </a:cubicBezTo>
                  <a:cubicBezTo>
                    <a:pt x="177381" y="15977"/>
                    <a:pt x="175324" y="12662"/>
                    <a:pt x="179045" y="10008"/>
                  </a:cubicBezTo>
                  <a:cubicBezTo>
                    <a:pt x="182651" y="7417"/>
                    <a:pt x="186118" y="8738"/>
                    <a:pt x="188913" y="11786"/>
                  </a:cubicBezTo>
                  <a:cubicBezTo>
                    <a:pt x="194767" y="18186"/>
                    <a:pt x="200939" y="20536"/>
                    <a:pt x="209410" y="15862"/>
                  </a:cubicBezTo>
                  <a:cubicBezTo>
                    <a:pt x="215316" y="12598"/>
                    <a:pt x="220269" y="15291"/>
                    <a:pt x="223507" y="21323"/>
                  </a:cubicBezTo>
                  <a:cubicBezTo>
                    <a:pt x="227216" y="28232"/>
                    <a:pt x="232245" y="29401"/>
                    <a:pt x="240805" y="30315"/>
                  </a:cubicBezTo>
                  <a:cubicBezTo>
                    <a:pt x="256527" y="32004"/>
                    <a:pt x="273050" y="29908"/>
                    <a:pt x="288150" y="36195"/>
                  </a:cubicBezTo>
                  <a:cubicBezTo>
                    <a:pt x="294246" y="38735"/>
                    <a:pt x="299885" y="37897"/>
                    <a:pt x="305638" y="35992"/>
                  </a:cubicBezTo>
                  <a:cubicBezTo>
                    <a:pt x="308915" y="34912"/>
                    <a:pt x="311861" y="34709"/>
                    <a:pt x="313284" y="38240"/>
                  </a:cubicBezTo>
                  <a:cubicBezTo>
                    <a:pt x="314884" y="42240"/>
                    <a:pt x="312090" y="45326"/>
                    <a:pt x="308940" y="46101"/>
                  </a:cubicBezTo>
                  <a:cubicBezTo>
                    <a:pt x="298336" y="48717"/>
                    <a:pt x="288176" y="52121"/>
                    <a:pt x="278117" y="56579"/>
                  </a:cubicBezTo>
                  <a:cubicBezTo>
                    <a:pt x="272822" y="58928"/>
                    <a:pt x="265519" y="58128"/>
                    <a:pt x="259398" y="55372"/>
                  </a:cubicBezTo>
                  <a:cubicBezTo>
                    <a:pt x="253022" y="52527"/>
                    <a:pt x="246253" y="52845"/>
                    <a:pt x="239560" y="53238"/>
                  </a:cubicBezTo>
                  <a:cubicBezTo>
                    <a:pt x="235026" y="53505"/>
                    <a:pt x="230772" y="55194"/>
                    <a:pt x="229083" y="59830"/>
                  </a:cubicBezTo>
                  <a:cubicBezTo>
                    <a:pt x="227152" y="65062"/>
                    <a:pt x="224663" y="69342"/>
                    <a:pt x="219164" y="71628"/>
                  </a:cubicBezTo>
                  <a:cubicBezTo>
                    <a:pt x="217653" y="72250"/>
                    <a:pt x="215595" y="75603"/>
                    <a:pt x="216027" y="76289"/>
                  </a:cubicBezTo>
                  <a:cubicBezTo>
                    <a:pt x="221094" y="84341"/>
                    <a:pt x="215443" y="93967"/>
                    <a:pt x="220332" y="102121"/>
                  </a:cubicBezTo>
                  <a:cubicBezTo>
                    <a:pt x="223876" y="108039"/>
                    <a:pt x="227432" y="109474"/>
                    <a:pt x="231686" y="103708"/>
                  </a:cubicBezTo>
                  <a:cubicBezTo>
                    <a:pt x="234569" y="99797"/>
                    <a:pt x="238252" y="97917"/>
                    <a:pt x="241948" y="100203"/>
                  </a:cubicBezTo>
                  <a:cubicBezTo>
                    <a:pt x="250368" y="105385"/>
                    <a:pt x="258089" y="102045"/>
                    <a:pt x="266014" y="99619"/>
                  </a:cubicBezTo>
                  <a:cubicBezTo>
                    <a:pt x="277393" y="96126"/>
                    <a:pt x="290398" y="102603"/>
                    <a:pt x="293433" y="114224"/>
                  </a:cubicBezTo>
                  <a:cubicBezTo>
                    <a:pt x="294640" y="118796"/>
                    <a:pt x="296418" y="120993"/>
                    <a:pt x="300787" y="122415"/>
                  </a:cubicBezTo>
                  <a:cubicBezTo>
                    <a:pt x="305537" y="123952"/>
                    <a:pt x="309626" y="126873"/>
                    <a:pt x="313627" y="130137"/>
                  </a:cubicBezTo>
                  <a:cubicBezTo>
                    <a:pt x="322478" y="137363"/>
                    <a:pt x="332689" y="139548"/>
                    <a:pt x="343040" y="133718"/>
                  </a:cubicBezTo>
                  <a:cubicBezTo>
                    <a:pt x="347155" y="131407"/>
                    <a:pt x="350139" y="133985"/>
                    <a:pt x="353632" y="133896"/>
                  </a:cubicBezTo>
                  <a:cubicBezTo>
                    <a:pt x="358458" y="133782"/>
                    <a:pt x="362788" y="132753"/>
                    <a:pt x="363893" y="127749"/>
                  </a:cubicBezTo>
                  <a:cubicBezTo>
                    <a:pt x="365061" y="122530"/>
                    <a:pt x="360451" y="122568"/>
                    <a:pt x="356908" y="121349"/>
                  </a:cubicBezTo>
                  <a:cubicBezTo>
                    <a:pt x="351447" y="119482"/>
                    <a:pt x="347980" y="115595"/>
                    <a:pt x="348298" y="109258"/>
                  </a:cubicBezTo>
                  <a:cubicBezTo>
                    <a:pt x="348526" y="104699"/>
                    <a:pt x="349403" y="100038"/>
                    <a:pt x="353873" y="98209"/>
                  </a:cubicBezTo>
                  <a:cubicBezTo>
                    <a:pt x="359448" y="95910"/>
                    <a:pt x="364820" y="98209"/>
                    <a:pt x="368325" y="102629"/>
                  </a:cubicBezTo>
                  <a:cubicBezTo>
                    <a:pt x="376847" y="113335"/>
                    <a:pt x="389039" y="110541"/>
                    <a:pt x="399580" y="110198"/>
                  </a:cubicBezTo>
                  <a:cubicBezTo>
                    <a:pt x="404114" y="110046"/>
                    <a:pt x="408877" y="108191"/>
                    <a:pt x="413537" y="110096"/>
                  </a:cubicBezTo>
                  <a:cubicBezTo>
                    <a:pt x="417106" y="111570"/>
                    <a:pt x="420726" y="111468"/>
                    <a:pt x="424421" y="111633"/>
                  </a:cubicBezTo>
                  <a:cubicBezTo>
                    <a:pt x="435013" y="112103"/>
                    <a:pt x="437401" y="114745"/>
                    <a:pt x="436385" y="125070"/>
                  </a:cubicBezTo>
                  <a:cubicBezTo>
                    <a:pt x="435458" y="134518"/>
                    <a:pt x="441160" y="132017"/>
                    <a:pt x="445910" y="130251"/>
                  </a:cubicBezTo>
                  <a:cubicBezTo>
                    <a:pt x="450825" y="128448"/>
                    <a:pt x="455028" y="124879"/>
                    <a:pt x="460985" y="127787"/>
                  </a:cubicBezTo>
                  <a:cubicBezTo>
                    <a:pt x="468782" y="131597"/>
                    <a:pt x="470586" y="135979"/>
                    <a:pt x="466382" y="143624"/>
                  </a:cubicBezTo>
                  <a:cubicBezTo>
                    <a:pt x="462102" y="151422"/>
                    <a:pt x="463182" y="153581"/>
                    <a:pt x="472034" y="153886"/>
                  </a:cubicBezTo>
                  <a:cubicBezTo>
                    <a:pt x="476453" y="154038"/>
                    <a:pt x="480454" y="154483"/>
                    <a:pt x="484442" y="156959"/>
                  </a:cubicBezTo>
                  <a:cubicBezTo>
                    <a:pt x="487896" y="159106"/>
                    <a:pt x="493243" y="159499"/>
                    <a:pt x="496062" y="157226"/>
                  </a:cubicBezTo>
                  <a:cubicBezTo>
                    <a:pt x="508025" y="147561"/>
                    <a:pt x="524853" y="144094"/>
                    <a:pt x="531698" y="127673"/>
                  </a:cubicBezTo>
                  <a:cubicBezTo>
                    <a:pt x="535026" y="119659"/>
                    <a:pt x="542315" y="119685"/>
                    <a:pt x="547421" y="126784"/>
                  </a:cubicBezTo>
                  <a:cubicBezTo>
                    <a:pt x="550456" y="131001"/>
                    <a:pt x="553923" y="133337"/>
                    <a:pt x="558914" y="133769"/>
                  </a:cubicBezTo>
                  <a:cubicBezTo>
                    <a:pt x="565036" y="134303"/>
                    <a:pt x="568719" y="132258"/>
                    <a:pt x="568338" y="125400"/>
                  </a:cubicBezTo>
                  <a:cubicBezTo>
                    <a:pt x="568135" y="121704"/>
                    <a:pt x="568147" y="117983"/>
                    <a:pt x="568350" y="114300"/>
                  </a:cubicBezTo>
                  <a:cubicBezTo>
                    <a:pt x="568528" y="111468"/>
                    <a:pt x="567055" y="107937"/>
                    <a:pt x="570624" y="106185"/>
                  </a:cubicBezTo>
                  <a:cubicBezTo>
                    <a:pt x="573392" y="104826"/>
                    <a:pt x="575970" y="105994"/>
                    <a:pt x="577850" y="108179"/>
                  </a:cubicBezTo>
                  <a:cubicBezTo>
                    <a:pt x="580200" y="110935"/>
                    <a:pt x="583108" y="113767"/>
                    <a:pt x="581190" y="117932"/>
                  </a:cubicBezTo>
                  <a:cubicBezTo>
                    <a:pt x="580225" y="120028"/>
                    <a:pt x="578968" y="122187"/>
                    <a:pt x="577304" y="123711"/>
                  </a:cubicBezTo>
                  <a:cubicBezTo>
                    <a:pt x="572326" y="128270"/>
                    <a:pt x="568262" y="132766"/>
                    <a:pt x="571957" y="140221"/>
                  </a:cubicBezTo>
                  <a:cubicBezTo>
                    <a:pt x="572668" y="141681"/>
                    <a:pt x="572224" y="144742"/>
                    <a:pt x="571106" y="145898"/>
                  </a:cubicBezTo>
                  <a:cubicBezTo>
                    <a:pt x="565772" y="151346"/>
                    <a:pt x="557594" y="154902"/>
                    <a:pt x="561188" y="165278"/>
                  </a:cubicBezTo>
                  <a:cubicBezTo>
                    <a:pt x="561823" y="167094"/>
                    <a:pt x="557873" y="168262"/>
                    <a:pt x="555562" y="166688"/>
                  </a:cubicBezTo>
                  <a:cubicBezTo>
                    <a:pt x="550736" y="163462"/>
                    <a:pt x="547180" y="166535"/>
                    <a:pt x="542684" y="168008"/>
                  </a:cubicBezTo>
                  <a:cubicBezTo>
                    <a:pt x="535242" y="170472"/>
                    <a:pt x="527126" y="171666"/>
                    <a:pt x="519252" y="171920"/>
                  </a:cubicBezTo>
                  <a:cubicBezTo>
                    <a:pt x="512978" y="172123"/>
                    <a:pt x="508203" y="173749"/>
                    <a:pt x="504355" y="178549"/>
                  </a:cubicBezTo>
                  <a:cubicBezTo>
                    <a:pt x="494919" y="190335"/>
                    <a:pt x="483908" y="195669"/>
                    <a:pt x="467766" y="192964"/>
                  </a:cubicBezTo>
                  <a:cubicBezTo>
                    <a:pt x="458267" y="191376"/>
                    <a:pt x="447294" y="192126"/>
                    <a:pt x="438480" y="201232"/>
                  </a:cubicBezTo>
                  <a:cubicBezTo>
                    <a:pt x="432854" y="207061"/>
                    <a:pt x="422669" y="207493"/>
                    <a:pt x="414083" y="208356"/>
                  </a:cubicBezTo>
                  <a:cubicBezTo>
                    <a:pt x="409943" y="208763"/>
                    <a:pt x="405460" y="208839"/>
                    <a:pt x="402882" y="211938"/>
                  </a:cubicBezTo>
                  <a:cubicBezTo>
                    <a:pt x="397180" y="218808"/>
                    <a:pt x="387820" y="214795"/>
                    <a:pt x="381686" y="219837"/>
                  </a:cubicBezTo>
                  <a:cubicBezTo>
                    <a:pt x="381305" y="220142"/>
                    <a:pt x="380048" y="220104"/>
                    <a:pt x="379794" y="219774"/>
                  </a:cubicBezTo>
                  <a:cubicBezTo>
                    <a:pt x="372796" y="210629"/>
                    <a:pt x="362268" y="213474"/>
                    <a:pt x="353073" y="211620"/>
                  </a:cubicBezTo>
                  <a:cubicBezTo>
                    <a:pt x="347777" y="210553"/>
                    <a:pt x="344729" y="206248"/>
                    <a:pt x="342722" y="201371"/>
                  </a:cubicBezTo>
                  <a:cubicBezTo>
                    <a:pt x="340284" y="195478"/>
                    <a:pt x="335509" y="193078"/>
                    <a:pt x="329717" y="194501"/>
                  </a:cubicBezTo>
                  <a:cubicBezTo>
                    <a:pt x="320916" y="196698"/>
                    <a:pt x="312903" y="195834"/>
                    <a:pt x="304368" y="192608"/>
                  </a:cubicBezTo>
                  <a:cubicBezTo>
                    <a:pt x="292976" y="188328"/>
                    <a:pt x="279781" y="190221"/>
                    <a:pt x="268986" y="183121"/>
                  </a:cubicBezTo>
                  <a:cubicBezTo>
                    <a:pt x="267970" y="182448"/>
                    <a:pt x="266217" y="182093"/>
                    <a:pt x="265125" y="182474"/>
                  </a:cubicBezTo>
                  <a:cubicBezTo>
                    <a:pt x="251104" y="187389"/>
                    <a:pt x="237211" y="180696"/>
                    <a:pt x="223215" y="182080"/>
                  </a:cubicBezTo>
                  <a:cubicBezTo>
                    <a:pt x="217068" y="182690"/>
                    <a:pt x="211366" y="179718"/>
                    <a:pt x="206159" y="176644"/>
                  </a:cubicBezTo>
                  <a:cubicBezTo>
                    <a:pt x="199454" y="172669"/>
                    <a:pt x="192532" y="173482"/>
                    <a:pt x="187274" y="177749"/>
                  </a:cubicBezTo>
                  <a:cubicBezTo>
                    <a:pt x="182359" y="181750"/>
                    <a:pt x="184645" y="188239"/>
                    <a:pt x="186398" y="193739"/>
                  </a:cubicBezTo>
                  <a:cubicBezTo>
                    <a:pt x="187020" y="195656"/>
                    <a:pt x="187884" y="197549"/>
                    <a:pt x="188151" y="199504"/>
                  </a:cubicBezTo>
                  <a:cubicBezTo>
                    <a:pt x="189751" y="211607"/>
                    <a:pt x="190919" y="212344"/>
                    <a:pt x="201016" y="207213"/>
                  </a:cubicBezTo>
                  <a:cubicBezTo>
                    <a:pt x="202667" y="206375"/>
                    <a:pt x="204165" y="203873"/>
                    <a:pt x="206108" y="206083"/>
                  </a:cubicBezTo>
                  <a:cubicBezTo>
                    <a:pt x="207785" y="207975"/>
                    <a:pt x="207201" y="210591"/>
                    <a:pt x="206566" y="212839"/>
                  </a:cubicBezTo>
                  <a:cubicBezTo>
                    <a:pt x="204114" y="221526"/>
                    <a:pt x="207213" y="226720"/>
                    <a:pt x="216065" y="228486"/>
                  </a:cubicBezTo>
                  <a:cubicBezTo>
                    <a:pt x="229070" y="231089"/>
                    <a:pt x="242329" y="232651"/>
                    <a:pt x="254457" y="238658"/>
                  </a:cubicBezTo>
                  <a:cubicBezTo>
                    <a:pt x="259512" y="241173"/>
                    <a:pt x="264325" y="243256"/>
                    <a:pt x="268529" y="247701"/>
                  </a:cubicBezTo>
                  <a:cubicBezTo>
                    <a:pt x="275476" y="255041"/>
                    <a:pt x="284772" y="250800"/>
                    <a:pt x="292075" y="248006"/>
                  </a:cubicBezTo>
                  <a:cubicBezTo>
                    <a:pt x="300114" y="244932"/>
                    <a:pt x="304991" y="244107"/>
                    <a:pt x="308458" y="253390"/>
                  </a:cubicBezTo>
                  <a:cubicBezTo>
                    <a:pt x="310109" y="257835"/>
                    <a:pt x="314008" y="257670"/>
                    <a:pt x="317424" y="254432"/>
                  </a:cubicBezTo>
                  <a:cubicBezTo>
                    <a:pt x="319380" y="252578"/>
                    <a:pt x="321145" y="250507"/>
                    <a:pt x="323240" y="248831"/>
                  </a:cubicBezTo>
                  <a:cubicBezTo>
                    <a:pt x="335813" y="238696"/>
                    <a:pt x="347777" y="243510"/>
                    <a:pt x="350304" y="259690"/>
                  </a:cubicBezTo>
                  <a:cubicBezTo>
                    <a:pt x="350838" y="263119"/>
                    <a:pt x="349479" y="268605"/>
                    <a:pt x="354851" y="267907"/>
                  </a:cubicBezTo>
                  <a:cubicBezTo>
                    <a:pt x="359639" y="267271"/>
                    <a:pt x="358635" y="262471"/>
                    <a:pt x="357365" y="258813"/>
                  </a:cubicBezTo>
                  <a:cubicBezTo>
                    <a:pt x="355283" y="252819"/>
                    <a:pt x="359702" y="251485"/>
                    <a:pt x="363652" y="251117"/>
                  </a:cubicBezTo>
                  <a:cubicBezTo>
                    <a:pt x="372034" y="250330"/>
                    <a:pt x="380200" y="252451"/>
                    <a:pt x="385534" y="259067"/>
                  </a:cubicBezTo>
                  <a:cubicBezTo>
                    <a:pt x="394411" y="270091"/>
                    <a:pt x="407988" y="274676"/>
                    <a:pt x="417982" y="284239"/>
                  </a:cubicBezTo>
                  <a:cubicBezTo>
                    <a:pt x="424155" y="290144"/>
                    <a:pt x="429514" y="287769"/>
                    <a:pt x="430924" y="279248"/>
                  </a:cubicBezTo>
                  <a:cubicBezTo>
                    <a:pt x="431965" y="272999"/>
                    <a:pt x="437731" y="271412"/>
                    <a:pt x="440741" y="267106"/>
                  </a:cubicBezTo>
                  <a:cubicBezTo>
                    <a:pt x="448462" y="256057"/>
                    <a:pt x="472999" y="248679"/>
                    <a:pt x="485673" y="253378"/>
                  </a:cubicBezTo>
                  <a:cubicBezTo>
                    <a:pt x="493497" y="256273"/>
                    <a:pt x="500748" y="254152"/>
                    <a:pt x="507149" y="251638"/>
                  </a:cubicBezTo>
                  <a:cubicBezTo>
                    <a:pt x="517030" y="247752"/>
                    <a:pt x="527012" y="246037"/>
                    <a:pt x="537274" y="243967"/>
                  </a:cubicBezTo>
                  <a:cubicBezTo>
                    <a:pt x="547459" y="241910"/>
                    <a:pt x="554228" y="232664"/>
                    <a:pt x="557987" y="222428"/>
                  </a:cubicBezTo>
                  <a:cubicBezTo>
                    <a:pt x="558775" y="220332"/>
                    <a:pt x="558330" y="216535"/>
                    <a:pt x="561251" y="217043"/>
                  </a:cubicBezTo>
                  <a:cubicBezTo>
                    <a:pt x="571881" y="218859"/>
                    <a:pt x="574866" y="211163"/>
                    <a:pt x="578637" y="204165"/>
                  </a:cubicBezTo>
                  <a:cubicBezTo>
                    <a:pt x="580034" y="201562"/>
                    <a:pt x="582168" y="199796"/>
                    <a:pt x="585203" y="201104"/>
                  </a:cubicBezTo>
                  <a:cubicBezTo>
                    <a:pt x="588074" y="202349"/>
                    <a:pt x="590664" y="204749"/>
                    <a:pt x="590258" y="208013"/>
                  </a:cubicBezTo>
                  <a:cubicBezTo>
                    <a:pt x="589026" y="217691"/>
                    <a:pt x="593065" y="216052"/>
                    <a:pt x="591109" y="224803"/>
                  </a:cubicBezTo>
                  <a:cubicBezTo>
                    <a:pt x="590664" y="226847"/>
                    <a:pt x="592493" y="226136"/>
                    <a:pt x="588404" y="229794"/>
                  </a:cubicBezTo>
                  <a:cubicBezTo>
                    <a:pt x="583527" y="234163"/>
                    <a:pt x="584302" y="233655"/>
                    <a:pt x="579539" y="238874"/>
                  </a:cubicBezTo>
                  <a:cubicBezTo>
                    <a:pt x="574319" y="243865"/>
                    <a:pt x="576834" y="239560"/>
                    <a:pt x="574319" y="243865"/>
                  </a:cubicBezTo>
                  <a:cubicBezTo>
                    <a:pt x="570471" y="250469"/>
                    <a:pt x="561454" y="253479"/>
                    <a:pt x="557124" y="259956"/>
                  </a:cubicBezTo>
                  <a:cubicBezTo>
                    <a:pt x="551853" y="267830"/>
                    <a:pt x="541363" y="267614"/>
                    <a:pt x="532714" y="268757"/>
                  </a:cubicBezTo>
                  <a:cubicBezTo>
                    <a:pt x="526034" y="269621"/>
                    <a:pt x="519316" y="268669"/>
                    <a:pt x="514617" y="275019"/>
                  </a:cubicBezTo>
                  <a:cubicBezTo>
                    <a:pt x="513131" y="277038"/>
                    <a:pt x="510489" y="277292"/>
                    <a:pt x="508114" y="277012"/>
                  </a:cubicBezTo>
                  <a:cubicBezTo>
                    <a:pt x="490055" y="274777"/>
                    <a:pt x="477698" y="289624"/>
                    <a:pt x="461353" y="292608"/>
                  </a:cubicBezTo>
                  <a:cubicBezTo>
                    <a:pt x="459956" y="292862"/>
                    <a:pt x="458216" y="294577"/>
                    <a:pt x="457759" y="295974"/>
                  </a:cubicBezTo>
                  <a:cubicBezTo>
                    <a:pt x="453250" y="310248"/>
                    <a:pt x="443738" y="321018"/>
                    <a:pt x="433527" y="331381"/>
                  </a:cubicBezTo>
                  <a:cubicBezTo>
                    <a:pt x="432791" y="332130"/>
                    <a:pt x="433133" y="333959"/>
                    <a:pt x="432981" y="335293"/>
                  </a:cubicBezTo>
                  <a:lnTo>
                    <a:pt x="430784" y="337477"/>
                  </a:lnTo>
                  <a:cubicBezTo>
                    <a:pt x="421196" y="337998"/>
                    <a:pt x="418744" y="348653"/>
                    <a:pt x="410832" y="351549"/>
                  </a:cubicBezTo>
                  <a:cubicBezTo>
                    <a:pt x="409334" y="353568"/>
                    <a:pt x="407848" y="355600"/>
                    <a:pt x="406349" y="357619"/>
                  </a:cubicBezTo>
                  <a:cubicBezTo>
                    <a:pt x="398920" y="362585"/>
                    <a:pt x="387591" y="359931"/>
                    <a:pt x="382626" y="369722"/>
                  </a:cubicBezTo>
                  <a:cubicBezTo>
                    <a:pt x="381457" y="369951"/>
                    <a:pt x="380276" y="370192"/>
                    <a:pt x="379108" y="370421"/>
                  </a:cubicBezTo>
                  <a:cubicBezTo>
                    <a:pt x="373431" y="369659"/>
                    <a:pt x="372491" y="373253"/>
                    <a:pt x="372440" y="377673"/>
                  </a:cubicBezTo>
                  <a:cubicBezTo>
                    <a:pt x="372250" y="378371"/>
                    <a:pt x="372072" y="379082"/>
                    <a:pt x="371894" y="379781"/>
                  </a:cubicBezTo>
                  <a:cubicBezTo>
                    <a:pt x="369049" y="380200"/>
                    <a:pt x="366814" y="379171"/>
                    <a:pt x="364693" y="377241"/>
                  </a:cubicBezTo>
                  <a:cubicBezTo>
                    <a:pt x="359677" y="372618"/>
                    <a:pt x="354127" y="372567"/>
                    <a:pt x="348387" y="375869"/>
                  </a:cubicBezTo>
                  <a:cubicBezTo>
                    <a:pt x="346215" y="376034"/>
                    <a:pt x="344043" y="376199"/>
                    <a:pt x="341871" y="376365"/>
                  </a:cubicBezTo>
                  <a:cubicBezTo>
                    <a:pt x="341389" y="376098"/>
                    <a:pt x="341287" y="375717"/>
                    <a:pt x="341567" y="375234"/>
                  </a:cubicBezTo>
                  <a:cubicBezTo>
                    <a:pt x="342100" y="373723"/>
                    <a:pt x="342405" y="371869"/>
                    <a:pt x="340881" y="371145"/>
                  </a:cubicBezTo>
                  <a:cubicBezTo>
                    <a:pt x="339128" y="370294"/>
                    <a:pt x="338265" y="371831"/>
                    <a:pt x="337922" y="373456"/>
                  </a:cubicBezTo>
                  <a:cubicBezTo>
                    <a:pt x="333985" y="372897"/>
                    <a:pt x="330060" y="372326"/>
                    <a:pt x="326123" y="371754"/>
                  </a:cubicBezTo>
                  <a:cubicBezTo>
                    <a:pt x="322656" y="365735"/>
                    <a:pt x="319291" y="365557"/>
                    <a:pt x="316052" y="371958"/>
                  </a:cubicBezTo>
                  <a:cubicBezTo>
                    <a:pt x="311912" y="373240"/>
                    <a:pt x="307899" y="373088"/>
                    <a:pt x="304038" y="370942"/>
                  </a:cubicBezTo>
                  <a:cubicBezTo>
                    <a:pt x="304660" y="365354"/>
                    <a:pt x="299783" y="364922"/>
                    <a:pt x="296710" y="364566"/>
                  </a:cubicBezTo>
                  <a:cubicBezTo>
                    <a:pt x="283401" y="362979"/>
                    <a:pt x="273596" y="354609"/>
                    <a:pt x="268262" y="344399"/>
                  </a:cubicBezTo>
                  <a:cubicBezTo>
                    <a:pt x="260071" y="328701"/>
                    <a:pt x="245834" y="328752"/>
                    <a:pt x="232397" y="325526"/>
                  </a:cubicBezTo>
                  <a:cubicBezTo>
                    <a:pt x="222758" y="323215"/>
                    <a:pt x="212497" y="323710"/>
                    <a:pt x="203098" y="322212"/>
                  </a:cubicBezTo>
                  <a:cubicBezTo>
                    <a:pt x="189141" y="319989"/>
                    <a:pt x="177178" y="310464"/>
                    <a:pt x="168935" y="297853"/>
                  </a:cubicBezTo>
                  <a:cubicBezTo>
                    <a:pt x="164300" y="290741"/>
                    <a:pt x="158102" y="284963"/>
                    <a:pt x="151473" y="279883"/>
                  </a:cubicBezTo>
                  <a:cubicBezTo>
                    <a:pt x="148031" y="277228"/>
                    <a:pt x="145910" y="274333"/>
                    <a:pt x="144513" y="270446"/>
                  </a:cubicBezTo>
                  <a:cubicBezTo>
                    <a:pt x="143624" y="267932"/>
                    <a:pt x="142989" y="264922"/>
                    <a:pt x="141224" y="263195"/>
                  </a:cubicBezTo>
                  <a:cubicBezTo>
                    <a:pt x="130200" y="252540"/>
                    <a:pt x="126213" y="237757"/>
                    <a:pt x="118326" y="225311"/>
                  </a:cubicBezTo>
                  <a:cubicBezTo>
                    <a:pt x="114275" y="218910"/>
                    <a:pt x="110198" y="210033"/>
                    <a:pt x="99606" y="217449"/>
                  </a:cubicBezTo>
                  <a:cubicBezTo>
                    <a:pt x="95974" y="219989"/>
                    <a:pt x="93167" y="217259"/>
                    <a:pt x="91211" y="214389"/>
                  </a:cubicBezTo>
                  <a:cubicBezTo>
                    <a:pt x="88722" y="210693"/>
                    <a:pt x="90932" y="207874"/>
                    <a:pt x="93891" y="205918"/>
                  </a:cubicBezTo>
                  <a:cubicBezTo>
                    <a:pt x="97307" y="203670"/>
                    <a:pt x="102933" y="203645"/>
                    <a:pt x="101918" y="197383"/>
                  </a:cubicBezTo>
                  <a:cubicBezTo>
                    <a:pt x="100978" y="191618"/>
                    <a:pt x="96101" y="190538"/>
                    <a:pt x="91592" y="189167"/>
                  </a:cubicBezTo>
                  <a:cubicBezTo>
                    <a:pt x="78689" y="185217"/>
                    <a:pt x="79743" y="183998"/>
                    <a:pt x="81991" y="170650"/>
                  </a:cubicBezTo>
                  <a:cubicBezTo>
                    <a:pt x="83858" y="159449"/>
                    <a:pt x="79946" y="147549"/>
                    <a:pt x="81026" y="135674"/>
                  </a:cubicBezTo>
                  <a:cubicBezTo>
                    <a:pt x="81445" y="131178"/>
                    <a:pt x="75082" y="130467"/>
                    <a:pt x="71501" y="133477"/>
                  </a:cubicBezTo>
                  <a:cubicBezTo>
                    <a:pt x="65456" y="138570"/>
                    <a:pt x="61239" y="137135"/>
                    <a:pt x="56261" y="131763"/>
                  </a:cubicBezTo>
                  <a:cubicBezTo>
                    <a:pt x="51803" y="126949"/>
                    <a:pt x="55296" y="101181"/>
                    <a:pt x="48285" y="103822"/>
                  </a:cubicBezTo>
                  <a:cubicBezTo>
                    <a:pt x="33757" y="109283"/>
                    <a:pt x="44564" y="85319"/>
                    <a:pt x="35687" y="101778"/>
                  </a:cubicBezTo>
                  <a:cubicBezTo>
                    <a:pt x="30836" y="110769"/>
                    <a:pt x="27940" y="116307"/>
                    <a:pt x="23787" y="107226"/>
                  </a:cubicBezTo>
                  <a:cubicBezTo>
                    <a:pt x="22530" y="104496"/>
                    <a:pt x="19012" y="105728"/>
                    <a:pt x="16624" y="106197"/>
                  </a:cubicBezTo>
                  <a:cubicBezTo>
                    <a:pt x="10135" y="107506"/>
                    <a:pt x="9906" y="128791"/>
                    <a:pt x="7442" y="124244"/>
                  </a:cubicBezTo>
                  <a:cubicBezTo>
                    <a:pt x="5855" y="121310"/>
                    <a:pt x="0" y="107607"/>
                    <a:pt x="1994" y="104839"/>
                  </a:cubicBezTo>
                  <a:cubicBezTo>
                    <a:pt x="3912" y="102184"/>
                    <a:pt x="1321" y="88798"/>
                    <a:pt x="4039" y="89865"/>
                  </a:cubicBezTo>
                  <a:cubicBezTo>
                    <a:pt x="9474" y="91999"/>
                    <a:pt x="9157" y="86627"/>
                    <a:pt x="12890" y="82372"/>
                  </a:cubicBezTo>
                  <a:cubicBezTo>
                    <a:pt x="19964" y="74320"/>
                    <a:pt x="15659" y="93383"/>
                    <a:pt x="21399" y="84074"/>
                  </a:cubicBezTo>
                  <a:cubicBezTo>
                    <a:pt x="23330" y="80937"/>
                    <a:pt x="21298" y="86843"/>
                    <a:pt x="24460" y="85776"/>
                  </a:cubicBezTo>
                  <a:cubicBezTo>
                    <a:pt x="28258" y="84493"/>
                    <a:pt x="27178" y="94488"/>
                    <a:pt x="27546" y="89167"/>
                  </a:cubicBezTo>
                  <a:cubicBezTo>
                    <a:pt x="27800" y="85496"/>
                    <a:pt x="30810" y="84925"/>
                    <a:pt x="33503" y="85458"/>
                  </a:cubicBezTo>
                  <a:cubicBezTo>
                    <a:pt x="40780" y="86881"/>
                    <a:pt x="45402" y="82207"/>
                    <a:pt x="50648" y="78740"/>
                  </a:cubicBezTo>
                  <a:cubicBezTo>
                    <a:pt x="55651" y="75425"/>
                    <a:pt x="57188" y="70764"/>
                    <a:pt x="54648" y="65659"/>
                  </a:cubicBezTo>
                  <a:cubicBezTo>
                    <a:pt x="48539" y="53302"/>
                    <a:pt x="56198" y="43942"/>
                    <a:pt x="61506" y="34519"/>
                  </a:cubicBezTo>
                  <a:cubicBezTo>
                    <a:pt x="64999" y="28308"/>
                    <a:pt x="70841" y="23444"/>
                    <a:pt x="75502" y="17869"/>
                  </a:cubicBezTo>
                  <a:cubicBezTo>
                    <a:pt x="76518" y="16637"/>
                    <a:pt x="77762" y="14859"/>
                    <a:pt x="77597" y="13487"/>
                  </a:cubicBezTo>
                  <a:cubicBezTo>
                    <a:pt x="76403" y="3086"/>
                    <a:pt x="80721" y="2299"/>
                    <a:pt x="89903" y="4229"/>
                  </a:cubicBezTo>
                  <a:cubicBezTo>
                    <a:pt x="100508" y="6477"/>
                    <a:pt x="111735" y="7569"/>
                    <a:pt x="122098" y="1740"/>
                  </a:cubicBezTo>
                  <a:cubicBezTo>
                    <a:pt x="124524" y="368"/>
                    <a:pt x="127445" y="0"/>
                    <a:pt x="129947" y="953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1010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20" name="Shape 39"/>
            <p:cNvSpPr/>
            <p:nvPr/>
          </p:nvSpPr>
          <p:spPr>
            <a:xfrm>
              <a:off x="1032114" y="808951"/>
              <a:ext cx="202755" cy="129365"/>
            </a:xfrm>
            <a:custGeom>
              <a:avLst/>
              <a:gdLst/>
              <a:ahLst/>
              <a:cxnLst/>
              <a:rect l="0" t="0" r="0" b="0"/>
              <a:pathLst>
                <a:path w="202755" h="129365">
                  <a:moveTo>
                    <a:pt x="71210" y="467"/>
                  </a:moveTo>
                  <a:cubicBezTo>
                    <a:pt x="76292" y="933"/>
                    <a:pt x="81540" y="3921"/>
                    <a:pt x="85547" y="6823"/>
                  </a:cubicBezTo>
                  <a:cubicBezTo>
                    <a:pt x="89624" y="9782"/>
                    <a:pt x="92418" y="12640"/>
                    <a:pt x="92418" y="12640"/>
                  </a:cubicBezTo>
                  <a:cubicBezTo>
                    <a:pt x="100787" y="29670"/>
                    <a:pt x="125285" y="18990"/>
                    <a:pt x="142430" y="20184"/>
                  </a:cubicBezTo>
                  <a:cubicBezTo>
                    <a:pt x="167094" y="21885"/>
                    <a:pt x="187401" y="18888"/>
                    <a:pt x="192189" y="22863"/>
                  </a:cubicBezTo>
                  <a:cubicBezTo>
                    <a:pt x="198361" y="27969"/>
                    <a:pt x="167970" y="31855"/>
                    <a:pt x="156096" y="31855"/>
                  </a:cubicBezTo>
                  <a:cubicBezTo>
                    <a:pt x="150774" y="31855"/>
                    <a:pt x="128791" y="42078"/>
                    <a:pt x="122187" y="36236"/>
                  </a:cubicBezTo>
                  <a:cubicBezTo>
                    <a:pt x="115583" y="30394"/>
                    <a:pt x="200114" y="88535"/>
                    <a:pt x="201447" y="93640"/>
                  </a:cubicBezTo>
                  <a:cubicBezTo>
                    <a:pt x="202755" y="98758"/>
                    <a:pt x="198361" y="92193"/>
                    <a:pt x="177228" y="89754"/>
                  </a:cubicBezTo>
                  <a:cubicBezTo>
                    <a:pt x="132537" y="84611"/>
                    <a:pt x="92418" y="12640"/>
                    <a:pt x="103594" y="106226"/>
                  </a:cubicBezTo>
                  <a:cubicBezTo>
                    <a:pt x="106350" y="129365"/>
                    <a:pt x="65380" y="48403"/>
                    <a:pt x="62738" y="46942"/>
                  </a:cubicBezTo>
                  <a:cubicBezTo>
                    <a:pt x="60096" y="45482"/>
                    <a:pt x="17704" y="43412"/>
                    <a:pt x="9093" y="46346"/>
                  </a:cubicBezTo>
                  <a:cubicBezTo>
                    <a:pt x="0" y="49444"/>
                    <a:pt x="9792" y="36757"/>
                    <a:pt x="20942" y="35296"/>
                  </a:cubicBezTo>
                  <a:cubicBezTo>
                    <a:pt x="28029" y="34369"/>
                    <a:pt x="45796" y="35296"/>
                    <a:pt x="57874" y="9236"/>
                  </a:cubicBezTo>
                  <a:cubicBezTo>
                    <a:pt x="61214" y="2054"/>
                    <a:pt x="66129" y="0"/>
                    <a:pt x="71210" y="467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21" name="Rectangle 40"/>
            <p:cNvSpPr/>
            <p:nvPr/>
          </p:nvSpPr>
          <p:spPr>
            <a:xfrm rot="-2865929">
              <a:off x="301521" y="1165753"/>
              <a:ext cx="117561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2" name="Rectangle 41"/>
            <p:cNvSpPr/>
            <p:nvPr/>
          </p:nvSpPr>
          <p:spPr>
            <a:xfrm rot="-2279939">
              <a:off x="368530" y="1114591"/>
              <a:ext cx="101549" cy="243637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3" name="Rectangle 42"/>
            <p:cNvSpPr/>
            <p:nvPr/>
          </p:nvSpPr>
          <p:spPr>
            <a:xfrm rot="-1838222">
              <a:off x="431562" y="1070166"/>
              <a:ext cx="112494" cy="243637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4" name="Rectangle 43"/>
            <p:cNvSpPr/>
            <p:nvPr/>
          </p:nvSpPr>
          <p:spPr>
            <a:xfrm rot="-1543743">
              <a:off x="508729" y="1042174"/>
              <a:ext cx="67091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5" name="Rectangle 44"/>
            <p:cNvSpPr/>
            <p:nvPr/>
          </p:nvSpPr>
          <p:spPr>
            <a:xfrm rot="-1354527">
              <a:off x="554645" y="1022289"/>
              <a:ext cx="66280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6" name="Rectangle 45"/>
            <p:cNvSpPr/>
            <p:nvPr/>
          </p:nvSpPr>
          <p:spPr>
            <a:xfrm rot="-1135603">
              <a:off x="598448" y="997960"/>
              <a:ext cx="111278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7" name="Rectangle 46"/>
            <p:cNvSpPr/>
            <p:nvPr/>
          </p:nvSpPr>
          <p:spPr>
            <a:xfrm rot="-960580">
              <a:off x="680037" y="983570"/>
              <a:ext cx="42971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20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endParaRPr lang="es-CL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8" name="Rectangle 47"/>
            <p:cNvSpPr/>
            <p:nvPr/>
          </p:nvSpPr>
          <p:spPr>
            <a:xfrm rot="-845739">
              <a:off x="710549" y="972361"/>
              <a:ext cx="67092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9" name="Rectangle 48"/>
            <p:cNvSpPr/>
            <p:nvPr/>
          </p:nvSpPr>
          <p:spPr>
            <a:xfrm rot="-670011">
              <a:off x="759368" y="957029"/>
              <a:ext cx="111683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0" name="Rectangle 49"/>
            <p:cNvSpPr/>
            <p:nvPr/>
          </p:nvSpPr>
          <p:spPr>
            <a:xfrm rot="-506665">
              <a:off x="842584" y="947125"/>
              <a:ext cx="66280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1" name="Rectangle 50"/>
            <p:cNvSpPr/>
            <p:nvPr/>
          </p:nvSpPr>
          <p:spPr>
            <a:xfrm rot="-405821">
              <a:off x="892635" y="941914"/>
              <a:ext cx="47430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2" name="Rectangle 51"/>
            <p:cNvSpPr/>
            <p:nvPr/>
          </p:nvSpPr>
          <p:spPr>
            <a:xfrm rot="-297794">
              <a:off x="927850" y="936863"/>
              <a:ext cx="80266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3" name="Rectangle 52"/>
            <p:cNvSpPr/>
            <p:nvPr/>
          </p:nvSpPr>
          <p:spPr>
            <a:xfrm rot="-176262">
              <a:off x="988047" y="933481"/>
              <a:ext cx="67091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4" name="Rectangle 54"/>
            <p:cNvSpPr/>
            <p:nvPr/>
          </p:nvSpPr>
          <p:spPr>
            <a:xfrm>
              <a:off x="1073659" y="931584"/>
              <a:ext cx="92813" cy="244377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5" name="Rectangle 55"/>
            <p:cNvSpPr/>
            <p:nvPr/>
          </p:nvSpPr>
          <p:spPr>
            <a:xfrm rot="186675">
              <a:off x="1141295" y="934919"/>
              <a:ext cx="111278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6" name="Rectangle 56"/>
            <p:cNvSpPr/>
            <p:nvPr/>
          </p:nvSpPr>
          <p:spPr>
            <a:xfrm rot="313958">
              <a:off x="1224598" y="938856"/>
              <a:ext cx="42971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20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endParaRPr lang="es-CL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7" name="Rectangle 57"/>
            <p:cNvSpPr/>
            <p:nvPr/>
          </p:nvSpPr>
          <p:spPr>
            <a:xfrm rot="432116">
              <a:off x="1256490" y="945480"/>
              <a:ext cx="95467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8" name="Rectangle 58"/>
            <p:cNvSpPr/>
            <p:nvPr/>
          </p:nvSpPr>
          <p:spPr>
            <a:xfrm rot="554505">
              <a:off x="1327599" y="952267"/>
              <a:ext cx="42971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20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endParaRPr lang="es-CL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9" name="Rectangle 59"/>
            <p:cNvSpPr/>
            <p:nvPr/>
          </p:nvSpPr>
          <p:spPr>
            <a:xfrm rot="688652">
              <a:off x="1358811" y="963672"/>
              <a:ext cx="101549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40" name="Rectangle 60"/>
            <p:cNvSpPr/>
            <p:nvPr/>
          </p:nvSpPr>
          <p:spPr>
            <a:xfrm rot="903877">
              <a:off x="1432515" y="983382"/>
              <a:ext cx="114318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41" name="Rectangle 61"/>
            <p:cNvSpPr/>
            <p:nvPr/>
          </p:nvSpPr>
          <p:spPr>
            <a:xfrm rot="1157917">
              <a:off x="1514449" y="1009311"/>
              <a:ext cx="111683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42" name="Rectangle 62"/>
            <p:cNvSpPr/>
            <p:nvPr/>
          </p:nvSpPr>
          <p:spPr>
            <a:xfrm rot="1420448">
              <a:off x="1592889" y="1037029"/>
              <a:ext cx="90806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43" name="Rectangle 67"/>
            <p:cNvSpPr/>
            <p:nvPr/>
          </p:nvSpPr>
          <p:spPr>
            <a:xfrm rot="3296050">
              <a:off x="1822272" y="1223798"/>
              <a:ext cx="111278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44" name="Rectangle 68"/>
            <p:cNvSpPr/>
            <p:nvPr/>
          </p:nvSpPr>
          <p:spPr>
            <a:xfrm>
              <a:off x="338336" y="1734407"/>
              <a:ext cx="1475982" cy="324847"/>
            </a:xfrm>
            <a:prstGeom prst="rect">
              <a:avLst/>
            </a:prstGeom>
            <a:ln>
              <a:noFill/>
            </a:ln>
          </p:spPr>
          <p:txBody>
            <a:bodyPr spcFirstLastPara="1" vert="horz" lIns="0" tIns="0" rIns="0" bIns="0" numCol="1" rtlCol="0">
              <a:prstTxWarp prst="textArchDown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s-CL" sz="1400" spc="32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Achawall</a:t>
              </a:r>
              <a:endParaRPr lang="es-CL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5" name="Shape 73"/>
            <p:cNvSpPr/>
            <p:nvPr/>
          </p:nvSpPr>
          <p:spPr>
            <a:xfrm>
              <a:off x="958119" y="1495627"/>
              <a:ext cx="751" cy="6433"/>
            </a:xfrm>
            <a:custGeom>
              <a:avLst/>
              <a:gdLst/>
              <a:ahLst/>
              <a:cxnLst/>
              <a:rect l="0" t="0" r="0" b="0"/>
              <a:pathLst>
                <a:path w="751" h="6433">
                  <a:moveTo>
                    <a:pt x="0" y="0"/>
                  </a:moveTo>
                  <a:lnTo>
                    <a:pt x="751" y="1145"/>
                  </a:lnTo>
                  <a:lnTo>
                    <a:pt x="0" y="6433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1E1E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46" name="Shape 87"/>
            <p:cNvSpPr/>
            <p:nvPr/>
          </p:nvSpPr>
          <p:spPr>
            <a:xfrm>
              <a:off x="1326157" y="1497475"/>
              <a:ext cx="446" cy="2393"/>
            </a:xfrm>
            <a:custGeom>
              <a:avLst/>
              <a:gdLst/>
              <a:ahLst/>
              <a:cxnLst/>
              <a:rect l="0" t="0" r="0" b="0"/>
              <a:pathLst>
                <a:path w="446" h="2393">
                  <a:moveTo>
                    <a:pt x="0" y="0"/>
                  </a:moveTo>
                  <a:lnTo>
                    <a:pt x="446" y="1104"/>
                  </a:lnTo>
                  <a:lnTo>
                    <a:pt x="0" y="2393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1E1E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47" name="Shape 105"/>
            <p:cNvSpPr/>
            <p:nvPr/>
          </p:nvSpPr>
          <p:spPr>
            <a:xfrm>
              <a:off x="932287" y="811104"/>
              <a:ext cx="202755" cy="110384"/>
            </a:xfrm>
            <a:custGeom>
              <a:avLst/>
              <a:gdLst/>
              <a:ahLst/>
              <a:cxnLst/>
              <a:rect l="0" t="0" r="0" b="0"/>
              <a:pathLst>
                <a:path w="202755" h="110384">
                  <a:moveTo>
                    <a:pt x="71199" y="467"/>
                  </a:moveTo>
                  <a:cubicBezTo>
                    <a:pt x="76279" y="934"/>
                    <a:pt x="81527" y="3921"/>
                    <a:pt x="85534" y="6823"/>
                  </a:cubicBezTo>
                  <a:cubicBezTo>
                    <a:pt x="89624" y="9770"/>
                    <a:pt x="92418" y="12640"/>
                    <a:pt x="92418" y="12640"/>
                  </a:cubicBezTo>
                  <a:cubicBezTo>
                    <a:pt x="100774" y="29670"/>
                    <a:pt x="125285" y="18990"/>
                    <a:pt x="142430" y="20183"/>
                  </a:cubicBezTo>
                  <a:cubicBezTo>
                    <a:pt x="167094" y="21885"/>
                    <a:pt x="187401" y="18888"/>
                    <a:pt x="192189" y="22851"/>
                  </a:cubicBezTo>
                  <a:cubicBezTo>
                    <a:pt x="198361" y="27969"/>
                    <a:pt x="167970" y="31855"/>
                    <a:pt x="156083" y="31855"/>
                  </a:cubicBezTo>
                  <a:cubicBezTo>
                    <a:pt x="150762" y="31855"/>
                    <a:pt x="128778" y="42066"/>
                    <a:pt x="122174" y="36236"/>
                  </a:cubicBezTo>
                  <a:cubicBezTo>
                    <a:pt x="115570" y="30394"/>
                    <a:pt x="200114" y="88535"/>
                    <a:pt x="201435" y="93640"/>
                  </a:cubicBezTo>
                  <a:cubicBezTo>
                    <a:pt x="202755" y="98759"/>
                    <a:pt x="198361" y="92180"/>
                    <a:pt x="177216" y="89754"/>
                  </a:cubicBezTo>
                  <a:cubicBezTo>
                    <a:pt x="132524" y="84611"/>
                    <a:pt x="92418" y="12640"/>
                    <a:pt x="103581" y="106226"/>
                  </a:cubicBezTo>
                  <a:cubicBezTo>
                    <a:pt x="103926" y="109119"/>
                    <a:pt x="103587" y="110384"/>
                    <a:pt x="102725" y="110382"/>
                  </a:cubicBezTo>
                  <a:cubicBezTo>
                    <a:pt x="96693" y="110364"/>
                    <a:pt x="65037" y="48209"/>
                    <a:pt x="62725" y="46942"/>
                  </a:cubicBezTo>
                  <a:cubicBezTo>
                    <a:pt x="60084" y="45482"/>
                    <a:pt x="17691" y="43412"/>
                    <a:pt x="9093" y="46333"/>
                  </a:cubicBezTo>
                  <a:cubicBezTo>
                    <a:pt x="0" y="49432"/>
                    <a:pt x="9792" y="36744"/>
                    <a:pt x="20942" y="35296"/>
                  </a:cubicBezTo>
                  <a:cubicBezTo>
                    <a:pt x="28029" y="34369"/>
                    <a:pt x="45796" y="35296"/>
                    <a:pt x="57874" y="9236"/>
                  </a:cubicBezTo>
                  <a:cubicBezTo>
                    <a:pt x="61208" y="2054"/>
                    <a:pt x="66119" y="0"/>
                    <a:pt x="71199" y="467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48" name="Shape 106"/>
            <p:cNvSpPr/>
            <p:nvPr/>
          </p:nvSpPr>
          <p:spPr>
            <a:xfrm>
              <a:off x="951443" y="652625"/>
              <a:ext cx="64110" cy="182253"/>
            </a:xfrm>
            <a:custGeom>
              <a:avLst/>
              <a:gdLst/>
              <a:ahLst/>
              <a:cxnLst/>
              <a:rect l="0" t="0" r="0" b="0"/>
              <a:pathLst>
                <a:path w="64110" h="182253">
                  <a:moveTo>
                    <a:pt x="36176" y="413"/>
                  </a:moveTo>
                  <a:cubicBezTo>
                    <a:pt x="40004" y="550"/>
                    <a:pt x="42545" y="757"/>
                    <a:pt x="42545" y="757"/>
                  </a:cubicBezTo>
                  <a:lnTo>
                    <a:pt x="49797" y="15438"/>
                  </a:lnTo>
                  <a:cubicBezTo>
                    <a:pt x="44717" y="79523"/>
                    <a:pt x="64110" y="182253"/>
                    <a:pt x="64110" y="182253"/>
                  </a:cubicBezTo>
                  <a:lnTo>
                    <a:pt x="33401" y="179853"/>
                  </a:lnTo>
                  <a:cubicBezTo>
                    <a:pt x="33401" y="179853"/>
                    <a:pt x="0" y="19604"/>
                    <a:pt x="940" y="8530"/>
                  </a:cubicBezTo>
                  <a:cubicBezTo>
                    <a:pt x="1645" y="214"/>
                    <a:pt x="24695" y="0"/>
                    <a:pt x="36176" y="413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49" name="Shape 107"/>
            <p:cNvSpPr/>
            <p:nvPr/>
          </p:nvSpPr>
          <p:spPr>
            <a:xfrm>
              <a:off x="923878" y="811104"/>
              <a:ext cx="202755" cy="110384"/>
            </a:xfrm>
            <a:custGeom>
              <a:avLst/>
              <a:gdLst/>
              <a:ahLst/>
              <a:cxnLst/>
              <a:rect l="0" t="0" r="0" b="0"/>
              <a:pathLst>
                <a:path w="202755" h="110384">
                  <a:moveTo>
                    <a:pt x="71210" y="467"/>
                  </a:moveTo>
                  <a:cubicBezTo>
                    <a:pt x="76292" y="934"/>
                    <a:pt x="81540" y="3921"/>
                    <a:pt x="85547" y="6823"/>
                  </a:cubicBezTo>
                  <a:cubicBezTo>
                    <a:pt x="89624" y="9770"/>
                    <a:pt x="92418" y="12640"/>
                    <a:pt x="92418" y="12640"/>
                  </a:cubicBezTo>
                  <a:cubicBezTo>
                    <a:pt x="100787" y="29670"/>
                    <a:pt x="125285" y="18990"/>
                    <a:pt x="142430" y="20183"/>
                  </a:cubicBezTo>
                  <a:cubicBezTo>
                    <a:pt x="167094" y="21885"/>
                    <a:pt x="187401" y="18888"/>
                    <a:pt x="192189" y="22851"/>
                  </a:cubicBezTo>
                  <a:cubicBezTo>
                    <a:pt x="198361" y="27969"/>
                    <a:pt x="167970" y="31855"/>
                    <a:pt x="156096" y="31855"/>
                  </a:cubicBezTo>
                  <a:cubicBezTo>
                    <a:pt x="150762" y="31855"/>
                    <a:pt x="128791" y="42066"/>
                    <a:pt x="122187" y="36236"/>
                  </a:cubicBezTo>
                  <a:cubicBezTo>
                    <a:pt x="115570" y="30394"/>
                    <a:pt x="200114" y="88535"/>
                    <a:pt x="201447" y="93640"/>
                  </a:cubicBezTo>
                  <a:cubicBezTo>
                    <a:pt x="202755" y="98759"/>
                    <a:pt x="198361" y="92180"/>
                    <a:pt x="177228" y="89754"/>
                  </a:cubicBezTo>
                  <a:cubicBezTo>
                    <a:pt x="132537" y="84611"/>
                    <a:pt x="92418" y="12640"/>
                    <a:pt x="103581" y="106226"/>
                  </a:cubicBezTo>
                  <a:cubicBezTo>
                    <a:pt x="103927" y="109119"/>
                    <a:pt x="103590" y="110384"/>
                    <a:pt x="102729" y="110382"/>
                  </a:cubicBezTo>
                  <a:cubicBezTo>
                    <a:pt x="96706" y="110364"/>
                    <a:pt x="65049" y="48209"/>
                    <a:pt x="62738" y="46942"/>
                  </a:cubicBezTo>
                  <a:cubicBezTo>
                    <a:pt x="60096" y="45482"/>
                    <a:pt x="17704" y="43412"/>
                    <a:pt x="9093" y="46333"/>
                  </a:cubicBezTo>
                  <a:cubicBezTo>
                    <a:pt x="0" y="49432"/>
                    <a:pt x="9792" y="36744"/>
                    <a:pt x="20942" y="35296"/>
                  </a:cubicBezTo>
                  <a:cubicBezTo>
                    <a:pt x="28029" y="34369"/>
                    <a:pt x="45796" y="35296"/>
                    <a:pt x="57874" y="9236"/>
                  </a:cubicBezTo>
                  <a:cubicBezTo>
                    <a:pt x="61214" y="2054"/>
                    <a:pt x="66129" y="0"/>
                    <a:pt x="71210" y="467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</p:grpSp>
      <p:sp>
        <p:nvSpPr>
          <p:cNvPr id="3" name="CuadroTexto 2"/>
          <p:cNvSpPr txBox="1"/>
          <p:nvPr/>
        </p:nvSpPr>
        <p:spPr>
          <a:xfrm>
            <a:off x="885117" y="6440561"/>
            <a:ext cx="23364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Imágenes: Alcalde J.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237726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Incubación </a:t>
            </a:r>
            <a:endParaRPr lang="es-C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64828" y="2049873"/>
            <a:ext cx="7064413" cy="4675945"/>
          </a:xfrm>
        </p:spPr>
        <p:txBody>
          <a:bodyPr>
            <a:noAutofit/>
          </a:bodyPr>
          <a:lstStyle/>
          <a:p>
            <a:pPr algn="just"/>
            <a:r>
              <a:rPr lang="es-ES" sz="2800" dirty="0" smtClean="0"/>
              <a:t>La incubación dura, al igual que en otras gallinas, de 21 a 23 días en condiciones de temperatura de 37°C, entre 45-50% de humedad. </a:t>
            </a:r>
          </a:p>
          <a:p>
            <a:pPr algn="just"/>
            <a:endParaRPr lang="es-ES" sz="2800" dirty="0" smtClean="0"/>
          </a:p>
          <a:p>
            <a:pPr algn="just"/>
            <a:r>
              <a:rPr lang="es-ES" sz="2800" dirty="0" smtClean="0"/>
              <a:t>La fertilidad del huevo depende de 2 factores: la presencia del gallo y los días que han transcurrido desde la postura (sobre 15 días se pierde la fertilidad aunque tenga gallo).</a:t>
            </a:r>
          </a:p>
        </p:txBody>
      </p:sp>
      <p:pic>
        <p:nvPicPr>
          <p:cNvPr id="48" name="Imagen 4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957" b="8415"/>
          <a:stretch/>
        </p:blipFill>
        <p:spPr>
          <a:xfrm>
            <a:off x="8102879" y="2110067"/>
            <a:ext cx="3025369" cy="40563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grpSp>
        <p:nvGrpSpPr>
          <p:cNvPr id="4" name="Group 628"/>
          <p:cNvGrpSpPr/>
          <p:nvPr/>
        </p:nvGrpSpPr>
        <p:grpSpPr>
          <a:xfrm>
            <a:off x="10344151" y="5337438"/>
            <a:ext cx="2583736" cy="2766900"/>
            <a:chOff x="238484" y="0"/>
            <a:chExt cx="1761245" cy="2059254"/>
          </a:xfrm>
        </p:grpSpPr>
        <p:sp>
          <p:nvSpPr>
            <p:cNvPr id="5" name="Shape 22"/>
            <p:cNvSpPr/>
            <p:nvPr/>
          </p:nvSpPr>
          <p:spPr>
            <a:xfrm>
              <a:off x="909959" y="562981"/>
              <a:ext cx="113957" cy="106147"/>
            </a:xfrm>
            <a:custGeom>
              <a:avLst/>
              <a:gdLst/>
              <a:ahLst/>
              <a:cxnLst/>
              <a:rect l="0" t="0" r="0" b="0"/>
              <a:pathLst>
                <a:path w="113957" h="106147">
                  <a:moveTo>
                    <a:pt x="56972" y="0"/>
                  </a:moveTo>
                  <a:lnTo>
                    <a:pt x="113957" y="46952"/>
                  </a:lnTo>
                  <a:lnTo>
                    <a:pt x="113957" y="92875"/>
                  </a:lnTo>
                  <a:cubicBezTo>
                    <a:pt x="113957" y="92875"/>
                    <a:pt x="97231" y="95250"/>
                    <a:pt x="89459" y="100393"/>
                  </a:cubicBezTo>
                  <a:cubicBezTo>
                    <a:pt x="81674" y="105537"/>
                    <a:pt x="42520" y="106147"/>
                    <a:pt x="42520" y="106147"/>
                  </a:cubicBezTo>
                  <a:cubicBezTo>
                    <a:pt x="42520" y="106147"/>
                    <a:pt x="11900" y="82664"/>
                    <a:pt x="0" y="28956"/>
                  </a:cubicBezTo>
                  <a:lnTo>
                    <a:pt x="0" y="10211"/>
                  </a:lnTo>
                  <a:lnTo>
                    <a:pt x="56972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6" name="Shape 27"/>
            <p:cNvSpPr/>
            <p:nvPr/>
          </p:nvSpPr>
          <p:spPr>
            <a:xfrm>
              <a:off x="1013164" y="652922"/>
              <a:ext cx="115164" cy="173482"/>
            </a:xfrm>
            <a:custGeom>
              <a:avLst/>
              <a:gdLst/>
              <a:ahLst/>
              <a:cxnLst/>
              <a:rect l="0" t="0" r="0" b="0"/>
              <a:pathLst>
                <a:path w="115164" h="173482">
                  <a:moveTo>
                    <a:pt x="39751" y="0"/>
                  </a:moveTo>
                  <a:lnTo>
                    <a:pt x="51105" y="11798"/>
                  </a:lnTo>
                  <a:cubicBezTo>
                    <a:pt x="65634" y="74435"/>
                    <a:pt x="115164" y="166484"/>
                    <a:pt x="115164" y="166484"/>
                  </a:cubicBezTo>
                  <a:lnTo>
                    <a:pt x="85166" y="173482"/>
                  </a:lnTo>
                  <a:cubicBezTo>
                    <a:pt x="85166" y="173482"/>
                    <a:pt x="4902" y="30810"/>
                    <a:pt x="2451" y="19964"/>
                  </a:cubicBezTo>
                  <a:cubicBezTo>
                    <a:pt x="0" y="9119"/>
                    <a:pt x="39751" y="0"/>
                    <a:pt x="39751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7" name="Shape 28"/>
            <p:cNvSpPr/>
            <p:nvPr/>
          </p:nvSpPr>
          <p:spPr>
            <a:xfrm>
              <a:off x="1038922" y="808951"/>
              <a:ext cx="202755" cy="129365"/>
            </a:xfrm>
            <a:custGeom>
              <a:avLst/>
              <a:gdLst/>
              <a:ahLst/>
              <a:cxnLst/>
              <a:rect l="0" t="0" r="0" b="0"/>
              <a:pathLst>
                <a:path w="202755" h="129365">
                  <a:moveTo>
                    <a:pt x="71210" y="467"/>
                  </a:moveTo>
                  <a:cubicBezTo>
                    <a:pt x="76292" y="933"/>
                    <a:pt x="81540" y="3921"/>
                    <a:pt x="85547" y="6823"/>
                  </a:cubicBezTo>
                  <a:cubicBezTo>
                    <a:pt x="89624" y="9782"/>
                    <a:pt x="92418" y="12640"/>
                    <a:pt x="92418" y="12640"/>
                  </a:cubicBezTo>
                  <a:cubicBezTo>
                    <a:pt x="100787" y="29670"/>
                    <a:pt x="125285" y="18990"/>
                    <a:pt x="142430" y="20184"/>
                  </a:cubicBezTo>
                  <a:cubicBezTo>
                    <a:pt x="167094" y="21885"/>
                    <a:pt x="187401" y="18888"/>
                    <a:pt x="192189" y="22863"/>
                  </a:cubicBezTo>
                  <a:cubicBezTo>
                    <a:pt x="198361" y="27969"/>
                    <a:pt x="167970" y="31855"/>
                    <a:pt x="156096" y="31855"/>
                  </a:cubicBezTo>
                  <a:cubicBezTo>
                    <a:pt x="150762" y="31855"/>
                    <a:pt x="128791" y="42078"/>
                    <a:pt x="122187" y="36236"/>
                  </a:cubicBezTo>
                  <a:cubicBezTo>
                    <a:pt x="115570" y="30394"/>
                    <a:pt x="200114" y="88535"/>
                    <a:pt x="201447" y="93640"/>
                  </a:cubicBezTo>
                  <a:cubicBezTo>
                    <a:pt x="202755" y="98758"/>
                    <a:pt x="198361" y="92193"/>
                    <a:pt x="177228" y="89754"/>
                  </a:cubicBezTo>
                  <a:cubicBezTo>
                    <a:pt x="132537" y="84611"/>
                    <a:pt x="92418" y="12640"/>
                    <a:pt x="103581" y="106226"/>
                  </a:cubicBezTo>
                  <a:cubicBezTo>
                    <a:pt x="106350" y="129365"/>
                    <a:pt x="65380" y="48403"/>
                    <a:pt x="62738" y="46942"/>
                  </a:cubicBezTo>
                  <a:cubicBezTo>
                    <a:pt x="60096" y="45482"/>
                    <a:pt x="17704" y="43412"/>
                    <a:pt x="9093" y="46346"/>
                  </a:cubicBezTo>
                  <a:cubicBezTo>
                    <a:pt x="0" y="49444"/>
                    <a:pt x="9792" y="36757"/>
                    <a:pt x="20942" y="35296"/>
                  </a:cubicBezTo>
                  <a:cubicBezTo>
                    <a:pt x="28029" y="34369"/>
                    <a:pt x="45796" y="35296"/>
                    <a:pt x="57874" y="9236"/>
                  </a:cubicBezTo>
                  <a:cubicBezTo>
                    <a:pt x="61214" y="2054"/>
                    <a:pt x="66129" y="0"/>
                    <a:pt x="71210" y="467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8" name="Shape 29"/>
            <p:cNvSpPr/>
            <p:nvPr/>
          </p:nvSpPr>
          <p:spPr>
            <a:xfrm>
              <a:off x="1006354" y="652922"/>
              <a:ext cx="115164" cy="173482"/>
            </a:xfrm>
            <a:custGeom>
              <a:avLst/>
              <a:gdLst/>
              <a:ahLst/>
              <a:cxnLst/>
              <a:rect l="0" t="0" r="0" b="0"/>
              <a:pathLst>
                <a:path w="115164" h="173482">
                  <a:moveTo>
                    <a:pt x="39751" y="0"/>
                  </a:moveTo>
                  <a:lnTo>
                    <a:pt x="51105" y="11798"/>
                  </a:lnTo>
                  <a:cubicBezTo>
                    <a:pt x="65634" y="74435"/>
                    <a:pt x="115164" y="166484"/>
                    <a:pt x="115164" y="166484"/>
                  </a:cubicBezTo>
                  <a:lnTo>
                    <a:pt x="85166" y="173482"/>
                  </a:lnTo>
                  <a:cubicBezTo>
                    <a:pt x="85166" y="173482"/>
                    <a:pt x="4902" y="30810"/>
                    <a:pt x="2451" y="19964"/>
                  </a:cubicBezTo>
                  <a:cubicBezTo>
                    <a:pt x="0" y="9119"/>
                    <a:pt x="39751" y="0"/>
                    <a:pt x="39751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9" name="Shape 30"/>
            <p:cNvSpPr/>
            <p:nvPr/>
          </p:nvSpPr>
          <p:spPr>
            <a:xfrm>
              <a:off x="674866" y="16667"/>
              <a:ext cx="741096" cy="672338"/>
            </a:xfrm>
            <a:custGeom>
              <a:avLst/>
              <a:gdLst/>
              <a:ahLst/>
              <a:cxnLst/>
              <a:rect l="0" t="0" r="0" b="0"/>
              <a:pathLst>
                <a:path w="741096" h="672338">
                  <a:moveTo>
                    <a:pt x="629945" y="1537"/>
                  </a:moveTo>
                  <a:cubicBezTo>
                    <a:pt x="603745" y="0"/>
                    <a:pt x="570827" y="17805"/>
                    <a:pt x="555295" y="38976"/>
                  </a:cubicBezTo>
                  <a:cubicBezTo>
                    <a:pt x="512039" y="97904"/>
                    <a:pt x="484150" y="168631"/>
                    <a:pt x="450329" y="172301"/>
                  </a:cubicBezTo>
                  <a:cubicBezTo>
                    <a:pt x="409156" y="176784"/>
                    <a:pt x="325019" y="145707"/>
                    <a:pt x="248971" y="158001"/>
                  </a:cubicBezTo>
                  <a:cubicBezTo>
                    <a:pt x="172936" y="170294"/>
                    <a:pt x="170282" y="156667"/>
                    <a:pt x="114643" y="195885"/>
                  </a:cubicBezTo>
                  <a:cubicBezTo>
                    <a:pt x="58992" y="235115"/>
                    <a:pt x="72555" y="231089"/>
                    <a:pt x="40970" y="280975"/>
                  </a:cubicBezTo>
                  <a:cubicBezTo>
                    <a:pt x="9373" y="330860"/>
                    <a:pt x="27788" y="304483"/>
                    <a:pt x="12548" y="340995"/>
                  </a:cubicBezTo>
                  <a:cubicBezTo>
                    <a:pt x="0" y="370980"/>
                    <a:pt x="12332" y="399402"/>
                    <a:pt x="41846" y="373520"/>
                  </a:cubicBezTo>
                  <a:cubicBezTo>
                    <a:pt x="71374" y="347637"/>
                    <a:pt x="30417" y="374510"/>
                    <a:pt x="62116" y="405460"/>
                  </a:cubicBezTo>
                  <a:cubicBezTo>
                    <a:pt x="93802" y="436410"/>
                    <a:pt x="72974" y="450850"/>
                    <a:pt x="88189" y="486842"/>
                  </a:cubicBezTo>
                  <a:cubicBezTo>
                    <a:pt x="103404" y="522834"/>
                    <a:pt x="115862" y="550520"/>
                    <a:pt x="136601" y="560210"/>
                  </a:cubicBezTo>
                  <a:cubicBezTo>
                    <a:pt x="157353" y="569900"/>
                    <a:pt x="200533" y="586626"/>
                    <a:pt x="230899" y="591820"/>
                  </a:cubicBezTo>
                  <a:cubicBezTo>
                    <a:pt x="261264" y="597002"/>
                    <a:pt x="259398" y="575894"/>
                    <a:pt x="283083" y="613042"/>
                  </a:cubicBezTo>
                  <a:cubicBezTo>
                    <a:pt x="306781" y="650189"/>
                    <a:pt x="281877" y="647421"/>
                    <a:pt x="337210" y="659879"/>
                  </a:cubicBezTo>
                  <a:cubicBezTo>
                    <a:pt x="392557" y="672338"/>
                    <a:pt x="427177" y="648234"/>
                    <a:pt x="432676" y="629882"/>
                  </a:cubicBezTo>
                  <a:cubicBezTo>
                    <a:pt x="438163" y="611518"/>
                    <a:pt x="450456" y="609118"/>
                    <a:pt x="463055" y="586473"/>
                  </a:cubicBezTo>
                  <a:cubicBezTo>
                    <a:pt x="475653" y="563817"/>
                    <a:pt x="498970" y="557949"/>
                    <a:pt x="526809" y="544525"/>
                  </a:cubicBezTo>
                  <a:cubicBezTo>
                    <a:pt x="554647" y="531114"/>
                    <a:pt x="598119" y="517462"/>
                    <a:pt x="605549" y="508952"/>
                  </a:cubicBezTo>
                  <a:cubicBezTo>
                    <a:pt x="612966" y="500456"/>
                    <a:pt x="630962" y="483426"/>
                    <a:pt x="648729" y="449834"/>
                  </a:cubicBezTo>
                  <a:cubicBezTo>
                    <a:pt x="666687" y="415887"/>
                    <a:pt x="662915" y="404978"/>
                    <a:pt x="669582" y="382257"/>
                  </a:cubicBezTo>
                  <a:cubicBezTo>
                    <a:pt x="677037" y="356845"/>
                    <a:pt x="680352" y="330340"/>
                    <a:pt x="678371" y="303949"/>
                  </a:cubicBezTo>
                  <a:cubicBezTo>
                    <a:pt x="677228" y="288938"/>
                    <a:pt x="676529" y="275539"/>
                    <a:pt x="675742" y="251066"/>
                  </a:cubicBezTo>
                  <a:cubicBezTo>
                    <a:pt x="674713" y="218719"/>
                    <a:pt x="676059" y="228537"/>
                    <a:pt x="671246" y="193827"/>
                  </a:cubicBezTo>
                  <a:cubicBezTo>
                    <a:pt x="666433" y="159118"/>
                    <a:pt x="667080" y="148793"/>
                    <a:pt x="660108" y="129591"/>
                  </a:cubicBezTo>
                  <a:cubicBezTo>
                    <a:pt x="653123" y="110414"/>
                    <a:pt x="647979" y="100279"/>
                    <a:pt x="664553" y="92126"/>
                  </a:cubicBezTo>
                  <a:cubicBezTo>
                    <a:pt x="681126" y="83960"/>
                    <a:pt x="678713" y="67881"/>
                    <a:pt x="705815" y="72733"/>
                  </a:cubicBezTo>
                  <a:cubicBezTo>
                    <a:pt x="741096" y="79058"/>
                    <a:pt x="740169" y="68783"/>
                    <a:pt x="729107" y="57366"/>
                  </a:cubicBezTo>
                  <a:cubicBezTo>
                    <a:pt x="710489" y="38164"/>
                    <a:pt x="720763" y="31077"/>
                    <a:pt x="702970" y="24943"/>
                  </a:cubicBezTo>
                  <a:cubicBezTo>
                    <a:pt x="679971" y="17018"/>
                    <a:pt x="682219" y="1905"/>
                    <a:pt x="643331" y="1486"/>
                  </a:cubicBezTo>
                  <a:cubicBezTo>
                    <a:pt x="635876" y="1397"/>
                    <a:pt x="635864" y="1880"/>
                    <a:pt x="629945" y="1537"/>
                  </a:cubicBezTo>
                  <a:close/>
                </a:path>
              </a:pathLst>
            </a:custGeom>
            <a:ln w="3175" cap="flat">
              <a:miter lim="127000"/>
            </a:ln>
          </p:spPr>
          <p:style>
            <a:lnRef idx="1">
              <a:srgbClr val="FFFFFF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0" name="Shape 31"/>
            <p:cNvSpPr/>
            <p:nvPr/>
          </p:nvSpPr>
          <p:spPr>
            <a:xfrm>
              <a:off x="956540" y="652625"/>
              <a:ext cx="64122" cy="182253"/>
            </a:xfrm>
            <a:custGeom>
              <a:avLst/>
              <a:gdLst/>
              <a:ahLst/>
              <a:cxnLst/>
              <a:rect l="0" t="0" r="0" b="0"/>
              <a:pathLst>
                <a:path w="64122" h="182253">
                  <a:moveTo>
                    <a:pt x="36178" y="413"/>
                  </a:moveTo>
                  <a:cubicBezTo>
                    <a:pt x="40004" y="550"/>
                    <a:pt x="42545" y="757"/>
                    <a:pt x="42545" y="757"/>
                  </a:cubicBezTo>
                  <a:lnTo>
                    <a:pt x="49797" y="15438"/>
                  </a:lnTo>
                  <a:cubicBezTo>
                    <a:pt x="44729" y="79523"/>
                    <a:pt x="64122" y="182253"/>
                    <a:pt x="64122" y="182253"/>
                  </a:cubicBezTo>
                  <a:lnTo>
                    <a:pt x="33414" y="179853"/>
                  </a:lnTo>
                  <a:cubicBezTo>
                    <a:pt x="33414" y="179853"/>
                    <a:pt x="0" y="19604"/>
                    <a:pt x="940" y="8530"/>
                  </a:cubicBezTo>
                  <a:cubicBezTo>
                    <a:pt x="1654" y="214"/>
                    <a:pt x="24700" y="0"/>
                    <a:pt x="36178" y="413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1" name="Shape 32"/>
            <p:cNvSpPr/>
            <p:nvPr/>
          </p:nvSpPr>
          <p:spPr>
            <a:xfrm>
              <a:off x="681379" y="16940"/>
              <a:ext cx="727609" cy="671779"/>
            </a:xfrm>
            <a:custGeom>
              <a:avLst/>
              <a:gdLst/>
              <a:ahLst/>
              <a:cxnLst/>
              <a:rect l="0" t="0" r="0" b="0"/>
              <a:pathLst>
                <a:path w="727609" h="671779">
                  <a:moveTo>
                    <a:pt x="631393" y="1486"/>
                  </a:moveTo>
                  <a:cubicBezTo>
                    <a:pt x="669684" y="1905"/>
                    <a:pt x="667474" y="17005"/>
                    <a:pt x="690093" y="24917"/>
                  </a:cubicBezTo>
                  <a:cubicBezTo>
                    <a:pt x="707619" y="31051"/>
                    <a:pt x="697497" y="38125"/>
                    <a:pt x="715823" y="57328"/>
                  </a:cubicBezTo>
                  <a:cubicBezTo>
                    <a:pt x="726707" y="68732"/>
                    <a:pt x="727609" y="78994"/>
                    <a:pt x="692899" y="72682"/>
                  </a:cubicBezTo>
                  <a:cubicBezTo>
                    <a:pt x="666217" y="67818"/>
                    <a:pt x="668604" y="83896"/>
                    <a:pt x="652298" y="92050"/>
                  </a:cubicBezTo>
                  <a:cubicBezTo>
                    <a:pt x="635965" y="100203"/>
                    <a:pt x="641045" y="110312"/>
                    <a:pt x="647916" y="129489"/>
                  </a:cubicBezTo>
                  <a:cubicBezTo>
                    <a:pt x="654787" y="148666"/>
                    <a:pt x="654139" y="158991"/>
                    <a:pt x="658876" y="193662"/>
                  </a:cubicBezTo>
                  <a:cubicBezTo>
                    <a:pt x="663613" y="228346"/>
                    <a:pt x="662305" y="218542"/>
                    <a:pt x="663308" y="250863"/>
                  </a:cubicBezTo>
                  <a:cubicBezTo>
                    <a:pt x="664070" y="275323"/>
                    <a:pt x="664769" y="288709"/>
                    <a:pt x="665874" y="303695"/>
                  </a:cubicBezTo>
                  <a:cubicBezTo>
                    <a:pt x="667842" y="330073"/>
                    <a:pt x="664566" y="356553"/>
                    <a:pt x="657238" y="381940"/>
                  </a:cubicBezTo>
                  <a:cubicBezTo>
                    <a:pt x="650685" y="404635"/>
                    <a:pt x="654393" y="415544"/>
                    <a:pt x="636715" y="449478"/>
                  </a:cubicBezTo>
                  <a:cubicBezTo>
                    <a:pt x="619239" y="483032"/>
                    <a:pt x="601536" y="500037"/>
                    <a:pt x="594220" y="508534"/>
                  </a:cubicBezTo>
                  <a:cubicBezTo>
                    <a:pt x="586918" y="517030"/>
                    <a:pt x="544132" y="530682"/>
                    <a:pt x="516738" y="544081"/>
                  </a:cubicBezTo>
                  <a:cubicBezTo>
                    <a:pt x="489344" y="557492"/>
                    <a:pt x="466382" y="563347"/>
                    <a:pt x="453987" y="585991"/>
                  </a:cubicBezTo>
                  <a:cubicBezTo>
                    <a:pt x="441604" y="608622"/>
                    <a:pt x="429501" y="611022"/>
                    <a:pt x="424091" y="629361"/>
                  </a:cubicBezTo>
                  <a:cubicBezTo>
                    <a:pt x="418681" y="647700"/>
                    <a:pt x="384607" y="671779"/>
                    <a:pt x="330137" y="659333"/>
                  </a:cubicBezTo>
                  <a:cubicBezTo>
                    <a:pt x="275679" y="646887"/>
                    <a:pt x="294297" y="651535"/>
                    <a:pt x="270980" y="614426"/>
                  </a:cubicBezTo>
                  <a:cubicBezTo>
                    <a:pt x="247663" y="577304"/>
                    <a:pt x="255397" y="596506"/>
                    <a:pt x="225514" y="591325"/>
                  </a:cubicBezTo>
                  <a:cubicBezTo>
                    <a:pt x="195643" y="586143"/>
                    <a:pt x="153137" y="569430"/>
                    <a:pt x="132728" y="559752"/>
                  </a:cubicBezTo>
                  <a:cubicBezTo>
                    <a:pt x="112294" y="550062"/>
                    <a:pt x="100038" y="522415"/>
                    <a:pt x="85065" y="486448"/>
                  </a:cubicBezTo>
                  <a:cubicBezTo>
                    <a:pt x="70091" y="450494"/>
                    <a:pt x="90602" y="436042"/>
                    <a:pt x="59411" y="405130"/>
                  </a:cubicBezTo>
                  <a:cubicBezTo>
                    <a:pt x="28220" y="374206"/>
                    <a:pt x="66281" y="354965"/>
                    <a:pt x="37236" y="380822"/>
                  </a:cubicBezTo>
                  <a:cubicBezTo>
                    <a:pt x="8179" y="406679"/>
                    <a:pt x="0" y="359537"/>
                    <a:pt x="16345" y="323659"/>
                  </a:cubicBezTo>
                  <a:cubicBezTo>
                    <a:pt x="29401" y="295021"/>
                    <a:pt x="16345" y="323659"/>
                    <a:pt x="38595" y="280746"/>
                  </a:cubicBezTo>
                  <a:cubicBezTo>
                    <a:pt x="65659" y="228537"/>
                    <a:pt x="56337" y="234912"/>
                    <a:pt x="111087" y="195732"/>
                  </a:cubicBezTo>
                  <a:cubicBezTo>
                    <a:pt x="165862" y="156540"/>
                    <a:pt x="168466" y="170155"/>
                    <a:pt x="243307" y="157874"/>
                  </a:cubicBezTo>
                  <a:cubicBezTo>
                    <a:pt x="318148" y="145593"/>
                    <a:pt x="400952" y="176632"/>
                    <a:pt x="441478" y="172161"/>
                  </a:cubicBezTo>
                  <a:cubicBezTo>
                    <a:pt x="474739" y="168491"/>
                    <a:pt x="502196" y="97828"/>
                    <a:pt x="544767" y="38938"/>
                  </a:cubicBezTo>
                  <a:cubicBezTo>
                    <a:pt x="560058" y="17793"/>
                    <a:pt x="592455" y="0"/>
                    <a:pt x="618236" y="1537"/>
                  </a:cubicBezTo>
                  <a:cubicBezTo>
                    <a:pt x="624053" y="1880"/>
                    <a:pt x="624065" y="1397"/>
                    <a:pt x="631393" y="1486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2" name="Shape 33"/>
            <p:cNvSpPr/>
            <p:nvPr/>
          </p:nvSpPr>
          <p:spPr>
            <a:xfrm>
              <a:off x="1156325" y="7527"/>
              <a:ext cx="216040" cy="344481"/>
            </a:xfrm>
            <a:custGeom>
              <a:avLst/>
              <a:gdLst/>
              <a:ahLst/>
              <a:cxnLst/>
              <a:rect l="0" t="0" r="0" b="0"/>
              <a:pathLst>
                <a:path w="216040" h="344481">
                  <a:moveTo>
                    <a:pt x="157378" y="308"/>
                  </a:moveTo>
                  <a:cubicBezTo>
                    <a:pt x="170440" y="0"/>
                    <a:pt x="183680" y="3778"/>
                    <a:pt x="196418" y="11525"/>
                  </a:cubicBezTo>
                  <a:cubicBezTo>
                    <a:pt x="198107" y="12554"/>
                    <a:pt x="199923" y="13367"/>
                    <a:pt x="201676" y="14268"/>
                  </a:cubicBezTo>
                  <a:cubicBezTo>
                    <a:pt x="201917" y="14916"/>
                    <a:pt x="202146" y="15564"/>
                    <a:pt x="202349" y="16199"/>
                  </a:cubicBezTo>
                  <a:cubicBezTo>
                    <a:pt x="203213" y="22574"/>
                    <a:pt x="208369" y="19514"/>
                    <a:pt x="211684" y="20453"/>
                  </a:cubicBezTo>
                  <a:lnTo>
                    <a:pt x="212217" y="20834"/>
                  </a:lnTo>
                  <a:cubicBezTo>
                    <a:pt x="211849" y="24136"/>
                    <a:pt x="213868" y="26460"/>
                    <a:pt x="215417" y="29051"/>
                  </a:cubicBezTo>
                  <a:cubicBezTo>
                    <a:pt x="215976" y="29978"/>
                    <a:pt x="216040" y="31883"/>
                    <a:pt x="215455" y="32709"/>
                  </a:cubicBezTo>
                  <a:cubicBezTo>
                    <a:pt x="214058" y="34665"/>
                    <a:pt x="212572" y="33090"/>
                    <a:pt x="211252" y="32150"/>
                  </a:cubicBezTo>
                  <a:cubicBezTo>
                    <a:pt x="205461" y="27997"/>
                    <a:pt x="200342" y="20923"/>
                    <a:pt x="191948" y="25825"/>
                  </a:cubicBezTo>
                  <a:cubicBezTo>
                    <a:pt x="185623" y="29508"/>
                    <a:pt x="177660" y="28848"/>
                    <a:pt x="172009" y="34677"/>
                  </a:cubicBezTo>
                  <a:cubicBezTo>
                    <a:pt x="168923" y="37865"/>
                    <a:pt x="164478" y="40088"/>
                    <a:pt x="166052" y="45066"/>
                  </a:cubicBezTo>
                  <a:cubicBezTo>
                    <a:pt x="168656" y="53270"/>
                    <a:pt x="165316" y="56445"/>
                    <a:pt x="158064" y="60077"/>
                  </a:cubicBezTo>
                  <a:cubicBezTo>
                    <a:pt x="146698" y="65767"/>
                    <a:pt x="143319" y="73743"/>
                    <a:pt x="146748" y="80308"/>
                  </a:cubicBezTo>
                  <a:cubicBezTo>
                    <a:pt x="152540" y="91408"/>
                    <a:pt x="161150" y="93453"/>
                    <a:pt x="171425" y="85858"/>
                  </a:cubicBezTo>
                  <a:cubicBezTo>
                    <a:pt x="175463" y="82861"/>
                    <a:pt x="180442" y="77502"/>
                    <a:pt x="184252" y="82036"/>
                  </a:cubicBezTo>
                  <a:cubicBezTo>
                    <a:pt x="188201" y="86747"/>
                    <a:pt x="183413" y="92399"/>
                    <a:pt x="179349" y="96526"/>
                  </a:cubicBezTo>
                  <a:cubicBezTo>
                    <a:pt x="178397" y="97466"/>
                    <a:pt x="177482" y="98495"/>
                    <a:pt x="176403" y="99270"/>
                  </a:cubicBezTo>
                  <a:cubicBezTo>
                    <a:pt x="171145" y="103041"/>
                    <a:pt x="163347" y="105734"/>
                    <a:pt x="168097" y="114510"/>
                  </a:cubicBezTo>
                  <a:cubicBezTo>
                    <a:pt x="171374" y="120529"/>
                    <a:pt x="166891" y="129242"/>
                    <a:pt x="174968" y="133382"/>
                  </a:cubicBezTo>
                  <a:cubicBezTo>
                    <a:pt x="175349" y="135287"/>
                    <a:pt x="175730" y="137204"/>
                    <a:pt x="176136" y="139122"/>
                  </a:cubicBezTo>
                  <a:cubicBezTo>
                    <a:pt x="176098" y="140786"/>
                    <a:pt x="175603" y="142615"/>
                    <a:pt x="176111" y="144088"/>
                  </a:cubicBezTo>
                  <a:cubicBezTo>
                    <a:pt x="180454" y="156547"/>
                    <a:pt x="182816" y="169310"/>
                    <a:pt x="184759" y="182378"/>
                  </a:cubicBezTo>
                  <a:cubicBezTo>
                    <a:pt x="185941" y="190189"/>
                    <a:pt x="183451" y="199968"/>
                    <a:pt x="191757" y="205950"/>
                  </a:cubicBezTo>
                  <a:cubicBezTo>
                    <a:pt x="191922" y="207258"/>
                    <a:pt x="192088" y="208578"/>
                    <a:pt x="192240" y="209887"/>
                  </a:cubicBezTo>
                  <a:cubicBezTo>
                    <a:pt x="189560" y="213277"/>
                    <a:pt x="186284" y="218738"/>
                    <a:pt x="189344" y="221050"/>
                  </a:cubicBezTo>
                  <a:cubicBezTo>
                    <a:pt x="196367" y="226320"/>
                    <a:pt x="195326" y="233343"/>
                    <a:pt x="196380" y="240125"/>
                  </a:cubicBezTo>
                  <a:cubicBezTo>
                    <a:pt x="196291" y="241471"/>
                    <a:pt x="196177" y="242818"/>
                    <a:pt x="196075" y="244164"/>
                  </a:cubicBezTo>
                  <a:cubicBezTo>
                    <a:pt x="190475" y="244634"/>
                    <a:pt x="189852" y="248507"/>
                    <a:pt x="190360" y="252863"/>
                  </a:cubicBezTo>
                  <a:cubicBezTo>
                    <a:pt x="190627" y="255175"/>
                    <a:pt x="191999" y="257410"/>
                    <a:pt x="191948" y="259671"/>
                  </a:cubicBezTo>
                  <a:cubicBezTo>
                    <a:pt x="191884" y="263074"/>
                    <a:pt x="194158" y="268713"/>
                    <a:pt x="189801" y="269348"/>
                  </a:cubicBezTo>
                  <a:cubicBezTo>
                    <a:pt x="183883" y="270224"/>
                    <a:pt x="187084" y="264128"/>
                    <a:pt x="186042" y="261169"/>
                  </a:cubicBezTo>
                  <a:cubicBezTo>
                    <a:pt x="183642" y="254273"/>
                    <a:pt x="184467" y="247440"/>
                    <a:pt x="185966" y="240494"/>
                  </a:cubicBezTo>
                  <a:cubicBezTo>
                    <a:pt x="186512" y="237954"/>
                    <a:pt x="186525" y="234398"/>
                    <a:pt x="183515" y="233470"/>
                  </a:cubicBezTo>
                  <a:cubicBezTo>
                    <a:pt x="178791" y="231997"/>
                    <a:pt x="180785" y="236747"/>
                    <a:pt x="179641" y="238614"/>
                  </a:cubicBezTo>
                  <a:cubicBezTo>
                    <a:pt x="177546" y="242043"/>
                    <a:pt x="175984" y="245878"/>
                    <a:pt x="173482" y="248964"/>
                  </a:cubicBezTo>
                  <a:cubicBezTo>
                    <a:pt x="170472" y="252647"/>
                    <a:pt x="170688" y="255708"/>
                    <a:pt x="172555" y="259886"/>
                  </a:cubicBezTo>
                  <a:cubicBezTo>
                    <a:pt x="175146" y="265678"/>
                    <a:pt x="175539" y="271164"/>
                    <a:pt x="168656" y="275482"/>
                  </a:cubicBezTo>
                  <a:cubicBezTo>
                    <a:pt x="163728" y="278555"/>
                    <a:pt x="157175" y="283115"/>
                    <a:pt x="160566" y="289871"/>
                  </a:cubicBezTo>
                  <a:cubicBezTo>
                    <a:pt x="163576" y="295840"/>
                    <a:pt x="170701" y="298126"/>
                    <a:pt x="177698" y="298317"/>
                  </a:cubicBezTo>
                  <a:cubicBezTo>
                    <a:pt x="180022" y="298380"/>
                    <a:pt x="183426" y="295510"/>
                    <a:pt x="183871" y="300171"/>
                  </a:cubicBezTo>
                  <a:cubicBezTo>
                    <a:pt x="184277" y="304400"/>
                    <a:pt x="185496" y="309035"/>
                    <a:pt x="182461" y="312820"/>
                  </a:cubicBezTo>
                  <a:cubicBezTo>
                    <a:pt x="180327" y="315487"/>
                    <a:pt x="178028" y="314700"/>
                    <a:pt x="175616" y="312503"/>
                  </a:cubicBezTo>
                  <a:cubicBezTo>
                    <a:pt x="172834" y="309988"/>
                    <a:pt x="169215" y="311474"/>
                    <a:pt x="170459" y="314522"/>
                  </a:cubicBezTo>
                  <a:cubicBezTo>
                    <a:pt x="173558" y="322002"/>
                    <a:pt x="167551" y="333165"/>
                    <a:pt x="179324" y="337115"/>
                  </a:cubicBezTo>
                  <a:cubicBezTo>
                    <a:pt x="181102" y="337725"/>
                    <a:pt x="182308" y="339046"/>
                    <a:pt x="181381" y="340887"/>
                  </a:cubicBezTo>
                  <a:cubicBezTo>
                    <a:pt x="180899" y="341852"/>
                    <a:pt x="179400" y="342881"/>
                    <a:pt x="178346" y="342906"/>
                  </a:cubicBezTo>
                  <a:cubicBezTo>
                    <a:pt x="173787" y="343033"/>
                    <a:pt x="168719" y="344481"/>
                    <a:pt x="165862" y="338982"/>
                  </a:cubicBezTo>
                  <a:cubicBezTo>
                    <a:pt x="163639" y="334689"/>
                    <a:pt x="159957" y="333585"/>
                    <a:pt x="155245" y="332734"/>
                  </a:cubicBezTo>
                  <a:cubicBezTo>
                    <a:pt x="148361" y="331476"/>
                    <a:pt x="143243" y="331248"/>
                    <a:pt x="140246" y="339046"/>
                  </a:cubicBezTo>
                  <a:cubicBezTo>
                    <a:pt x="139052" y="342170"/>
                    <a:pt x="135687" y="343973"/>
                    <a:pt x="131788" y="342119"/>
                  </a:cubicBezTo>
                  <a:cubicBezTo>
                    <a:pt x="128702" y="340658"/>
                    <a:pt x="124828" y="339058"/>
                    <a:pt x="125793" y="335083"/>
                  </a:cubicBezTo>
                  <a:cubicBezTo>
                    <a:pt x="128549" y="323717"/>
                    <a:pt x="124079" y="312553"/>
                    <a:pt x="125450" y="301250"/>
                  </a:cubicBezTo>
                  <a:cubicBezTo>
                    <a:pt x="126174" y="295307"/>
                    <a:pt x="126898" y="290062"/>
                    <a:pt x="133896" y="288042"/>
                  </a:cubicBezTo>
                  <a:cubicBezTo>
                    <a:pt x="137122" y="287115"/>
                    <a:pt x="139916" y="284524"/>
                    <a:pt x="139217" y="280486"/>
                  </a:cubicBezTo>
                  <a:cubicBezTo>
                    <a:pt x="138544" y="276511"/>
                    <a:pt x="135903" y="273717"/>
                    <a:pt x="131966" y="273006"/>
                  </a:cubicBezTo>
                  <a:cubicBezTo>
                    <a:pt x="128714" y="272421"/>
                    <a:pt x="124904" y="271748"/>
                    <a:pt x="122022" y="272866"/>
                  </a:cubicBezTo>
                  <a:cubicBezTo>
                    <a:pt x="112408" y="276587"/>
                    <a:pt x="107696" y="270199"/>
                    <a:pt x="106566" y="263544"/>
                  </a:cubicBezTo>
                  <a:cubicBezTo>
                    <a:pt x="105105" y="255010"/>
                    <a:pt x="100838" y="247212"/>
                    <a:pt x="101105" y="238220"/>
                  </a:cubicBezTo>
                  <a:cubicBezTo>
                    <a:pt x="101346" y="230613"/>
                    <a:pt x="98450" y="224314"/>
                    <a:pt x="89154" y="223933"/>
                  </a:cubicBezTo>
                  <a:cubicBezTo>
                    <a:pt x="86284" y="223818"/>
                    <a:pt x="83401" y="222802"/>
                    <a:pt x="84061" y="219272"/>
                  </a:cubicBezTo>
                  <a:cubicBezTo>
                    <a:pt x="84582" y="216427"/>
                    <a:pt x="86944" y="216414"/>
                    <a:pt x="89662" y="216999"/>
                  </a:cubicBezTo>
                  <a:cubicBezTo>
                    <a:pt x="96698" y="218497"/>
                    <a:pt x="98120" y="215119"/>
                    <a:pt x="95936" y="209074"/>
                  </a:cubicBezTo>
                  <a:cubicBezTo>
                    <a:pt x="93154" y="201403"/>
                    <a:pt x="88786" y="193808"/>
                    <a:pt x="99479" y="187890"/>
                  </a:cubicBezTo>
                  <a:cubicBezTo>
                    <a:pt x="102654" y="186138"/>
                    <a:pt x="102209" y="181108"/>
                    <a:pt x="99898" y="177794"/>
                  </a:cubicBezTo>
                  <a:cubicBezTo>
                    <a:pt x="97637" y="174568"/>
                    <a:pt x="94551" y="175851"/>
                    <a:pt x="91796" y="177387"/>
                  </a:cubicBezTo>
                  <a:cubicBezTo>
                    <a:pt x="86296" y="180473"/>
                    <a:pt x="83426" y="179661"/>
                    <a:pt x="80315" y="173260"/>
                  </a:cubicBezTo>
                  <a:cubicBezTo>
                    <a:pt x="77660" y="167824"/>
                    <a:pt x="73723" y="159633"/>
                    <a:pt x="64198" y="166491"/>
                  </a:cubicBezTo>
                  <a:cubicBezTo>
                    <a:pt x="60261" y="169323"/>
                    <a:pt x="57163" y="166491"/>
                    <a:pt x="54318" y="162731"/>
                  </a:cubicBezTo>
                  <a:cubicBezTo>
                    <a:pt x="47688" y="153981"/>
                    <a:pt x="43942" y="153753"/>
                    <a:pt x="35027" y="160191"/>
                  </a:cubicBezTo>
                  <a:cubicBezTo>
                    <a:pt x="25883" y="166808"/>
                    <a:pt x="14897" y="165754"/>
                    <a:pt x="4559" y="167303"/>
                  </a:cubicBezTo>
                  <a:cubicBezTo>
                    <a:pt x="2819" y="167570"/>
                    <a:pt x="1270" y="166745"/>
                    <a:pt x="762" y="164789"/>
                  </a:cubicBezTo>
                  <a:cubicBezTo>
                    <a:pt x="0" y="161817"/>
                    <a:pt x="940" y="158960"/>
                    <a:pt x="3365" y="157702"/>
                  </a:cubicBezTo>
                  <a:cubicBezTo>
                    <a:pt x="11265" y="153638"/>
                    <a:pt x="12662" y="145942"/>
                    <a:pt x="14986" y="138614"/>
                  </a:cubicBezTo>
                  <a:cubicBezTo>
                    <a:pt x="16294" y="134487"/>
                    <a:pt x="17500" y="130296"/>
                    <a:pt x="21209" y="127375"/>
                  </a:cubicBezTo>
                  <a:cubicBezTo>
                    <a:pt x="23698" y="125406"/>
                    <a:pt x="25400" y="122841"/>
                    <a:pt x="23736" y="119463"/>
                  </a:cubicBezTo>
                  <a:cubicBezTo>
                    <a:pt x="22453" y="116846"/>
                    <a:pt x="23597" y="114954"/>
                    <a:pt x="25413" y="113214"/>
                  </a:cubicBezTo>
                  <a:cubicBezTo>
                    <a:pt x="30975" y="107842"/>
                    <a:pt x="33858" y="100362"/>
                    <a:pt x="38151" y="94736"/>
                  </a:cubicBezTo>
                  <a:cubicBezTo>
                    <a:pt x="42532" y="89021"/>
                    <a:pt x="46977" y="83255"/>
                    <a:pt x="50647" y="76943"/>
                  </a:cubicBezTo>
                  <a:cubicBezTo>
                    <a:pt x="53175" y="72612"/>
                    <a:pt x="53416" y="67164"/>
                    <a:pt x="57074" y="63392"/>
                  </a:cubicBezTo>
                  <a:cubicBezTo>
                    <a:pt x="58712" y="61703"/>
                    <a:pt x="59347" y="57601"/>
                    <a:pt x="63005" y="59912"/>
                  </a:cubicBezTo>
                  <a:cubicBezTo>
                    <a:pt x="65976" y="61792"/>
                    <a:pt x="68148" y="64497"/>
                    <a:pt x="65951" y="68370"/>
                  </a:cubicBezTo>
                  <a:cubicBezTo>
                    <a:pt x="65291" y="69539"/>
                    <a:pt x="64173" y="70466"/>
                    <a:pt x="63652" y="71672"/>
                  </a:cubicBezTo>
                  <a:cubicBezTo>
                    <a:pt x="62560" y="74263"/>
                    <a:pt x="59347" y="77070"/>
                    <a:pt x="62535" y="79737"/>
                  </a:cubicBezTo>
                  <a:cubicBezTo>
                    <a:pt x="65189" y="81959"/>
                    <a:pt x="67424" y="78975"/>
                    <a:pt x="69545" y="77527"/>
                  </a:cubicBezTo>
                  <a:cubicBezTo>
                    <a:pt x="75603" y="73400"/>
                    <a:pt x="81369" y="68040"/>
                    <a:pt x="88875" y="75317"/>
                  </a:cubicBezTo>
                  <a:cubicBezTo>
                    <a:pt x="91021" y="77400"/>
                    <a:pt x="93866" y="76143"/>
                    <a:pt x="96507" y="75292"/>
                  </a:cubicBezTo>
                  <a:cubicBezTo>
                    <a:pt x="99746" y="74263"/>
                    <a:pt x="104267" y="73298"/>
                    <a:pt x="106197" y="75597"/>
                  </a:cubicBezTo>
                  <a:cubicBezTo>
                    <a:pt x="113386" y="84195"/>
                    <a:pt x="121907" y="77832"/>
                    <a:pt x="129705" y="78569"/>
                  </a:cubicBezTo>
                  <a:cubicBezTo>
                    <a:pt x="132715" y="78861"/>
                    <a:pt x="134557" y="76778"/>
                    <a:pt x="135852" y="74162"/>
                  </a:cubicBezTo>
                  <a:cubicBezTo>
                    <a:pt x="142151" y="61335"/>
                    <a:pt x="150266" y="49320"/>
                    <a:pt x="152679" y="34804"/>
                  </a:cubicBezTo>
                  <a:cubicBezTo>
                    <a:pt x="153416" y="30372"/>
                    <a:pt x="155473" y="26676"/>
                    <a:pt x="160223" y="24962"/>
                  </a:cubicBezTo>
                  <a:cubicBezTo>
                    <a:pt x="163043" y="23946"/>
                    <a:pt x="166154" y="22422"/>
                    <a:pt x="165532" y="18599"/>
                  </a:cubicBezTo>
                  <a:cubicBezTo>
                    <a:pt x="164808" y="14167"/>
                    <a:pt x="161049" y="14497"/>
                    <a:pt x="157696" y="14027"/>
                  </a:cubicBezTo>
                  <a:cubicBezTo>
                    <a:pt x="153276" y="13430"/>
                    <a:pt x="151409" y="11995"/>
                    <a:pt x="145351" y="16313"/>
                  </a:cubicBezTo>
                  <a:cubicBezTo>
                    <a:pt x="145009" y="16948"/>
                    <a:pt x="143294" y="17621"/>
                    <a:pt x="142811" y="17316"/>
                  </a:cubicBezTo>
                  <a:cubicBezTo>
                    <a:pt x="136030" y="13049"/>
                    <a:pt x="128054" y="14624"/>
                    <a:pt x="119405" y="13608"/>
                  </a:cubicBezTo>
                  <a:cubicBezTo>
                    <a:pt x="131432" y="5010"/>
                    <a:pt x="144316" y="616"/>
                    <a:pt x="157378" y="308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1010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3" name="Shape 34"/>
            <p:cNvSpPr/>
            <p:nvPr/>
          </p:nvSpPr>
          <p:spPr>
            <a:xfrm>
              <a:off x="1299643" y="28348"/>
              <a:ext cx="109652" cy="112560"/>
            </a:xfrm>
            <a:custGeom>
              <a:avLst/>
              <a:gdLst/>
              <a:ahLst/>
              <a:cxnLst/>
              <a:rect l="0" t="0" r="0" b="0"/>
              <a:pathLst>
                <a:path w="109652" h="112560">
                  <a:moveTo>
                    <a:pt x="68910" y="0"/>
                  </a:moveTo>
                  <a:cubicBezTo>
                    <a:pt x="73317" y="635"/>
                    <a:pt x="73876" y="5321"/>
                    <a:pt x="76822" y="7518"/>
                  </a:cubicBezTo>
                  <a:cubicBezTo>
                    <a:pt x="77064" y="9398"/>
                    <a:pt x="77318" y="11265"/>
                    <a:pt x="77559" y="13144"/>
                  </a:cubicBezTo>
                  <a:cubicBezTo>
                    <a:pt x="73457" y="22987"/>
                    <a:pt x="71869" y="35217"/>
                    <a:pt x="56655" y="34265"/>
                  </a:cubicBezTo>
                  <a:cubicBezTo>
                    <a:pt x="55144" y="34176"/>
                    <a:pt x="53251" y="36297"/>
                    <a:pt x="51918" y="37732"/>
                  </a:cubicBezTo>
                  <a:cubicBezTo>
                    <a:pt x="48463" y="41440"/>
                    <a:pt x="45187" y="42723"/>
                    <a:pt x="40627" y="39103"/>
                  </a:cubicBezTo>
                  <a:cubicBezTo>
                    <a:pt x="37922" y="36944"/>
                    <a:pt x="33846" y="36385"/>
                    <a:pt x="31623" y="39649"/>
                  </a:cubicBezTo>
                  <a:cubicBezTo>
                    <a:pt x="29769" y="42393"/>
                    <a:pt x="29921" y="46342"/>
                    <a:pt x="31890" y="49251"/>
                  </a:cubicBezTo>
                  <a:cubicBezTo>
                    <a:pt x="34138" y="52578"/>
                    <a:pt x="37821" y="52718"/>
                    <a:pt x="40780" y="50432"/>
                  </a:cubicBezTo>
                  <a:cubicBezTo>
                    <a:pt x="44336" y="47676"/>
                    <a:pt x="48222" y="48070"/>
                    <a:pt x="52222" y="47727"/>
                  </a:cubicBezTo>
                  <a:cubicBezTo>
                    <a:pt x="66002" y="46533"/>
                    <a:pt x="79756" y="45961"/>
                    <a:pt x="93548" y="47473"/>
                  </a:cubicBezTo>
                  <a:cubicBezTo>
                    <a:pt x="99403" y="48158"/>
                    <a:pt x="106591" y="45466"/>
                    <a:pt x="109474" y="53746"/>
                  </a:cubicBezTo>
                  <a:cubicBezTo>
                    <a:pt x="109525" y="55207"/>
                    <a:pt x="109588" y="56655"/>
                    <a:pt x="109652" y="58102"/>
                  </a:cubicBezTo>
                  <a:cubicBezTo>
                    <a:pt x="109157" y="60287"/>
                    <a:pt x="107836" y="61735"/>
                    <a:pt x="105740" y="62471"/>
                  </a:cubicBezTo>
                  <a:cubicBezTo>
                    <a:pt x="99060" y="62954"/>
                    <a:pt x="93155" y="60287"/>
                    <a:pt x="87211" y="57823"/>
                  </a:cubicBezTo>
                  <a:cubicBezTo>
                    <a:pt x="83769" y="56845"/>
                    <a:pt x="80531" y="54877"/>
                    <a:pt x="76632" y="56629"/>
                  </a:cubicBezTo>
                  <a:cubicBezTo>
                    <a:pt x="61189" y="63589"/>
                    <a:pt x="44133" y="68085"/>
                    <a:pt x="34900" y="84366"/>
                  </a:cubicBezTo>
                  <a:cubicBezTo>
                    <a:pt x="29896" y="84518"/>
                    <a:pt x="25908" y="86766"/>
                    <a:pt x="27826" y="91986"/>
                  </a:cubicBezTo>
                  <a:cubicBezTo>
                    <a:pt x="29324" y="96075"/>
                    <a:pt x="29375" y="100965"/>
                    <a:pt x="32868" y="104280"/>
                  </a:cubicBezTo>
                  <a:cubicBezTo>
                    <a:pt x="32449" y="107036"/>
                    <a:pt x="32055" y="109804"/>
                    <a:pt x="31648" y="112560"/>
                  </a:cubicBezTo>
                  <a:cubicBezTo>
                    <a:pt x="23571" y="108420"/>
                    <a:pt x="28054" y="99708"/>
                    <a:pt x="24778" y="93688"/>
                  </a:cubicBezTo>
                  <a:cubicBezTo>
                    <a:pt x="20028" y="84912"/>
                    <a:pt x="27826" y="82220"/>
                    <a:pt x="33084" y="78448"/>
                  </a:cubicBezTo>
                  <a:cubicBezTo>
                    <a:pt x="34163" y="77673"/>
                    <a:pt x="35090" y="76645"/>
                    <a:pt x="36030" y="75705"/>
                  </a:cubicBezTo>
                  <a:cubicBezTo>
                    <a:pt x="40094" y="71577"/>
                    <a:pt x="44882" y="65938"/>
                    <a:pt x="40932" y="61227"/>
                  </a:cubicBezTo>
                  <a:cubicBezTo>
                    <a:pt x="37122" y="56680"/>
                    <a:pt x="32144" y="62039"/>
                    <a:pt x="28105" y="65037"/>
                  </a:cubicBezTo>
                  <a:cubicBezTo>
                    <a:pt x="17831" y="72631"/>
                    <a:pt x="9220" y="70587"/>
                    <a:pt x="3429" y="59487"/>
                  </a:cubicBezTo>
                  <a:cubicBezTo>
                    <a:pt x="0" y="52921"/>
                    <a:pt x="3378" y="44945"/>
                    <a:pt x="14745" y="39256"/>
                  </a:cubicBezTo>
                  <a:cubicBezTo>
                    <a:pt x="21997" y="35623"/>
                    <a:pt x="25337" y="32448"/>
                    <a:pt x="22733" y="24244"/>
                  </a:cubicBezTo>
                  <a:cubicBezTo>
                    <a:pt x="21158" y="19266"/>
                    <a:pt x="25603" y="17043"/>
                    <a:pt x="28702" y="13856"/>
                  </a:cubicBezTo>
                  <a:cubicBezTo>
                    <a:pt x="34341" y="8039"/>
                    <a:pt x="42304" y="8687"/>
                    <a:pt x="48628" y="5004"/>
                  </a:cubicBezTo>
                  <a:cubicBezTo>
                    <a:pt x="57023" y="114"/>
                    <a:pt x="62141" y="7175"/>
                    <a:pt x="67932" y="11328"/>
                  </a:cubicBezTo>
                  <a:cubicBezTo>
                    <a:pt x="69253" y="12268"/>
                    <a:pt x="70739" y="13856"/>
                    <a:pt x="72136" y="11887"/>
                  </a:cubicBezTo>
                  <a:cubicBezTo>
                    <a:pt x="72720" y="11062"/>
                    <a:pt x="72657" y="9157"/>
                    <a:pt x="72111" y="8230"/>
                  </a:cubicBezTo>
                  <a:cubicBezTo>
                    <a:pt x="70549" y="5639"/>
                    <a:pt x="68529" y="3315"/>
                    <a:pt x="68910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361E1E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4" name="Shape 35"/>
            <p:cNvSpPr/>
            <p:nvPr/>
          </p:nvSpPr>
          <p:spPr>
            <a:xfrm>
              <a:off x="1329412" y="41492"/>
              <a:ext cx="70269" cy="39573"/>
            </a:xfrm>
            <a:custGeom>
              <a:avLst/>
              <a:gdLst/>
              <a:ahLst/>
              <a:cxnLst/>
              <a:rect l="0" t="0" r="0" b="0"/>
              <a:pathLst>
                <a:path w="70269" h="39573">
                  <a:moveTo>
                    <a:pt x="47790" y="0"/>
                  </a:moveTo>
                  <a:cubicBezTo>
                    <a:pt x="51257" y="1016"/>
                    <a:pt x="54699" y="2045"/>
                    <a:pt x="57976" y="3023"/>
                  </a:cubicBezTo>
                  <a:cubicBezTo>
                    <a:pt x="58826" y="7290"/>
                    <a:pt x="54953" y="5906"/>
                    <a:pt x="53658" y="7429"/>
                  </a:cubicBezTo>
                  <a:cubicBezTo>
                    <a:pt x="50216" y="11532"/>
                    <a:pt x="49962" y="17488"/>
                    <a:pt x="55055" y="17526"/>
                  </a:cubicBezTo>
                  <a:cubicBezTo>
                    <a:pt x="70269" y="17666"/>
                    <a:pt x="64186" y="27102"/>
                    <a:pt x="63779" y="34328"/>
                  </a:cubicBezTo>
                  <a:cubicBezTo>
                    <a:pt x="49987" y="32817"/>
                    <a:pt x="36233" y="33388"/>
                    <a:pt x="22454" y="34582"/>
                  </a:cubicBezTo>
                  <a:cubicBezTo>
                    <a:pt x="18453" y="34925"/>
                    <a:pt x="14567" y="34531"/>
                    <a:pt x="11011" y="37287"/>
                  </a:cubicBezTo>
                  <a:cubicBezTo>
                    <a:pt x="8052" y="39573"/>
                    <a:pt x="4369" y="39433"/>
                    <a:pt x="2121" y="36106"/>
                  </a:cubicBezTo>
                  <a:cubicBezTo>
                    <a:pt x="153" y="33198"/>
                    <a:pt x="0" y="29248"/>
                    <a:pt x="1854" y="26505"/>
                  </a:cubicBezTo>
                  <a:cubicBezTo>
                    <a:pt x="4077" y="23241"/>
                    <a:pt x="8153" y="23800"/>
                    <a:pt x="10858" y="25959"/>
                  </a:cubicBezTo>
                  <a:cubicBezTo>
                    <a:pt x="15418" y="29578"/>
                    <a:pt x="18694" y="28296"/>
                    <a:pt x="22149" y="24587"/>
                  </a:cubicBezTo>
                  <a:cubicBezTo>
                    <a:pt x="23482" y="23152"/>
                    <a:pt x="25375" y="21031"/>
                    <a:pt x="26886" y="21120"/>
                  </a:cubicBezTo>
                  <a:cubicBezTo>
                    <a:pt x="42101" y="22073"/>
                    <a:pt x="43688" y="9842"/>
                    <a:pt x="47790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9F503A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5" name="Shape 36"/>
            <p:cNvSpPr/>
            <p:nvPr/>
          </p:nvSpPr>
          <p:spPr>
            <a:xfrm>
              <a:off x="1364179" y="15120"/>
              <a:ext cx="23266" cy="20745"/>
            </a:xfrm>
            <a:custGeom>
              <a:avLst/>
              <a:gdLst/>
              <a:ahLst/>
              <a:cxnLst/>
              <a:rect l="0" t="0" r="0" b="0"/>
              <a:pathLst>
                <a:path w="23266" h="20745">
                  <a:moveTo>
                    <a:pt x="9890" y="783"/>
                  </a:moveTo>
                  <a:cubicBezTo>
                    <a:pt x="11433" y="0"/>
                    <a:pt x="13290" y="178"/>
                    <a:pt x="15265" y="1670"/>
                  </a:cubicBezTo>
                  <a:cubicBezTo>
                    <a:pt x="18364" y="3994"/>
                    <a:pt x="23266" y="7893"/>
                    <a:pt x="16421" y="12275"/>
                  </a:cubicBezTo>
                  <a:cubicBezTo>
                    <a:pt x="13475" y="14154"/>
                    <a:pt x="15824" y="18955"/>
                    <a:pt x="12281" y="20745"/>
                  </a:cubicBezTo>
                  <a:cubicBezTo>
                    <a:pt x="9347" y="18548"/>
                    <a:pt x="8788" y="13862"/>
                    <a:pt x="4369" y="13227"/>
                  </a:cubicBezTo>
                  <a:cubicBezTo>
                    <a:pt x="4369" y="13240"/>
                    <a:pt x="3835" y="12859"/>
                    <a:pt x="3835" y="12846"/>
                  </a:cubicBezTo>
                  <a:cubicBezTo>
                    <a:pt x="2565" y="11627"/>
                    <a:pt x="1283" y="10408"/>
                    <a:pt x="0" y="9176"/>
                  </a:cubicBezTo>
                  <a:cubicBezTo>
                    <a:pt x="254" y="8858"/>
                    <a:pt x="508" y="8541"/>
                    <a:pt x="775" y="8236"/>
                  </a:cubicBezTo>
                  <a:cubicBezTo>
                    <a:pt x="3061" y="8299"/>
                    <a:pt x="5474" y="8680"/>
                    <a:pt x="6401" y="5658"/>
                  </a:cubicBezTo>
                  <a:cubicBezTo>
                    <a:pt x="7118" y="3308"/>
                    <a:pt x="8347" y="1565"/>
                    <a:pt x="9890" y="783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6E503A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6" name="Shape 37"/>
            <p:cNvSpPr/>
            <p:nvPr/>
          </p:nvSpPr>
          <p:spPr>
            <a:xfrm>
              <a:off x="1350471" y="0"/>
              <a:ext cx="14478" cy="24295"/>
            </a:xfrm>
            <a:custGeom>
              <a:avLst/>
              <a:gdLst/>
              <a:ahLst/>
              <a:cxnLst/>
              <a:rect l="0" t="0" r="0" b="0"/>
              <a:pathLst>
                <a:path w="14478" h="24295">
                  <a:moveTo>
                    <a:pt x="4966" y="38"/>
                  </a:moveTo>
                  <a:cubicBezTo>
                    <a:pt x="8992" y="0"/>
                    <a:pt x="10185" y="4381"/>
                    <a:pt x="9792" y="7518"/>
                  </a:cubicBezTo>
                  <a:cubicBezTo>
                    <a:pt x="8992" y="13691"/>
                    <a:pt x="12192" y="18301"/>
                    <a:pt x="14478" y="23355"/>
                  </a:cubicBezTo>
                  <a:cubicBezTo>
                    <a:pt x="14224" y="23660"/>
                    <a:pt x="13957" y="23978"/>
                    <a:pt x="13729" y="24295"/>
                  </a:cubicBezTo>
                  <a:cubicBezTo>
                    <a:pt x="11887" y="24105"/>
                    <a:pt x="10058" y="23914"/>
                    <a:pt x="8204" y="23724"/>
                  </a:cubicBezTo>
                  <a:cubicBezTo>
                    <a:pt x="7988" y="23089"/>
                    <a:pt x="7772" y="22441"/>
                    <a:pt x="7531" y="21806"/>
                  </a:cubicBezTo>
                  <a:cubicBezTo>
                    <a:pt x="8369" y="15964"/>
                    <a:pt x="2375" y="15278"/>
                    <a:pt x="0" y="11874"/>
                  </a:cubicBezTo>
                  <a:cubicBezTo>
                    <a:pt x="597" y="10325"/>
                    <a:pt x="1257" y="8801"/>
                    <a:pt x="1765" y="7226"/>
                  </a:cubicBezTo>
                  <a:cubicBezTo>
                    <a:pt x="2604" y="4648"/>
                    <a:pt x="584" y="89"/>
                    <a:pt x="4966" y="38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6E503A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7" name="Shape 38"/>
            <p:cNvSpPr/>
            <p:nvPr/>
          </p:nvSpPr>
          <p:spPr>
            <a:xfrm>
              <a:off x="691992" y="272044"/>
              <a:ext cx="593065" cy="380200"/>
            </a:xfrm>
            <a:custGeom>
              <a:avLst/>
              <a:gdLst/>
              <a:ahLst/>
              <a:cxnLst/>
              <a:rect l="0" t="0" r="0" b="0"/>
              <a:pathLst>
                <a:path w="593065" h="380200">
                  <a:moveTo>
                    <a:pt x="129947" y="953"/>
                  </a:moveTo>
                  <a:cubicBezTo>
                    <a:pt x="139713" y="4699"/>
                    <a:pt x="150063" y="5817"/>
                    <a:pt x="160096" y="8331"/>
                  </a:cubicBezTo>
                  <a:cubicBezTo>
                    <a:pt x="166853" y="10020"/>
                    <a:pt x="173050" y="12497"/>
                    <a:pt x="172923" y="21349"/>
                  </a:cubicBezTo>
                  <a:cubicBezTo>
                    <a:pt x="172885" y="24117"/>
                    <a:pt x="174320" y="27115"/>
                    <a:pt x="177902" y="25756"/>
                  </a:cubicBezTo>
                  <a:cubicBezTo>
                    <a:pt x="181521" y="24384"/>
                    <a:pt x="180073" y="21514"/>
                    <a:pt x="178854" y="18999"/>
                  </a:cubicBezTo>
                  <a:cubicBezTo>
                    <a:pt x="177381" y="15977"/>
                    <a:pt x="175324" y="12662"/>
                    <a:pt x="179045" y="10008"/>
                  </a:cubicBezTo>
                  <a:cubicBezTo>
                    <a:pt x="182651" y="7417"/>
                    <a:pt x="186118" y="8738"/>
                    <a:pt x="188913" y="11786"/>
                  </a:cubicBezTo>
                  <a:cubicBezTo>
                    <a:pt x="194767" y="18186"/>
                    <a:pt x="200939" y="20536"/>
                    <a:pt x="209410" y="15862"/>
                  </a:cubicBezTo>
                  <a:cubicBezTo>
                    <a:pt x="215316" y="12598"/>
                    <a:pt x="220269" y="15291"/>
                    <a:pt x="223507" y="21323"/>
                  </a:cubicBezTo>
                  <a:cubicBezTo>
                    <a:pt x="227216" y="28232"/>
                    <a:pt x="232245" y="29401"/>
                    <a:pt x="240805" y="30315"/>
                  </a:cubicBezTo>
                  <a:cubicBezTo>
                    <a:pt x="256527" y="32004"/>
                    <a:pt x="273050" y="29908"/>
                    <a:pt x="288150" y="36195"/>
                  </a:cubicBezTo>
                  <a:cubicBezTo>
                    <a:pt x="294246" y="38735"/>
                    <a:pt x="299885" y="37897"/>
                    <a:pt x="305638" y="35992"/>
                  </a:cubicBezTo>
                  <a:cubicBezTo>
                    <a:pt x="308915" y="34912"/>
                    <a:pt x="311861" y="34709"/>
                    <a:pt x="313284" y="38240"/>
                  </a:cubicBezTo>
                  <a:cubicBezTo>
                    <a:pt x="314884" y="42240"/>
                    <a:pt x="312090" y="45326"/>
                    <a:pt x="308940" y="46101"/>
                  </a:cubicBezTo>
                  <a:cubicBezTo>
                    <a:pt x="298336" y="48717"/>
                    <a:pt x="288176" y="52121"/>
                    <a:pt x="278117" y="56579"/>
                  </a:cubicBezTo>
                  <a:cubicBezTo>
                    <a:pt x="272822" y="58928"/>
                    <a:pt x="265519" y="58128"/>
                    <a:pt x="259398" y="55372"/>
                  </a:cubicBezTo>
                  <a:cubicBezTo>
                    <a:pt x="253022" y="52527"/>
                    <a:pt x="246253" y="52845"/>
                    <a:pt x="239560" y="53238"/>
                  </a:cubicBezTo>
                  <a:cubicBezTo>
                    <a:pt x="235026" y="53505"/>
                    <a:pt x="230772" y="55194"/>
                    <a:pt x="229083" y="59830"/>
                  </a:cubicBezTo>
                  <a:cubicBezTo>
                    <a:pt x="227152" y="65062"/>
                    <a:pt x="224663" y="69342"/>
                    <a:pt x="219164" y="71628"/>
                  </a:cubicBezTo>
                  <a:cubicBezTo>
                    <a:pt x="217653" y="72250"/>
                    <a:pt x="215595" y="75603"/>
                    <a:pt x="216027" y="76289"/>
                  </a:cubicBezTo>
                  <a:cubicBezTo>
                    <a:pt x="221094" y="84341"/>
                    <a:pt x="215443" y="93967"/>
                    <a:pt x="220332" y="102121"/>
                  </a:cubicBezTo>
                  <a:cubicBezTo>
                    <a:pt x="223876" y="108039"/>
                    <a:pt x="227432" y="109474"/>
                    <a:pt x="231686" y="103708"/>
                  </a:cubicBezTo>
                  <a:cubicBezTo>
                    <a:pt x="234569" y="99797"/>
                    <a:pt x="238252" y="97917"/>
                    <a:pt x="241948" y="100203"/>
                  </a:cubicBezTo>
                  <a:cubicBezTo>
                    <a:pt x="250368" y="105385"/>
                    <a:pt x="258089" y="102045"/>
                    <a:pt x="266014" y="99619"/>
                  </a:cubicBezTo>
                  <a:cubicBezTo>
                    <a:pt x="277393" y="96126"/>
                    <a:pt x="290398" y="102603"/>
                    <a:pt x="293433" y="114224"/>
                  </a:cubicBezTo>
                  <a:cubicBezTo>
                    <a:pt x="294640" y="118796"/>
                    <a:pt x="296418" y="120993"/>
                    <a:pt x="300787" y="122415"/>
                  </a:cubicBezTo>
                  <a:cubicBezTo>
                    <a:pt x="305537" y="123952"/>
                    <a:pt x="309626" y="126873"/>
                    <a:pt x="313627" y="130137"/>
                  </a:cubicBezTo>
                  <a:cubicBezTo>
                    <a:pt x="322478" y="137363"/>
                    <a:pt x="332689" y="139548"/>
                    <a:pt x="343040" y="133718"/>
                  </a:cubicBezTo>
                  <a:cubicBezTo>
                    <a:pt x="347155" y="131407"/>
                    <a:pt x="350139" y="133985"/>
                    <a:pt x="353632" y="133896"/>
                  </a:cubicBezTo>
                  <a:cubicBezTo>
                    <a:pt x="358458" y="133782"/>
                    <a:pt x="362788" y="132753"/>
                    <a:pt x="363893" y="127749"/>
                  </a:cubicBezTo>
                  <a:cubicBezTo>
                    <a:pt x="365061" y="122530"/>
                    <a:pt x="360451" y="122568"/>
                    <a:pt x="356908" y="121349"/>
                  </a:cubicBezTo>
                  <a:cubicBezTo>
                    <a:pt x="351447" y="119482"/>
                    <a:pt x="347980" y="115595"/>
                    <a:pt x="348298" y="109258"/>
                  </a:cubicBezTo>
                  <a:cubicBezTo>
                    <a:pt x="348526" y="104699"/>
                    <a:pt x="349403" y="100038"/>
                    <a:pt x="353873" y="98209"/>
                  </a:cubicBezTo>
                  <a:cubicBezTo>
                    <a:pt x="359448" y="95910"/>
                    <a:pt x="364820" y="98209"/>
                    <a:pt x="368325" y="102629"/>
                  </a:cubicBezTo>
                  <a:cubicBezTo>
                    <a:pt x="376847" y="113335"/>
                    <a:pt x="389039" y="110541"/>
                    <a:pt x="399580" y="110198"/>
                  </a:cubicBezTo>
                  <a:cubicBezTo>
                    <a:pt x="404114" y="110046"/>
                    <a:pt x="408877" y="108191"/>
                    <a:pt x="413537" y="110096"/>
                  </a:cubicBezTo>
                  <a:cubicBezTo>
                    <a:pt x="417106" y="111570"/>
                    <a:pt x="420726" y="111468"/>
                    <a:pt x="424421" y="111633"/>
                  </a:cubicBezTo>
                  <a:cubicBezTo>
                    <a:pt x="435013" y="112103"/>
                    <a:pt x="437401" y="114745"/>
                    <a:pt x="436385" y="125070"/>
                  </a:cubicBezTo>
                  <a:cubicBezTo>
                    <a:pt x="435458" y="134518"/>
                    <a:pt x="441160" y="132017"/>
                    <a:pt x="445910" y="130251"/>
                  </a:cubicBezTo>
                  <a:cubicBezTo>
                    <a:pt x="450825" y="128448"/>
                    <a:pt x="455028" y="124879"/>
                    <a:pt x="460985" y="127787"/>
                  </a:cubicBezTo>
                  <a:cubicBezTo>
                    <a:pt x="468782" y="131597"/>
                    <a:pt x="470586" y="135979"/>
                    <a:pt x="466382" y="143624"/>
                  </a:cubicBezTo>
                  <a:cubicBezTo>
                    <a:pt x="462102" y="151422"/>
                    <a:pt x="463182" y="153581"/>
                    <a:pt x="472034" y="153886"/>
                  </a:cubicBezTo>
                  <a:cubicBezTo>
                    <a:pt x="476453" y="154038"/>
                    <a:pt x="480454" y="154483"/>
                    <a:pt x="484442" y="156959"/>
                  </a:cubicBezTo>
                  <a:cubicBezTo>
                    <a:pt x="487896" y="159106"/>
                    <a:pt x="493243" y="159499"/>
                    <a:pt x="496062" y="157226"/>
                  </a:cubicBezTo>
                  <a:cubicBezTo>
                    <a:pt x="508025" y="147561"/>
                    <a:pt x="524853" y="144094"/>
                    <a:pt x="531698" y="127673"/>
                  </a:cubicBezTo>
                  <a:cubicBezTo>
                    <a:pt x="535026" y="119659"/>
                    <a:pt x="542315" y="119685"/>
                    <a:pt x="547421" y="126784"/>
                  </a:cubicBezTo>
                  <a:cubicBezTo>
                    <a:pt x="550456" y="131001"/>
                    <a:pt x="553923" y="133337"/>
                    <a:pt x="558914" y="133769"/>
                  </a:cubicBezTo>
                  <a:cubicBezTo>
                    <a:pt x="565036" y="134303"/>
                    <a:pt x="568719" y="132258"/>
                    <a:pt x="568338" y="125400"/>
                  </a:cubicBezTo>
                  <a:cubicBezTo>
                    <a:pt x="568135" y="121704"/>
                    <a:pt x="568147" y="117983"/>
                    <a:pt x="568350" y="114300"/>
                  </a:cubicBezTo>
                  <a:cubicBezTo>
                    <a:pt x="568528" y="111468"/>
                    <a:pt x="567055" y="107937"/>
                    <a:pt x="570624" y="106185"/>
                  </a:cubicBezTo>
                  <a:cubicBezTo>
                    <a:pt x="573392" y="104826"/>
                    <a:pt x="575970" y="105994"/>
                    <a:pt x="577850" y="108179"/>
                  </a:cubicBezTo>
                  <a:cubicBezTo>
                    <a:pt x="580200" y="110935"/>
                    <a:pt x="583108" y="113767"/>
                    <a:pt x="581190" y="117932"/>
                  </a:cubicBezTo>
                  <a:cubicBezTo>
                    <a:pt x="580225" y="120028"/>
                    <a:pt x="578968" y="122187"/>
                    <a:pt x="577304" y="123711"/>
                  </a:cubicBezTo>
                  <a:cubicBezTo>
                    <a:pt x="572326" y="128270"/>
                    <a:pt x="568262" y="132766"/>
                    <a:pt x="571957" y="140221"/>
                  </a:cubicBezTo>
                  <a:cubicBezTo>
                    <a:pt x="572668" y="141681"/>
                    <a:pt x="572224" y="144742"/>
                    <a:pt x="571106" y="145898"/>
                  </a:cubicBezTo>
                  <a:cubicBezTo>
                    <a:pt x="565772" y="151346"/>
                    <a:pt x="557594" y="154902"/>
                    <a:pt x="561188" y="165278"/>
                  </a:cubicBezTo>
                  <a:cubicBezTo>
                    <a:pt x="561823" y="167094"/>
                    <a:pt x="557873" y="168262"/>
                    <a:pt x="555562" y="166688"/>
                  </a:cubicBezTo>
                  <a:cubicBezTo>
                    <a:pt x="550736" y="163462"/>
                    <a:pt x="547180" y="166535"/>
                    <a:pt x="542684" y="168008"/>
                  </a:cubicBezTo>
                  <a:cubicBezTo>
                    <a:pt x="535242" y="170472"/>
                    <a:pt x="527126" y="171666"/>
                    <a:pt x="519252" y="171920"/>
                  </a:cubicBezTo>
                  <a:cubicBezTo>
                    <a:pt x="512978" y="172123"/>
                    <a:pt x="508203" y="173749"/>
                    <a:pt x="504355" y="178549"/>
                  </a:cubicBezTo>
                  <a:cubicBezTo>
                    <a:pt x="494919" y="190335"/>
                    <a:pt x="483908" y="195669"/>
                    <a:pt x="467766" y="192964"/>
                  </a:cubicBezTo>
                  <a:cubicBezTo>
                    <a:pt x="458267" y="191376"/>
                    <a:pt x="447294" y="192126"/>
                    <a:pt x="438480" y="201232"/>
                  </a:cubicBezTo>
                  <a:cubicBezTo>
                    <a:pt x="432854" y="207061"/>
                    <a:pt x="422669" y="207493"/>
                    <a:pt x="414083" y="208356"/>
                  </a:cubicBezTo>
                  <a:cubicBezTo>
                    <a:pt x="409943" y="208763"/>
                    <a:pt x="405460" y="208839"/>
                    <a:pt x="402882" y="211938"/>
                  </a:cubicBezTo>
                  <a:cubicBezTo>
                    <a:pt x="397180" y="218808"/>
                    <a:pt x="387820" y="214795"/>
                    <a:pt x="381686" y="219837"/>
                  </a:cubicBezTo>
                  <a:cubicBezTo>
                    <a:pt x="381305" y="220142"/>
                    <a:pt x="380048" y="220104"/>
                    <a:pt x="379794" y="219774"/>
                  </a:cubicBezTo>
                  <a:cubicBezTo>
                    <a:pt x="372796" y="210629"/>
                    <a:pt x="362268" y="213474"/>
                    <a:pt x="353073" y="211620"/>
                  </a:cubicBezTo>
                  <a:cubicBezTo>
                    <a:pt x="347777" y="210553"/>
                    <a:pt x="344729" y="206248"/>
                    <a:pt x="342722" y="201371"/>
                  </a:cubicBezTo>
                  <a:cubicBezTo>
                    <a:pt x="340284" y="195478"/>
                    <a:pt x="335509" y="193078"/>
                    <a:pt x="329717" y="194501"/>
                  </a:cubicBezTo>
                  <a:cubicBezTo>
                    <a:pt x="320916" y="196698"/>
                    <a:pt x="312903" y="195834"/>
                    <a:pt x="304368" y="192608"/>
                  </a:cubicBezTo>
                  <a:cubicBezTo>
                    <a:pt x="292976" y="188328"/>
                    <a:pt x="279781" y="190221"/>
                    <a:pt x="268986" y="183121"/>
                  </a:cubicBezTo>
                  <a:cubicBezTo>
                    <a:pt x="267970" y="182448"/>
                    <a:pt x="266217" y="182093"/>
                    <a:pt x="265125" y="182474"/>
                  </a:cubicBezTo>
                  <a:cubicBezTo>
                    <a:pt x="251104" y="187389"/>
                    <a:pt x="237211" y="180696"/>
                    <a:pt x="223215" y="182080"/>
                  </a:cubicBezTo>
                  <a:cubicBezTo>
                    <a:pt x="217068" y="182690"/>
                    <a:pt x="211366" y="179718"/>
                    <a:pt x="206159" y="176644"/>
                  </a:cubicBezTo>
                  <a:cubicBezTo>
                    <a:pt x="199454" y="172669"/>
                    <a:pt x="192532" y="173482"/>
                    <a:pt x="187274" y="177749"/>
                  </a:cubicBezTo>
                  <a:cubicBezTo>
                    <a:pt x="182359" y="181750"/>
                    <a:pt x="184645" y="188239"/>
                    <a:pt x="186398" y="193739"/>
                  </a:cubicBezTo>
                  <a:cubicBezTo>
                    <a:pt x="187020" y="195656"/>
                    <a:pt x="187884" y="197549"/>
                    <a:pt x="188151" y="199504"/>
                  </a:cubicBezTo>
                  <a:cubicBezTo>
                    <a:pt x="189751" y="211607"/>
                    <a:pt x="190919" y="212344"/>
                    <a:pt x="201016" y="207213"/>
                  </a:cubicBezTo>
                  <a:cubicBezTo>
                    <a:pt x="202667" y="206375"/>
                    <a:pt x="204165" y="203873"/>
                    <a:pt x="206108" y="206083"/>
                  </a:cubicBezTo>
                  <a:cubicBezTo>
                    <a:pt x="207785" y="207975"/>
                    <a:pt x="207201" y="210591"/>
                    <a:pt x="206566" y="212839"/>
                  </a:cubicBezTo>
                  <a:cubicBezTo>
                    <a:pt x="204114" y="221526"/>
                    <a:pt x="207213" y="226720"/>
                    <a:pt x="216065" y="228486"/>
                  </a:cubicBezTo>
                  <a:cubicBezTo>
                    <a:pt x="229070" y="231089"/>
                    <a:pt x="242329" y="232651"/>
                    <a:pt x="254457" y="238658"/>
                  </a:cubicBezTo>
                  <a:cubicBezTo>
                    <a:pt x="259512" y="241173"/>
                    <a:pt x="264325" y="243256"/>
                    <a:pt x="268529" y="247701"/>
                  </a:cubicBezTo>
                  <a:cubicBezTo>
                    <a:pt x="275476" y="255041"/>
                    <a:pt x="284772" y="250800"/>
                    <a:pt x="292075" y="248006"/>
                  </a:cubicBezTo>
                  <a:cubicBezTo>
                    <a:pt x="300114" y="244932"/>
                    <a:pt x="304991" y="244107"/>
                    <a:pt x="308458" y="253390"/>
                  </a:cubicBezTo>
                  <a:cubicBezTo>
                    <a:pt x="310109" y="257835"/>
                    <a:pt x="314008" y="257670"/>
                    <a:pt x="317424" y="254432"/>
                  </a:cubicBezTo>
                  <a:cubicBezTo>
                    <a:pt x="319380" y="252578"/>
                    <a:pt x="321145" y="250507"/>
                    <a:pt x="323240" y="248831"/>
                  </a:cubicBezTo>
                  <a:cubicBezTo>
                    <a:pt x="335813" y="238696"/>
                    <a:pt x="347777" y="243510"/>
                    <a:pt x="350304" y="259690"/>
                  </a:cubicBezTo>
                  <a:cubicBezTo>
                    <a:pt x="350838" y="263119"/>
                    <a:pt x="349479" y="268605"/>
                    <a:pt x="354851" y="267907"/>
                  </a:cubicBezTo>
                  <a:cubicBezTo>
                    <a:pt x="359639" y="267271"/>
                    <a:pt x="358635" y="262471"/>
                    <a:pt x="357365" y="258813"/>
                  </a:cubicBezTo>
                  <a:cubicBezTo>
                    <a:pt x="355283" y="252819"/>
                    <a:pt x="359702" y="251485"/>
                    <a:pt x="363652" y="251117"/>
                  </a:cubicBezTo>
                  <a:cubicBezTo>
                    <a:pt x="372034" y="250330"/>
                    <a:pt x="380200" y="252451"/>
                    <a:pt x="385534" y="259067"/>
                  </a:cubicBezTo>
                  <a:cubicBezTo>
                    <a:pt x="394411" y="270091"/>
                    <a:pt x="407988" y="274676"/>
                    <a:pt x="417982" y="284239"/>
                  </a:cubicBezTo>
                  <a:cubicBezTo>
                    <a:pt x="424155" y="290144"/>
                    <a:pt x="429514" y="287769"/>
                    <a:pt x="430924" y="279248"/>
                  </a:cubicBezTo>
                  <a:cubicBezTo>
                    <a:pt x="431965" y="272999"/>
                    <a:pt x="437731" y="271412"/>
                    <a:pt x="440741" y="267106"/>
                  </a:cubicBezTo>
                  <a:cubicBezTo>
                    <a:pt x="448462" y="256057"/>
                    <a:pt x="472999" y="248679"/>
                    <a:pt x="485673" y="253378"/>
                  </a:cubicBezTo>
                  <a:cubicBezTo>
                    <a:pt x="493497" y="256273"/>
                    <a:pt x="500748" y="254152"/>
                    <a:pt x="507149" y="251638"/>
                  </a:cubicBezTo>
                  <a:cubicBezTo>
                    <a:pt x="517030" y="247752"/>
                    <a:pt x="527012" y="246037"/>
                    <a:pt x="537274" y="243967"/>
                  </a:cubicBezTo>
                  <a:cubicBezTo>
                    <a:pt x="547459" y="241910"/>
                    <a:pt x="554228" y="232664"/>
                    <a:pt x="557987" y="222428"/>
                  </a:cubicBezTo>
                  <a:cubicBezTo>
                    <a:pt x="558775" y="220332"/>
                    <a:pt x="558330" y="216535"/>
                    <a:pt x="561251" y="217043"/>
                  </a:cubicBezTo>
                  <a:cubicBezTo>
                    <a:pt x="571881" y="218859"/>
                    <a:pt x="574866" y="211163"/>
                    <a:pt x="578637" y="204165"/>
                  </a:cubicBezTo>
                  <a:cubicBezTo>
                    <a:pt x="580034" y="201562"/>
                    <a:pt x="582168" y="199796"/>
                    <a:pt x="585203" y="201104"/>
                  </a:cubicBezTo>
                  <a:cubicBezTo>
                    <a:pt x="588074" y="202349"/>
                    <a:pt x="590664" y="204749"/>
                    <a:pt x="590258" y="208013"/>
                  </a:cubicBezTo>
                  <a:cubicBezTo>
                    <a:pt x="589026" y="217691"/>
                    <a:pt x="593065" y="216052"/>
                    <a:pt x="591109" y="224803"/>
                  </a:cubicBezTo>
                  <a:cubicBezTo>
                    <a:pt x="590664" y="226847"/>
                    <a:pt x="592493" y="226136"/>
                    <a:pt x="588404" y="229794"/>
                  </a:cubicBezTo>
                  <a:cubicBezTo>
                    <a:pt x="583527" y="234163"/>
                    <a:pt x="584302" y="233655"/>
                    <a:pt x="579539" y="238874"/>
                  </a:cubicBezTo>
                  <a:cubicBezTo>
                    <a:pt x="574319" y="243865"/>
                    <a:pt x="576834" y="239560"/>
                    <a:pt x="574319" y="243865"/>
                  </a:cubicBezTo>
                  <a:cubicBezTo>
                    <a:pt x="570471" y="250469"/>
                    <a:pt x="561454" y="253479"/>
                    <a:pt x="557124" y="259956"/>
                  </a:cubicBezTo>
                  <a:cubicBezTo>
                    <a:pt x="551853" y="267830"/>
                    <a:pt x="541363" y="267614"/>
                    <a:pt x="532714" y="268757"/>
                  </a:cubicBezTo>
                  <a:cubicBezTo>
                    <a:pt x="526034" y="269621"/>
                    <a:pt x="519316" y="268669"/>
                    <a:pt x="514617" y="275019"/>
                  </a:cubicBezTo>
                  <a:cubicBezTo>
                    <a:pt x="513131" y="277038"/>
                    <a:pt x="510489" y="277292"/>
                    <a:pt x="508114" y="277012"/>
                  </a:cubicBezTo>
                  <a:cubicBezTo>
                    <a:pt x="490055" y="274777"/>
                    <a:pt x="477698" y="289624"/>
                    <a:pt x="461353" y="292608"/>
                  </a:cubicBezTo>
                  <a:cubicBezTo>
                    <a:pt x="459956" y="292862"/>
                    <a:pt x="458216" y="294577"/>
                    <a:pt x="457759" y="295974"/>
                  </a:cubicBezTo>
                  <a:cubicBezTo>
                    <a:pt x="453250" y="310248"/>
                    <a:pt x="443738" y="321018"/>
                    <a:pt x="433527" y="331381"/>
                  </a:cubicBezTo>
                  <a:cubicBezTo>
                    <a:pt x="432791" y="332130"/>
                    <a:pt x="433133" y="333959"/>
                    <a:pt x="432981" y="335293"/>
                  </a:cubicBezTo>
                  <a:lnTo>
                    <a:pt x="430784" y="337477"/>
                  </a:lnTo>
                  <a:cubicBezTo>
                    <a:pt x="421196" y="337998"/>
                    <a:pt x="418744" y="348653"/>
                    <a:pt x="410832" y="351549"/>
                  </a:cubicBezTo>
                  <a:cubicBezTo>
                    <a:pt x="409334" y="353568"/>
                    <a:pt x="407848" y="355600"/>
                    <a:pt x="406349" y="357619"/>
                  </a:cubicBezTo>
                  <a:cubicBezTo>
                    <a:pt x="398920" y="362585"/>
                    <a:pt x="387591" y="359931"/>
                    <a:pt x="382626" y="369722"/>
                  </a:cubicBezTo>
                  <a:cubicBezTo>
                    <a:pt x="381457" y="369951"/>
                    <a:pt x="380276" y="370192"/>
                    <a:pt x="379108" y="370421"/>
                  </a:cubicBezTo>
                  <a:cubicBezTo>
                    <a:pt x="373431" y="369659"/>
                    <a:pt x="372491" y="373253"/>
                    <a:pt x="372440" y="377673"/>
                  </a:cubicBezTo>
                  <a:cubicBezTo>
                    <a:pt x="372250" y="378371"/>
                    <a:pt x="372072" y="379082"/>
                    <a:pt x="371894" y="379781"/>
                  </a:cubicBezTo>
                  <a:cubicBezTo>
                    <a:pt x="369049" y="380200"/>
                    <a:pt x="366814" y="379171"/>
                    <a:pt x="364693" y="377241"/>
                  </a:cubicBezTo>
                  <a:cubicBezTo>
                    <a:pt x="359677" y="372618"/>
                    <a:pt x="354127" y="372567"/>
                    <a:pt x="348387" y="375869"/>
                  </a:cubicBezTo>
                  <a:cubicBezTo>
                    <a:pt x="346215" y="376034"/>
                    <a:pt x="344043" y="376199"/>
                    <a:pt x="341871" y="376365"/>
                  </a:cubicBezTo>
                  <a:cubicBezTo>
                    <a:pt x="341389" y="376098"/>
                    <a:pt x="341287" y="375717"/>
                    <a:pt x="341567" y="375234"/>
                  </a:cubicBezTo>
                  <a:cubicBezTo>
                    <a:pt x="342100" y="373723"/>
                    <a:pt x="342405" y="371869"/>
                    <a:pt x="340881" y="371145"/>
                  </a:cubicBezTo>
                  <a:cubicBezTo>
                    <a:pt x="339128" y="370294"/>
                    <a:pt x="338265" y="371831"/>
                    <a:pt x="337922" y="373456"/>
                  </a:cubicBezTo>
                  <a:cubicBezTo>
                    <a:pt x="333985" y="372897"/>
                    <a:pt x="330060" y="372326"/>
                    <a:pt x="326123" y="371754"/>
                  </a:cubicBezTo>
                  <a:cubicBezTo>
                    <a:pt x="322656" y="365735"/>
                    <a:pt x="319291" y="365557"/>
                    <a:pt x="316052" y="371958"/>
                  </a:cubicBezTo>
                  <a:cubicBezTo>
                    <a:pt x="311912" y="373240"/>
                    <a:pt x="307899" y="373088"/>
                    <a:pt x="304038" y="370942"/>
                  </a:cubicBezTo>
                  <a:cubicBezTo>
                    <a:pt x="304660" y="365354"/>
                    <a:pt x="299783" y="364922"/>
                    <a:pt x="296710" y="364566"/>
                  </a:cubicBezTo>
                  <a:cubicBezTo>
                    <a:pt x="283401" y="362979"/>
                    <a:pt x="273596" y="354609"/>
                    <a:pt x="268262" y="344399"/>
                  </a:cubicBezTo>
                  <a:cubicBezTo>
                    <a:pt x="260071" y="328701"/>
                    <a:pt x="245834" y="328752"/>
                    <a:pt x="232397" y="325526"/>
                  </a:cubicBezTo>
                  <a:cubicBezTo>
                    <a:pt x="222758" y="323215"/>
                    <a:pt x="212497" y="323710"/>
                    <a:pt x="203098" y="322212"/>
                  </a:cubicBezTo>
                  <a:cubicBezTo>
                    <a:pt x="189141" y="319989"/>
                    <a:pt x="177178" y="310464"/>
                    <a:pt x="168935" y="297853"/>
                  </a:cubicBezTo>
                  <a:cubicBezTo>
                    <a:pt x="164300" y="290741"/>
                    <a:pt x="158102" y="284963"/>
                    <a:pt x="151473" y="279883"/>
                  </a:cubicBezTo>
                  <a:cubicBezTo>
                    <a:pt x="148031" y="277228"/>
                    <a:pt x="145910" y="274333"/>
                    <a:pt x="144513" y="270446"/>
                  </a:cubicBezTo>
                  <a:cubicBezTo>
                    <a:pt x="143624" y="267932"/>
                    <a:pt x="142989" y="264922"/>
                    <a:pt x="141224" y="263195"/>
                  </a:cubicBezTo>
                  <a:cubicBezTo>
                    <a:pt x="130200" y="252540"/>
                    <a:pt x="126213" y="237757"/>
                    <a:pt x="118326" y="225311"/>
                  </a:cubicBezTo>
                  <a:cubicBezTo>
                    <a:pt x="114275" y="218910"/>
                    <a:pt x="110198" y="210033"/>
                    <a:pt x="99606" y="217449"/>
                  </a:cubicBezTo>
                  <a:cubicBezTo>
                    <a:pt x="95974" y="219989"/>
                    <a:pt x="93167" y="217259"/>
                    <a:pt x="91211" y="214389"/>
                  </a:cubicBezTo>
                  <a:cubicBezTo>
                    <a:pt x="88722" y="210693"/>
                    <a:pt x="90932" y="207874"/>
                    <a:pt x="93891" y="205918"/>
                  </a:cubicBezTo>
                  <a:cubicBezTo>
                    <a:pt x="97307" y="203670"/>
                    <a:pt x="102933" y="203645"/>
                    <a:pt x="101918" y="197383"/>
                  </a:cubicBezTo>
                  <a:cubicBezTo>
                    <a:pt x="100978" y="191618"/>
                    <a:pt x="96101" y="190538"/>
                    <a:pt x="91592" y="189167"/>
                  </a:cubicBezTo>
                  <a:cubicBezTo>
                    <a:pt x="78689" y="185217"/>
                    <a:pt x="79743" y="183998"/>
                    <a:pt x="81991" y="170650"/>
                  </a:cubicBezTo>
                  <a:cubicBezTo>
                    <a:pt x="83858" y="159449"/>
                    <a:pt x="79946" y="147549"/>
                    <a:pt x="81026" y="135674"/>
                  </a:cubicBezTo>
                  <a:cubicBezTo>
                    <a:pt x="81445" y="131178"/>
                    <a:pt x="75082" y="130467"/>
                    <a:pt x="71501" y="133477"/>
                  </a:cubicBezTo>
                  <a:cubicBezTo>
                    <a:pt x="65456" y="138570"/>
                    <a:pt x="61239" y="137135"/>
                    <a:pt x="56261" y="131763"/>
                  </a:cubicBezTo>
                  <a:cubicBezTo>
                    <a:pt x="51803" y="126949"/>
                    <a:pt x="55296" y="101181"/>
                    <a:pt x="48285" y="103822"/>
                  </a:cubicBezTo>
                  <a:cubicBezTo>
                    <a:pt x="33757" y="109283"/>
                    <a:pt x="44564" y="85319"/>
                    <a:pt x="35687" y="101778"/>
                  </a:cubicBezTo>
                  <a:cubicBezTo>
                    <a:pt x="30836" y="110769"/>
                    <a:pt x="27940" y="116307"/>
                    <a:pt x="23787" y="107226"/>
                  </a:cubicBezTo>
                  <a:cubicBezTo>
                    <a:pt x="22530" y="104496"/>
                    <a:pt x="19012" y="105728"/>
                    <a:pt x="16624" y="106197"/>
                  </a:cubicBezTo>
                  <a:cubicBezTo>
                    <a:pt x="10135" y="107506"/>
                    <a:pt x="9906" y="128791"/>
                    <a:pt x="7442" y="124244"/>
                  </a:cubicBezTo>
                  <a:cubicBezTo>
                    <a:pt x="5855" y="121310"/>
                    <a:pt x="0" y="107607"/>
                    <a:pt x="1994" y="104839"/>
                  </a:cubicBezTo>
                  <a:cubicBezTo>
                    <a:pt x="3912" y="102184"/>
                    <a:pt x="1321" y="88798"/>
                    <a:pt x="4039" y="89865"/>
                  </a:cubicBezTo>
                  <a:cubicBezTo>
                    <a:pt x="9474" y="91999"/>
                    <a:pt x="9157" y="86627"/>
                    <a:pt x="12890" y="82372"/>
                  </a:cubicBezTo>
                  <a:cubicBezTo>
                    <a:pt x="19964" y="74320"/>
                    <a:pt x="15659" y="93383"/>
                    <a:pt x="21399" y="84074"/>
                  </a:cubicBezTo>
                  <a:cubicBezTo>
                    <a:pt x="23330" y="80937"/>
                    <a:pt x="21298" y="86843"/>
                    <a:pt x="24460" y="85776"/>
                  </a:cubicBezTo>
                  <a:cubicBezTo>
                    <a:pt x="28258" y="84493"/>
                    <a:pt x="27178" y="94488"/>
                    <a:pt x="27546" y="89167"/>
                  </a:cubicBezTo>
                  <a:cubicBezTo>
                    <a:pt x="27800" y="85496"/>
                    <a:pt x="30810" y="84925"/>
                    <a:pt x="33503" y="85458"/>
                  </a:cubicBezTo>
                  <a:cubicBezTo>
                    <a:pt x="40780" y="86881"/>
                    <a:pt x="45402" y="82207"/>
                    <a:pt x="50648" y="78740"/>
                  </a:cubicBezTo>
                  <a:cubicBezTo>
                    <a:pt x="55651" y="75425"/>
                    <a:pt x="57188" y="70764"/>
                    <a:pt x="54648" y="65659"/>
                  </a:cubicBezTo>
                  <a:cubicBezTo>
                    <a:pt x="48539" y="53302"/>
                    <a:pt x="56198" y="43942"/>
                    <a:pt x="61506" y="34519"/>
                  </a:cubicBezTo>
                  <a:cubicBezTo>
                    <a:pt x="64999" y="28308"/>
                    <a:pt x="70841" y="23444"/>
                    <a:pt x="75502" y="17869"/>
                  </a:cubicBezTo>
                  <a:cubicBezTo>
                    <a:pt x="76518" y="16637"/>
                    <a:pt x="77762" y="14859"/>
                    <a:pt x="77597" y="13487"/>
                  </a:cubicBezTo>
                  <a:cubicBezTo>
                    <a:pt x="76403" y="3086"/>
                    <a:pt x="80721" y="2299"/>
                    <a:pt x="89903" y="4229"/>
                  </a:cubicBezTo>
                  <a:cubicBezTo>
                    <a:pt x="100508" y="6477"/>
                    <a:pt x="111735" y="7569"/>
                    <a:pt x="122098" y="1740"/>
                  </a:cubicBezTo>
                  <a:cubicBezTo>
                    <a:pt x="124524" y="368"/>
                    <a:pt x="127445" y="0"/>
                    <a:pt x="129947" y="953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1010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8" name="Shape 39"/>
            <p:cNvSpPr/>
            <p:nvPr/>
          </p:nvSpPr>
          <p:spPr>
            <a:xfrm>
              <a:off x="1032114" y="808951"/>
              <a:ext cx="202755" cy="129365"/>
            </a:xfrm>
            <a:custGeom>
              <a:avLst/>
              <a:gdLst/>
              <a:ahLst/>
              <a:cxnLst/>
              <a:rect l="0" t="0" r="0" b="0"/>
              <a:pathLst>
                <a:path w="202755" h="129365">
                  <a:moveTo>
                    <a:pt x="71210" y="467"/>
                  </a:moveTo>
                  <a:cubicBezTo>
                    <a:pt x="76292" y="933"/>
                    <a:pt x="81540" y="3921"/>
                    <a:pt x="85547" y="6823"/>
                  </a:cubicBezTo>
                  <a:cubicBezTo>
                    <a:pt x="89624" y="9782"/>
                    <a:pt x="92418" y="12640"/>
                    <a:pt x="92418" y="12640"/>
                  </a:cubicBezTo>
                  <a:cubicBezTo>
                    <a:pt x="100787" y="29670"/>
                    <a:pt x="125285" y="18990"/>
                    <a:pt x="142430" y="20184"/>
                  </a:cubicBezTo>
                  <a:cubicBezTo>
                    <a:pt x="167094" y="21885"/>
                    <a:pt x="187401" y="18888"/>
                    <a:pt x="192189" y="22863"/>
                  </a:cubicBezTo>
                  <a:cubicBezTo>
                    <a:pt x="198361" y="27969"/>
                    <a:pt x="167970" y="31855"/>
                    <a:pt x="156096" y="31855"/>
                  </a:cubicBezTo>
                  <a:cubicBezTo>
                    <a:pt x="150774" y="31855"/>
                    <a:pt x="128791" y="42078"/>
                    <a:pt x="122187" y="36236"/>
                  </a:cubicBezTo>
                  <a:cubicBezTo>
                    <a:pt x="115583" y="30394"/>
                    <a:pt x="200114" y="88535"/>
                    <a:pt x="201447" y="93640"/>
                  </a:cubicBezTo>
                  <a:cubicBezTo>
                    <a:pt x="202755" y="98758"/>
                    <a:pt x="198361" y="92193"/>
                    <a:pt x="177228" y="89754"/>
                  </a:cubicBezTo>
                  <a:cubicBezTo>
                    <a:pt x="132537" y="84611"/>
                    <a:pt x="92418" y="12640"/>
                    <a:pt x="103594" y="106226"/>
                  </a:cubicBezTo>
                  <a:cubicBezTo>
                    <a:pt x="106350" y="129365"/>
                    <a:pt x="65380" y="48403"/>
                    <a:pt x="62738" y="46942"/>
                  </a:cubicBezTo>
                  <a:cubicBezTo>
                    <a:pt x="60096" y="45482"/>
                    <a:pt x="17704" y="43412"/>
                    <a:pt x="9093" y="46346"/>
                  </a:cubicBezTo>
                  <a:cubicBezTo>
                    <a:pt x="0" y="49444"/>
                    <a:pt x="9792" y="36757"/>
                    <a:pt x="20942" y="35296"/>
                  </a:cubicBezTo>
                  <a:cubicBezTo>
                    <a:pt x="28029" y="34369"/>
                    <a:pt x="45796" y="35296"/>
                    <a:pt x="57874" y="9236"/>
                  </a:cubicBezTo>
                  <a:cubicBezTo>
                    <a:pt x="61214" y="2054"/>
                    <a:pt x="66129" y="0"/>
                    <a:pt x="71210" y="467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9" name="Rectangle 40"/>
            <p:cNvSpPr/>
            <p:nvPr/>
          </p:nvSpPr>
          <p:spPr>
            <a:xfrm rot="-2865929">
              <a:off x="301521" y="1165753"/>
              <a:ext cx="117561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0" name="Rectangle 41"/>
            <p:cNvSpPr/>
            <p:nvPr/>
          </p:nvSpPr>
          <p:spPr>
            <a:xfrm rot="-2279939">
              <a:off x="368530" y="1114591"/>
              <a:ext cx="101549" cy="243637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1" name="Rectangle 42"/>
            <p:cNvSpPr/>
            <p:nvPr/>
          </p:nvSpPr>
          <p:spPr>
            <a:xfrm rot="-1838222">
              <a:off x="431562" y="1070166"/>
              <a:ext cx="112494" cy="243637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2" name="Rectangle 43"/>
            <p:cNvSpPr/>
            <p:nvPr/>
          </p:nvSpPr>
          <p:spPr>
            <a:xfrm rot="-1543743">
              <a:off x="508729" y="1042174"/>
              <a:ext cx="67091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3" name="Rectangle 44"/>
            <p:cNvSpPr/>
            <p:nvPr/>
          </p:nvSpPr>
          <p:spPr>
            <a:xfrm rot="-1354527">
              <a:off x="554645" y="1022289"/>
              <a:ext cx="66280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4" name="Rectangle 45"/>
            <p:cNvSpPr/>
            <p:nvPr/>
          </p:nvSpPr>
          <p:spPr>
            <a:xfrm rot="-1135603">
              <a:off x="598448" y="997960"/>
              <a:ext cx="111278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5" name="Rectangle 46"/>
            <p:cNvSpPr/>
            <p:nvPr/>
          </p:nvSpPr>
          <p:spPr>
            <a:xfrm rot="-960580">
              <a:off x="680037" y="983570"/>
              <a:ext cx="42971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20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endParaRPr lang="es-CL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6" name="Rectangle 47"/>
            <p:cNvSpPr/>
            <p:nvPr/>
          </p:nvSpPr>
          <p:spPr>
            <a:xfrm rot="-845739">
              <a:off x="710549" y="972361"/>
              <a:ext cx="67092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7" name="Rectangle 48"/>
            <p:cNvSpPr/>
            <p:nvPr/>
          </p:nvSpPr>
          <p:spPr>
            <a:xfrm rot="-670011">
              <a:off x="759368" y="957029"/>
              <a:ext cx="111683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8" name="Rectangle 49"/>
            <p:cNvSpPr/>
            <p:nvPr/>
          </p:nvSpPr>
          <p:spPr>
            <a:xfrm rot="-506665">
              <a:off x="842584" y="947125"/>
              <a:ext cx="66280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9" name="Rectangle 50"/>
            <p:cNvSpPr/>
            <p:nvPr/>
          </p:nvSpPr>
          <p:spPr>
            <a:xfrm rot="-405821">
              <a:off x="892635" y="941914"/>
              <a:ext cx="47430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0" name="Rectangle 51"/>
            <p:cNvSpPr/>
            <p:nvPr/>
          </p:nvSpPr>
          <p:spPr>
            <a:xfrm rot="-297794">
              <a:off x="927850" y="936863"/>
              <a:ext cx="80266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1" name="Rectangle 52"/>
            <p:cNvSpPr/>
            <p:nvPr/>
          </p:nvSpPr>
          <p:spPr>
            <a:xfrm rot="-176262">
              <a:off x="988047" y="933481"/>
              <a:ext cx="67091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2" name="Rectangle 54"/>
            <p:cNvSpPr/>
            <p:nvPr/>
          </p:nvSpPr>
          <p:spPr>
            <a:xfrm>
              <a:off x="1073659" y="931584"/>
              <a:ext cx="92813" cy="244377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3" name="Rectangle 55"/>
            <p:cNvSpPr/>
            <p:nvPr/>
          </p:nvSpPr>
          <p:spPr>
            <a:xfrm rot="186675">
              <a:off x="1141295" y="934919"/>
              <a:ext cx="111278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4" name="Rectangle 56"/>
            <p:cNvSpPr/>
            <p:nvPr/>
          </p:nvSpPr>
          <p:spPr>
            <a:xfrm rot="313958">
              <a:off x="1224598" y="938856"/>
              <a:ext cx="42971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20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endParaRPr lang="es-CL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5" name="Rectangle 57"/>
            <p:cNvSpPr/>
            <p:nvPr/>
          </p:nvSpPr>
          <p:spPr>
            <a:xfrm rot="432116">
              <a:off x="1256490" y="945480"/>
              <a:ext cx="95467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6" name="Rectangle 58"/>
            <p:cNvSpPr/>
            <p:nvPr/>
          </p:nvSpPr>
          <p:spPr>
            <a:xfrm rot="554505">
              <a:off x="1327599" y="952267"/>
              <a:ext cx="42971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20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endParaRPr lang="es-CL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7" name="Rectangle 59"/>
            <p:cNvSpPr/>
            <p:nvPr/>
          </p:nvSpPr>
          <p:spPr>
            <a:xfrm rot="688652">
              <a:off x="1358811" y="963672"/>
              <a:ext cx="101549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8" name="Rectangle 60"/>
            <p:cNvSpPr/>
            <p:nvPr/>
          </p:nvSpPr>
          <p:spPr>
            <a:xfrm rot="903877">
              <a:off x="1432515" y="983382"/>
              <a:ext cx="114318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9" name="Rectangle 61"/>
            <p:cNvSpPr/>
            <p:nvPr/>
          </p:nvSpPr>
          <p:spPr>
            <a:xfrm rot="1157917">
              <a:off x="1514449" y="1009311"/>
              <a:ext cx="111683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40" name="Rectangle 62"/>
            <p:cNvSpPr/>
            <p:nvPr/>
          </p:nvSpPr>
          <p:spPr>
            <a:xfrm rot="1420448">
              <a:off x="1592889" y="1037029"/>
              <a:ext cx="90806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41" name="Rectangle 67"/>
            <p:cNvSpPr/>
            <p:nvPr/>
          </p:nvSpPr>
          <p:spPr>
            <a:xfrm rot="3296050">
              <a:off x="1822272" y="1223798"/>
              <a:ext cx="111278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42" name="Rectangle 68"/>
            <p:cNvSpPr/>
            <p:nvPr/>
          </p:nvSpPr>
          <p:spPr>
            <a:xfrm>
              <a:off x="338336" y="1734407"/>
              <a:ext cx="1475982" cy="324847"/>
            </a:xfrm>
            <a:prstGeom prst="rect">
              <a:avLst/>
            </a:prstGeom>
            <a:ln>
              <a:noFill/>
            </a:ln>
          </p:spPr>
          <p:txBody>
            <a:bodyPr spcFirstLastPara="1" vert="horz" lIns="0" tIns="0" rIns="0" bIns="0" numCol="1" rtlCol="0">
              <a:prstTxWarp prst="textArchDown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s-CL" sz="1400" spc="32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Achawall</a:t>
              </a:r>
              <a:endParaRPr lang="es-CL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3" name="Shape 73"/>
            <p:cNvSpPr/>
            <p:nvPr/>
          </p:nvSpPr>
          <p:spPr>
            <a:xfrm>
              <a:off x="958119" y="1495627"/>
              <a:ext cx="751" cy="6433"/>
            </a:xfrm>
            <a:custGeom>
              <a:avLst/>
              <a:gdLst/>
              <a:ahLst/>
              <a:cxnLst/>
              <a:rect l="0" t="0" r="0" b="0"/>
              <a:pathLst>
                <a:path w="751" h="6433">
                  <a:moveTo>
                    <a:pt x="0" y="0"/>
                  </a:moveTo>
                  <a:lnTo>
                    <a:pt x="751" y="1145"/>
                  </a:lnTo>
                  <a:lnTo>
                    <a:pt x="0" y="6433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1E1E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44" name="Shape 87"/>
            <p:cNvSpPr/>
            <p:nvPr/>
          </p:nvSpPr>
          <p:spPr>
            <a:xfrm>
              <a:off x="1326157" y="1497475"/>
              <a:ext cx="446" cy="2393"/>
            </a:xfrm>
            <a:custGeom>
              <a:avLst/>
              <a:gdLst/>
              <a:ahLst/>
              <a:cxnLst/>
              <a:rect l="0" t="0" r="0" b="0"/>
              <a:pathLst>
                <a:path w="446" h="2393">
                  <a:moveTo>
                    <a:pt x="0" y="0"/>
                  </a:moveTo>
                  <a:lnTo>
                    <a:pt x="446" y="1104"/>
                  </a:lnTo>
                  <a:lnTo>
                    <a:pt x="0" y="2393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1E1E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45" name="Shape 105"/>
            <p:cNvSpPr/>
            <p:nvPr/>
          </p:nvSpPr>
          <p:spPr>
            <a:xfrm>
              <a:off x="932287" y="811104"/>
              <a:ext cx="202755" cy="110384"/>
            </a:xfrm>
            <a:custGeom>
              <a:avLst/>
              <a:gdLst/>
              <a:ahLst/>
              <a:cxnLst/>
              <a:rect l="0" t="0" r="0" b="0"/>
              <a:pathLst>
                <a:path w="202755" h="110384">
                  <a:moveTo>
                    <a:pt x="71199" y="467"/>
                  </a:moveTo>
                  <a:cubicBezTo>
                    <a:pt x="76279" y="934"/>
                    <a:pt x="81527" y="3921"/>
                    <a:pt x="85534" y="6823"/>
                  </a:cubicBezTo>
                  <a:cubicBezTo>
                    <a:pt x="89624" y="9770"/>
                    <a:pt x="92418" y="12640"/>
                    <a:pt x="92418" y="12640"/>
                  </a:cubicBezTo>
                  <a:cubicBezTo>
                    <a:pt x="100774" y="29670"/>
                    <a:pt x="125285" y="18990"/>
                    <a:pt x="142430" y="20183"/>
                  </a:cubicBezTo>
                  <a:cubicBezTo>
                    <a:pt x="167094" y="21885"/>
                    <a:pt x="187401" y="18888"/>
                    <a:pt x="192189" y="22851"/>
                  </a:cubicBezTo>
                  <a:cubicBezTo>
                    <a:pt x="198361" y="27969"/>
                    <a:pt x="167970" y="31855"/>
                    <a:pt x="156083" y="31855"/>
                  </a:cubicBezTo>
                  <a:cubicBezTo>
                    <a:pt x="150762" y="31855"/>
                    <a:pt x="128778" y="42066"/>
                    <a:pt x="122174" y="36236"/>
                  </a:cubicBezTo>
                  <a:cubicBezTo>
                    <a:pt x="115570" y="30394"/>
                    <a:pt x="200114" y="88535"/>
                    <a:pt x="201435" y="93640"/>
                  </a:cubicBezTo>
                  <a:cubicBezTo>
                    <a:pt x="202755" y="98759"/>
                    <a:pt x="198361" y="92180"/>
                    <a:pt x="177216" y="89754"/>
                  </a:cubicBezTo>
                  <a:cubicBezTo>
                    <a:pt x="132524" y="84611"/>
                    <a:pt x="92418" y="12640"/>
                    <a:pt x="103581" y="106226"/>
                  </a:cubicBezTo>
                  <a:cubicBezTo>
                    <a:pt x="103926" y="109119"/>
                    <a:pt x="103587" y="110384"/>
                    <a:pt x="102725" y="110382"/>
                  </a:cubicBezTo>
                  <a:cubicBezTo>
                    <a:pt x="96693" y="110364"/>
                    <a:pt x="65037" y="48209"/>
                    <a:pt x="62725" y="46942"/>
                  </a:cubicBezTo>
                  <a:cubicBezTo>
                    <a:pt x="60084" y="45482"/>
                    <a:pt x="17691" y="43412"/>
                    <a:pt x="9093" y="46333"/>
                  </a:cubicBezTo>
                  <a:cubicBezTo>
                    <a:pt x="0" y="49432"/>
                    <a:pt x="9792" y="36744"/>
                    <a:pt x="20942" y="35296"/>
                  </a:cubicBezTo>
                  <a:cubicBezTo>
                    <a:pt x="28029" y="34369"/>
                    <a:pt x="45796" y="35296"/>
                    <a:pt x="57874" y="9236"/>
                  </a:cubicBezTo>
                  <a:cubicBezTo>
                    <a:pt x="61208" y="2054"/>
                    <a:pt x="66119" y="0"/>
                    <a:pt x="71199" y="467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46" name="Shape 106"/>
            <p:cNvSpPr/>
            <p:nvPr/>
          </p:nvSpPr>
          <p:spPr>
            <a:xfrm>
              <a:off x="951443" y="652625"/>
              <a:ext cx="64110" cy="182253"/>
            </a:xfrm>
            <a:custGeom>
              <a:avLst/>
              <a:gdLst/>
              <a:ahLst/>
              <a:cxnLst/>
              <a:rect l="0" t="0" r="0" b="0"/>
              <a:pathLst>
                <a:path w="64110" h="182253">
                  <a:moveTo>
                    <a:pt x="36176" y="413"/>
                  </a:moveTo>
                  <a:cubicBezTo>
                    <a:pt x="40004" y="550"/>
                    <a:pt x="42545" y="757"/>
                    <a:pt x="42545" y="757"/>
                  </a:cubicBezTo>
                  <a:lnTo>
                    <a:pt x="49797" y="15438"/>
                  </a:lnTo>
                  <a:cubicBezTo>
                    <a:pt x="44717" y="79523"/>
                    <a:pt x="64110" y="182253"/>
                    <a:pt x="64110" y="182253"/>
                  </a:cubicBezTo>
                  <a:lnTo>
                    <a:pt x="33401" y="179853"/>
                  </a:lnTo>
                  <a:cubicBezTo>
                    <a:pt x="33401" y="179853"/>
                    <a:pt x="0" y="19604"/>
                    <a:pt x="940" y="8530"/>
                  </a:cubicBezTo>
                  <a:cubicBezTo>
                    <a:pt x="1645" y="214"/>
                    <a:pt x="24695" y="0"/>
                    <a:pt x="36176" y="413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47" name="Shape 107"/>
            <p:cNvSpPr/>
            <p:nvPr/>
          </p:nvSpPr>
          <p:spPr>
            <a:xfrm>
              <a:off x="923878" y="811104"/>
              <a:ext cx="202755" cy="110384"/>
            </a:xfrm>
            <a:custGeom>
              <a:avLst/>
              <a:gdLst/>
              <a:ahLst/>
              <a:cxnLst/>
              <a:rect l="0" t="0" r="0" b="0"/>
              <a:pathLst>
                <a:path w="202755" h="110384">
                  <a:moveTo>
                    <a:pt x="71210" y="467"/>
                  </a:moveTo>
                  <a:cubicBezTo>
                    <a:pt x="76292" y="934"/>
                    <a:pt x="81540" y="3921"/>
                    <a:pt x="85547" y="6823"/>
                  </a:cubicBezTo>
                  <a:cubicBezTo>
                    <a:pt x="89624" y="9770"/>
                    <a:pt x="92418" y="12640"/>
                    <a:pt x="92418" y="12640"/>
                  </a:cubicBezTo>
                  <a:cubicBezTo>
                    <a:pt x="100787" y="29670"/>
                    <a:pt x="125285" y="18990"/>
                    <a:pt x="142430" y="20183"/>
                  </a:cubicBezTo>
                  <a:cubicBezTo>
                    <a:pt x="167094" y="21885"/>
                    <a:pt x="187401" y="18888"/>
                    <a:pt x="192189" y="22851"/>
                  </a:cubicBezTo>
                  <a:cubicBezTo>
                    <a:pt x="198361" y="27969"/>
                    <a:pt x="167970" y="31855"/>
                    <a:pt x="156096" y="31855"/>
                  </a:cubicBezTo>
                  <a:cubicBezTo>
                    <a:pt x="150762" y="31855"/>
                    <a:pt x="128791" y="42066"/>
                    <a:pt x="122187" y="36236"/>
                  </a:cubicBezTo>
                  <a:cubicBezTo>
                    <a:pt x="115570" y="30394"/>
                    <a:pt x="200114" y="88535"/>
                    <a:pt x="201447" y="93640"/>
                  </a:cubicBezTo>
                  <a:cubicBezTo>
                    <a:pt x="202755" y="98759"/>
                    <a:pt x="198361" y="92180"/>
                    <a:pt x="177228" y="89754"/>
                  </a:cubicBezTo>
                  <a:cubicBezTo>
                    <a:pt x="132537" y="84611"/>
                    <a:pt x="92418" y="12640"/>
                    <a:pt x="103581" y="106226"/>
                  </a:cubicBezTo>
                  <a:cubicBezTo>
                    <a:pt x="103927" y="109119"/>
                    <a:pt x="103590" y="110384"/>
                    <a:pt x="102729" y="110382"/>
                  </a:cubicBezTo>
                  <a:cubicBezTo>
                    <a:pt x="96706" y="110364"/>
                    <a:pt x="65049" y="48209"/>
                    <a:pt x="62738" y="46942"/>
                  </a:cubicBezTo>
                  <a:cubicBezTo>
                    <a:pt x="60096" y="45482"/>
                    <a:pt x="17704" y="43412"/>
                    <a:pt x="9093" y="46333"/>
                  </a:cubicBezTo>
                  <a:cubicBezTo>
                    <a:pt x="0" y="49432"/>
                    <a:pt x="9792" y="36744"/>
                    <a:pt x="20942" y="35296"/>
                  </a:cubicBezTo>
                  <a:cubicBezTo>
                    <a:pt x="28029" y="34369"/>
                    <a:pt x="45796" y="35296"/>
                    <a:pt x="57874" y="9236"/>
                  </a:cubicBezTo>
                  <a:cubicBezTo>
                    <a:pt x="61214" y="2054"/>
                    <a:pt x="66129" y="0"/>
                    <a:pt x="71210" y="467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</p:grpSp>
    </p:spTree>
    <p:extLst>
      <p:ext uri="{BB962C8B-B14F-4D97-AF65-F5344CB8AC3E}">
        <p14:creationId xmlns:p14="http://schemas.microsoft.com/office/powerpoint/2010/main" val="3670285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Riesgos al nacer</a:t>
            </a:r>
            <a:endParaRPr lang="es-C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34570" y="2589325"/>
            <a:ext cx="6793544" cy="263581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s-ES" sz="3600" dirty="0" smtClean="0"/>
              <a:t>Temperatura ambiente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ES" sz="3600" dirty="0" smtClean="0"/>
              <a:t>Alimentación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ES" sz="3600" dirty="0" smtClean="0"/>
              <a:t>Limpieza e higiene de pollitos</a:t>
            </a:r>
            <a:endParaRPr lang="es-ES" sz="3600" dirty="0"/>
          </a:p>
          <a:p>
            <a:pPr>
              <a:buFont typeface="Wingdings" panose="05000000000000000000" pitchFamily="2" charset="2"/>
              <a:buChar char="Ø"/>
            </a:pPr>
            <a:r>
              <a:rPr lang="es-ES" sz="3600" dirty="0" smtClean="0"/>
              <a:t>Precaución hasta las 6ta semana</a:t>
            </a:r>
          </a:p>
        </p:txBody>
      </p:sp>
      <p:grpSp>
        <p:nvGrpSpPr>
          <p:cNvPr id="4" name="Group 628"/>
          <p:cNvGrpSpPr/>
          <p:nvPr/>
        </p:nvGrpSpPr>
        <p:grpSpPr>
          <a:xfrm>
            <a:off x="10344151" y="5337438"/>
            <a:ext cx="2583736" cy="2766900"/>
            <a:chOff x="238484" y="0"/>
            <a:chExt cx="1761245" cy="2059254"/>
          </a:xfrm>
        </p:grpSpPr>
        <p:sp>
          <p:nvSpPr>
            <p:cNvPr id="5" name="Shape 22"/>
            <p:cNvSpPr/>
            <p:nvPr/>
          </p:nvSpPr>
          <p:spPr>
            <a:xfrm>
              <a:off x="909959" y="562981"/>
              <a:ext cx="113957" cy="106147"/>
            </a:xfrm>
            <a:custGeom>
              <a:avLst/>
              <a:gdLst/>
              <a:ahLst/>
              <a:cxnLst/>
              <a:rect l="0" t="0" r="0" b="0"/>
              <a:pathLst>
                <a:path w="113957" h="106147">
                  <a:moveTo>
                    <a:pt x="56972" y="0"/>
                  </a:moveTo>
                  <a:lnTo>
                    <a:pt x="113957" y="46952"/>
                  </a:lnTo>
                  <a:lnTo>
                    <a:pt x="113957" y="92875"/>
                  </a:lnTo>
                  <a:cubicBezTo>
                    <a:pt x="113957" y="92875"/>
                    <a:pt x="97231" y="95250"/>
                    <a:pt x="89459" y="100393"/>
                  </a:cubicBezTo>
                  <a:cubicBezTo>
                    <a:pt x="81674" y="105537"/>
                    <a:pt x="42520" y="106147"/>
                    <a:pt x="42520" y="106147"/>
                  </a:cubicBezTo>
                  <a:cubicBezTo>
                    <a:pt x="42520" y="106147"/>
                    <a:pt x="11900" y="82664"/>
                    <a:pt x="0" y="28956"/>
                  </a:cubicBezTo>
                  <a:lnTo>
                    <a:pt x="0" y="10211"/>
                  </a:lnTo>
                  <a:lnTo>
                    <a:pt x="56972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6" name="Shape 27"/>
            <p:cNvSpPr/>
            <p:nvPr/>
          </p:nvSpPr>
          <p:spPr>
            <a:xfrm>
              <a:off x="1013164" y="652922"/>
              <a:ext cx="115164" cy="173482"/>
            </a:xfrm>
            <a:custGeom>
              <a:avLst/>
              <a:gdLst/>
              <a:ahLst/>
              <a:cxnLst/>
              <a:rect l="0" t="0" r="0" b="0"/>
              <a:pathLst>
                <a:path w="115164" h="173482">
                  <a:moveTo>
                    <a:pt x="39751" y="0"/>
                  </a:moveTo>
                  <a:lnTo>
                    <a:pt x="51105" y="11798"/>
                  </a:lnTo>
                  <a:cubicBezTo>
                    <a:pt x="65634" y="74435"/>
                    <a:pt x="115164" y="166484"/>
                    <a:pt x="115164" y="166484"/>
                  </a:cubicBezTo>
                  <a:lnTo>
                    <a:pt x="85166" y="173482"/>
                  </a:lnTo>
                  <a:cubicBezTo>
                    <a:pt x="85166" y="173482"/>
                    <a:pt x="4902" y="30810"/>
                    <a:pt x="2451" y="19964"/>
                  </a:cubicBezTo>
                  <a:cubicBezTo>
                    <a:pt x="0" y="9119"/>
                    <a:pt x="39751" y="0"/>
                    <a:pt x="39751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7" name="Shape 28"/>
            <p:cNvSpPr/>
            <p:nvPr/>
          </p:nvSpPr>
          <p:spPr>
            <a:xfrm>
              <a:off x="1038922" y="808951"/>
              <a:ext cx="202755" cy="129365"/>
            </a:xfrm>
            <a:custGeom>
              <a:avLst/>
              <a:gdLst/>
              <a:ahLst/>
              <a:cxnLst/>
              <a:rect l="0" t="0" r="0" b="0"/>
              <a:pathLst>
                <a:path w="202755" h="129365">
                  <a:moveTo>
                    <a:pt x="71210" y="467"/>
                  </a:moveTo>
                  <a:cubicBezTo>
                    <a:pt x="76292" y="933"/>
                    <a:pt x="81540" y="3921"/>
                    <a:pt x="85547" y="6823"/>
                  </a:cubicBezTo>
                  <a:cubicBezTo>
                    <a:pt x="89624" y="9782"/>
                    <a:pt x="92418" y="12640"/>
                    <a:pt x="92418" y="12640"/>
                  </a:cubicBezTo>
                  <a:cubicBezTo>
                    <a:pt x="100787" y="29670"/>
                    <a:pt x="125285" y="18990"/>
                    <a:pt x="142430" y="20184"/>
                  </a:cubicBezTo>
                  <a:cubicBezTo>
                    <a:pt x="167094" y="21885"/>
                    <a:pt x="187401" y="18888"/>
                    <a:pt x="192189" y="22863"/>
                  </a:cubicBezTo>
                  <a:cubicBezTo>
                    <a:pt x="198361" y="27969"/>
                    <a:pt x="167970" y="31855"/>
                    <a:pt x="156096" y="31855"/>
                  </a:cubicBezTo>
                  <a:cubicBezTo>
                    <a:pt x="150762" y="31855"/>
                    <a:pt x="128791" y="42078"/>
                    <a:pt x="122187" y="36236"/>
                  </a:cubicBezTo>
                  <a:cubicBezTo>
                    <a:pt x="115570" y="30394"/>
                    <a:pt x="200114" y="88535"/>
                    <a:pt x="201447" y="93640"/>
                  </a:cubicBezTo>
                  <a:cubicBezTo>
                    <a:pt x="202755" y="98758"/>
                    <a:pt x="198361" y="92193"/>
                    <a:pt x="177228" y="89754"/>
                  </a:cubicBezTo>
                  <a:cubicBezTo>
                    <a:pt x="132537" y="84611"/>
                    <a:pt x="92418" y="12640"/>
                    <a:pt x="103581" y="106226"/>
                  </a:cubicBezTo>
                  <a:cubicBezTo>
                    <a:pt x="106350" y="129365"/>
                    <a:pt x="65380" y="48403"/>
                    <a:pt x="62738" y="46942"/>
                  </a:cubicBezTo>
                  <a:cubicBezTo>
                    <a:pt x="60096" y="45482"/>
                    <a:pt x="17704" y="43412"/>
                    <a:pt x="9093" y="46346"/>
                  </a:cubicBezTo>
                  <a:cubicBezTo>
                    <a:pt x="0" y="49444"/>
                    <a:pt x="9792" y="36757"/>
                    <a:pt x="20942" y="35296"/>
                  </a:cubicBezTo>
                  <a:cubicBezTo>
                    <a:pt x="28029" y="34369"/>
                    <a:pt x="45796" y="35296"/>
                    <a:pt x="57874" y="9236"/>
                  </a:cubicBezTo>
                  <a:cubicBezTo>
                    <a:pt x="61214" y="2054"/>
                    <a:pt x="66129" y="0"/>
                    <a:pt x="71210" y="467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8" name="Shape 29"/>
            <p:cNvSpPr/>
            <p:nvPr/>
          </p:nvSpPr>
          <p:spPr>
            <a:xfrm>
              <a:off x="1006354" y="652922"/>
              <a:ext cx="115164" cy="173482"/>
            </a:xfrm>
            <a:custGeom>
              <a:avLst/>
              <a:gdLst/>
              <a:ahLst/>
              <a:cxnLst/>
              <a:rect l="0" t="0" r="0" b="0"/>
              <a:pathLst>
                <a:path w="115164" h="173482">
                  <a:moveTo>
                    <a:pt x="39751" y="0"/>
                  </a:moveTo>
                  <a:lnTo>
                    <a:pt x="51105" y="11798"/>
                  </a:lnTo>
                  <a:cubicBezTo>
                    <a:pt x="65634" y="74435"/>
                    <a:pt x="115164" y="166484"/>
                    <a:pt x="115164" y="166484"/>
                  </a:cubicBezTo>
                  <a:lnTo>
                    <a:pt x="85166" y="173482"/>
                  </a:lnTo>
                  <a:cubicBezTo>
                    <a:pt x="85166" y="173482"/>
                    <a:pt x="4902" y="30810"/>
                    <a:pt x="2451" y="19964"/>
                  </a:cubicBezTo>
                  <a:cubicBezTo>
                    <a:pt x="0" y="9119"/>
                    <a:pt x="39751" y="0"/>
                    <a:pt x="39751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9" name="Shape 30"/>
            <p:cNvSpPr/>
            <p:nvPr/>
          </p:nvSpPr>
          <p:spPr>
            <a:xfrm>
              <a:off x="674866" y="16667"/>
              <a:ext cx="741096" cy="672338"/>
            </a:xfrm>
            <a:custGeom>
              <a:avLst/>
              <a:gdLst/>
              <a:ahLst/>
              <a:cxnLst/>
              <a:rect l="0" t="0" r="0" b="0"/>
              <a:pathLst>
                <a:path w="741096" h="672338">
                  <a:moveTo>
                    <a:pt x="629945" y="1537"/>
                  </a:moveTo>
                  <a:cubicBezTo>
                    <a:pt x="603745" y="0"/>
                    <a:pt x="570827" y="17805"/>
                    <a:pt x="555295" y="38976"/>
                  </a:cubicBezTo>
                  <a:cubicBezTo>
                    <a:pt x="512039" y="97904"/>
                    <a:pt x="484150" y="168631"/>
                    <a:pt x="450329" y="172301"/>
                  </a:cubicBezTo>
                  <a:cubicBezTo>
                    <a:pt x="409156" y="176784"/>
                    <a:pt x="325019" y="145707"/>
                    <a:pt x="248971" y="158001"/>
                  </a:cubicBezTo>
                  <a:cubicBezTo>
                    <a:pt x="172936" y="170294"/>
                    <a:pt x="170282" y="156667"/>
                    <a:pt x="114643" y="195885"/>
                  </a:cubicBezTo>
                  <a:cubicBezTo>
                    <a:pt x="58992" y="235115"/>
                    <a:pt x="72555" y="231089"/>
                    <a:pt x="40970" y="280975"/>
                  </a:cubicBezTo>
                  <a:cubicBezTo>
                    <a:pt x="9373" y="330860"/>
                    <a:pt x="27788" y="304483"/>
                    <a:pt x="12548" y="340995"/>
                  </a:cubicBezTo>
                  <a:cubicBezTo>
                    <a:pt x="0" y="370980"/>
                    <a:pt x="12332" y="399402"/>
                    <a:pt x="41846" y="373520"/>
                  </a:cubicBezTo>
                  <a:cubicBezTo>
                    <a:pt x="71374" y="347637"/>
                    <a:pt x="30417" y="374510"/>
                    <a:pt x="62116" y="405460"/>
                  </a:cubicBezTo>
                  <a:cubicBezTo>
                    <a:pt x="93802" y="436410"/>
                    <a:pt x="72974" y="450850"/>
                    <a:pt x="88189" y="486842"/>
                  </a:cubicBezTo>
                  <a:cubicBezTo>
                    <a:pt x="103404" y="522834"/>
                    <a:pt x="115862" y="550520"/>
                    <a:pt x="136601" y="560210"/>
                  </a:cubicBezTo>
                  <a:cubicBezTo>
                    <a:pt x="157353" y="569900"/>
                    <a:pt x="200533" y="586626"/>
                    <a:pt x="230899" y="591820"/>
                  </a:cubicBezTo>
                  <a:cubicBezTo>
                    <a:pt x="261264" y="597002"/>
                    <a:pt x="259398" y="575894"/>
                    <a:pt x="283083" y="613042"/>
                  </a:cubicBezTo>
                  <a:cubicBezTo>
                    <a:pt x="306781" y="650189"/>
                    <a:pt x="281877" y="647421"/>
                    <a:pt x="337210" y="659879"/>
                  </a:cubicBezTo>
                  <a:cubicBezTo>
                    <a:pt x="392557" y="672338"/>
                    <a:pt x="427177" y="648234"/>
                    <a:pt x="432676" y="629882"/>
                  </a:cubicBezTo>
                  <a:cubicBezTo>
                    <a:pt x="438163" y="611518"/>
                    <a:pt x="450456" y="609118"/>
                    <a:pt x="463055" y="586473"/>
                  </a:cubicBezTo>
                  <a:cubicBezTo>
                    <a:pt x="475653" y="563817"/>
                    <a:pt x="498970" y="557949"/>
                    <a:pt x="526809" y="544525"/>
                  </a:cubicBezTo>
                  <a:cubicBezTo>
                    <a:pt x="554647" y="531114"/>
                    <a:pt x="598119" y="517462"/>
                    <a:pt x="605549" y="508952"/>
                  </a:cubicBezTo>
                  <a:cubicBezTo>
                    <a:pt x="612966" y="500456"/>
                    <a:pt x="630962" y="483426"/>
                    <a:pt x="648729" y="449834"/>
                  </a:cubicBezTo>
                  <a:cubicBezTo>
                    <a:pt x="666687" y="415887"/>
                    <a:pt x="662915" y="404978"/>
                    <a:pt x="669582" y="382257"/>
                  </a:cubicBezTo>
                  <a:cubicBezTo>
                    <a:pt x="677037" y="356845"/>
                    <a:pt x="680352" y="330340"/>
                    <a:pt x="678371" y="303949"/>
                  </a:cubicBezTo>
                  <a:cubicBezTo>
                    <a:pt x="677228" y="288938"/>
                    <a:pt x="676529" y="275539"/>
                    <a:pt x="675742" y="251066"/>
                  </a:cubicBezTo>
                  <a:cubicBezTo>
                    <a:pt x="674713" y="218719"/>
                    <a:pt x="676059" y="228537"/>
                    <a:pt x="671246" y="193827"/>
                  </a:cubicBezTo>
                  <a:cubicBezTo>
                    <a:pt x="666433" y="159118"/>
                    <a:pt x="667080" y="148793"/>
                    <a:pt x="660108" y="129591"/>
                  </a:cubicBezTo>
                  <a:cubicBezTo>
                    <a:pt x="653123" y="110414"/>
                    <a:pt x="647979" y="100279"/>
                    <a:pt x="664553" y="92126"/>
                  </a:cubicBezTo>
                  <a:cubicBezTo>
                    <a:pt x="681126" y="83960"/>
                    <a:pt x="678713" y="67881"/>
                    <a:pt x="705815" y="72733"/>
                  </a:cubicBezTo>
                  <a:cubicBezTo>
                    <a:pt x="741096" y="79058"/>
                    <a:pt x="740169" y="68783"/>
                    <a:pt x="729107" y="57366"/>
                  </a:cubicBezTo>
                  <a:cubicBezTo>
                    <a:pt x="710489" y="38164"/>
                    <a:pt x="720763" y="31077"/>
                    <a:pt x="702970" y="24943"/>
                  </a:cubicBezTo>
                  <a:cubicBezTo>
                    <a:pt x="679971" y="17018"/>
                    <a:pt x="682219" y="1905"/>
                    <a:pt x="643331" y="1486"/>
                  </a:cubicBezTo>
                  <a:cubicBezTo>
                    <a:pt x="635876" y="1397"/>
                    <a:pt x="635864" y="1880"/>
                    <a:pt x="629945" y="1537"/>
                  </a:cubicBezTo>
                  <a:close/>
                </a:path>
              </a:pathLst>
            </a:custGeom>
            <a:ln w="3175" cap="flat">
              <a:miter lim="127000"/>
            </a:ln>
          </p:spPr>
          <p:style>
            <a:lnRef idx="1">
              <a:srgbClr val="FFFFFF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0" name="Shape 31"/>
            <p:cNvSpPr/>
            <p:nvPr/>
          </p:nvSpPr>
          <p:spPr>
            <a:xfrm>
              <a:off x="956540" y="652625"/>
              <a:ext cx="64122" cy="182253"/>
            </a:xfrm>
            <a:custGeom>
              <a:avLst/>
              <a:gdLst/>
              <a:ahLst/>
              <a:cxnLst/>
              <a:rect l="0" t="0" r="0" b="0"/>
              <a:pathLst>
                <a:path w="64122" h="182253">
                  <a:moveTo>
                    <a:pt x="36178" y="413"/>
                  </a:moveTo>
                  <a:cubicBezTo>
                    <a:pt x="40004" y="550"/>
                    <a:pt x="42545" y="757"/>
                    <a:pt x="42545" y="757"/>
                  </a:cubicBezTo>
                  <a:lnTo>
                    <a:pt x="49797" y="15438"/>
                  </a:lnTo>
                  <a:cubicBezTo>
                    <a:pt x="44729" y="79523"/>
                    <a:pt x="64122" y="182253"/>
                    <a:pt x="64122" y="182253"/>
                  </a:cubicBezTo>
                  <a:lnTo>
                    <a:pt x="33414" y="179853"/>
                  </a:lnTo>
                  <a:cubicBezTo>
                    <a:pt x="33414" y="179853"/>
                    <a:pt x="0" y="19604"/>
                    <a:pt x="940" y="8530"/>
                  </a:cubicBezTo>
                  <a:cubicBezTo>
                    <a:pt x="1654" y="214"/>
                    <a:pt x="24700" y="0"/>
                    <a:pt x="36178" y="413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1" name="Shape 32"/>
            <p:cNvSpPr/>
            <p:nvPr/>
          </p:nvSpPr>
          <p:spPr>
            <a:xfrm>
              <a:off x="681379" y="16940"/>
              <a:ext cx="727609" cy="671779"/>
            </a:xfrm>
            <a:custGeom>
              <a:avLst/>
              <a:gdLst/>
              <a:ahLst/>
              <a:cxnLst/>
              <a:rect l="0" t="0" r="0" b="0"/>
              <a:pathLst>
                <a:path w="727609" h="671779">
                  <a:moveTo>
                    <a:pt x="631393" y="1486"/>
                  </a:moveTo>
                  <a:cubicBezTo>
                    <a:pt x="669684" y="1905"/>
                    <a:pt x="667474" y="17005"/>
                    <a:pt x="690093" y="24917"/>
                  </a:cubicBezTo>
                  <a:cubicBezTo>
                    <a:pt x="707619" y="31051"/>
                    <a:pt x="697497" y="38125"/>
                    <a:pt x="715823" y="57328"/>
                  </a:cubicBezTo>
                  <a:cubicBezTo>
                    <a:pt x="726707" y="68732"/>
                    <a:pt x="727609" y="78994"/>
                    <a:pt x="692899" y="72682"/>
                  </a:cubicBezTo>
                  <a:cubicBezTo>
                    <a:pt x="666217" y="67818"/>
                    <a:pt x="668604" y="83896"/>
                    <a:pt x="652298" y="92050"/>
                  </a:cubicBezTo>
                  <a:cubicBezTo>
                    <a:pt x="635965" y="100203"/>
                    <a:pt x="641045" y="110312"/>
                    <a:pt x="647916" y="129489"/>
                  </a:cubicBezTo>
                  <a:cubicBezTo>
                    <a:pt x="654787" y="148666"/>
                    <a:pt x="654139" y="158991"/>
                    <a:pt x="658876" y="193662"/>
                  </a:cubicBezTo>
                  <a:cubicBezTo>
                    <a:pt x="663613" y="228346"/>
                    <a:pt x="662305" y="218542"/>
                    <a:pt x="663308" y="250863"/>
                  </a:cubicBezTo>
                  <a:cubicBezTo>
                    <a:pt x="664070" y="275323"/>
                    <a:pt x="664769" y="288709"/>
                    <a:pt x="665874" y="303695"/>
                  </a:cubicBezTo>
                  <a:cubicBezTo>
                    <a:pt x="667842" y="330073"/>
                    <a:pt x="664566" y="356553"/>
                    <a:pt x="657238" y="381940"/>
                  </a:cubicBezTo>
                  <a:cubicBezTo>
                    <a:pt x="650685" y="404635"/>
                    <a:pt x="654393" y="415544"/>
                    <a:pt x="636715" y="449478"/>
                  </a:cubicBezTo>
                  <a:cubicBezTo>
                    <a:pt x="619239" y="483032"/>
                    <a:pt x="601536" y="500037"/>
                    <a:pt x="594220" y="508534"/>
                  </a:cubicBezTo>
                  <a:cubicBezTo>
                    <a:pt x="586918" y="517030"/>
                    <a:pt x="544132" y="530682"/>
                    <a:pt x="516738" y="544081"/>
                  </a:cubicBezTo>
                  <a:cubicBezTo>
                    <a:pt x="489344" y="557492"/>
                    <a:pt x="466382" y="563347"/>
                    <a:pt x="453987" y="585991"/>
                  </a:cubicBezTo>
                  <a:cubicBezTo>
                    <a:pt x="441604" y="608622"/>
                    <a:pt x="429501" y="611022"/>
                    <a:pt x="424091" y="629361"/>
                  </a:cubicBezTo>
                  <a:cubicBezTo>
                    <a:pt x="418681" y="647700"/>
                    <a:pt x="384607" y="671779"/>
                    <a:pt x="330137" y="659333"/>
                  </a:cubicBezTo>
                  <a:cubicBezTo>
                    <a:pt x="275679" y="646887"/>
                    <a:pt x="294297" y="651535"/>
                    <a:pt x="270980" y="614426"/>
                  </a:cubicBezTo>
                  <a:cubicBezTo>
                    <a:pt x="247663" y="577304"/>
                    <a:pt x="255397" y="596506"/>
                    <a:pt x="225514" y="591325"/>
                  </a:cubicBezTo>
                  <a:cubicBezTo>
                    <a:pt x="195643" y="586143"/>
                    <a:pt x="153137" y="569430"/>
                    <a:pt x="132728" y="559752"/>
                  </a:cubicBezTo>
                  <a:cubicBezTo>
                    <a:pt x="112294" y="550062"/>
                    <a:pt x="100038" y="522415"/>
                    <a:pt x="85065" y="486448"/>
                  </a:cubicBezTo>
                  <a:cubicBezTo>
                    <a:pt x="70091" y="450494"/>
                    <a:pt x="90602" y="436042"/>
                    <a:pt x="59411" y="405130"/>
                  </a:cubicBezTo>
                  <a:cubicBezTo>
                    <a:pt x="28220" y="374206"/>
                    <a:pt x="66281" y="354965"/>
                    <a:pt x="37236" y="380822"/>
                  </a:cubicBezTo>
                  <a:cubicBezTo>
                    <a:pt x="8179" y="406679"/>
                    <a:pt x="0" y="359537"/>
                    <a:pt x="16345" y="323659"/>
                  </a:cubicBezTo>
                  <a:cubicBezTo>
                    <a:pt x="29401" y="295021"/>
                    <a:pt x="16345" y="323659"/>
                    <a:pt x="38595" y="280746"/>
                  </a:cubicBezTo>
                  <a:cubicBezTo>
                    <a:pt x="65659" y="228537"/>
                    <a:pt x="56337" y="234912"/>
                    <a:pt x="111087" y="195732"/>
                  </a:cubicBezTo>
                  <a:cubicBezTo>
                    <a:pt x="165862" y="156540"/>
                    <a:pt x="168466" y="170155"/>
                    <a:pt x="243307" y="157874"/>
                  </a:cubicBezTo>
                  <a:cubicBezTo>
                    <a:pt x="318148" y="145593"/>
                    <a:pt x="400952" y="176632"/>
                    <a:pt x="441478" y="172161"/>
                  </a:cubicBezTo>
                  <a:cubicBezTo>
                    <a:pt x="474739" y="168491"/>
                    <a:pt x="502196" y="97828"/>
                    <a:pt x="544767" y="38938"/>
                  </a:cubicBezTo>
                  <a:cubicBezTo>
                    <a:pt x="560058" y="17793"/>
                    <a:pt x="592455" y="0"/>
                    <a:pt x="618236" y="1537"/>
                  </a:cubicBezTo>
                  <a:cubicBezTo>
                    <a:pt x="624053" y="1880"/>
                    <a:pt x="624065" y="1397"/>
                    <a:pt x="631393" y="1486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2" name="Shape 33"/>
            <p:cNvSpPr/>
            <p:nvPr/>
          </p:nvSpPr>
          <p:spPr>
            <a:xfrm>
              <a:off x="1156325" y="7527"/>
              <a:ext cx="216040" cy="344481"/>
            </a:xfrm>
            <a:custGeom>
              <a:avLst/>
              <a:gdLst/>
              <a:ahLst/>
              <a:cxnLst/>
              <a:rect l="0" t="0" r="0" b="0"/>
              <a:pathLst>
                <a:path w="216040" h="344481">
                  <a:moveTo>
                    <a:pt x="157378" y="308"/>
                  </a:moveTo>
                  <a:cubicBezTo>
                    <a:pt x="170440" y="0"/>
                    <a:pt x="183680" y="3778"/>
                    <a:pt x="196418" y="11525"/>
                  </a:cubicBezTo>
                  <a:cubicBezTo>
                    <a:pt x="198107" y="12554"/>
                    <a:pt x="199923" y="13367"/>
                    <a:pt x="201676" y="14268"/>
                  </a:cubicBezTo>
                  <a:cubicBezTo>
                    <a:pt x="201917" y="14916"/>
                    <a:pt x="202146" y="15564"/>
                    <a:pt x="202349" y="16199"/>
                  </a:cubicBezTo>
                  <a:cubicBezTo>
                    <a:pt x="203213" y="22574"/>
                    <a:pt x="208369" y="19514"/>
                    <a:pt x="211684" y="20453"/>
                  </a:cubicBezTo>
                  <a:lnTo>
                    <a:pt x="212217" y="20834"/>
                  </a:lnTo>
                  <a:cubicBezTo>
                    <a:pt x="211849" y="24136"/>
                    <a:pt x="213868" y="26460"/>
                    <a:pt x="215417" y="29051"/>
                  </a:cubicBezTo>
                  <a:cubicBezTo>
                    <a:pt x="215976" y="29978"/>
                    <a:pt x="216040" y="31883"/>
                    <a:pt x="215455" y="32709"/>
                  </a:cubicBezTo>
                  <a:cubicBezTo>
                    <a:pt x="214058" y="34665"/>
                    <a:pt x="212572" y="33090"/>
                    <a:pt x="211252" y="32150"/>
                  </a:cubicBezTo>
                  <a:cubicBezTo>
                    <a:pt x="205461" y="27997"/>
                    <a:pt x="200342" y="20923"/>
                    <a:pt x="191948" y="25825"/>
                  </a:cubicBezTo>
                  <a:cubicBezTo>
                    <a:pt x="185623" y="29508"/>
                    <a:pt x="177660" y="28848"/>
                    <a:pt x="172009" y="34677"/>
                  </a:cubicBezTo>
                  <a:cubicBezTo>
                    <a:pt x="168923" y="37865"/>
                    <a:pt x="164478" y="40088"/>
                    <a:pt x="166052" y="45066"/>
                  </a:cubicBezTo>
                  <a:cubicBezTo>
                    <a:pt x="168656" y="53270"/>
                    <a:pt x="165316" y="56445"/>
                    <a:pt x="158064" y="60077"/>
                  </a:cubicBezTo>
                  <a:cubicBezTo>
                    <a:pt x="146698" y="65767"/>
                    <a:pt x="143319" y="73743"/>
                    <a:pt x="146748" y="80308"/>
                  </a:cubicBezTo>
                  <a:cubicBezTo>
                    <a:pt x="152540" y="91408"/>
                    <a:pt x="161150" y="93453"/>
                    <a:pt x="171425" y="85858"/>
                  </a:cubicBezTo>
                  <a:cubicBezTo>
                    <a:pt x="175463" y="82861"/>
                    <a:pt x="180442" y="77502"/>
                    <a:pt x="184252" y="82036"/>
                  </a:cubicBezTo>
                  <a:cubicBezTo>
                    <a:pt x="188201" y="86747"/>
                    <a:pt x="183413" y="92399"/>
                    <a:pt x="179349" y="96526"/>
                  </a:cubicBezTo>
                  <a:cubicBezTo>
                    <a:pt x="178397" y="97466"/>
                    <a:pt x="177482" y="98495"/>
                    <a:pt x="176403" y="99270"/>
                  </a:cubicBezTo>
                  <a:cubicBezTo>
                    <a:pt x="171145" y="103041"/>
                    <a:pt x="163347" y="105734"/>
                    <a:pt x="168097" y="114510"/>
                  </a:cubicBezTo>
                  <a:cubicBezTo>
                    <a:pt x="171374" y="120529"/>
                    <a:pt x="166891" y="129242"/>
                    <a:pt x="174968" y="133382"/>
                  </a:cubicBezTo>
                  <a:cubicBezTo>
                    <a:pt x="175349" y="135287"/>
                    <a:pt x="175730" y="137204"/>
                    <a:pt x="176136" y="139122"/>
                  </a:cubicBezTo>
                  <a:cubicBezTo>
                    <a:pt x="176098" y="140786"/>
                    <a:pt x="175603" y="142615"/>
                    <a:pt x="176111" y="144088"/>
                  </a:cubicBezTo>
                  <a:cubicBezTo>
                    <a:pt x="180454" y="156547"/>
                    <a:pt x="182816" y="169310"/>
                    <a:pt x="184759" y="182378"/>
                  </a:cubicBezTo>
                  <a:cubicBezTo>
                    <a:pt x="185941" y="190189"/>
                    <a:pt x="183451" y="199968"/>
                    <a:pt x="191757" y="205950"/>
                  </a:cubicBezTo>
                  <a:cubicBezTo>
                    <a:pt x="191922" y="207258"/>
                    <a:pt x="192088" y="208578"/>
                    <a:pt x="192240" y="209887"/>
                  </a:cubicBezTo>
                  <a:cubicBezTo>
                    <a:pt x="189560" y="213277"/>
                    <a:pt x="186284" y="218738"/>
                    <a:pt x="189344" y="221050"/>
                  </a:cubicBezTo>
                  <a:cubicBezTo>
                    <a:pt x="196367" y="226320"/>
                    <a:pt x="195326" y="233343"/>
                    <a:pt x="196380" y="240125"/>
                  </a:cubicBezTo>
                  <a:cubicBezTo>
                    <a:pt x="196291" y="241471"/>
                    <a:pt x="196177" y="242818"/>
                    <a:pt x="196075" y="244164"/>
                  </a:cubicBezTo>
                  <a:cubicBezTo>
                    <a:pt x="190475" y="244634"/>
                    <a:pt x="189852" y="248507"/>
                    <a:pt x="190360" y="252863"/>
                  </a:cubicBezTo>
                  <a:cubicBezTo>
                    <a:pt x="190627" y="255175"/>
                    <a:pt x="191999" y="257410"/>
                    <a:pt x="191948" y="259671"/>
                  </a:cubicBezTo>
                  <a:cubicBezTo>
                    <a:pt x="191884" y="263074"/>
                    <a:pt x="194158" y="268713"/>
                    <a:pt x="189801" y="269348"/>
                  </a:cubicBezTo>
                  <a:cubicBezTo>
                    <a:pt x="183883" y="270224"/>
                    <a:pt x="187084" y="264128"/>
                    <a:pt x="186042" y="261169"/>
                  </a:cubicBezTo>
                  <a:cubicBezTo>
                    <a:pt x="183642" y="254273"/>
                    <a:pt x="184467" y="247440"/>
                    <a:pt x="185966" y="240494"/>
                  </a:cubicBezTo>
                  <a:cubicBezTo>
                    <a:pt x="186512" y="237954"/>
                    <a:pt x="186525" y="234398"/>
                    <a:pt x="183515" y="233470"/>
                  </a:cubicBezTo>
                  <a:cubicBezTo>
                    <a:pt x="178791" y="231997"/>
                    <a:pt x="180785" y="236747"/>
                    <a:pt x="179641" y="238614"/>
                  </a:cubicBezTo>
                  <a:cubicBezTo>
                    <a:pt x="177546" y="242043"/>
                    <a:pt x="175984" y="245878"/>
                    <a:pt x="173482" y="248964"/>
                  </a:cubicBezTo>
                  <a:cubicBezTo>
                    <a:pt x="170472" y="252647"/>
                    <a:pt x="170688" y="255708"/>
                    <a:pt x="172555" y="259886"/>
                  </a:cubicBezTo>
                  <a:cubicBezTo>
                    <a:pt x="175146" y="265678"/>
                    <a:pt x="175539" y="271164"/>
                    <a:pt x="168656" y="275482"/>
                  </a:cubicBezTo>
                  <a:cubicBezTo>
                    <a:pt x="163728" y="278555"/>
                    <a:pt x="157175" y="283115"/>
                    <a:pt x="160566" y="289871"/>
                  </a:cubicBezTo>
                  <a:cubicBezTo>
                    <a:pt x="163576" y="295840"/>
                    <a:pt x="170701" y="298126"/>
                    <a:pt x="177698" y="298317"/>
                  </a:cubicBezTo>
                  <a:cubicBezTo>
                    <a:pt x="180022" y="298380"/>
                    <a:pt x="183426" y="295510"/>
                    <a:pt x="183871" y="300171"/>
                  </a:cubicBezTo>
                  <a:cubicBezTo>
                    <a:pt x="184277" y="304400"/>
                    <a:pt x="185496" y="309035"/>
                    <a:pt x="182461" y="312820"/>
                  </a:cubicBezTo>
                  <a:cubicBezTo>
                    <a:pt x="180327" y="315487"/>
                    <a:pt x="178028" y="314700"/>
                    <a:pt x="175616" y="312503"/>
                  </a:cubicBezTo>
                  <a:cubicBezTo>
                    <a:pt x="172834" y="309988"/>
                    <a:pt x="169215" y="311474"/>
                    <a:pt x="170459" y="314522"/>
                  </a:cubicBezTo>
                  <a:cubicBezTo>
                    <a:pt x="173558" y="322002"/>
                    <a:pt x="167551" y="333165"/>
                    <a:pt x="179324" y="337115"/>
                  </a:cubicBezTo>
                  <a:cubicBezTo>
                    <a:pt x="181102" y="337725"/>
                    <a:pt x="182308" y="339046"/>
                    <a:pt x="181381" y="340887"/>
                  </a:cubicBezTo>
                  <a:cubicBezTo>
                    <a:pt x="180899" y="341852"/>
                    <a:pt x="179400" y="342881"/>
                    <a:pt x="178346" y="342906"/>
                  </a:cubicBezTo>
                  <a:cubicBezTo>
                    <a:pt x="173787" y="343033"/>
                    <a:pt x="168719" y="344481"/>
                    <a:pt x="165862" y="338982"/>
                  </a:cubicBezTo>
                  <a:cubicBezTo>
                    <a:pt x="163639" y="334689"/>
                    <a:pt x="159957" y="333585"/>
                    <a:pt x="155245" y="332734"/>
                  </a:cubicBezTo>
                  <a:cubicBezTo>
                    <a:pt x="148361" y="331476"/>
                    <a:pt x="143243" y="331248"/>
                    <a:pt x="140246" y="339046"/>
                  </a:cubicBezTo>
                  <a:cubicBezTo>
                    <a:pt x="139052" y="342170"/>
                    <a:pt x="135687" y="343973"/>
                    <a:pt x="131788" y="342119"/>
                  </a:cubicBezTo>
                  <a:cubicBezTo>
                    <a:pt x="128702" y="340658"/>
                    <a:pt x="124828" y="339058"/>
                    <a:pt x="125793" y="335083"/>
                  </a:cubicBezTo>
                  <a:cubicBezTo>
                    <a:pt x="128549" y="323717"/>
                    <a:pt x="124079" y="312553"/>
                    <a:pt x="125450" y="301250"/>
                  </a:cubicBezTo>
                  <a:cubicBezTo>
                    <a:pt x="126174" y="295307"/>
                    <a:pt x="126898" y="290062"/>
                    <a:pt x="133896" y="288042"/>
                  </a:cubicBezTo>
                  <a:cubicBezTo>
                    <a:pt x="137122" y="287115"/>
                    <a:pt x="139916" y="284524"/>
                    <a:pt x="139217" y="280486"/>
                  </a:cubicBezTo>
                  <a:cubicBezTo>
                    <a:pt x="138544" y="276511"/>
                    <a:pt x="135903" y="273717"/>
                    <a:pt x="131966" y="273006"/>
                  </a:cubicBezTo>
                  <a:cubicBezTo>
                    <a:pt x="128714" y="272421"/>
                    <a:pt x="124904" y="271748"/>
                    <a:pt x="122022" y="272866"/>
                  </a:cubicBezTo>
                  <a:cubicBezTo>
                    <a:pt x="112408" y="276587"/>
                    <a:pt x="107696" y="270199"/>
                    <a:pt x="106566" y="263544"/>
                  </a:cubicBezTo>
                  <a:cubicBezTo>
                    <a:pt x="105105" y="255010"/>
                    <a:pt x="100838" y="247212"/>
                    <a:pt x="101105" y="238220"/>
                  </a:cubicBezTo>
                  <a:cubicBezTo>
                    <a:pt x="101346" y="230613"/>
                    <a:pt x="98450" y="224314"/>
                    <a:pt x="89154" y="223933"/>
                  </a:cubicBezTo>
                  <a:cubicBezTo>
                    <a:pt x="86284" y="223818"/>
                    <a:pt x="83401" y="222802"/>
                    <a:pt x="84061" y="219272"/>
                  </a:cubicBezTo>
                  <a:cubicBezTo>
                    <a:pt x="84582" y="216427"/>
                    <a:pt x="86944" y="216414"/>
                    <a:pt x="89662" y="216999"/>
                  </a:cubicBezTo>
                  <a:cubicBezTo>
                    <a:pt x="96698" y="218497"/>
                    <a:pt x="98120" y="215119"/>
                    <a:pt x="95936" y="209074"/>
                  </a:cubicBezTo>
                  <a:cubicBezTo>
                    <a:pt x="93154" y="201403"/>
                    <a:pt x="88786" y="193808"/>
                    <a:pt x="99479" y="187890"/>
                  </a:cubicBezTo>
                  <a:cubicBezTo>
                    <a:pt x="102654" y="186138"/>
                    <a:pt x="102209" y="181108"/>
                    <a:pt x="99898" y="177794"/>
                  </a:cubicBezTo>
                  <a:cubicBezTo>
                    <a:pt x="97637" y="174568"/>
                    <a:pt x="94551" y="175851"/>
                    <a:pt x="91796" y="177387"/>
                  </a:cubicBezTo>
                  <a:cubicBezTo>
                    <a:pt x="86296" y="180473"/>
                    <a:pt x="83426" y="179661"/>
                    <a:pt x="80315" y="173260"/>
                  </a:cubicBezTo>
                  <a:cubicBezTo>
                    <a:pt x="77660" y="167824"/>
                    <a:pt x="73723" y="159633"/>
                    <a:pt x="64198" y="166491"/>
                  </a:cubicBezTo>
                  <a:cubicBezTo>
                    <a:pt x="60261" y="169323"/>
                    <a:pt x="57163" y="166491"/>
                    <a:pt x="54318" y="162731"/>
                  </a:cubicBezTo>
                  <a:cubicBezTo>
                    <a:pt x="47688" y="153981"/>
                    <a:pt x="43942" y="153753"/>
                    <a:pt x="35027" y="160191"/>
                  </a:cubicBezTo>
                  <a:cubicBezTo>
                    <a:pt x="25883" y="166808"/>
                    <a:pt x="14897" y="165754"/>
                    <a:pt x="4559" y="167303"/>
                  </a:cubicBezTo>
                  <a:cubicBezTo>
                    <a:pt x="2819" y="167570"/>
                    <a:pt x="1270" y="166745"/>
                    <a:pt x="762" y="164789"/>
                  </a:cubicBezTo>
                  <a:cubicBezTo>
                    <a:pt x="0" y="161817"/>
                    <a:pt x="940" y="158960"/>
                    <a:pt x="3365" y="157702"/>
                  </a:cubicBezTo>
                  <a:cubicBezTo>
                    <a:pt x="11265" y="153638"/>
                    <a:pt x="12662" y="145942"/>
                    <a:pt x="14986" y="138614"/>
                  </a:cubicBezTo>
                  <a:cubicBezTo>
                    <a:pt x="16294" y="134487"/>
                    <a:pt x="17500" y="130296"/>
                    <a:pt x="21209" y="127375"/>
                  </a:cubicBezTo>
                  <a:cubicBezTo>
                    <a:pt x="23698" y="125406"/>
                    <a:pt x="25400" y="122841"/>
                    <a:pt x="23736" y="119463"/>
                  </a:cubicBezTo>
                  <a:cubicBezTo>
                    <a:pt x="22453" y="116846"/>
                    <a:pt x="23597" y="114954"/>
                    <a:pt x="25413" y="113214"/>
                  </a:cubicBezTo>
                  <a:cubicBezTo>
                    <a:pt x="30975" y="107842"/>
                    <a:pt x="33858" y="100362"/>
                    <a:pt x="38151" y="94736"/>
                  </a:cubicBezTo>
                  <a:cubicBezTo>
                    <a:pt x="42532" y="89021"/>
                    <a:pt x="46977" y="83255"/>
                    <a:pt x="50647" y="76943"/>
                  </a:cubicBezTo>
                  <a:cubicBezTo>
                    <a:pt x="53175" y="72612"/>
                    <a:pt x="53416" y="67164"/>
                    <a:pt x="57074" y="63392"/>
                  </a:cubicBezTo>
                  <a:cubicBezTo>
                    <a:pt x="58712" y="61703"/>
                    <a:pt x="59347" y="57601"/>
                    <a:pt x="63005" y="59912"/>
                  </a:cubicBezTo>
                  <a:cubicBezTo>
                    <a:pt x="65976" y="61792"/>
                    <a:pt x="68148" y="64497"/>
                    <a:pt x="65951" y="68370"/>
                  </a:cubicBezTo>
                  <a:cubicBezTo>
                    <a:pt x="65291" y="69539"/>
                    <a:pt x="64173" y="70466"/>
                    <a:pt x="63652" y="71672"/>
                  </a:cubicBezTo>
                  <a:cubicBezTo>
                    <a:pt x="62560" y="74263"/>
                    <a:pt x="59347" y="77070"/>
                    <a:pt x="62535" y="79737"/>
                  </a:cubicBezTo>
                  <a:cubicBezTo>
                    <a:pt x="65189" y="81959"/>
                    <a:pt x="67424" y="78975"/>
                    <a:pt x="69545" y="77527"/>
                  </a:cubicBezTo>
                  <a:cubicBezTo>
                    <a:pt x="75603" y="73400"/>
                    <a:pt x="81369" y="68040"/>
                    <a:pt x="88875" y="75317"/>
                  </a:cubicBezTo>
                  <a:cubicBezTo>
                    <a:pt x="91021" y="77400"/>
                    <a:pt x="93866" y="76143"/>
                    <a:pt x="96507" y="75292"/>
                  </a:cubicBezTo>
                  <a:cubicBezTo>
                    <a:pt x="99746" y="74263"/>
                    <a:pt x="104267" y="73298"/>
                    <a:pt x="106197" y="75597"/>
                  </a:cubicBezTo>
                  <a:cubicBezTo>
                    <a:pt x="113386" y="84195"/>
                    <a:pt x="121907" y="77832"/>
                    <a:pt x="129705" y="78569"/>
                  </a:cubicBezTo>
                  <a:cubicBezTo>
                    <a:pt x="132715" y="78861"/>
                    <a:pt x="134557" y="76778"/>
                    <a:pt x="135852" y="74162"/>
                  </a:cubicBezTo>
                  <a:cubicBezTo>
                    <a:pt x="142151" y="61335"/>
                    <a:pt x="150266" y="49320"/>
                    <a:pt x="152679" y="34804"/>
                  </a:cubicBezTo>
                  <a:cubicBezTo>
                    <a:pt x="153416" y="30372"/>
                    <a:pt x="155473" y="26676"/>
                    <a:pt x="160223" y="24962"/>
                  </a:cubicBezTo>
                  <a:cubicBezTo>
                    <a:pt x="163043" y="23946"/>
                    <a:pt x="166154" y="22422"/>
                    <a:pt x="165532" y="18599"/>
                  </a:cubicBezTo>
                  <a:cubicBezTo>
                    <a:pt x="164808" y="14167"/>
                    <a:pt x="161049" y="14497"/>
                    <a:pt x="157696" y="14027"/>
                  </a:cubicBezTo>
                  <a:cubicBezTo>
                    <a:pt x="153276" y="13430"/>
                    <a:pt x="151409" y="11995"/>
                    <a:pt x="145351" y="16313"/>
                  </a:cubicBezTo>
                  <a:cubicBezTo>
                    <a:pt x="145009" y="16948"/>
                    <a:pt x="143294" y="17621"/>
                    <a:pt x="142811" y="17316"/>
                  </a:cubicBezTo>
                  <a:cubicBezTo>
                    <a:pt x="136030" y="13049"/>
                    <a:pt x="128054" y="14624"/>
                    <a:pt x="119405" y="13608"/>
                  </a:cubicBezTo>
                  <a:cubicBezTo>
                    <a:pt x="131432" y="5010"/>
                    <a:pt x="144316" y="616"/>
                    <a:pt x="157378" y="308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1010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3" name="Shape 34"/>
            <p:cNvSpPr/>
            <p:nvPr/>
          </p:nvSpPr>
          <p:spPr>
            <a:xfrm>
              <a:off x="1299643" y="28348"/>
              <a:ext cx="109652" cy="112560"/>
            </a:xfrm>
            <a:custGeom>
              <a:avLst/>
              <a:gdLst/>
              <a:ahLst/>
              <a:cxnLst/>
              <a:rect l="0" t="0" r="0" b="0"/>
              <a:pathLst>
                <a:path w="109652" h="112560">
                  <a:moveTo>
                    <a:pt x="68910" y="0"/>
                  </a:moveTo>
                  <a:cubicBezTo>
                    <a:pt x="73317" y="635"/>
                    <a:pt x="73876" y="5321"/>
                    <a:pt x="76822" y="7518"/>
                  </a:cubicBezTo>
                  <a:cubicBezTo>
                    <a:pt x="77064" y="9398"/>
                    <a:pt x="77318" y="11265"/>
                    <a:pt x="77559" y="13144"/>
                  </a:cubicBezTo>
                  <a:cubicBezTo>
                    <a:pt x="73457" y="22987"/>
                    <a:pt x="71869" y="35217"/>
                    <a:pt x="56655" y="34265"/>
                  </a:cubicBezTo>
                  <a:cubicBezTo>
                    <a:pt x="55144" y="34176"/>
                    <a:pt x="53251" y="36297"/>
                    <a:pt x="51918" y="37732"/>
                  </a:cubicBezTo>
                  <a:cubicBezTo>
                    <a:pt x="48463" y="41440"/>
                    <a:pt x="45187" y="42723"/>
                    <a:pt x="40627" y="39103"/>
                  </a:cubicBezTo>
                  <a:cubicBezTo>
                    <a:pt x="37922" y="36944"/>
                    <a:pt x="33846" y="36385"/>
                    <a:pt x="31623" y="39649"/>
                  </a:cubicBezTo>
                  <a:cubicBezTo>
                    <a:pt x="29769" y="42393"/>
                    <a:pt x="29921" y="46342"/>
                    <a:pt x="31890" y="49251"/>
                  </a:cubicBezTo>
                  <a:cubicBezTo>
                    <a:pt x="34138" y="52578"/>
                    <a:pt x="37821" y="52718"/>
                    <a:pt x="40780" y="50432"/>
                  </a:cubicBezTo>
                  <a:cubicBezTo>
                    <a:pt x="44336" y="47676"/>
                    <a:pt x="48222" y="48070"/>
                    <a:pt x="52222" y="47727"/>
                  </a:cubicBezTo>
                  <a:cubicBezTo>
                    <a:pt x="66002" y="46533"/>
                    <a:pt x="79756" y="45961"/>
                    <a:pt x="93548" y="47473"/>
                  </a:cubicBezTo>
                  <a:cubicBezTo>
                    <a:pt x="99403" y="48158"/>
                    <a:pt x="106591" y="45466"/>
                    <a:pt x="109474" y="53746"/>
                  </a:cubicBezTo>
                  <a:cubicBezTo>
                    <a:pt x="109525" y="55207"/>
                    <a:pt x="109588" y="56655"/>
                    <a:pt x="109652" y="58102"/>
                  </a:cubicBezTo>
                  <a:cubicBezTo>
                    <a:pt x="109157" y="60287"/>
                    <a:pt x="107836" y="61735"/>
                    <a:pt x="105740" y="62471"/>
                  </a:cubicBezTo>
                  <a:cubicBezTo>
                    <a:pt x="99060" y="62954"/>
                    <a:pt x="93155" y="60287"/>
                    <a:pt x="87211" y="57823"/>
                  </a:cubicBezTo>
                  <a:cubicBezTo>
                    <a:pt x="83769" y="56845"/>
                    <a:pt x="80531" y="54877"/>
                    <a:pt x="76632" y="56629"/>
                  </a:cubicBezTo>
                  <a:cubicBezTo>
                    <a:pt x="61189" y="63589"/>
                    <a:pt x="44133" y="68085"/>
                    <a:pt x="34900" y="84366"/>
                  </a:cubicBezTo>
                  <a:cubicBezTo>
                    <a:pt x="29896" y="84518"/>
                    <a:pt x="25908" y="86766"/>
                    <a:pt x="27826" y="91986"/>
                  </a:cubicBezTo>
                  <a:cubicBezTo>
                    <a:pt x="29324" y="96075"/>
                    <a:pt x="29375" y="100965"/>
                    <a:pt x="32868" y="104280"/>
                  </a:cubicBezTo>
                  <a:cubicBezTo>
                    <a:pt x="32449" y="107036"/>
                    <a:pt x="32055" y="109804"/>
                    <a:pt x="31648" y="112560"/>
                  </a:cubicBezTo>
                  <a:cubicBezTo>
                    <a:pt x="23571" y="108420"/>
                    <a:pt x="28054" y="99708"/>
                    <a:pt x="24778" y="93688"/>
                  </a:cubicBezTo>
                  <a:cubicBezTo>
                    <a:pt x="20028" y="84912"/>
                    <a:pt x="27826" y="82220"/>
                    <a:pt x="33084" y="78448"/>
                  </a:cubicBezTo>
                  <a:cubicBezTo>
                    <a:pt x="34163" y="77673"/>
                    <a:pt x="35090" y="76645"/>
                    <a:pt x="36030" y="75705"/>
                  </a:cubicBezTo>
                  <a:cubicBezTo>
                    <a:pt x="40094" y="71577"/>
                    <a:pt x="44882" y="65938"/>
                    <a:pt x="40932" y="61227"/>
                  </a:cubicBezTo>
                  <a:cubicBezTo>
                    <a:pt x="37122" y="56680"/>
                    <a:pt x="32144" y="62039"/>
                    <a:pt x="28105" y="65037"/>
                  </a:cubicBezTo>
                  <a:cubicBezTo>
                    <a:pt x="17831" y="72631"/>
                    <a:pt x="9220" y="70587"/>
                    <a:pt x="3429" y="59487"/>
                  </a:cubicBezTo>
                  <a:cubicBezTo>
                    <a:pt x="0" y="52921"/>
                    <a:pt x="3378" y="44945"/>
                    <a:pt x="14745" y="39256"/>
                  </a:cubicBezTo>
                  <a:cubicBezTo>
                    <a:pt x="21997" y="35623"/>
                    <a:pt x="25337" y="32448"/>
                    <a:pt x="22733" y="24244"/>
                  </a:cubicBezTo>
                  <a:cubicBezTo>
                    <a:pt x="21158" y="19266"/>
                    <a:pt x="25603" y="17043"/>
                    <a:pt x="28702" y="13856"/>
                  </a:cubicBezTo>
                  <a:cubicBezTo>
                    <a:pt x="34341" y="8039"/>
                    <a:pt x="42304" y="8687"/>
                    <a:pt x="48628" y="5004"/>
                  </a:cubicBezTo>
                  <a:cubicBezTo>
                    <a:pt x="57023" y="114"/>
                    <a:pt x="62141" y="7175"/>
                    <a:pt x="67932" y="11328"/>
                  </a:cubicBezTo>
                  <a:cubicBezTo>
                    <a:pt x="69253" y="12268"/>
                    <a:pt x="70739" y="13856"/>
                    <a:pt x="72136" y="11887"/>
                  </a:cubicBezTo>
                  <a:cubicBezTo>
                    <a:pt x="72720" y="11062"/>
                    <a:pt x="72657" y="9157"/>
                    <a:pt x="72111" y="8230"/>
                  </a:cubicBezTo>
                  <a:cubicBezTo>
                    <a:pt x="70549" y="5639"/>
                    <a:pt x="68529" y="3315"/>
                    <a:pt x="68910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361E1E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4" name="Shape 35"/>
            <p:cNvSpPr/>
            <p:nvPr/>
          </p:nvSpPr>
          <p:spPr>
            <a:xfrm>
              <a:off x="1329412" y="41492"/>
              <a:ext cx="70269" cy="39573"/>
            </a:xfrm>
            <a:custGeom>
              <a:avLst/>
              <a:gdLst/>
              <a:ahLst/>
              <a:cxnLst/>
              <a:rect l="0" t="0" r="0" b="0"/>
              <a:pathLst>
                <a:path w="70269" h="39573">
                  <a:moveTo>
                    <a:pt x="47790" y="0"/>
                  </a:moveTo>
                  <a:cubicBezTo>
                    <a:pt x="51257" y="1016"/>
                    <a:pt x="54699" y="2045"/>
                    <a:pt x="57976" y="3023"/>
                  </a:cubicBezTo>
                  <a:cubicBezTo>
                    <a:pt x="58826" y="7290"/>
                    <a:pt x="54953" y="5906"/>
                    <a:pt x="53658" y="7429"/>
                  </a:cubicBezTo>
                  <a:cubicBezTo>
                    <a:pt x="50216" y="11532"/>
                    <a:pt x="49962" y="17488"/>
                    <a:pt x="55055" y="17526"/>
                  </a:cubicBezTo>
                  <a:cubicBezTo>
                    <a:pt x="70269" y="17666"/>
                    <a:pt x="64186" y="27102"/>
                    <a:pt x="63779" y="34328"/>
                  </a:cubicBezTo>
                  <a:cubicBezTo>
                    <a:pt x="49987" y="32817"/>
                    <a:pt x="36233" y="33388"/>
                    <a:pt x="22454" y="34582"/>
                  </a:cubicBezTo>
                  <a:cubicBezTo>
                    <a:pt x="18453" y="34925"/>
                    <a:pt x="14567" y="34531"/>
                    <a:pt x="11011" y="37287"/>
                  </a:cubicBezTo>
                  <a:cubicBezTo>
                    <a:pt x="8052" y="39573"/>
                    <a:pt x="4369" y="39433"/>
                    <a:pt x="2121" y="36106"/>
                  </a:cubicBezTo>
                  <a:cubicBezTo>
                    <a:pt x="153" y="33198"/>
                    <a:pt x="0" y="29248"/>
                    <a:pt x="1854" y="26505"/>
                  </a:cubicBezTo>
                  <a:cubicBezTo>
                    <a:pt x="4077" y="23241"/>
                    <a:pt x="8153" y="23800"/>
                    <a:pt x="10858" y="25959"/>
                  </a:cubicBezTo>
                  <a:cubicBezTo>
                    <a:pt x="15418" y="29578"/>
                    <a:pt x="18694" y="28296"/>
                    <a:pt x="22149" y="24587"/>
                  </a:cubicBezTo>
                  <a:cubicBezTo>
                    <a:pt x="23482" y="23152"/>
                    <a:pt x="25375" y="21031"/>
                    <a:pt x="26886" y="21120"/>
                  </a:cubicBezTo>
                  <a:cubicBezTo>
                    <a:pt x="42101" y="22073"/>
                    <a:pt x="43688" y="9842"/>
                    <a:pt x="47790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9F503A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5" name="Shape 36"/>
            <p:cNvSpPr/>
            <p:nvPr/>
          </p:nvSpPr>
          <p:spPr>
            <a:xfrm>
              <a:off x="1364179" y="15120"/>
              <a:ext cx="23266" cy="20745"/>
            </a:xfrm>
            <a:custGeom>
              <a:avLst/>
              <a:gdLst/>
              <a:ahLst/>
              <a:cxnLst/>
              <a:rect l="0" t="0" r="0" b="0"/>
              <a:pathLst>
                <a:path w="23266" h="20745">
                  <a:moveTo>
                    <a:pt x="9890" y="783"/>
                  </a:moveTo>
                  <a:cubicBezTo>
                    <a:pt x="11433" y="0"/>
                    <a:pt x="13290" y="178"/>
                    <a:pt x="15265" y="1670"/>
                  </a:cubicBezTo>
                  <a:cubicBezTo>
                    <a:pt x="18364" y="3994"/>
                    <a:pt x="23266" y="7893"/>
                    <a:pt x="16421" y="12275"/>
                  </a:cubicBezTo>
                  <a:cubicBezTo>
                    <a:pt x="13475" y="14154"/>
                    <a:pt x="15824" y="18955"/>
                    <a:pt x="12281" y="20745"/>
                  </a:cubicBezTo>
                  <a:cubicBezTo>
                    <a:pt x="9347" y="18548"/>
                    <a:pt x="8788" y="13862"/>
                    <a:pt x="4369" y="13227"/>
                  </a:cubicBezTo>
                  <a:cubicBezTo>
                    <a:pt x="4369" y="13240"/>
                    <a:pt x="3835" y="12859"/>
                    <a:pt x="3835" y="12846"/>
                  </a:cubicBezTo>
                  <a:cubicBezTo>
                    <a:pt x="2565" y="11627"/>
                    <a:pt x="1283" y="10408"/>
                    <a:pt x="0" y="9176"/>
                  </a:cubicBezTo>
                  <a:cubicBezTo>
                    <a:pt x="254" y="8858"/>
                    <a:pt x="508" y="8541"/>
                    <a:pt x="775" y="8236"/>
                  </a:cubicBezTo>
                  <a:cubicBezTo>
                    <a:pt x="3061" y="8299"/>
                    <a:pt x="5474" y="8680"/>
                    <a:pt x="6401" y="5658"/>
                  </a:cubicBezTo>
                  <a:cubicBezTo>
                    <a:pt x="7118" y="3308"/>
                    <a:pt x="8347" y="1565"/>
                    <a:pt x="9890" y="783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6E503A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6" name="Shape 37"/>
            <p:cNvSpPr/>
            <p:nvPr/>
          </p:nvSpPr>
          <p:spPr>
            <a:xfrm>
              <a:off x="1350471" y="0"/>
              <a:ext cx="14478" cy="24295"/>
            </a:xfrm>
            <a:custGeom>
              <a:avLst/>
              <a:gdLst/>
              <a:ahLst/>
              <a:cxnLst/>
              <a:rect l="0" t="0" r="0" b="0"/>
              <a:pathLst>
                <a:path w="14478" h="24295">
                  <a:moveTo>
                    <a:pt x="4966" y="38"/>
                  </a:moveTo>
                  <a:cubicBezTo>
                    <a:pt x="8992" y="0"/>
                    <a:pt x="10185" y="4381"/>
                    <a:pt x="9792" y="7518"/>
                  </a:cubicBezTo>
                  <a:cubicBezTo>
                    <a:pt x="8992" y="13691"/>
                    <a:pt x="12192" y="18301"/>
                    <a:pt x="14478" y="23355"/>
                  </a:cubicBezTo>
                  <a:cubicBezTo>
                    <a:pt x="14224" y="23660"/>
                    <a:pt x="13957" y="23978"/>
                    <a:pt x="13729" y="24295"/>
                  </a:cubicBezTo>
                  <a:cubicBezTo>
                    <a:pt x="11887" y="24105"/>
                    <a:pt x="10058" y="23914"/>
                    <a:pt x="8204" y="23724"/>
                  </a:cubicBezTo>
                  <a:cubicBezTo>
                    <a:pt x="7988" y="23089"/>
                    <a:pt x="7772" y="22441"/>
                    <a:pt x="7531" y="21806"/>
                  </a:cubicBezTo>
                  <a:cubicBezTo>
                    <a:pt x="8369" y="15964"/>
                    <a:pt x="2375" y="15278"/>
                    <a:pt x="0" y="11874"/>
                  </a:cubicBezTo>
                  <a:cubicBezTo>
                    <a:pt x="597" y="10325"/>
                    <a:pt x="1257" y="8801"/>
                    <a:pt x="1765" y="7226"/>
                  </a:cubicBezTo>
                  <a:cubicBezTo>
                    <a:pt x="2604" y="4648"/>
                    <a:pt x="584" y="89"/>
                    <a:pt x="4966" y="38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6E503A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7" name="Shape 38"/>
            <p:cNvSpPr/>
            <p:nvPr/>
          </p:nvSpPr>
          <p:spPr>
            <a:xfrm>
              <a:off x="691992" y="272044"/>
              <a:ext cx="593065" cy="380200"/>
            </a:xfrm>
            <a:custGeom>
              <a:avLst/>
              <a:gdLst/>
              <a:ahLst/>
              <a:cxnLst/>
              <a:rect l="0" t="0" r="0" b="0"/>
              <a:pathLst>
                <a:path w="593065" h="380200">
                  <a:moveTo>
                    <a:pt x="129947" y="953"/>
                  </a:moveTo>
                  <a:cubicBezTo>
                    <a:pt x="139713" y="4699"/>
                    <a:pt x="150063" y="5817"/>
                    <a:pt x="160096" y="8331"/>
                  </a:cubicBezTo>
                  <a:cubicBezTo>
                    <a:pt x="166853" y="10020"/>
                    <a:pt x="173050" y="12497"/>
                    <a:pt x="172923" y="21349"/>
                  </a:cubicBezTo>
                  <a:cubicBezTo>
                    <a:pt x="172885" y="24117"/>
                    <a:pt x="174320" y="27115"/>
                    <a:pt x="177902" y="25756"/>
                  </a:cubicBezTo>
                  <a:cubicBezTo>
                    <a:pt x="181521" y="24384"/>
                    <a:pt x="180073" y="21514"/>
                    <a:pt x="178854" y="18999"/>
                  </a:cubicBezTo>
                  <a:cubicBezTo>
                    <a:pt x="177381" y="15977"/>
                    <a:pt x="175324" y="12662"/>
                    <a:pt x="179045" y="10008"/>
                  </a:cubicBezTo>
                  <a:cubicBezTo>
                    <a:pt x="182651" y="7417"/>
                    <a:pt x="186118" y="8738"/>
                    <a:pt x="188913" y="11786"/>
                  </a:cubicBezTo>
                  <a:cubicBezTo>
                    <a:pt x="194767" y="18186"/>
                    <a:pt x="200939" y="20536"/>
                    <a:pt x="209410" y="15862"/>
                  </a:cubicBezTo>
                  <a:cubicBezTo>
                    <a:pt x="215316" y="12598"/>
                    <a:pt x="220269" y="15291"/>
                    <a:pt x="223507" y="21323"/>
                  </a:cubicBezTo>
                  <a:cubicBezTo>
                    <a:pt x="227216" y="28232"/>
                    <a:pt x="232245" y="29401"/>
                    <a:pt x="240805" y="30315"/>
                  </a:cubicBezTo>
                  <a:cubicBezTo>
                    <a:pt x="256527" y="32004"/>
                    <a:pt x="273050" y="29908"/>
                    <a:pt x="288150" y="36195"/>
                  </a:cubicBezTo>
                  <a:cubicBezTo>
                    <a:pt x="294246" y="38735"/>
                    <a:pt x="299885" y="37897"/>
                    <a:pt x="305638" y="35992"/>
                  </a:cubicBezTo>
                  <a:cubicBezTo>
                    <a:pt x="308915" y="34912"/>
                    <a:pt x="311861" y="34709"/>
                    <a:pt x="313284" y="38240"/>
                  </a:cubicBezTo>
                  <a:cubicBezTo>
                    <a:pt x="314884" y="42240"/>
                    <a:pt x="312090" y="45326"/>
                    <a:pt x="308940" y="46101"/>
                  </a:cubicBezTo>
                  <a:cubicBezTo>
                    <a:pt x="298336" y="48717"/>
                    <a:pt x="288176" y="52121"/>
                    <a:pt x="278117" y="56579"/>
                  </a:cubicBezTo>
                  <a:cubicBezTo>
                    <a:pt x="272822" y="58928"/>
                    <a:pt x="265519" y="58128"/>
                    <a:pt x="259398" y="55372"/>
                  </a:cubicBezTo>
                  <a:cubicBezTo>
                    <a:pt x="253022" y="52527"/>
                    <a:pt x="246253" y="52845"/>
                    <a:pt x="239560" y="53238"/>
                  </a:cubicBezTo>
                  <a:cubicBezTo>
                    <a:pt x="235026" y="53505"/>
                    <a:pt x="230772" y="55194"/>
                    <a:pt x="229083" y="59830"/>
                  </a:cubicBezTo>
                  <a:cubicBezTo>
                    <a:pt x="227152" y="65062"/>
                    <a:pt x="224663" y="69342"/>
                    <a:pt x="219164" y="71628"/>
                  </a:cubicBezTo>
                  <a:cubicBezTo>
                    <a:pt x="217653" y="72250"/>
                    <a:pt x="215595" y="75603"/>
                    <a:pt x="216027" y="76289"/>
                  </a:cubicBezTo>
                  <a:cubicBezTo>
                    <a:pt x="221094" y="84341"/>
                    <a:pt x="215443" y="93967"/>
                    <a:pt x="220332" y="102121"/>
                  </a:cubicBezTo>
                  <a:cubicBezTo>
                    <a:pt x="223876" y="108039"/>
                    <a:pt x="227432" y="109474"/>
                    <a:pt x="231686" y="103708"/>
                  </a:cubicBezTo>
                  <a:cubicBezTo>
                    <a:pt x="234569" y="99797"/>
                    <a:pt x="238252" y="97917"/>
                    <a:pt x="241948" y="100203"/>
                  </a:cubicBezTo>
                  <a:cubicBezTo>
                    <a:pt x="250368" y="105385"/>
                    <a:pt x="258089" y="102045"/>
                    <a:pt x="266014" y="99619"/>
                  </a:cubicBezTo>
                  <a:cubicBezTo>
                    <a:pt x="277393" y="96126"/>
                    <a:pt x="290398" y="102603"/>
                    <a:pt x="293433" y="114224"/>
                  </a:cubicBezTo>
                  <a:cubicBezTo>
                    <a:pt x="294640" y="118796"/>
                    <a:pt x="296418" y="120993"/>
                    <a:pt x="300787" y="122415"/>
                  </a:cubicBezTo>
                  <a:cubicBezTo>
                    <a:pt x="305537" y="123952"/>
                    <a:pt x="309626" y="126873"/>
                    <a:pt x="313627" y="130137"/>
                  </a:cubicBezTo>
                  <a:cubicBezTo>
                    <a:pt x="322478" y="137363"/>
                    <a:pt x="332689" y="139548"/>
                    <a:pt x="343040" y="133718"/>
                  </a:cubicBezTo>
                  <a:cubicBezTo>
                    <a:pt x="347155" y="131407"/>
                    <a:pt x="350139" y="133985"/>
                    <a:pt x="353632" y="133896"/>
                  </a:cubicBezTo>
                  <a:cubicBezTo>
                    <a:pt x="358458" y="133782"/>
                    <a:pt x="362788" y="132753"/>
                    <a:pt x="363893" y="127749"/>
                  </a:cubicBezTo>
                  <a:cubicBezTo>
                    <a:pt x="365061" y="122530"/>
                    <a:pt x="360451" y="122568"/>
                    <a:pt x="356908" y="121349"/>
                  </a:cubicBezTo>
                  <a:cubicBezTo>
                    <a:pt x="351447" y="119482"/>
                    <a:pt x="347980" y="115595"/>
                    <a:pt x="348298" y="109258"/>
                  </a:cubicBezTo>
                  <a:cubicBezTo>
                    <a:pt x="348526" y="104699"/>
                    <a:pt x="349403" y="100038"/>
                    <a:pt x="353873" y="98209"/>
                  </a:cubicBezTo>
                  <a:cubicBezTo>
                    <a:pt x="359448" y="95910"/>
                    <a:pt x="364820" y="98209"/>
                    <a:pt x="368325" y="102629"/>
                  </a:cubicBezTo>
                  <a:cubicBezTo>
                    <a:pt x="376847" y="113335"/>
                    <a:pt x="389039" y="110541"/>
                    <a:pt x="399580" y="110198"/>
                  </a:cubicBezTo>
                  <a:cubicBezTo>
                    <a:pt x="404114" y="110046"/>
                    <a:pt x="408877" y="108191"/>
                    <a:pt x="413537" y="110096"/>
                  </a:cubicBezTo>
                  <a:cubicBezTo>
                    <a:pt x="417106" y="111570"/>
                    <a:pt x="420726" y="111468"/>
                    <a:pt x="424421" y="111633"/>
                  </a:cubicBezTo>
                  <a:cubicBezTo>
                    <a:pt x="435013" y="112103"/>
                    <a:pt x="437401" y="114745"/>
                    <a:pt x="436385" y="125070"/>
                  </a:cubicBezTo>
                  <a:cubicBezTo>
                    <a:pt x="435458" y="134518"/>
                    <a:pt x="441160" y="132017"/>
                    <a:pt x="445910" y="130251"/>
                  </a:cubicBezTo>
                  <a:cubicBezTo>
                    <a:pt x="450825" y="128448"/>
                    <a:pt x="455028" y="124879"/>
                    <a:pt x="460985" y="127787"/>
                  </a:cubicBezTo>
                  <a:cubicBezTo>
                    <a:pt x="468782" y="131597"/>
                    <a:pt x="470586" y="135979"/>
                    <a:pt x="466382" y="143624"/>
                  </a:cubicBezTo>
                  <a:cubicBezTo>
                    <a:pt x="462102" y="151422"/>
                    <a:pt x="463182" y="153581"/>
                    <a:pt x="472034" y="153886"/>
                  </a:cubicBezTo>
                  <a:cubicBezTo>
                    <a:pt x="476453" y="154038"/>
                    <a:pt x="480454" y="154483"/>
                    <a:pt x="484442" y="156959"/>
                  </a:cubicBezTo>
                  <a:cubicBezTo>
                    <a:pt x="487896" y="159106"/>
                    <a:pt x="493243" y="159499"/>
                    <a:pt x="496062" y="157226"/>
                  </a:cubicBezTo>
                  <a:cubicBezTo>
                    <a:pt x="508025" y="147561"/>
                    <a:pt x="524853" y="144094"/>
                    <a:pt x="531698" y="127673"/>
                  </a:cubicBezTo>
                  <a:cubicBezTo>
                    <a:pt x="535026" y="119659"/>
                    <a:pt x="542315" y="119685"/>
                    <a:pt x="547421" y="126784"/>
                  </a:cubicBezTo>
                  <a:cubicBezTo>
                    <a:pt x="550456" y="131001"/>
                    <a:pt x="553923" y="133337"/>
                    <a:pt x="558914" y="133769"/>
                  </a:cubicBezTo>
                  <a:cubicBezTo>
                    <a:pt x="565036" y="134303"/>
                    <a:pt x="568719" y="132258"/>
                    <a:pt x="568338" y="125400"/>
                  </a:cubicBezTo>
                  <a:cubicBezTo>
                    <a:pt x="568135" y="121704"/>
                    <a:pt x="568147" y="117983"/>
                    <a:pt x="568350" y="114300"/>
                  </a:cubicBezTo>
                  <a:cubicBezTo>
                    <a:pt x="568528" y="111468"/>
                    <a:pt x="567055" y="107937"/>
                    <a:pt x="570624" y="106185"/>
                  </a:cubicBezTo>
                  <a:cubicBezTo>
                    <a:pt x="573392" y="104826"/>
                    <a:pt x="575970" y="105994"/>
                    <a:pt x="577850" y="108179"/>
                  </a:cubicBezTo>
                  <a:cubicBezTo>
                    <a:pt x="580200" y="110935"/>
                    <a:pt x="583108" y="113767"/>
                    <a:pt x="581190" y="117932"/>
                  </a:cubicBezTo>
                  <a:cubicBezTo>
                    <a:pt x="580225" y="120028"/>
                    <a:pt x="578968" y="122187"/>
                    <a:pt x="577304" y="123711"/>
                  </a:cubicBezTo>
                  <a:cubicBezTo>
                    <a:pt x="572326" y="128270"/>
                    <a:pt x="568262" y="132766"/>
                    <a:pt x="571957" y="140221"/>
                  </a:cubicBezTo>
                  <a:cubicBezTo>
                    <a:pt x="572668" y="141681"/>
                    <a:pt x="572224" y="144742"/>
                    <a:pt x="571106" y="145898"/>
                  </a:cubicBezTo>
                  <a:cubicBezTo>
                    <a:pt x="565772" y="151346"/>
                    <a:pt x="557594" y="154902"/>
                    <a:pt x="561188" y="165278"/>
                  </a:cubicBezTo>
                  <a:cubicBezTo>
                    <a:pt x="561823" y="167094"/>
                    <a:pt x="557873" y="168262"/>
                    <a:pt x="555562" y="166688"/>
                  </a:cubicBezTo>
                  <a:cubicBezTo>
                    <a:pt x="550736" y="163462"/>
                    <a:pt x="547180" y="166535"/>
                    <a:pt x="542684" y="168008"/>
                  </a:cubicBezTo>
                  <a:cubicBezTo>
                    <a:pt x="535242" y="170472"/>
                    <a:pt x="527126" y="171666"/>
                    <a:pt x="519252" y="171920"/>
                  </a:cubicBezTo>
                  <a:cubicBezTo>
                    <a:pt x="512978" y="172123"/>
                    <a:pt x="508203" y="173749"/>
                    <a:pt x="504355" y="178549"/>
                  </a:cubicBezTo>
                  <a:cubicBezTo>
                    <a:pt x="494919" y="190335"/>
                    <a:pt x="483908" y="195669"/>
                    <a:pt x="467766" y="192964"/>
                  </a:cubicBezTo>
                  <a:cubicBezTo>
                    <a:pt x="458267" y="191376"/>
                    <a:pt x="447294" y="192126"/>
                    <a:pt x="438480" y="201232"/>
                  </a:cubicBezTo>
                  <a:cubicBezTo>
                    <a:pt x="432854" y="207061"/>
                    <a:pt x="422669" y="207493"/>
                    <a:pt x="414083" y="208356"/>
                  </a:cubicBezTo>
                  <a:cubicBezTo>
                    <a:pt x="409943" y="208763"/>
                    <a:pt x="405460" y="208839"/>
                    <a:pt x="402882" y="211938"/>
                  </a:cubicBezTo>
                  <a:cubicBezTo>
                    <a:pt x="397180" y="218808"/>
                    <a:pt x="387820" y="214795"/>
                    <a:pt x="381686" y="219837"/>
                  </a:cubicBezTo>
                  <a:cubicBezTo>
                    <a:pt x="381305" y="220142"/>
                    <a:pt x="380048" y="220104"/>
                    <a:pt x="379794" y="219774"/>
                  </a:cubicBezTo>
                  <a:cubicBezTo>
                    <a:pt x="372796" y="210629"/>
                    <a:pt x="362268" y="213474"/>
                    <a:pt x="353073" y="211620"/>
                  </a:cubicBezTo>
                  <a:cubicBezTo>
                    <a:pt x="347777" y="210553"/>
                    <a:pt x="344729" y="206248"/>
                    <a:pt x="342722" y="201371"/>
                  </a:cubicBezTo>
                  <a:cubicBezTo>
                    <a:pt x="340284" y="195478"/>
                    <a:pt x="335509" y="193078"/>
                    <a:pt x="329717" y="194501"/>
                  </a:cubicBezTo>
                  <a:cubicBezTo>
                    <a:pt x="320916" y="196698"/>
                    <a:pt x="312903" y="195834"/>
                    <a:pt x="304368" y="192608"/>
                  </a:cubicBezTo>
                  <a:cubicBezTo>
                    <a:pt x="292976" y="188328"/>
                    <a:pt x="279781" y="190221"/>
                    <a:pt x="268986" y="183121"/>
                  </a:cubicBezTo>
                  <a:cubicBezTo>
                    <a:pt x="267970" y="182448"/>
                    <a:pt x="266217" y="182093"/>
                    <a:pt x="265125" y="182474"/>
                  </a:cubicBezTo>
                  <a:cubicBezTo>
                    <a:pt x="251104" y="187389"/>
                    <a:pt x="237211" y="180696"/>
                    <a:pt x="223215" y="182080"/>
                  </a:cubicBezTo>
                  <a:cubicBezTo>
                    <a:pt x="217068" y="182690"/>
                    <a:pt x="211366" y="179718"/>
                    <a:pt x="206159" y="176644"/>
                  </a:cubicBezTo>
                  <a:cubicBezTo>
                    <a:pt x="199454" y="172669"/>
                    <a:pt x="192532" y="173482"/>
                    <a:pt x="187274" y="177749"/>
                  </a:cubicBezTo>
                  <a:cubicBezTo>
                    <a:pt x="182359" y="181750"/>
                    <a:pt x="184645" y="188239"/>
                    <a:pt x="186398" y="193739"/>
                  </a:cubicBezTo>
                  <a:cubicBezTo>
                    <a:pt x="187020" y="195656"/>
                    <a:pt x="187884" y="197549"/>
                    <a:pt x="188151" y="199504"/>
                  </a:cubicBezTo>
                  <a:cubicBezTo>
                    <a:pt x="189751" y="211607"/>
                    <a:pt x="190919" y="212344"/>
                    <a:pt x="201016" y="207213"/>
                  </a:cubicBezTo>
                  <a:cubicBezTo>
                    <a:pt x="202667" y="206375"/>
                    <a:pt x="204165" y="203873"/>
                    <a:pt x="206108" y="206083"/>
                  </a:cubicBezTo>
                  <a:cubicBezTo>
                    <a:pt x="207785" y="207975"/>
                    <a:pt x="207201" y="210591"/>
                    <a:pt x="206566" y="212839"/>
                  </a:cubicBezTo>
                  <a:cubicBezTo>
                    <a:pt x="204114" y="221526"/>
                    <a:pt x="207213" y="226720"/>
                    <a:pt x="216065" y="228486"/>
                  </a:cubicBezTo>
                  <a:cubicBezTo>
                    <a:pt x="229070" y="231089"/>
                    <a:pt x="242329" y="232651"/>
                    <a:pt x="254457" y="238658"/>
                  </a:cubicBezTo>
                  <a:cubicBezTo>
                    <a:pt x="259512" y="241173"/>
                    <a:pt x="264325" y="243256"/>
                    <a:pt x="268529" y="247701"/>
                  </a:cubicBezTo>
                  <a:cubicBezTo>
                    <a:pt x="275476" y="255041"/>
                    <a:pt x="284772" y="250800"/>
                    <a:pt x="292075" y="248006"/>
                  </a:cubicBezTo>
                  <a:cubicBezTo>
                    <a:pt x="300114" y="244932"/>
                    <a:pt x="304991" y="244107"/>
                    <a:pt x="308458" y="253390"/>
                  </a:cubicBezTo>
                  <a:cubicBezTo>
                    <a:pt x="310109" y="257835"/>
                    <a:pt x="314008" y="257670"/>
                    <a:pt x="317424" y="254432"/>
                  </a:cubicBezTo>
                  <a:cubicBezTo>
                    <a:pt x="319380" y="252578"/>
                    <a:pt x="321145" y="250507"/>
                    <a:pt x="323240" y="248831"/>
                  </a:cubicBezTo>
                  <a:cubicBezTo>
                    <a:pt x="335813" y="238696"/>
                    <a:pt x="347777" y="243510"/>
                    <a:pt x="350304" y="259690"/>
                  </a:cubicBezTo>
                  <a:cubicBezTo>
                    <a:pt x="350838" y="263119"/>
                    <a:pt x="349479" y="268605"/>
                    <a:pt x="354851" y="267907"/>
                  </a:cubicBezTo>
                  <a:cubicBezTo>
                    <a:pt x="359639" y="267271"/>
                    <a:pt x="358635" y="262471"/>
                    <a:pt x="357365" y="258813"/>
                  </a:cubicBezTo>
                  <a:cubicBezTo>
                    <a:pt x="355283" y="252819"/>
                    <a:pt x="359702" y="251485"/>
                    <a:pt x="363652" y="251117"/>
                  </a:cubicBezTo>
                  <a:cubicBezTo>
                    <a:pt x="372034" y="250330"/>
                    <a:pt x="380200" y="252451"/>
                    <a:pt x="385534" y="259067"/>
                  </a:cubicBezTo>
                  <a:cubicBezTo>
                    <a:pt x="394411" y="270091"/>
                    <a:pt x="407988" y="274676"/>
                    <a:pt x="417982" y="284239"/>
                  </a:cubicBezTo>
                  <a:cubicBezTo>
                    <a:pt x="424155" y="290144"/>
                    <a:pt x="429514" y="287769"/>
                    <a:pt x="430924" y="279248"/>
                  </a:cubicBezTo>
                  <a:cubicBezTo>
                    <a:pt x="431965" y="272999"/>
                    <a:pt x="437731" y="271412"/>
                    <a:pt x="440741" y="267106"/>
                  </a:cubicBezTo>
                  <a:cubicBezTo>
                    <a:pt x="448462" y="256057"/>
                    <a:pt x="472999" y="248679"/>
                    <a:pt x="485673" y="253378"/>
                  </a:cubicBezTo>
                  <a:cubicBezTo>
                    <a:pt x="493497" y="256273"/>
                    <a:pt x="500748" y="254152"/>
                    <a:pt x="507149" y="251638"/>
                  </a:cubicBezTo>
                  <a:cubicBezTo>
                    <a:pt x="517030" y="247752"/>
                    <a:pt x="527012" y="246037"/>
                    <a:pt x="537274" y="243967"/>
                  </a:cubicBezTo>
                  <a:cubicBezTo>
                    <a:pt x="547459" y="241910"/>
                    <a:pt x="554228" y="232664"/>
                    <a:pt x="557987" y="222428"/>
                  </a:cubicBezTo>
                  <a:cubicBezTo>
                    <a:pt x="558775" y="220332"/>
                    <a:pt x="558330" y="216535"/>
                    <a:pt x="561251" y="217043"/>
                  </a:cubicBezTo>
                  <a:cubicBezTo>
                    <a:pt x="571881" y="218859"/>
                    <a:pt x="574866" y="211163"/>
                    <a:pt x="578637" y="204165"/>
                  </a:cubicBezTo>
                  <a:cubicBezTo>
                    <a:pt x="580034" y="201562"/>
                    <a:pt x="582168" y="199796"/>
                    <a:pt x="585203" y="201104"/>
                  </a:cubicBezTo>
                  <a:cubicBezTo>
                    <a:pt x="588074" y="202349"/>
                    <a:pt x="590664" y="204749"/>
                    <a:pt x="590258" y="208013"/>
                  </a:cubicBezTo>
                  <a:cubicBezTo>
                    <a:pt x="589026" y="217691"/>
                    <a:pt x="593065" y="216052"/>
                    <a:pt x="591109" y="224803"/>
                  </a:cubicBezTo>
                  <a:cubicBezTo>
                    <a:pt x="590664" y="226847"/>
                    <a:pt x="592493" y="226136"/>
                    <a:pt x="588404" y="229794"/>
                  </a:cubicBezTo>
                  <a:cubicBezTo>
                    <a:pt x="583527" y="234163"/>
                    <a:pt x="584302" y="233655"/>
                    <a:pt x="579539" y="238874"/>
                  </a:cubicBezTo>
                  <a:cubicBezTo>
                    <a:pt x="574319" y="243865"/>
                    <a:pt x="576834" y="239560"/>
                    <a:pt x="574319" y="243865"/>
                  </a:cubicBezTo>
                  <a:cubicBezTo>
                    <a:pt x="570471" y="250469"/>
                    <a:pt x="561454" y="253479"/>
                    <a:pt x="557124" y="259956"/>
                  </a:cubicBezTo>
                  <a:cubicBezTo>
                    <a:pt x="551853" y="267830"/>
                    <a:pt x="541363" y="267614"/>
                    <a:pt x="532714" y="268757"/>
                  </a:cubicBezTo>
                  <a:cubicBezTo>
                    <a:pt x="526034" y="269621"/>
                    <a:pt x="519316" y="268669"/>
                    <a:pt x="514617" y="275019"/>
                  </a:cubicBezTo>
                  <a:cubicBezTo>
                    <a:pt x="513131" y="277038"/>
                    <a:pt x="510489" y="277292"/>
                    <a:pt x="508114" y="277012"/>
                  </a:cubicBezTo>
                  <a:cubicBezTo>
                    <a:pt x="490055" y="274777"/>
                    <a:pt x="477698" y="289624"/>
                    <a:pt x="461353" y="292608"/>
                  </a:cubicBezTo>
                  <a:cubicBezTo>
                    <a:pt x="459956" y="292862"/>
                    <a:pt x="458216" y="294577"/>
                    <a:pt x="457759" y="295974"/>
                  </a:cubicBezTo>
                  <a:cubicBezTo>
                    <a:pt x="453250" y="310248"/>
                    <a:pt x="443738" y="321018"/>
                    <a:pt x="433527" y="331381"/>
                  </a:cubicBezTo>
                  <a:cubicBezTo>
                    <a:pt x="432791" y="332130"/>
                    <a:pt x="433133" y="333959"/>
                    <a:pt x="432981" y="335293"/>
                  </a:cubicBezTo>
                  <a:lnTo>
                    <a:pt x="430784" y="337477"/>
                  </a:lnTo>
                  <a:cubicBezTo>
                    <a:pt x="421196" y="337998"/>
                    <a:pt x="418744" y="348653"/>
                    <a:pt x="410832" y="351549"/>
                  </a:cubicBezTo>
                  <a:cubicBezTo>
                    <a:pt x="409334" y="353568"/>
                    <a:pt x="407848" y="355600"/>
                    <a:pt x="406349" y="357619"/>
                  </a:cubicBezTo>
                  <a:cubicBezTo>
                    <a:pt x="398920" y="362585"/>
                    <a:pt x="387591" y="359931"/>
                    <a:pt x="382626" y="369722"/>
                  </a:cubicBezTo>
                  <a:cubicBezTo>
                    <a:pt x="381457" y="369951"/>
                    <a:pt x="380276" y="370192"/>
                    <a:pt x="379108" y="370421"/>
                  </a:cubicBezTo>
                  <a:cubicBezTo>
                    <a:pt x="373431" y="369659"/>
                    <a:pt x="372491" y="373253"/>
                    <a:pt x="372440" y="377673"/>
                  </a:cubicBezTo>
                  <a:cubicBezTo>
                    <a:pt x="372250" y="378371"/>
                    <a:pt x="372072" y="379082"/>
                    <a:pt x="371894" y="379781"/>
                  </a:cubicBezTo>
                  <a:cubicBezTo>
                    <a:pt x="369049" y="380200"/>
                    <a:pt x="366814" y="379171"/>
                    <a:pt x="364693" y="377241"/>
                  </a:cubicBezTo>
                  <a:cubicBezTo>
                    <a:pt x="359677" y="372618"/>
                    <a:pt x="354127" y="372567"/>
                    <a:pt x="348387" y="375869"/>
                  </a:cubicBezTo>
                  <a:cubicBezTo>
                    <a:pt x="346215" y="376034"/>
                    <a:pt x="344043" y="376199"/>
                    <a:pt x="341871" y="376365"/>
                  </a:cubicBezTo>
                  <a:cubicBezTo>
                    <a:pt x="341389" y="376098"/>
                    <a:pt x="341287" y="375717"/>
                    <a:pt x="341567" y="375234"/>
                  </a:cubicBezTo>
                  <a:cubicBezTo>
                    <a:pt x="342100" y="373723"/>
                    <a:pt x="342405" y="371869"/>
                    <a:pt x="340881" y="371145"/>
                  </a:cubicBezTo>
                  <a:cubicBezTo>
                    <a:pt x="339128" y="370294"/>
                    <a:pt x="338265" y="371831"/>
                    <a:pt x="337922" y="373456"/>
                  </a:cubicBezTo>
                  <a:cubicBezTo>
                    <a:pt x="333985" y="372897"/>
                    <a:pt x="330060" y="372326"/>
                    <a:pt x="326123" y="371754"/>
                  </a:cubicBezTo>
                  <a:cubicBezTo>
                    <a:pt x="322656" y="365735"/>
                    <a:pt x="319291" y="365557"/>
                    <a:pt x="316052" y="371958"/>
                  </a:cubicBezTo>
                  <a:cubicBezTo>
                    <a:pt x="311912" y="373240"/>
                    <a:pt x="307899" y="373088"/>
                    <a:pt x="304038" y="370942"/>
                  </a:cubicBezTo>
                  <a:cubicBezTo>
                    <a:pt x="304660" y="365354"/>
                    <a:pt x="299783" y="364922"/>
                    <a:pt x="296710" y="364566"/>
                  </a:cubicBezTo>
                  <a:cubicBezTo>
                    <a:pt x="283401" y="362979"/>
                    <a:pt x="273596" y="354609"/>
                    <a:pt x="268262" y="344399"/>
                  </a:cubicBezTo>
                  <a:cubicBezTo>
                    <a:pt x="260071" y="328701"/>
                    <a:pt x="245834" y="328752"/>
                    <a:pt x="232397" y="325526"/>
                  </a:cubicBezTo>
                  <a:cubicBezTo>
                    <a:pt x="222758" y="323215"/>
                    <a:pt x="212497" y="323710"/>
                    <a:pt x="203098" y="322212"/>
                  </a:cubicBezTo>
                  <a:cubicBezTo>
                    <a:pt x="189141" y="319989"/>
                    <a:pt x="177178" y="310464"/>
                    <a:pt x="168935" y="297853"/>
                  </a:cubicBezTo>
                  <a:cubicBezTo>
                    <a:pt x="164300" y="290741"/>
                    <a:pt x="158102" y="284963"/>
                    <a:pt x="151473" y="279883"/>
                  </a:cubicBezTo>
                  <a:cubicBezTo>
                    <a:pt x="148031" y="277228"/>
                    <a:pt x="145910" y="274333"/>
                    <a:pt x="144513" y="270446"/>
                  </a:cubicBezTo>
                  <a:cubicBezTo>
                    <a:pt x="143624" y="267932"/>
                    <a:pt x="142989" y="264922"/>
                    <a:pt x="141224" y="263195"/>
                  </a:cubicBezTo>
                  <a:cubicBezTo>
                    <a:pt x="130200" y="252540"/>
                    <a:pt x="126213" y="237757"/>
                    <a:pt x="118326" y="225311"/>
                  </a:cubicBezTo>
                  <a:cubicBezTo>
                    <a:pt x="114275" y="218910"/>
                    <a:pt x="110198" y="210033"/>
                    <a:pt x="99606" y="217449"/>
                  </a:cubicBezTo>
                  <a:cubicBezTo>
                    <a:pt x="95974" y="219989"/>
                    <a:pt x="93167" y="217259"/>
                    <a:pt x="91211" y="214389"/>
                  </a:cubicBezTo>
                  <a:cubicBezTo>
                    <a:pt x="88722" y="210693"/>
                    <a:pt x="90932" y="207874"/>
                    <a:pt x="93891" y="205918"/>
                  </a:cubicBezTo>
                  <a:cubicBezTo>
                    <a:pt x="97307" y="203670"/>
                    <a:pt x="102933" y="203645"/>
                    <a:pt x="101918" y="197383"/>
                  </a:cubicBezTo>
                  <a:cubicBezTo>
                    <a:pt x="100978" y="191618"/>
                    <a:pt x="96101" y="190538"/>
                    <a:pt x="91592" y="189167"/>
                  </a:cubicBezTo>
                  <a:cubicBezTo>
                    <a:pt x="78689" y="185217"/>
                    <a:pt x="79743" y="183998"/>
                    <a:pt x="81991" y="170650"/>
                  </a:cubicBezTo>
                  <a:cubicBezTo>
                    <a:pt x="83858" y="159449"/>
                    <a:pt x="79946" y="147549"/>
                    <a:pt x="81026" y="135674"/>
                  </a:cubicBezTo>
                  <a:cubicBezTo>
                    <a:pt x="81445" y="131178"/>
                    <a:pt x="75082" y="130467"/>
                    <a:pt x="71501" y="133477"/>
                  </a:cubicBezTo>
                  <a:cubicBezTo>
                    <a:pt x="65456" y="138570"/>
                    <a:pt x="61239" y="137135"/>
                    <a:pt x="56261" y="131763"/>
                  </a:cubicBezTo>
                  <a:cubicBezTo>
                    <a:pt x="51803" y="126949"/>
                    <a:pt x="55296" y="101181"/>
                    <a:pt x="48285" y="103822"/>
                  </a:cubicBezTo>
                  <a:cubicBezTo>
                    <a:pt x="33757" y="109283"/>
                    <a:pt x="44564" y="85319"/>
                    <a:pt x="35687" y="101778"/>
                  </a:cubicBezTo>
                  <a:cubicBezTo>
                    <a:pt x="30836" y="110769"/>
                    <a:pt x="27940" y="116307"/>
                    <a:pt x="23787" y="107226"/>
                  </a:cubicBezTo>
                  <a:cubicBezTo>
                    <a:pt x="22530" y="104496"/>
                    <a:pt x="19012" y="105728"/>
                    <a:pt x="16624" y="106197"/>
                  </a:cubicBezTo>
                  <a:cubicBezTo>
                    <a:pt x="10135" y="107506"/>
                    <a:pt x="9906" y="128791"/>
                    <a:pt x="7442" y="124244"/>
                  </a:cubicBezTo>
                  <a:cubicBezTo>
                    <a:pt x="5855" y="121310"/>
                    <a:pt x="0" y="107607"/>
                    <a:pt x="1994" y="104839"/>
                  </a:cubicBezTo>
                  <a:cubicBezTo>
                    <a:pt x="3912" y="102184"/>
                    <a:pt x="1321" y="88798"/>
                    <a:pt x="4039" y="89865"/>
                  </a:cubicBezTo>
                  <a:cubicBezTo>
                    <a:pt x="9474" y="91999"/>
                    <a:pt x="9157" y="86627"/>
                    <a:pt x="12890" y="82372"/>
                  </a:cubicBezTo>
                  <a:cubicBezTo>
                    <a:pt x="19964" y="74320"/>
                    <a:pt x="15659" y="93383"/>
                    <a:pt x="21399" y="84074"/>
                  </a:cubicBezTo>
                  <a:cubicBezTo>
                    <a:pt x="23330" y="80937"/>
                    <a:pt x="21298" y="86843"/>
                    <a:pt x="24460" y="85776"/>
                  </a:cubicBezTo>
                  <a:cubicBezTo>
                    <a:pt x="28258" y="84493"/>
                    <a:pt x="27178" y="94488"/>
                    <a:pt x="27546" y="89167"/>
                  </a:cubicBezTo>
                  <a:cubicBezTo>
                    <a:pt x="27800" y="85496"/>
                    <a:pt x="30810" y="84925"/>
                    <a:pt x="33503" y="85458"/>
                  </a:cubicBezTo>
                  <a:cubicBezTo>
                    <a:pt x="40780" y="86881"/>
                    <a:pt x="45402" y="82207"/>
                    <a:pt x="50648" y="78740"/>
                  </a:cubicBezTo>
                  <a:cubicBezTo>
                    <a:pt x="55651" y="75425"/>
                    <a:pt x="57188" y="70764"/>
                    <a:pt x="54648" y="65659"/>
                  </a:cubicBezTo>
                  <a:cubicBezTo>
                    <a:pt x="48539" y="53302"/>
                    <a:pt x="56198" y="43942"/>
                    <a:pt x="61506" y="34519"/>
                  </a:cubicBezTo>
                  <a:cubicBezTo>
                    <a:pt x="64999" y="28308"/>
                    <a:pt x="70841" y="23444"/>
                    <a:pt x="75502" y="17869"/>
                  </a:cubicBezTo>
                  <a:cubicBezTo>
                    <a:pt x="76518" y="16637"/>
                    <a:pt x="77762" y="14859"/>
                    <a:pt x="77597" y="13487"/>
                  </a:cubicBezTo>
                  <a:cubicBezTo>
                    <a:pt x="76403" y="3086"/>
                    <a:pt x="80721" y="2299"/>
                    <a:pt x="89903" y="4229"/>
                  </a:cubicBezTo>
                  <a:cubicBezTo>
                    <a:pt x="100508" y="6477"/>
                    <a:pt x="111735" y="7569"/>
                    <a:pt x="122098" y="1740"/>
                  </a:cubicBezTo>
                  <a:cubicBezTo>
                    <a:pt x="124524" y="368"/>
                    <a:pt x="127445" y="0"/>
                    <a:pt x="129947" y="953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1010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8" name="Shape 39"/>
            <p:cNvSpPr/>
            <p:nvPr/>
          </p:nvSpPr>
          <p:spPr>
            <a:xfrm>
              <a:off x="1032114" y="808951"/>
              <a:ext cx="202755" cy="129365"/>
            </a:xfrm>
            <a:custGeom>
              <a:avLst/>
              <a:gdLst/>
              <a:ahLst/>
              <a:cxnLst/>
              <a:rect l="0" t="0" r="0" b="0"/>
              <a:pathLst>
                <a:path w="202755" h="129365">
                  <a:moveTo>
                    <a:pt x="71210" y="467"/>
                  </a:moveTo>
                  <a:cubicBezTo>
                    <a:pt x="76292" y="933"/>
                    <a:pt x="81540" y="3921"/>
                    <a:pt x="85547" y="6823"/>
                  </a:cubicBezTo>
                  <a:cubicBezTo>
                    <a:pt x="89624" y="9782"/>
                    <a:pt x="92418" y="12640"/>
                    <a:pt x="92418" y="12640"/>
                  </a:cubicBezTo>
                  <a:cubicBezTo>
                    <a:pt x="100787" y="29670"/>
                    <a:pt x="125285" y="18990"/>
                    <a:pt x="142430" y="20184"/>
                  </a:cubicBezTo>
                  <a:cubicBezTo>
                    <a:pt x="167094" y="21885"/>
                    <a:pt x="187401" y="18888"/>
                    <a:pt x="192189" y="22863"/>
                  </a:cubicBezTo>
                  <a:cubicBezTo>
                    <a:pt x="198361" y="27969"/>
                    <a:pt x="167970" y="31855"/>
                    <a:pt x="156096" y="31855"/>
                  </a:cubicBezTo>
                  <a:cubicBezTo>
                    <a:pt x="150774" y="31855"/>
                    <a:pt x="128791" y="42078"/>
                    <a:pt x="122187" y="36236"/>
                  </a:cubicBezTo>
                  <a:cubicBezTo>
                    <a:pt x="115583" y="30394"/>
                    <a:pt x="200114" y="88535"/>
                    <a:pt x="201447" y="93640"/>
                  </a:cubicBezTo>
                  <a:cubicBezTo>
                    <a:pt x="202755" y="98758"/>
                    <a:pt x="198361" y="92193"/>
                    <a:pt x="177228" y="89754"/>
                  </a:cubicBezTo>
                  <a:cubicBezTo>
                    <a:pt x="132537" y="84611"/>
                    <a:pt x="92418" y="12640"/>
                    <a:pt x="103594" y="106226"/>
                  </a:cubicBezTo>
                  <a:cubicBezTo>
                    <a:pt x="106350" y="129365"/>
                    <a:pt x="65380" y="48403"/>
                    <a:pt x="62738" y="46942"/>
                  </a:cubicBezTo>
                  <a:cubicBezTo>
                    <a:pt x="60096" y="45482"/>
                    <a:pt x="17704" y="43412"/>
                    <a:pt x="9093" y="46346"/>
                  </a:cubicBezTo>
                  <a:cubicBezTo>
                    <a:pt x="0" y="49444"/>
                    <a:pt x="9792" y="36757"/>
                    <a:pt x="20942" y="35296"/>
                  </a:cubicBezTo>
                  <a:cubicBezTo>
                    <a:pt x="28029" y="34369"/>
                    <a:pt x="45796" y="35296"/>
                    <a:pt x="57874" y="9236"/>
                  </a:cubicBezTo>
                  <a:cubicBezTo>
                    <a:pt x="61214" y="2054"/>
                    <a:pt x="66129" y="0"/>
                    <a:pt x="71210" y="467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9" name="Rectangle 40"/>
            <p:cNvSpPr/>
            <p:nvPr/>
          </p:nvSpPr>
          <p:spPr>
            <a:xfrm rot="-2865929">
              <a:off x="301521" y="1165753"/>
              <a:ext cx="117561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0" name="Rectangle 41"/>
            <p:cNvSpPr/>
            <p:nvPr/>
          </p:nvSpPr>
          <p:spPr>
            <a:xfrm rot="-2279939">
              <a:off x="368530" y="1114591"/>
              <a:ext cx="101549" cy="243637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1" name="Rectangle 42"/>
            <p:cNvSpPr/>
            <p:nvPr/>
          </p:nvSpPr>
          <p:spPr>
            <a:xfrm rot="-1838222">
              <a:off x="431562" y="1070166"/>
              <a:ext cx="112494" cy="243637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2" name="Rectangle 43"/>
            <p:cNvSpPr/>
            <p:nvPr/>
          </p:nvSpPr>
          <p:spPr>
            <a:xfrm rot="-1543743">
              <a:off x="508729" y="1042174"/>
              <a:ext cx="67091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3" name="Rectangle 44"/>
            <p:cNvSpPr/>
            <p:nvPr/>
          </p:nvSpPr>
          <p:spPr>
            <a:xfrm rot="-1354527">
              <a:off x="554645" y="1022289"/>
              <a:ext cx="66280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4" name="Rectangle 45"/>
            <p:cNvSpPr/>
            <p:nvPr/>
          </p:nvSpPr>
          <p:spPr>
            <a:xfrm rot="-1135603">
              <a:off x="598448" y="997960"/>
              <a:ext cx="111278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5" name="Rectangle 46"/>
            <p:cNvSpPr/>
            <p:nvPr/>
          </p:nvSpPr>
          <p:spPr>
            <a:xfrm rot="-960580">
              <a:off x="680037" y="983570"/>
              <a:ext cx="42971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20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endParaRPr lang="es-CL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6" name="Rectangle 47"/>
            <p:cNvSpPr/>
            <p:nvPr/>
          </p:nvSpPr>
          <p:spPr>
            <a:xfrm rot="-845739">
              <a:off x="710549" y="972361"/>
              <a:ext cx="67092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7" name="Rectangle 48"/>
            <p:cNvSpPr/>
            <p:nvPr/>
          </p:nvSpPr>
          <p:spPr>
            <a:xfrm rot="-670011">
              <a:off x="759368" y="957029"/>
              <a:ext cx="111683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8" name="Rectangle 49"/>
            <p:cNvSpPr/>
            <p:nvPr/>
          </p:nvSpPr>
          <p:spPr>
            <a:xfrm rot="-506665">
              <a:off x="842584" y="947125"/>
              <a:ext cx="66280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9" name="Rectangle 50"/>
            <p:cNvSpPr/>
            <p:nvPr/>
          </p:nvSpPr>
          <p:spPr>
            <a:xfrm rot="-405821">
              <a:off x="892635" y="941914"/>
              <a:ext cx="47430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0" name="Rectangle 51"/>
            <p:cNvSpPr/>
            <p:nvPr/>
          </p:nvSpPr>
          <p:spPr>
            <a:xfrm rot="-297794">
              <a:off x="927850" y="936863"/>
              <a:ext cx="80266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1" name="Rectangle 52"/>
            <p:cNvSpPr/>
            <p:nvPr/>
          </p:nvSpPr>
          <p:spPr>
            <a:xfrm rot="-176262">
              <a:off x="988047" y="933481"/>
              <a:ext cx="67091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2" name="Rectangle 54"/>
            <p:cNvSpPr/>
            <p:nvPr/>
          </p:nvSpPr>
          <p:spPr>
            <a:xfrm>
              <a:off x="1073659" y="931584"/>
              <a:ext cx="92813" cy="244377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3" name="Rectangle 55"/>
            <p:cNvSpPr/>
            <p:nvPr/>
          </p:nvSpPr>
          <p:spPr>
            <a:xfrm rot="186675">
              <a:off x="1141295" y="934919"/>
              <a:ext cx="111278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4" name="Rectangle 56"/>
            <p:cNvSpPr/>
            <p:nvPr/>
          </p:nvSpPr>
          <p:spPr>
            <a:xfrm rot="313958">
              <a:off x="1224598" y="938856"/>
              <a:ext cx="42971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20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endParaRPr lang="es-CL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5" name="Rectangle 57"/>
            <p:cNvSpPr/>
            <p:nvPr/>
          </p:nvSpPr>
          <p:spPr>
            <a:xfrm rot="432116">
              <a:off x="1256490" y="945480"/>
              <a:ext cx="95467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6" name="Rectangle 58"/>
            <p:cNvSpPr/>
            <p:nvPr/>
          </p:nvSpPr>
          <p:spPr>
            <a:xfrm rot="554505">
              <a:off x="1327599" y="952267"/>
              <a:ext cx="42971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20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endParaRPr lang="es-CL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7" name="Rectangle 59"/>
            <p:cNvSpPr/>
            <p:nvPr/>
          </p:nvSpPr>
          <p:spPr>
            <a:xfrm rot="688652">
              <a:off x="1358811" y="963672"/>
              <a:ext cx="101549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8" name="Rectangle 60"/>
            <p:cNvSpPr/>
            <p:nvPr/>
          </p:nvSpPr>
          <p:spPr>
            <a:xfrm rot="903877">
              <a:off x="1432515" y="983382"/>
              <a:ext cx="114318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9" name="Rectangle 61"/>
            <p:cNvSpPr/>
            <p:nvPr/>
          </p:nvSpPr>
          <p:spPr>
            <a:xfrm rot="1157917">
              <a:off x="1514449" y="1009311"/>
              <a:ext cx="111683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40" name="Rectangle 62"/>
            <p:cNvSpPr/>
            <p:nvPr/>
          </p:nvSpPr>
          <p:spPr>
            <a:xfrm rot="1420448">
              <a:off x="1592889" y="1037029"/>
              <a:ext cx="90806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41" name="Rectangle 67"/>
            <p:cNvSpPr/>
            <p:nvPr/>
          </p:nvSpPr>
          <p:spPr>
            <a:xfrm rot="3296050">
              <a:off x="1822272" y="1223798"/>
              <a:ext cx="111278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42" name="Rectangle 68"/>
            <p:cNvSpPr/>
            <p:nvPr/>
          </p:nvSpPr>
          <p:spPr>
            <a:xfrm>
              <a:off x="338336" y="1734407"/>
              <a:ext cx="1475982" cy="324847"/>
            </a:xfrm>
            <a:prstGeom prst="rect">
              <a:avLst/>
            </a:prstGeom>
            <a:ln>
              <a:noFill/>
            </a:ln>
          </p:spPr>
          <p:txBody>
            <a:bodyPr spcFirstLastPara="1" vert="horz" lIns="0" tIns="0" rIns="0" bIns="0" numCol="1" rtlCol="0">
              <a:prstTxWarp prst="textArchDown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s-CL" sz="1400" spc="32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Achawall</a:t>
              </a:r>
              <a:endParaRPr lang="es-CL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3" name="Shape 73"/>
            <p:cNvSpPr/>
            <p:nvPr/>
          </p:nvSpPr>
          <p:spPr>
            <a:xfrm>
              <a:off x="958119" y="1495627"/>
              <a:ext cx="751" cy="6433"/>
            </a:xfrm>
            <a:custGeom>
              <a:avLst/>
              <a:gdLst/>
              <a:ahLst/>
              <a:cxnLst/>
              <a:rect l="0" t="0" r="0" b="0"/>
              <a:pathLst>
                <a:path w="751" h="6433">
                  <a:moveTo>
                    <a:pt x="0" y="0"/>
                  </a:moveTo>
                  <a:lnTo>
                    <a:pt x="751" y="1145"/>
                  </a:lnTo>
                  <a:lnTo>
                    <a:pt x="0" y="6433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1E1E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44" name="Shape 87"/>
            <p:cNvSpPr/>
            <p:nvPr/>
          </p:nvSpPr>
          <p:spPr>
            <a:xfrm>
              <a:off x="1326157" y="1497475"/>
              <a:ext cx="446" cy="2393"/>
            </a:xfrm>
            <a:custGeom>
              <a:avLst/>
              <a:gdLst/>
              <a:ahLst/>
              <a:cxnLst/>
              <a:rect l="0" t="0" r="0" b="0"/>
              <a:pathLst>
                <a:path w="446" h="2393">
                  <a:moveTo>
                    <a:pt x="0" y="0"/>
                  </a:moveTo>
                  <a:lnTo>
                    <a:pt x="446" y="1104"/>
                  </a:lnTo>
                  <a:lnTo>
                    <a:pt x="0" y="2393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1E1E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45" name="Shape 105"/>
            <p:cNvSpPr/>
            <p:nvPr/>
          </p:nvSpPr>
          <p:spPr>
            <a:xfrm>
              <a:off x="932287" y="811104"/>
              <a:ext cx="202755" cy="110384"/>
            </a:xfrm>
            <a:custGeom>
              <a:avLst/>
              <a:gdLst/>
              <a:ahLst/>
              <a:cxnLst/>
              <a:rect l="0" t="0" r="0" b="0"/>
              <a:pathLst>
                <a:path w="202755" h="110384">
                  <a:moveTo>
                    <a:pt x="71199" y="467"/>
                  </a:moveTo>
                  <a:cubicBezTo>
                    <a:pt x="76279" y="934"/>
                    <a:pt x="81527" y="3921"/>
                    <a:pt x="85534" y="6823"/>
                  </a:cubicBezTo>
                  <a:cubicBezTo>
                    <a:pt x="89624" y="9770"/>
                    <a:pt x="92418" y="12640"/>
                    <a:pt x="92418" y="12640"/>
                  </a:cubicBezTo>
                  <a:cubicBezTo>
                    <a:pt x="100774" y="29670"/>
                    <a:pt x="125285" y="18990"/>
                    <a:pt x="142430" y="20183"/>
                  </a:cubicBezTo>
                  <a:cubicBezTo>
                    <a:pt x="167094" y="21885"/>
                    <a:pt x="187401" y="18888"/>
                    <a:pt x="192189" y="22851"/>
                  </a:cubicBezTo>
                  <a:cubicBezTo>
                    <a:pt x="198361" y="27969"/>
                    <a:pt x="167970" y="31855"/>
                    <a:pt x="156083" y="31855"/>
                  </a:cubicBezTo>
                  <a:cubicBezTo>
                    <a:pt x="150762" y="31855"/>
                    <a:pt x="128778" y="42066"/>
                    <a:pt x="122174" y="36236"/>
                  </a:cubicBezTo>
                  <a:cubicBezTo>
                    <a:pt x="115570" y="30394"/>
                    <a:pt x="200114" y="88535"/>
                    <a:pt x="201435" y="93640"/>
                  </a:cubicBezTo>
                  <a:cubicBezTo>
                    <a:pt x="202755" y="98759"/>
                    <a:pt x="198361" y="92180"/>
                    <a:pt x="177216" y="89754"/>
                  </a:cubicBezTo>
                  <a:cubicBezTo>
                    <a:pt x="132524" y="84611"/>
                    <a:pt x="92418" y="12640"/>
                    <a:pt x="103581" y="106226"/>
                  </a:cubicBezTo>
                  <a:cubicBezTo>
                    <a:pt x="103926" y="109119"/>
                    <a:pt x="103587" y="110384"/>
                    <a:pt x="102725" y="110382"/>
                  </a:cubicBezTo>
                  <a:cubicBezTo>
                    <a:pt x="96693" y="110364"/>
                    <a:pt x="65037" y="48209"/>
                    <a:pt x="62725" y="46942"/>
                  </a:cubicBezTo>
                  <a:cubicBezTo>
                    <a:pt x="60084" y="45482"/>
                    <a:pt x="17691" y="43412"/>
                    <a:pt x="9093" y="46333"/>
                  </a:cubicBezTo>
                  <a:cubicBezTo>
                    <a:pt x="0" y="49432"/>
                    <a:pt x="9792" y="36744"/>
                    <a:pt x="20942" y="35296"/>
                  </a:cubicBezTo>
                  <a:cubicBezTo>
                    <a:pt x="28029" y="34369"/>
                    <a:pt x="45796" y="35296"/>
                    <a:pt x="57874" y="9236"/>
                  </a:cubicBezTo>
                  <a:cubicBezTo>
                    <a:pt x="61208" y="2054"/>
                    <a:pt x="66119" y="0"/>
                    <a:pt x="71199" y="467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46" name="Shape 106"/>
            <p:cNvSpPr/>
            <p:nvPr/>
          </p:nvSpPr>
          <p:spPr>
            <a:xfrm>
              <a:off x="951443" y="652625"/>
              <a:ext cx="64110" cy="182253"/>
            </a:xfrm>
            <a:custGeom>
              <a:avLst/>
              <a:gdLst/>
              <a:ahLst/>
              <a:cxnLst/>
              <a:rect l="0" t="0" r="0" b="0"/>
              <a:pathLst>
                <a:path w="64110" h="182253">
                  <a:moveTo>
                    <a:pt x="36176" y="413"/>
                  </a:moveTo>
                  <a:cubicBezTo>
                    <a:pt x="40004" y="550"/>
                    <a:pt x="42545" y="757"/>
                    <a:pt x="42545" y="757"/>
                  </a:cubicBezTo>
                  <a:lnTo>
                    <a:pt x="49797" y="15438"/>
                  </a:lnTo>
                  <a:cubicBezTo>
                    <a:pt x="44717" y="79523"/>
                    <a:pt x="64110" y="182253"/>
                    <a:pt x="64110" y="182253"/>
                  </a:cubicBezTo>
                  <a:lnTo>
                    <a:pt x="33401" y="179853"/>
                  </a:lnTo>
                  <a:cubicBezTo>
                    <a:pt x="33401" y="179853"/>
                    <a:pt x="0" y="19604"/>
                    <a:pt x="940" y="8530"/>
                  </a:cubicBezTo>
                  <a:cubicBezTo>
                    <a:pt x="1645" y="214"/>
                    <a:pt x="24695" y="0"/>
                    <a:pt x="36176" y="413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47" name="Shape 107"/>
            <p:cNvSpPr/>
            <p:nvPr/>
          </p:nvSpPr>
          <p:spPr>
            <a:xfrm>
              <a:off x="923878" y="811104"/>
              <a:ext cx="202755" cy="110384"/>
            </a:xfrm>
            <a:custGeom>
              <a:avLst/>
              <a:gdLst/>
              <a:ahLst/>
              <a:cxnLst/>
              <a:rect l="0" t="0" r="0" b="0"/>
              <a:pathLst>
                <a:path w="202755" h="110384">
                  <a:moveTo>
                    <a:pt x="71210" y="467"/>
                  </a:moveTo>
                  <a:cubicBezTo>
                    <a:pt x="76292" y="934"/>
                    <a:pt x="81540" y="3921"/>
                    <a:pt x="85547" y="6823"/>
                  </a:cubicBezTo>
                  <a:cubicBezTo>
                    <a:pt x="89624" y="9770"/>
                    <a:pt x="92418" y="12640"/>
                    <a:pt x="92418" y="12640"/>
                  </a:cubicBezTo>
                  <a:cubicBezTo>
                    <a:pt x="100787" y="29670"/>
                    <a:pt x="125285" y="18990"/>
                    <a:pt x="142430" y="20183"/>
                  </a:cubicBezTo>
                  <a:cubicBezTo>
                    <a:pt x="167094" y="21885"/>
                    <a:pt x="187401" y="18888"/>
                    <a:pt x="192189" y="22851"/>
                  </a:cubicBezTo>
                  <a:cubicBezTo>
                    <a:pt x="198361" y="27969"/>
                    <a:pt x="167970" y="31855"/>
                    <a:pt x="156096" y="31855"/>
                  </a:cubicBezTo>
                  <a:cubicBezTo>
                    <a:pt x="150762" y="31855"/>
                    <a:pt x="128791" y="42066"/>
                    <a:pt x="122187" y="36236"/>
                  </a:cubicBezTo>
                  <a:cubicBezTo>
                    <a:pt x="115570" y="30394"/>
                    <a:pt x="200114" y="88535"/>
                    <a:pt x="201447" y="93640"/>
                  </a:cubicBezTo>
                  <a:cubicBezTo>
                    <a:pt x="202755" y="98759"/>
                    <a:pt x="198361" y="92180"/>
                    <a:pt x="177228" y="89754"/>
                  </a:cubicBezTo>
                  <a:cubicBezTo>
                    <a:pt x="132537" y="84611"/>
                    <a:pt x="92418" y="12640"/>
                    <a:pt x="103581" y="106226"/>
                  </a:cubicBezTo>
                  <a:cubicBezTo>
                    <a:pt x="103927" y="109119"/>
                    <a:pt x="103590" y="110384"/>
                    <a:pt x="102729" y="110382"/>
                  </a:cubicBezTo>
                  <a:cubicBezTo>
                    <a:pt x="96706" y="110364"/>
                    <a:pt x="65049" y="48209"/>
                    <a:pt x="62738" y="46942"/>
                  </a:cubicBezTo>
                  <a:cubicBezTo>
                    <a:pt x="60096" y="45482"/>
                    <a:pt x="17704" y="43412"/>
                    <a:pt x="9093" y="46333"/>
                  </a:cubicBezTo>
                  <a:cubicBezTo>
                    <a:pt x="0" y="49432"/>
                    <a:pt x="9792" y="36744"/>
                    <a:pt x="20942" y="35296"/>
                  </a:cubicBezTo>
                  <a:cubicBezTo>
                    <a:pt x="28029" y="34369"/>
                    <a:pt x="45796" y="35296"/>
                    <a:pt x="57874" y="9236"/>
                  </a:cubicBezTo>
                  <a:cubicBezTo>
                    <a:pt x="61214" y="2054"/>
                    <a:pt x="66129" y="0"/>
                    <a:pt x="71210" y="467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</p:grpSp>
      <p:pic>
        <p:nvPicPr>
          <p:cNvPr id="48" name="Imagen 4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9586" y="1954882"/>
            <a:ext cx="4977574" cy="373318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2685460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Alimentación </a:t>
            </a:r>
            <a:endParaRPr lang="es-C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s-ES" sz="3600" dirty="0" smtClean="0"/>
              <a:t>Alimentación hasta las primeras 6 semanas: preferentemente trigo partido o entero, agua. Se puede complementar con vitaminas y anti-parasitarios. </a:t>
            </a:r>
          </a:p>
          <a:p>
            <a:pPr algn="just"/>
            <a:r>
              <a:rPr lang="es-ES" sz="3600" dirty="0" smtClean="0"/>
              <a:t>Alimentación desde la 6 semanas: se integra el maíz molido, hierbas y hortalizas. Trigo partido o entero. La avena puede presentar algunas complicaciones, pero no se recomienda. </a:t>
            </a:r>
          </a:p>
        </p:txBody>
      </p:sp>
      <p:grpSp>
        <p:nvGrpSpPr>
          <p:cNvPr id="4" name="Group 628"/>
          <p:cNvGrpSpPr/>
          <p:nvPr/>
        </p:nvGrpSpPr>
        <p:grpSpPr>
          <a:xfrm>
            <a:off x="10344151" y="5337438"/>
            <a:ext cx="2583736" cy="2766900"/>
            <a:chOff x="238484" y="0"/>
            <a:chExt cx="1761245" cy="2059254"/>
          </a:xfrm>
        </p:grpSpPr>
        <p:sp>
          <p:nvSpPr>
            <p:cNvPr id="5" name="Shape 22"/>
            <p:cNvSpPr/>
            <p:nvPr/>
          </p:nvSpPr>
          <p:spPr>
            <a:xfrm>
              <a:off x="909959" y="562981"/>
              <a:ext cx="113957" cy="106147"/>
            </a:xfrm>
            <a:custGeom>
              <a:avLst/>
              <a:gdLst/>
              <a:ahLst/>
              <a:cxnLst/>
              <a:rect l="0" t="0" r="0" b="0"/>
              <a:pathLst>
                <a:path w="113957" h="106147">
                  <a:moveTo>
                    <a:pt x="56972" y="0"/>
                  </a:moveTo>
                  <a:lnTo>
                    <a:pt x="113957" y="46952"/>
                  </a:lnTo>
                  <a:lnTo>
                    <a:pt x="113957" y="92875"/>
                  </a:lnTo>
                  <a:cubicBezTo>
                    <a:pt x="113957" y="92875"/>
                    <a:pt x="97231" y="95250"/>
                    <a:pt x="89459" y="100393"/>
                  </a:cubicBezTo>
                  <a:cubicBezTo>
                    <a:pt x="81674" y="105537"/>
                    <a:pt x="42520" y="106147"/>
                    <a:pt x="42520" y="106147"/>
                  </a:cubicBezTo>
                  <a:cubicBezTo>
                    <a:pt x="42520" y="106147"/>
                    <a:pt x="11900" y="82664"/>
                    <a:pt x="0" y="28956"/>
                  </a:cubicBezTo>
                  <a:lnTo>
                    <a:pt x="0" y="10211"/>
                  </a:lnTo>
                  <a:lnTo>
                    <a:pt x="56972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6" name="Shape 27"/>
            <p:cNvSpPr/>
            <p:nvPr/>
          </p:nvSpPr>
          <p:spPr>
            <a:xfrm>
              <a:off x="1013164" y="652922"/>
              <a:ext cx="115164" cy="173482"/>
            </a:xfrm>
            <a:custGeom>
              <a:avLst/>
              <a:gdLst/>
              <a:ahLst/>
              <a:cxnLst/>
              <a:rect l="0" t="0" r="0" b="0"/>
              <a:pathLst>
                <a:path w="115164" h="173482">
                  <a:moveTo>
                    <a:pt x="39751" y="0"/>
                  </a:moveTo>
                  <a:lnTo>
                    <a:pt x="51105" y="11798"/>
                  </a:lnTo>
                  <a:cubicBezTo>
                    <a:pt x="65634" y="74435"/>
                    <a:pt x="115164" y="166484"/>
                    <a:pt x="115164" y="166484"/>
                  </a:cubicBezTo>
                  <a:lnTo>
                    <a:pt x="85166" y="173482"/>
                  </a:lnTo>
                  <a:cubicBezTo>
                    <a:pt x="85166" y="173482"/>
                    <a:pt x="4902" y="30810"/>
                    <a:pt x="2451" y="19964"/>
                  </a:cubicBezTo>
                  <a:cubicBezTo>
                    <a:pt x="0" y="9119"/>
                    <a:pt x="39751" y="0"/>
                    <a:pt x="39751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7" name="Shape 28"/>
            <p:cNvSpPr/>
            <p:nvPr/>
          </p:nvSpPr>
          <p:spPr>
            <a:xfrm>
              <a:off x="1038922" y="808951"/>
              <a:ext cx="202755" cy="129365"/>
            </a:xfrm>
            <a:custGeom>
              <a:avLst/>
              <a:gdLst/>
              <a:ahLst/>
              <a:cxnLst/>
              <a:rect l="0" t="0" r="0" b="0"/>
              <a:pathLst>
                <a:path w="202755" h="129365">
                  <a:moveTo>
                    <a:pt x="71210" y="467"/>
                  </a:moveTo>
                  <a:cubicBezTo>
                    <a:pt x="76292" y="933"/>
                    <a:pt x="81540" y="3921"/>
                    <a:pt x="85547" y="6823"/>
                  </a:cubicBezTo>
                  <a:cubicBezTo>
                    <a:pt x="89624" y="9782"/>
                    <a:pt x="92418" y="12640"/>
                    <a:pt x="92418" y="12640"/>
                  </a:cubicBezTo>
                  <a:cubicBezTo>
                    <a:pt x="100787" y="29670"/>
                    <a:pt x="125285" y="18990"/>
                    <a:pt x="142430" y="20184"/>
                  </a:cubicBezTo>
                  <a:cubicBezTo>
                    <a:pt x="167094" y="21885"/>
                    <a:pt x="187401" y="18888"/>
                    <a:pt x="192189" y="22863"/>
                  </a:cubicBezTo>
                  <a:cubicBezTo>
                    <a:pt x="198361" y="27969"/>
                    <a:pt x="167970" y="31855"/>
                    <a:pt x="156096" y="31855"/>
                  </a:cubicBezTo>
                  <a:cubicBezTo>
                    <a:pt x="150762" y="31855"/>
                    <a:pt x="128791" y="42078"/>
                    <a:pt x="122187" y="36236"/>
                  </a:cubicBezTo>
                  <a:cubicBezTo>
                    <a:pt x="115570" y="30394"/>
                    <a:pt x="200114" y="88535"/>
                    <a:pt x="201447" y="93640"/>
                  </a:cubicBezTo>
                  <a:cubicBezTo>
                    <a:pt x="202755" y="98758"/>
                    <a:pt x="198361" y="92193"/>
                    <a:pt x="177228" y="89754"/>
                  </a:cubicBezTo>
                  <a:cubicBezTo>
                    <a:pt x="132537" y="84611"/>
                    <a:pt x="92418" y="12640"/>
                    <a:pt x="103581" y="106226"/>
                  </a:cubicBezTo>
                  <a:cubicBezTo>
                    <a:pt x="106350" y="129365"/>
                    <a:pt x="65380" y="48403"/>
                    <a:pt x="62738" y="46942"/>
                  </a:cubicBezTo>
                  <a:cubicBezTo>
                    <a:pt x="60096" y="45482"/>
                    <a:pt x="17704" y="43412"/>
                    <a:pt x="9093" y="46346"/>
                  </a:cubicBezTo>
                  <a:cubicBezTo>
                    <a:pt x="0" y="49444"/>
                    <a:pt x="9792" y="36757"/>
                    <a:pt x="20942" y="35296"/>
                  </a:cubicBezTo>
                  <a:cubicBezTo>
                    <a:pt x="28029" y="34369"/>
                    <a:pt x="45796" y="35296"/>
                    <a:pt x="57874" y="9236"/>
                  </a:cubicBezTo>
                  <a:cubicBezTo>
                    <a:pt x="61214" y="2054"/>
                    <a:pt x="66129" y="0"/>
                    <a:pt x="71210" y="467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8" name="Shape 29"/>
            <p:cNvSpPr/>
            <p:nvPr/>
          </p:nvSpPr>
          <p:spPr>
            <a:xfrm>
              <a:off x="1006354" y="652922"/>
              <a:ext cx="115164" cy="173482"/>
            </a:xfrm>
            <a:custGeom>
              <a:avLst/>
              <a:gdLst/>
              <a:ahLst/>
              <a:cxnLst/>
              <a:rect l="0" t="0" r="0" b="0"/>
              <a:pathLst>
                <a:path w="115164" h="173482">
                  <a:moveTo>
                    <a:pt x="39751" y="0"/>
                  </a:moveTo>
                  <a:lnTo>
                    <a:pt x="51105" y="11798"/>
                  </a:lnTo>
                  <a:cubicBezTo>
                    <a:pt x="65634" y="74435"/>
                    <a:pt x="115164" y="166484"/>
                    <a:pt x="115164" y="166484"/>
                  </a:cubicBezTo>
                  <a:lnTo>
                    <a:pt x="85166" y="173482"/>
                  </a:lnTo>
                  <a:cubicBezTo>
                    <a:pt x="85166" y="173482"/>
                    <a:pt x="4902" y="30810"/>
                    <a:pt x="2451" y="19964"/>
                  </a:cubicBezTo>
                  <a:cubicBezTo>
                    <a:pt x="0" y="9119"/>
                    <a:pt x="39751" y="0"/>
                    <a:pt x="39751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9" name="Shape 30"/>
            <p:cNvSpPr/>
            <p:nvPr/>
          </p:nvSpPr>
          <p:spPr>
            <a:xfrm>
              <a:off x="674866" y="16667"/>
              <a:ext cx="741096" cy="672338"/>
            </a:xfrm>
            <a:custGeom>
              <a:avLst/>
              <a:gdLst/>
              <a:ahLst/>
              <a:cxnLst/>
              <a:rect l="0" t="0" r="0" b="0"/>
              <a:pathLst>
                <a:path w="741096" h="672338">
                  <a:moveTo>
                    <a:pt x="629945" y="1537"/>
                  </a:moveTo>
                  <a:cubicBezTo>
                    <a:pt x="603745" y="0"/>
                    <a:pt x="570827" y="17805"/>
                    <a:pt x="555295" y="38976"/>
                  </a:cubicBezTo>
                  <a:cubicBezTo>
                    <a:pt x="512039" y="97904"/>
                    <a:pt x="484150" y="168631"/>
                    <a:pt x="450329" y="172301"/>
                  </a:cubicBezTo>
                  <a:cubicBezTo>
                    <a:pt x="409156" y="176784"/>
                    <a:pt x="325019" y="145707"/>
                    <a:pt x="248971" y="158001"/>
                  </a:cubicBezTo>
                  <a:cubicBezTo>
                    <a:pt x="172936" y="170294"/>
                    <a:pt x="170282" y="156667"/>
                    <a:pt x="114643" y="195885"/>
                  </a:cubicBezTo>
                  <a:cubicBezTo>
                    <a:pt x="58992" y="235115"/>
                    <a:pt x="72555" y="231089"/>
                    <a:pt x="40970" y="280975"/>
                  </a:cubicBezTo>
                  <a:cubicBezTo>
                    <a:pt x="9373" y="330860"/>
                    <a:pt x="27788" y="304483"/>
                    <a:pt x="12548" y="340995"/>
                  </a:cubicBezTo>
                  <a:cubicBezTo>
                    <a:pt x="0" y="370980"/>
                    <a:pt x="12332" y="399402"/>
                    <a:pt x="41846" y="373520"/>
                  </a:cubicBezTo>
                  <a:cubicBezTo>
                    <a:pt x="71374" y="347637"/>
                    <a:pt x="30417" y="374510"/>
                    <a:pt x="62116" y="405460"/>
                  </a:cubicBezTo>
                  <a:cubicBezTo>
                    <a:pt x="93802" y="436410"/>
                    <a:pt x="72974" y="450850"/>
                    <a:pt x="88189" y="486842"/>
                  </a:cubicBezTo>
                  <a:cubicBezTo>
                    <a:pt x="103404" y="522834"/>
                    <a:pt x="115862" y="550520"/>
                    <a:pt x="136601" y="560210"/>
                  </a:cubicBezTo>
                  <a:cubicBezTo>
                    <a:pt x="157353" y="569900"/>
                    <a:pt x="200533" y="586626"/>
                    <a:pt x="230899" y="591820"/>
                  </a:cubicBezTo>
                  <a:cubicBezTo>
                    <a:pt x="261264" y="597002"/>
                    <a:pt x="259398" y="575894"/>
                    <a:pt x="283083" y="613042"/>
                  </a:cubicBezTo>
                  <a:cubicBezTo>
                    <a:pt x="306781" y="650189"/>
                    <a:pt x="281877" y="647421"/>
                    <a:pt x="337210" y="659879"/>
                  </a:cubicBezTo>
                  <a:cubicBezTo>
                    <a:pt x="392557" y="672338"/>
                    <a:pt x="427177" y="648234"/>
                    <a:pt x="432676" y="629882"/>
                  </a:cubicBezTo>
                  <a:cubicBezTo>
                    <a:pt x="438163" y="611518"/>
                    <a:pt x="450456" y="609118"/>
                    <a:pt x="463055" y="586473"/>
                  </a:cubicBezTo>
                  <a:cubicBezTo>
                    <a:pt x="475653" y="563817"/>
                    <a:pt x="498970" y="557949"/>
                    <a:pt x="526809" y="544525"/>
                  </a:cubicBezTo>
                  <a:cubicBezTo>
                    <a:pt x="554647" y="531114"/>
                    <a:pt x="598119" y="517462"/>
                    <a:pt x="605549" y="508952"/>
                  </a:cubicBezTo>
                  <a:cubicBezTo>
                    <a:pt x="612966" y="500456"/>
                    <a:pt x="630962" y="483426"/>
                    <a:pt x="648729" y="449834"/>
                  </a:cubicBezTo>
                  <a:cubicBezTo>
                    <a:pt x="666687" y="415887"/>
                    <a:pt x="662915" y="404978"/>
                    <a:pt x="669582" y="382257"/>
                  </a:cubicBezTo>
                  <a:cubicBezTo>
                    <a:pt x="677037" y="356845"/>
                    <a:pt x="680352" y="330340"/>
                    <a:pt x="678371" y="303949"/>
                  </a:cubicBezTo>
                  <a:cubicBezTo>
                    <a:pt x="677228" y="288938"/>
                    <a:pt x="676529" y="275539"/>
                    <a:pt x="675742" y="251066"/>
                  </a:cubicBezTo>
                  <a:cubicBezTo>
                    <a:pt x="674713" y="218719"/>
                    <a:pt x="676059" y="228537"/>
                    <a:pt x="671246" y="193827"/>
                  </a:cubicBezTo>
                  <a:cubicBezTo>
                    <a:pt x="666433" y="159118"/>
                    <a:pt x="667080" y="148793"/>
                    <a:pt x="660108" y="129591"/>
                  </a:cubicBezTo>
                  <a:cubicBezTo>
                    <a:pt x="653123" y="110414"/>
                    <a:pt x="647979" y="100279"/>
                    <a:pt x="664553" y="92126"/>
                  </a:cubicBezTo>
                  <a:cubicBezTo>
                    <a:pt x="681126" y="83960"/>
                    <a:pt x="678713" y="67881"/>
                    <a:pt x="705815" y="72733"/>
                  </a:cubicBezTo>
                  <a:cubicBezTo>
                    <a:pt x="741096" y="79058"/>
                    <a:pt x="740169" y="68783"/>
                    <a:pt x="729107" y="57366"/>
                  </a:cubicBezTo>
                  <a:cubicBezTo>
                    <a:pt x="710489" y="38164"/>
                    <a:pt x="720763" y="31077"/>
                    <a:pt x="702970" y="24943"/>
                  </a:cubicBezTo>
                  <a:cubicBezTo>
                    <a:pt x="679971" y="17018"/>
                    <a:pt x="682219" y="1905"/>
                    <a:pt x="643331" y="1486"/>
                  </a:cubicBezTo>
                  <a:cubicBezTo>
                    <a:pt x="635876" y="1397"/>
                    <a:pt x="635864" y="1880"/>
                    <a:pt x="629945" y="1537"/>
                  </a:cubicBezTo>
                  <a:close/>
                </a:path>
              </a:pathLst>
            </a:custGeom>
            <a:ln w="3175" cap="flat">
              <a:miter lim="127000"/>
            </a:ln>
          </p:spPr>
          <p:style>
            <a:lnRef idx="1">
              <a:srgbClr val="FFFFFF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0" name="Shape 31"/>
            <p:cNvSpPr/>
            <p:nvPr/>
          </p:nvSpPr>
          <p:spPr>
            <a:xfrm>
              <a:off x="956540" y="652625"/>
              <a:ext cx="64122" cy="182253"/>
            </a:xfrm>
            <a:custGeom>
              <a:avLst/>
              <a:gdLst/>
              <a:ahLst/>
              <a:cxnLst/>
              <a:rect l="0" t="0" r="0" b="0"/>
              <a:pathLst>
                <a:path w="64122" h="182253">
                  <a:moveTo>
                    <a:pt x="36178" y="413"/>
                  </a:moveTo>
                  <a:cubicBezTo>
                    <a:pt x="40004" y="550"/>
                    <a:pt x="42545" y="757"/>
                    <a:pt x="42545" y="757"/>
                  </a:cubicBezTo>
                  <a:lnTo>
                    <a:pt x="49797" y="15438"/>
                  </a:lnTo>
                  <a:cubicBezTo>
                    <a:pt x="44729" y="79523"/>
                    <a:pt x="64122" y="182253"/>
                    <a:pt x="64122" y="182253"/>
                  </a:cubicBezTo>
                  <a:lnTo>
                    <a:pt x="33414" y="179853"/>
                  </a:lnTo>
                  <a:cubicBezTo>
                    <a:pt x="33414" y="179853"/>
                    <a:pt x="0" y="19604"/>
                    <a:pt x="940" y="8530"/>
                  </a:cubicBezTo>
                  <a:cubicBezTo>
                    <a:pt x="1654" y="214"/>
                    <a:pt x="24700" y="0"/>
                    <a:pt x="36178" y="413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1" name="Shape 32"/>
            <p:cNvSpPr/>
            <p:nvPr/>
          </p:nvSpPr>
          <p:spPr>
            <a:xfrm>
              <a:off x="681379" y="16940"/>
              <a:ext cx="727609" cy="671779"/>
            </a:xfrm>
            <a:custGeom>
              <a:avLst/>
              <a:gdLst/>
              <a:ahLst/>
              <a:cxnLst/>
              <a:rect l="0" t="0" r="0" b="0"/>
              <a:pathLst>
                <a:path w="727609" h="671779">
                  <a:moveTo>
                    <a:pt x="631393" y="1486"/>
                  </a:moveTo>
                  <a:cubicBezTo>
                    <a:pt x="669684" y="1905"/>
                    <a:pt x="667474" y="17005"/>
                    <a:pt x="690093" y="24917"/>
                  </a:cubicBezTo>
                  <a:cubicBezTo>
                    <a:pt x="707619" y="31051"/>
                    <a:pt x="697497" y="38125"/>
                    <a:pt x="715823" y="57328"/>
                  </a:cubicBezTo>
                  <a:cubicBezTo>
                    <a:pt x="726707" y="68732"/>
                    <a:pt x="727609" y="78994"/>
                    <a:pt x="692899" y="72682"/>
                  </a:cubicBezTo>
                  <a:cubicBezTo>
                    <a:pt x="666217" y="67818"/>
                    <a:pt x="668604" y="83896"/>
                    <a:pt x="652298" y="92050"/>
                  </a:cubicBezTo>
                  <a:cubicBezTo>
                    <a:pt x="635965" y="100203"/>
                    <a:pt x="641045" y="110312"/>
                    <a:pt x="647916" y="129489"/>
                  </a:cubicBezTo>
                  <a:cubicBezTo>
                    <a:pt x="654787" y="148666"/>
                    <a:pt x="654139" y="158991"/>
                    <a:pt x="658876" y="193662"/>
                  </a:cubicBezTo>
                  <a:cubicBezTo>
                    <a:pt x="663613" y="228346"/>
                    <a:pt x="662305" y="218542"/>
                    <a:pt x="663308" y="250863"/>
                  </a:cubicBezTo>
                  <a:cubicBezTo>
                    <a:pt x="664070" y="275323"/>
                    <a:pt x="664769" y="288709"/>
                    <a:pt x="665874" y="303695"/>
                  </a:cubicBezTo>
                  <a:cubicBezTo>
                    <a:pt x="667842" y="330073"/>
                    <a:pt x="664566" y="356553"/>
                    <a:pt x="657238" y="381940"/>
                  </a:cubicBezTo>
                  <a:cubicBezTo>
                    <a:pt x="650685" y="404635"/>
                    <a:pt x="654393" y="415544"/>
                    <a:pt x="636715" y="449478"/>
                  </a:cubicBezTo>
                  <a:cubicBezTo>
                    <a:pt x="619239" y="483032"/>
                    <a:pt x="601536" y="500037"/>
                    <a:pt x="594220" y="508534"/>
                  </a:cubicBezTo>
                  <a:cubicBezTo>
                    <a:pt x="586918" y="517030"/>
                    <a:pt x="544132" y="530682"/>
                    <a:pt x="516738" y="544081"/>
                  </a:cubicBezTo>
                  <a:cubicBezTo>
                    <a:pt x="489344" y="557492"/>
                    <a:pt x="466382" y="563347"/>
                    <a:pt x="453987" y="585991"/>
                  </a:cubicBezTo>
                  <a:cubicBezTo>
                    <a:pt x="441604" y="608622"/>
                    <a:pt x="429501" y="611022"/>
                    <a:pt x="424091" y="629361"/>
                  </a:cubicBezTo>
                  <a:cubicBezTo>
                    <a:pt x="418681" y="647700"/>
                    <a:pt x="384607" y="671779"/>
                    <a:pt x="330137" y="659333"/>
                  </a:cubicBezTo>
                  <a:cubicBezTo>
                    <a:pt x="275679" y="646887"/>
                    <a:pt x="294297" y="651535"/>
                    <a:pt x="270980" y="614426"/>
                  </a:cubicBezTo>
                  <a:cubicBezTo>
                    <a:pt x="247663" y="577304"/>
                    <a:pt x="255397" y="596506"/>
                    <a:pt x="225514" y="591325"/>
                  </a:cubicBezTo>
                  <a:cubicBezTo>
                    <a:pt x="195643" y="586143"/>
                    <a:pt x="153137" y="569430"/>
                    <a:pt x="132728" y="559752"/>
                  </a:cubicBezTo>
                  <a:cubicBezTo>
                    <a:pt x="112294" y="550062"/>
                    <a:pt x="100038" y="522415"/>
                    <a:pt x="85065" y="486448"/>
                  </a:cubicBezTo>
                  <a:cubicBezTo>
                    <a:pt x="70091" y="450494"/>
                    <a:pt x="90602" y="436042"/>
                    <a:pt x="59411" y="405130"/>
                  </a:cubicBezTo>
                  <a:cubicBezTo>
                    <a:pt x="28220" y="374206"/>
                    <a:pt x="66281" y="354965"/>
                    <a:pt x="37236" y="380822"/>
                  </a:cubicBezTo>
                  <a:cubicBezTo>
                    <a:pt x="8179" y="406679"/>
                    <a:pt x="0" y="359537"/>
                    <a:pt x="16345" y="323659"/>
                  </a:cubicBezTo>
                  <a:cubicBezTo>
                    <a:pt x="29401" y="295021"/>
                    <a:pt x="16345" y="323659"/>
                    <a:pt x="38595" y="280746"/>
                  </a:cubicBezTo>
                  <a:cubicBezTo>
                    <a:pt x="65659" y="228537"/>
                    <a:pt x="56337" y="234912"/>
                    <a:pt x="111087" y="195732"/>
                  </a:cubicBezTo>
                  <a:cubicBezTo>
                    <a:pt x="165862" y="156540"/>
                    <a:pt x="168466" y="170155"/>
                    <a:pt x="243307" y="157874"/>
                  </a:cubicBezTo>
                  <a:cubicBezTo>
                    <a:pt x="318148" y="145593"/>
                    <a:pt x="400952" y="176632"/>
                    <a:pt x="441478" y="172161"/>
                  </a:cubicBezTo>
                  <a:cubicBezTo>
                    <a:pt x="474739" y="168491"/>
                    <a:pt x="502196" y="97828"/>
                    <a:pt x="544767" y="38938"/>
                  </a:cubicBezTo>
                  <a:cubicBezTo>
                    <a:pt x="560058" y="17793"/>
                    <a:pt x="592455" y="0"/>
                    <a:pt x="618236" y="1537"/>
                  </a:cubicBezTo>
                  <a:cubicBezTo>
                    <a:pt x="624053" y="1880"/>
                    <a:pt x="624065" y="1397"/>
                    <a:pt x="631393" y="1486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2" name="Shape 33"/>
            <p:cNvSpPr/>
            <p:nvPr/>
          </p:nvSpPr>
          <p:spPr>
            <a:xfrm>
              <a:off x="1156325" y="7527"/>
              <a:ext cx="216040" cy="344481"/>
            </a:xfrm>
            <a:custGeom>
              <a:avLst/>
              <a:gdLst/>
              <a:ahLst/>
              <a:cxnLst/>
              <a:rect l="0" t="0" r="0" b="0"/>
              <a:pathLst>
                <a:path w="216040" h="344481">
                  <a:moveTo>
                    <a:pt x="157378" y="308"/>
                  </a:moveTo>
                  <a:cubicBezTo>
                    <a:pt x="170440" y="0"/>
                    <a:pt x="183680" y="3778"/>
                    <a:pt x="196418" y="11525"/>
                  </a:cubicBezTo>
                  <a:cubicBezTo>
                    <a:pt x="198107" y="12554"/>
                    <a:pt x="199923" y="13367"/>
                    <a:pt x="201676" y="14268"/>
                  </a:cubicBezTo>
                  <a:cubicBezTo>
                    <a:pt x="201917" y="14916"/>
                    <a:pt x="202146" y="15564"/>
                    <a:pt x="202349" y="16199"/>
                  </a:cubicBezTo>
                  <a:cubicBezTo>
                    <a:pt x="203213" y="22574"/>
                    <a:pt x="208369" y="19514"/>
                    <a:pt x="211684" y="20453"/>
                  </a:cubicBezTo>
                  <a:lnTo>
                    <a:pt x="212217" y="20834"/>
                  </a:lnTo>
                  <a:cubicBezTo>
                    <a:pt x="211849" y="24136"/>
                    <a:pt x="213868" y="26460"/>
                    <a:pt x="215417" y="29051"/>
                  </a:cubicBezTo>
                  <a:cubicBezTo>
                    <a:pt x="215976" y="29978"/>
                    <a:pt x="216040" y="31883"/>
                    <a:pt x="215455" y="32709"/>
                  </a:cubicBezTo>
                  <a:cubicBezTo>
                    <a:pt x="214058" y="34665"/>
                    <a:pt x="212572" y="33090"/>
                    <a:pt x="211252" y="32150"/>
                  </a:cubicBezTo>
                  <a:cubicBezTo>
                    <a:pt x="205461" y="27997"/>
                    <a:pt x="200342" y="20923"/>
                    <a:pt x="191948" y="25825"/>
                  </a:cubicBezTo>
                  <a:cubicBezTo>
                    <a:pt x="185623" y="29508"/>
                    <a:pt x="177660" y="28848"/>
                    <a:pt x="172009" y="34677"/>
                  </a:cubicBezTo>
                  <a:cubicBezTo>
                    <a:pt x="168923" y="37865"/>
                    <a:pt x="164478" y="40088"/>
                    <a:pt x="166052" y="45066"/>
                  </a:cubicBezTo>
                  <a:cubicBezTo>
                    <a:pt x="168656" y="53270"/>
                    <a:pt x="165316" y="56445"/>
                    <a:pt x="158064" y="60077"/>
                  </a:cubicBezTo>
                  <a:cubicBezTo>
                    <a:pt x="146698" y="65767"/>
                    <a:pt x="143319" y="73743"/>
                    <a:pt x="146748" y="80308"/>
                  </a:cubicBezTo>
                  <a:cubicBezTo>
                    <a:pt x="152540" y="91408"/>
                    <a:pt x="161150" y="93453"/>
                    <a:pt x="171425" y="85858"/>
                  </a:cubicBezTo>
                  <a:cubicBezTo>
                    <a:pt x="175463" y="82861"/>
                    <a:pt x="180442" y="77502"/>
                    <a:pt x="184252" y="82036"/>
                  </a:cubicBezTo>
                  <a:cubicBezTo>
                    <a:pt x="188201" y="86747"/>
                    <a:pt x="183413" y="92399"/>
                    <a:pt x="179349" y="96526"/>
                  </a:cubicBezTo>
                  <a:cubicBezTo>
                    <a:pt x="178397" y="97466"/>
                    <a:pt x="177482" y="98495"/>
                    <a:pt x="176403" y="99270"/>
                  </a:cubicBezTo>
                  <a:cubicBezTo>
                    <a:pt x="171145" y="103041"/>
                    <a:pt x="163347" y="105734"/>
                    <a:pt x="168097" y="114510"/>
                  </a:cubicBezTo>
                  <a:cubicBezTo>
                    <a:pt x="171374" y="120529"/>
                    <a:pt x="166891" y="129242"/>
                    <a:pt x="174968" y="133382"/>
                  </a:cubicBezTo>
                  <a:cubicBezTo>
                    <a:pt x="175349" y="135287"/>
                    <a:pt x="175730" y="137204"/>
                    <a:pt x="176136" y="139122"/>
                  </a:cubicBezTo>
                  <a:cubicBezTo>
                    <a:pt x="176098" y="140786"/>
                    <a:pt x="175603" y="142615"/>
                    <a:pt x="176111" y="144088"/>
                  </a:cubicBezTo>
                  <a:cubicBezTo>
                    <a:pt x="180454" y="156547"/>
                    <a:pt x="182816" y="169310"/>
                    <a:pt x="184759" y="182378"/>
                  </a:cubicBezTo>
                  <a:cubicBezTo>
                    <a:pt x="185941" y="190189"/>
                    <a:pt x="183451" y="199968"/>
                    <a:pt x="191757" y="205950"/>
                  </a:cubicBezTo>
                  <a:cubicBezTo>
                    <a:pt x="191922" y="207258"/>
                    <a:pt x="192088" y="208578"/>
                    <a:pt x="192240" y="209887"/>
                  </a:cubicBezTo>
                  <a:cubicBezTo>
                    <a:pt x="189560" y="213277"/>
                    <a:pt x="186284" y="218738"/>
                    <a:pt x="189344" y="221050"/>
                  </a:cubicBezTo>
                  <a:cubicBezTo>
                    <a:pt x="196367" y="226320"/>
                    <a:pt x="195326" y="233343"/>
                    <a:pt x="196380" y="240125"/>
                  </a:cubicBezTo>
                  <a:cubicBezTo>
                    <a:pt x="196291" y="241471"/>
                    <a:pt x="196177" y="242818"/>
                    <a:pt x="196075" y="244164"/>
                  </a:cubicBezTo>
                  <a:cubicBezTo>
                    <a:pt x="190475" y="244634"/>
                    <a:pt x="189852" y="248507"/>
                    <a:pt x="190360" y="252863"/>
                  </a:cubicBezTo>
                  <a:cubicBezTo>
                    <a:pt x="190627" y="255175"/>
                    <a:pt x="191999" y="257410"/>
                    <a:pt x="191948" y="259671"/>
                  </a:cubicBezTo>
                  <a:cubicBezTo>
                    <a:pt x="191884" y="263074"/>
                    <a:pt x="194158" y="268713"/>
                    <a:pt x="189801" y="269348"/>
                  </a:cubicBezTo>
                  <a:cubicBezTo>
                    <a:pt x="183883" y="270224"/>
                    <a:pt x="187084" y="264128"/>
                    <a:pt x="186042" y="261169"/>
                  </a:cubicBezTo>
                  <a:cubicBezTo>
                    <a:pt x="183642" y="254273"/>
                    <a:pt x="184467" y="247440"/>
                    <a:pt x="185966" y="240494"/>
                  </a:cubicBezTo>
                  <a:cubicBezTo>
                    <a:pt x="186512" y="237954"/>
                    <a:pt x="186525" y="234398"/>
                    <a:pt x="183515" y="233470"/>
                  </a:cubicBezTo>
                  <a:cubicBezTo>
                    <a:pt x="178791" y="231997"/>
                    <a:pt x="180785" y="236747"/>
                    <a:pt x="179641" y="238614"/>
                  </a:cubicBezTo>
                  <a:cubicBezTo>
                    <a:pt x="177546" y="242043"/>
                    <a:pt x="175984" y="245878"/>
                    <a:pt x="173482" y="248964"/>
                  </a:cubicBezTo>
                  <a:cubicBezTo>
                    <a:pt x="170472" y="252647"/>
                    <a:pt x="170688" y="255708"/>
                    <a:pt x="172555" y="259886"/>
                  </a:cubicBezTo>
                  <a:cubicBezTo>
                    <a:pt x="175146" y="265678"/>
                    <a:pt x="175539" y="271164"/>
                    <a:pt x="168656" y="275482"/>
                  </a:cubicBezTo>
                  <a:cubicBezTo>
                    <a:pt x="163728" y="278555"/>
                    <a:pt x="157175" y="283115"/>
                    <a:pt x="160566" y="289871"/>
                  </a:cubicBezTo>
                  <a:cubicBezTo>
                    <a:pt x="163576" y="295840"/>
                    <a:pt x="170701" y="298126"/>
                    <a:pt x="177698" y="298317"/>
                  </a:cubicBezTo>
                  <a:cubicBezTo>
                    <a:pt x="180022" y="298380"/>
                    <a:pt x="183426" y="295510"/>
                    <a:pt x="183871" y="300171"/>
                  </a:cubicBezTo>
                  <a:cubicBezTo>
                    <a:pt x="184277" y="304400"/>
                    <a:pt x="185496" y="309035"/>
                    <a:pt x="182461" y="312820"/>
                  </a:cubicBezTo>
                  <a:cubicBezTo>
                    <a:pt x="180327" y="315487"/>
                    <a:pt x="178028" y="314700"/>
                    <a:pt x="175616" y="312503"/>
                  </a:cubicBezTo>
                  <a:cubicBezTo>
                    <a:pt x="172834" y="309988"/>
                    <a:pt x="169215" y="311474"/>
                    <a:pt x="170459" y="314522"/>
                  </a:cubicBezTo>
                  <a:cubicBezTo>
                    <a:pt x="173558" y="322002"/>
                    <a:pt x="167551" y="333165"/>
                    <a:pt x="179324" y="337115"/>
                  </a:cubicBezTo>
                  <a:cubicBezTo>
                    <a:pt x="181102" y="337725"/>
                    <a:pt x="182308" y="339046"/>
                    <a:pt x="181381" y="340887"/>
                  </a:cubicBezTo>
                  <a:cubicBezTo>
                    <a:pt x="180899" y="341852"/>
                    <a:pt x="179400" y="342881"/>
                    <a:pt x="178346" y="342906"/>
                  </a:cubicBezTo>
                  <a:cubicBezTo>
                    <a:pt x="173787" y="343033"/>
                    <a:pt x="168719" y="344481"/>
                    <a:pt x="165862" y="338982"/>
                  </a:cubicBezTo>
                  <a:cubicBezTo>
                    <a:pt x="163639" y="334689"/>
                    <a:pt x="159957" y="333585"/>
                    <a:pt x="155245" y="332734"/>
                  </a:cubicBezTo>
                  <a:cubicBezTo>
                    <a:pt x="148361" y="331476"/>
                    <a:pt x="143243" y="331248"/>
                    <a:pt x="140246" y="339046"/>
                  </a:cubicBezTo>
                  <a:cubicBezTo>
                    <a:pt x="139052" y="342170"/>
                    <a:pt x="135687" y="343973"/>
                    <a:pt x="131788" y="342119"/>
                  </a:cubicBezTo>
                  <a:cubicBezTo>
                    <a:pt x="128702" y="340658"/>
                    <a:pt x="124828" y="339058"/>
                    <a:pt x="125793" y="335083"/>
                  </a:cubicBezTo>
                  <a:cubicBezTo>
                    <a:pt x="128549" y="323717"/>
                    <a:pt x="124079" y="312553"/>
                    <a:pt x="125450" y="301250"/>
                  </a:cubicBezTo>
                  <a:cubicBezTo>
                    <a:pt x="126174" y="295307"/>
                    <a:pt x="126898" y="290062"/>
                    <a:pt x="133896" y="288042"/>
                  </a:cubicBezTo>
                  <a:cubicBezTo>
                    <a:pt x="137122" y="287115"/>
                    <a:pt x="139916" y="284524"/>
                    <a:pt x="139217" y="280486"/>
                  </a:cubicBezTo>
                  <a:cubicBezTo>
                    <a:pt x="138544" y="276511"/>
                    <a:pt x="135903" y="273717"/>
                    <a:pt x="131966" y="273006"/>
                  </a:cubicBezTo>
                  <a:cubicBezTo>
                    <a:pt x="128714" y="272421"/>
                    <a:pt x="124904" y="271748"/>
                    <a:pt x="122022" y="272866"/>
                  </a:cubicBezTo>
                  <a:cubicBezTo>
                    <a:pt x="112408" y="276587"/>
                    <a:pt x="107696" y="270199"/>
                    <a:pt x="106566" y="263544"/>
                  </a:cubicBezTo>
                  <a:cubicBezTo>
                    <a:pt x="105105" y="255010"/>
                    <a:pt x="100838" y="247212"/>
                    <a:pt x="101105" y="238220"/>
                  </a:cubicBezTo>
                  <a:cubicBezTo>
                    <a:pt x="101346" y="230613"/>
                    <a:pt x="98450" y="224314"/>
                    <a:pt x="89154" y="223933"/>
                  </a:cubicBezTo>
                  <a:cubicBezTo>
                    <a:pt x="86284" y="223818"/>
                    <a:pt x="83401" y="222802"/>
                    <a:pt x="84061" y="219272"/>
                  </a:cubicBezTo>
                  <a:cubicBezTo>
                    <a:pt x="84582" y="216427"/>
                    <a:pt x="86944" y="216414"/>
                    <a:pt x="89662" y="216999"/>
                  </a:cubicBezTo>
                  <a:cubicBezTo>
                    <a:pt x="96698" y="218497"/>
                    <a:pt x="98120" y="215119"/>
                    <a:pt x="95936" y="209074"/>
                  </a:cubicBezTo>
                  <a:cubicBezTo>
                    <a:pt x="93154" y="201403"/>
                    <a:pt x="88786" y="193808"/>
                    <a:pt x="99479" y="187890"/>
                  </a:cubicBezTo>
                  <a:cubicBezTo>
                    <a:pt x="102654" y="186138"/>
                    <a:pt x="102209" y="181108"/>
                    <a:pt x="99898" y="177794"/>
                  </a:cubicBezTo>
                  <a:cubicBezTo>
                    <a:pt x="97637" y="174568"/>
                    <a:pt x="94551" y="175851"/>
                    <a:pt x="91796" y="177387"/>
                  </a:cubicBezTo>
                  <a:cubicBezTo>
                    <a:pt x="86296" y="180473"/>
                    <a:pt x="83426" y="179661"/>
                    <a:pt x="80315" y="173260"/>
                  </a:cubicBezTo>
                  <a:cubicBezTo>
                    <a:pt x="77660" y="167824"/>
                    <a:pt x="73723" y="159633"/>
                    <a:pt x="64198" y="166491"/>
                  </a:cubicBezTo>
                  <a:cubicBezTo>
                    <a:pt x="60261" y="169323"/>
                    <a:pt x="57163" y="166491"/>
                    <a:pt x="54318" y="162731"/>
                  </a:cubicBezTo>
                  <a:cubicBezTo>
                    <a:pt x="47688" y="153981"/>
                    <a:pt x="43942" y="153753"/>
                    <a:pt x="35027" y="160191"/>
                  </a:cubicBezTo>
                  <a:cubicBezTo>
                    <a:pt x="25883" y="166808"/>
                    <a:pt x="14897" y="165754"/>
                    <a:pt x="4559" y="167303"/>
                  </a:cubicBezTo>
                  <a:cubicBezTo>
                    <a:pt x="2819" y="167570"/>
                    <a:pt x="1270" y="166745"/>
                    <a:pt x="762" y="164789"/>
                  </a:cubicBezTo>
                  <a:cubicBezTo>
                    <a:pt x="0" y="161817"/>
                    <a:pt x="940" y="158960"/>
                    <a:pt x="3365" y="157702"/>
                  </a:cubicBezTo>
                  <a:cubicBezTo>
                    <a:pt x="11265" y="153638"/>
                    <a:pt x="12662" y="145942"/>
                    <a:pt x="14986" y="138614"/>
                  </a:cubicBezTo>
                  <a:cubicBezTo>
                    <a:pt x="16294" y="134487"/>
                    <a:pt x="17500" y="130296"/>
                    <a:pt x="21209" y="127375"/>
                  </a:cubicBezTo>
                  <a:cubicBezTo>
                    <a:pt x="23698" y="125406"/>
                    <a:pt x="25400" y="122841"/>
                    <a:pt x="23736" y="119463"/>
                  </a:cubicBezTo>
                  <a:cubicBezTo>
                    <a:pt x="22453" y="116846"/>
                    <a:pt x="23597" y="114954"/>
                    <a:pt x="25413" y="113214"/>
                  </a:cubicBezTo>
                  <a:cubicBezTo>
                    <a:pt x="30975" y="107842"/>
                    <a:pt x="33858" y="100362"/>
                    <a:pt x="38151" y="94736"/>
                  </a:cubicBezTo>
                  <a:cubicBezTo>
                    <a:pt x="42532" y="89021"/>
                    <a:pt x="46977" y="83255"/>
                    <a:pt x="50647" y="76943"/>
                  </a:cubicBezTo>
                  <a:cubicBezTo>
                    <a:pt x="53175" y="72612"/>
                    <a:pt x="53416" y="67164"/>
                    <a:pt x="57074" y="63392"/>
                  </a:cubicBezTo>
                  <a:cubicBezTo>
                    <a:pt x="58712" y="61703"/>
                    <a:pt x="59347" y="57601"/>
                    <a:pt x="63005" y="59912"/>
                  </a:cubicBezTo>
                  <a:cubicBezTo>
                    <a:pt x="65976" y="61792"/>
                    <a:pt x="68148" y="64497"/>
                    <a:pt x="65951" y="68370"/>
                  </a:cubicBezTo>
                  <a:cubicBezTo>
                    <a:pt x="65291" y="69539"/>
                    <a:pt x="64173" y="70466"/>
                    <a:pt x="63652" y="71672"/>
                  </a:cubicBezTo>
                  <a:cubicBezTo>
                    <a:pt x="62560" y="74263"/>
                    <a:pt x="59347" y="77070"/>
                    <a:pt x="62535" y="79737"/>
                  </a:cubicBezTo>
                  <a:cubicBezTo>
                    <a:pt x="65189" y="81959"/>
                    <a:pt x="67424" y="78975"/>
                    <a:pt x="69545" y="77527"/>
                  </a:cubicBezTo>
                  <a:cubicBezTo>
                    <a:pt x="75603" y="73400"/>
                    <a:pt x="81369" y="68040"/>
                    <a:pt x="88875" y="75317"/>
                  </a:cubicBezTo>
                  <a:cubicBezTo>
                    <a:pt x="91021" y="77400"/>
                    <a:pt x="93866" y="76143"/>
                    <a:pt x="96507" y="75292"/>
                  </a:cubicBezTo>
                  <a:cubicBezTo>
                    <a:pt x="99746" y="74263"/>
                    <a:pt x="104267" y="73298"/>
                    <a:pt x="106197" y="75597"/>
                  </a:cubicBezTo>
                  <a:cubicBezTo>
                    <a:pt x="113386" y="84195"/>
                    <a:pt x="121907" y="77832"/>
                    <a:pt x="129705" y="78569"/>
                  </a:cubicBezTo>
                  <a:cubicBezTo>
                    <a:pt x="132715" y="78861"/>
                    <a:pt x="134557" y="76778"/>
                    <a:pt x="135852" y="74162"/>
                  </a:cubicBezTo>
                  <a:cubicBezTo>
                    <a:pt x="142151" y="61335"/>
                    <a:pt x="150266" y="49320"/>
                    <a:pt x="152679" y="34804"/>
                  </a:cubicBezTo>
                  <a:cubicBezTo>
                    <a:pt x="153416" y="30372"/>
                    <a:pt x="155473" y="26676"/>
                    <a:pt x="160223" y="24962"/>
                  </a:cubicBezTo>
                  <a:cubicBezTo>
                    <a:pt x="163043" y="23946"/>
                    <a:pt x="166154" y="22422"/>
                    <a:pt x="165532" y="18599"/>
                  </a:cubicBezTo>
                  <a:cubicBezTo>
                    <a:pt x="164808" y="14167"/>
                    <a:pt x="161049" y="14497"/>
                    <a:pt x="157696" y="14027"/>
                  </a:cubicBezTo>
                  <a:cubicBezTo>
                    <a:pt x="153276" y="13430"/>
                    <a:pt x="151409" y="11995"/>
                    <a:pt x="145351" y="16313"/>
                  </a:cubicBezTo>
                  <a:cubicBezTo>
                    <a:pt x="145009" y="16948"/>
                    <a:pt x="143294" y="17621"/>
                    <a:pt x="142811" y="17316"/>
                  </a:cubicBezTo>
                  <a:cubicBezTo>
                    <a:pt x="136030" y="13049"/>
                    <a:pt x="128054" y="14624"/>
                    <a:pt x="119405" y="13608"/>
                  </a:cubicBezTo>
                  <a:cubicBezTo>
                    <a:pt x="131432" y="5010"/>
                    <a:pt x="144316" y="616"/>
                    <a:pt x="157378" y="308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1010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3" name="Shape 34"/>
            <p:cNvSpPr/>
            <p:nvPr/>
          </p:nvSpPr>
          <p:spPr>
            <a:xfrm>
              <a:off x="1299643" y="28348"/>
              <a:ext cx="109652" cy="112560"/>
            </a:xfrm>
            <a:custGeom>
              <a:avLst/>
              <a:gdLst/>
              <a:ahLst/>
              <a:cxnLst/>
              <a:rect l="0" t="0" r="0" b="0"/>
              <a:pathLst>
                <a:path w="109652" h="112560">
                  <a:moveTo>
                    <a:pt x="68910" y="0"/>
                  </a:moveTo>
                  <a:cubicBezTo>
                    <a:pt x="73317" y="635"/>
                    <a:pt x="73876" y="5321"/>
                    <a:pt x="76822" y="7518"/>
                  </a:cubicBezTo>
                  <a:cubicBezTo>
                    <a:pt x="77064" y="9398"/>
                    <a:pt x="77318" y="11265"/>
                    <a:pt x="77559" y="13144"/>
                  </a:cubicBezTo>
                  <a:cubicBezTo>
                    <a:pt x="73457" y="22987"/>
                    <a:pt x="71869" y="35217"/>
                    <a:pt x="56655" y="34265"/>
                  </a:cubicBezTo>
                  <a:cubicBezTo>
                    <a:pt x="55144" y="34176"/>
                    <a:pt x="53251" y="36297"/>
                    <a:pt x="51918" y="37732"/>
                  </a:cubicBezTo>
                  <a:cubicBezTo>
                    <a:pt x="48463" y="41440"/>
                    <a:pt x="45187" y="42723"/>
                    <a:pt x="40627" y="39103"/>
                  </a:cubicBezTo>
                  <a:cubicBezTo>
                    <a:pt x="37922" y="36944"/>
                    <a:pt x="33846" y="36385"/>
                    <a:pt x="31623" y="39649"/>
                  </a:cubicBezTo>
                  <a:cubicBezTo>
                    <a:pt x="29769" y="42393"/>
                    <a:pt x="29921" y="46342"/>
                    <a:pt x="31890" y="49251"/>
                  </a:cubicBezTo>
                  <a:cubicBezTo>
                    <a:pt x="34138" y="52578"/>
                    <a:pt x="37821" y="52718"/>
                    <a:pt x="40780" y="50432"/>
                  </a:cubicBezTo>
                  <a:cubicBezTo>
                    <a:pt x="44336" y="47676"/>
                    <a:pt x="48222" y="48070"/>
                    <a:pt x="52222" y="47727"/>
                  </a:cubicBezTo>
                  <a:cubicBezTo>
                    <a:pt x="66002" y="46533"/>
                    <a:pt x="79756" y="45961"/>
                    <a:pt x="93548" y="47473"/>
                  </a:cubicBezTo>
                  <a:cubicBezTo>
                    <a:pt x="99403" y="48158"/>
                    <a:pt x="106591" y="45466"/>
                    <a:pt x="109474" y="53746"/>
                  </a:cubicBezTo>
                  <a:cubicBezTo>
                    <a:pt x="109525" y="55207"/>
                    <a:pt x="109588" y="56655"/>
                    <a:pt x="109652" y="58102"/>
                  </a:cubicBezTo>
                  <a:cubicBezTo>
                    <a:pt x="109157" y="60287"/>
                    <a:pt x="107836" y="61735"/>
                    <a:pt x="105740" y="62471"/>
                  </a:cubicBezTo>
                  <a:cubicBezTo>
                    <a:pt x="99060" y="62954"/>
                    <a:pt x="93155" y="60287"/>
                    <a:pt x="87211" y="57823"/>
                  </a:cubicBezTo>
                  <a:cubicBezTo>
                    <a:pt x="83769" y="56845"/>
                    <a:pt x="80531" y="54877"/>
                    <a:pt x="76632" y="56629"/>
                  </a:cubicBezTo>
                  <a:cubicBezTo>
                    <a:pt x="61189" y="63589"/>
                    <a:pt x="44133" y="68085"/>
                    <a:pt x="34900" y="84366"/>
                  </a:cubicBezTo>
                  <a:cubicBezTo>
                    <a:pt x="29896" y="84518"/>
                    <a:pt x="25908" y="86766"/>
                    <a:pt x="27826" y="91986"/>
                  </a:cubicBezTo>
                  <a:cubicBezTo>
                    <a:pt x="29324" y="96075"/>
                    <a:pt x="29375" y="100965"/>
                    <a:pt x="32868" y="104280"/>
                  </a:cubicBezTo>
                  <a:cubicBezTo>
                    <a:pt x="32449" y="107036"/>
                    <a:pt x="32055" y="109804"/>
                    <a:pt x="31648" y="112560"/>
                  </a:cubicBezTo>
                  <a:cubicBezTo>
                    <a:pt x="23571" y="108420"/>
                    <a:pt x="28054" y="99708"/>
                    <a:pt x="24778" y="93688"/>
                  </a:cubicBezTo>
                  <a:cubicBezTo>
                    <a:pt x="20028" y="84912"/>
                    <a:pt x="27826" y="82220"/>
                    <a:pt x="33084" y="78448"/>
                  </a:cubicBezTo>
                  <a:cubicBezTo>
                    <a:pt x="34163" y="77673"/>
                    <a:pt x="35090" y="76645"/>
                    <a:pt x="36030" y="75705"/>
                  </a:cubicBezTo>
                  <a:cubicBezTo>
                    <a:pt x="40094" y="71577"/>
                    <a:pt x="44882" y="65938"/>
                    <a:pt x="40932" y="61227"/>
                  </a:cubicBezTo>
                  <a:cubicBezTo>
                    <a:pt x="37122" y="56680"/>
                    <a:pt x="32144" y="62039"/>
                    <a:pt x="28105" y="65037"/>
                  </a:cubicBezTo>
                  <a:cubicBezTo>
                    <a:pt x="17831" y="72631"/>
                    <a:pt x="9220" y="70587"/>
                    <a:pt x="3429" y="59487"/>
                  </a:cubicBezTo>
                  <a:cubicBezTo>
                    <a:pt x="0" y="52921"/>
                    <a:pt x="3378" y="44945"/>
                    <a:pt x="14745" y="39256"/>
                  </a:cubicBezTo>
                  <a:cubicBezTo>
                    <a:pt x="21997" y="35623"/>
                    <a:pt x="25337" y="32448"/>
                    <a:pt x="22733" y="24244"/>
                  </a:cubicBezTo>
                  <a:cubicBezTo>
                    <a:pt x="21158" y="19266"/>
                    <a:pt x="25603" y="17043"/>
                    <a:pt x="28702" y="13856"/>
                  </a:cubicBezTo>
                  <a:cubicBezTo>
                    <a:pt x="34341" y="8039"/>
                    <a:pt x="42304" y="8687"/>
                    <a:pt x="48628" y="5004"/>
                  </a:cubicBezTo>
                  <a:cubicBezTo>
                    <a:pt x="57023" y="114"/>
                    <a:pt x="62141" y="7175"/>
                    <a:pt x="67932" y="11328"/>
                  </a:cubicBezTo>
                  <a:cubicBezTo>
                    <a:pt x="69253" y="12268"/>
                    <a:pt x="70739" y="13856"/>
                    <a:pt x="72136" y="11887"/>
                  </a:cubicBezTo>
                  <a:cubicBezTo>
                    <a:pt x="72720" y="11062"/>
                    <a:pt x="72657" y="9157"/>
                    <a:pt x="72111" y="8230"/>
                  </a:cubicBezTo>
                  <a:cubicBezTo>
                    <a:pt x="70549" y="5639"/>
                    <a:pt x="68529" y="3315"/>
                    <a:pt x="68910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361E1E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4" name="Shape 35"/>
            <p:cNvSpPr/>
            <p:nvPr/>
          </p:nvSpPr>
          <p:spPr>
            <a:xfrm>
              <a:off x="1329412" y="41492"/>
              <a:ext cx="70269" cy="39573"/>
            </a:xfrm>
            <a:custGeom>
              <a:avLst/>
              <a:gdLst/>
              <a:ahLst/>
              <a:cxnLst/>
              <a:rect l="0" t="0" r="0" b="0"/>
              <a:pathLst>
                <a:path w="70269" h="39573">
                  <a:moveTo>
                    <a:pt x="47790" y="0"/>
                  </a:moveTo>
                  <a:cubicBezTo>
                    <a:pt x="51257" y="1016"/>
                    <a:pt x="54699" y="2045"/>
                    <a:pt x="57976" y="3023"/>
                  </a:cubicBezTo>
                  <a:cubicBezTo>
                    <a:pt x="58826" y="7290"/>
                    <a:pt x="54953" y="5906"/>
                    <a:pt x="53658" y="7429"/>
                  </a:cubicBezTo>
                  <a:cubicBezTo>
                    <a:pt x="50216" y="11532"/>
                    <a:pt x="49962" y="17488"/>
                    <a:pt x="55055" y="17526"/>
                  </a:cubicBezTo>
                  <a:cubicBezTo>
                    <a:pt x="70269" y="17666"/>
                    <a:pt x="64186" y="27102"/>
                    <a:pt x="63779" y="34328"/>
                  </a:cubicBezTo>
                  <a:cubicBezTo>
                    <a:pt x="49987" y="32817"/>
                    <a:pt x="36233" y="33388"/>
                    <a:pt x="22454" y="34582"/>
                  </a:cubicBezTo>
                  <a:cubicBezTo>
                    <a:pt x="18453" y="34925"/>
                    <a:pt x="14567" y="34531"/>
                    <a:pt x="11011" y="37287"/>
                  </a:cubicBezTo>
                  <a:cubicBezTo>
                    <a:pt x="8052" y="39573"/>
                    <a:pt x="4369" y="39433"/>
                    <a:pt x="2121" y="36106"/>
                  </a:cubicBezTo>
                  <a:cubicBezTo>
                    <a:pt x="153" y="33198"/>
                    <a:pt x="0" y="29248"/>
                    <a:pt x="1854" y="26505"/>
                  </a:cubicBezTo>
                  <a:cubicBezTo>
                    <a:pt x="4077" y="23241"/>
                    <a:pt x="8153" y="23800"/>
                    <a:pt x="10858" y="25959"/>
                  </a:cubicBezTo>
                  <a:cubicBezTo>
                    <a:pt x="15418" y="29578"/>
                    <a:pt x="18694" y="28296"/>
                    <a:pt x="22149" y="24587"/>
                  </a:cubicBezTo>
                  <a:cubicBezTo>
                    <a:pt x="23482" y="23152"/>
                    <a:pt x="25375" y="21031"/>
                    <a:pt x="26886" y="21120"/>
                  </a:cubicBezTo>
                  <a:cubicBezTo>
                    <a:pt x="42101" y="22073"/>
                    <a:pt x="43688" y="9842"/>
                    <a:pt x="47790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9F503A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5" name="Shape 36"/>
            <p:cNvSpPr/>
            <p:nvPr/>
          </p:nvSpPr>
          <p:spPr>
            <a:xfrm>
              <a:off x="1364179" y="15120"/>
              <a:ext cx="23266" cy="20745"/>
            </a:xfrm>
            <a:custGeom>
              <a:avLst/>
              <a:gdLst/>
              <a:ahLst/>
              <a:cxnLst/>
              <a:rect l="0" t="0" r="0" b="0"/>
              <a:pathLst>
                <a:path w="23266" h="20745">
                  <a:moveTo>
                    <a:pt x="9890" y="783"/>
                  </a:moveTo>
                  <a:cubicBezTo>
                    <a:pt x="11433" y="0"/>
                    <a:pt x="13290" y="178"/>
                    <a:pt x="15265" y="1670"/>
                  </a:cubicBezTo>
                  <a:cubicBezTo>
                    <a:pt x="18364" y="3994"/>
                    <a:pt x="23266" y="7893"/>
                    <a:pt x="16421" y="12275"/>
                  </a:cubicBezTo>
                  <a:cubicBezTo>
                    <a:pt x="13475" y="14154"/>
                    <a:pt x="15824" y="18955"/>
                    <a:pt x="12281" y="20745"/>
                  </a:cubicBezTo>
                  <a:cubicBezTo>
                    <a:pt x="9347" y="18548"/>
                    <a:pt x="8788" y="13862"/>
                    <a:pt x="4369" y="13227"/>
                  </a:cubicBezTo>
                  <a:cubicBezTo>
                    <a:pt x="4369" y="13240"/>
                    <a:pt x="3835" y="12859"/>
                    <a:pt x="3835" y="12846"/>
                  </a:cubicBezTo>
                  <a:cubicBezTo>
                    <a:pt x="2565" y="11627"/>
                    <a:pt x="1283" y="10408"/>
                    <a:pt x="0" y="9176"/>
                  </a:cubicBezTo>
                  <a:cubicBezTo>
                    <a:pt x="254" y="8858"/>
                    <a:pt x="508" y="8541"/>
                    <a:pt x="775" y="8236"/>
                  </a:cubicBezTo>
                  <a:cubicBezTo>
                    <a:pt x="3061" y="8299"/>
                    <a:pt x="5474" y="8680"/>
                    <a:pt x="6401" y="5658"/>
                  </a:cubicBezTo>
                  <a:cubicBezTo>
                    <a:pt x="7118" y="3308"/>
                    <a:pt x="8347" y="1565"/>
                    <a:pt x="9890" y="783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6E503A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6" name="Shape 37"/>
            <p:cNvSpPr/>
            <p:nvPr/>
          </p:nvSpPr>
          <p:spPr>
            <a:xfrm>
              <a:off x="1350471" y="0"/>
              <a:ext cx="14478" cy="24295"/>
            </a:xfrm>
            <a:custGeom>
              <a:avLst/>
              <a:gdLst/>
              <a:ahLst/>
              <a:cxnLst/>
              <a:rect l="0" t="0" r="0" b="0"/>
              <a:pathLst>
                <a:path w="14478" h="24295">
                  <a:moveTo>
                    <a:pt x="4966" y="38"/>
                  </a:moveTo>
                  <a:cubicBezTo>
                    <a:pt x="8992" y="0"/>
                    <a:pt x="10185" y="4381"/>
                    <a:pt x="9792" y="7518"/>
                  </a:cubicBezTo>
                  <a:cubicBezTo>
                    <a:pt x="8992" y="13691"/>
                    <a:pt x="12192" y="18301"/>
                    <a:pt x="14478" y="23355"/>
                  </a:cubicBezTo>
                  <a:cubicBezTo>
                    <a:pt x="14224" y="23660"/>
                    <a:pt x="13957" y="23978"/>
                    <a:pt x="13729" y="24295"/>
                  </a:cubicBezTo>
                  <a:cubicBezTo>
                    <a:pt x="11887" y="24105"/>
                    <a:pt x="10058" y="23914"/>
                    <a:pt x="8204" y="23724"/>
                  </a:cubicBezTo>
                  <a:cubicBezTo>
                    <a:pt x="7988" y="23089"/>
                    <a:pt x="7772" y="22441"/>
                    <a:pt x="7531" y="21806"/>
                  </a:cubicBezTo>
                  <a:cubicBezTo>
                    <a:pt x="8369" y="15964"/>
                    <a:pt x="2375" y="15278"/>
                    <a:pt x="0" y="11874"/>
                  </a:cubicBezTo>
                  <a:cubicBezTo>
                    <a:pt x="597" y="10325"/>
                    <a:pt x="1257" y="8801"/>
                    <a:pt x="1765" y="7226"/>
                  </a:cubicBezTo>
                  <a:cubicBezTo>
                    <a:pt x="2604" y="4648"/>
                    <a:pt x="584" y="89"/>
                    <a:pt x="4966" y="38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6E503A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7" name="Shape 38"/>
            <p:cNvSpPr/>
            <p:nvPr/>
          </p:nvSpPr>
          <p:spPr>
            <a:xfrm>
              <a:off x="691992" y="272044"/>
              <a:ext cx="593065" cy="380200"/>
            </a:xfrm>
            <a:custGeom>
              <a:avLst/>
              <a:gdLst/>
              <a:ahLst/>
              <a:cxnLst/>
              <a:rect l="0" t="0" r="0" b="0"/>
              <a:pathLst>
                <a:path w="593065" h="380200">
                  <a:moveTo>
                    <a:pt x="129947" y="953"/>
                  </a:moveTo>
                  <a:cubicBezTo>
                    <a:pt x="139713" y="4699"/>
                    <a:pt x="150063" y="5817"/>
                    <a:pt x="160096" y="8331"/>
                  </a:cubicBezTo>
                  <a:cubicBezTo>
                    <a:pt x="166853" y="10020"/>
                    <a:pt x="173050" y="12497"/>
                    <a:pt x="172923" y="21349"/>
                  </a:cubicBezTo>
                  <a:cubicBezTo>
                    <a:pt x="172885" y="24117"/>
                    <a:pt x="174320" y="27115"/>
                    <a:pt x="177902" y="25756"/>
                  </a:cubicBezTo>
                  <a:cubicBezTo>
                    <a:pt x="181521" y="24384"/>
                    <a:pt x="180073" y="21514"/>
                    <a:pt x="178854" y="18999"/>
                  </a:cubicBezTo>
                  <a:cubicBezTo>
                    <a:pt x="177381" y="15977"/>
                    <a:pt x="175324" y="12662"/>
                    <a:pt x="179045" y="10008"/>
                  </a:cubicBezTo>
                  <a:cubicBezTo>
                    <a:pt x="182651" y="7417"/>
                    <a:pt x="186118" y="8738"/>
                    <a:pt x="188913" y="11786"/>
                  </a:cubicBezTo>
                  <a:cubicBezTo>
                    <a:pt x="194767" y="18186"/>
                    <a:pt x="200939" y="20536"/>
                    <a:pt x="209410" y="15862"/>
                  </a:cubicBezTo>
                  <a:cubicBezTo>
                    <a:pt x="215316" y="12598"/>
                    <a:pt x="220269" y="15291"/>
                    <a:pt x="223507" y="21323"/>
                  </a:cubicBezTo>
                  <a:cubicBezTo>
                    <a:pt x="227216" y="28232"/>
                    <a:pt x="232245" y="29401"/>
                    <a:pt x="240805" y="30315"/>
                  </a:cubicBezTo>
                  <a:cubicBezTo>
                    <a:pt x="256527" y="32004"/>
                    <a:pt x="273050" y="29908"/>
                    <a:pt x="288150" y="36195"/>
                  </a:cubicBezTo>
                  <a:cubicBezTo>
                    <a:pt x="294246" y="38735"/>
                    <a:pt x="299885" y="37897"/>
                    <a:pt x="305638" y="35992"/>
                  </a:cubicBezTo>
                  <a:cubicBezTo>
                    <a:pt x="308915" y="34912"/>
                    <a:pt x="311861" y="34709"/>
                    <a:pt x="313284" y="38240"/>
                  </a:cubicBezTo>
                  <a:cubicBezTo>
                    <a:pt x="314884" y="42240"/>
                    <a:pt x="312090" y="45326"/>
                    <a:pt x="308940" y="46101"/>
                  </a:cubicBezTo>
                  <a:cubicBezTo>
                    <a:pt x="298336" y="48717"/>
                    <a:pt x="288176" y="52121"/>
                    <a:pt x="278117" y="56579"/>
                  </a:cubicBezTo>
                  <a:cubicBezTo>
                    <a:pt x="272822" y="58928"/>
                    <a:pt x="265519" y="58128"/>
                    <a:pt x="259398" y="55372"/>
                  </a:cubicBezTo>
                  <a:cubicBezTo>
                    <a:pt x="253022" y="52527"/>
                    <a:pt x="246253" y="52845"/>
                    <a:pt x="239560" y="53238"/>
                  </a:cubicBezTo>
                  <a:cubicBezTo>
                    <a:pt x="235026" y="53505"/>
                    <a:pt x="230772" y="55194"/>
                    <a:pt x="229083" y="59830"/>
                  </a:cubicBezTo>
                  <a:cubicBezTo>
                    <a:pt x="227152" y="65062"/>
                    <a:pt x="224663" y="69342"/>
                    <a:pt x="219164" y="71628"/>
                  </a:cubicBezTo>
                  <a:cubicBezTo>
                    <a:pt x="217653" y="72250"/>
                    <a:pt x="215595" y="75603"/>
                    <a:pt x="216027" y="76289"/>
                  </a:cubicBezTo>
                  <a:cubicBezTo>
                    <a:pt x="221094" y="84341"/>
                    <a:pt x="215443" y="93967"/>
                    <a:pt x="220332" y="102121"/>
                  </a:cubicBezTo>
                  <a:cubicBezTo>
                    <a:pt x="223876" y="108039"/>
                    <a:pt x="227432" y="109474"/>
                    <a:pt x="231686" y="103708"/>
                  </a:cubicBezTo>
                  <a:cubicBezTo>
                    <a:pt x="234569" y="99797"/>
                    <a:pt x="238252" y="97917"/>
                    <a:pt x="241948" y="100203"/>
                  </a:cubicBezTo>
                  <a:cubicBezTo>
                    <a:pt x="250368" y="105385"/>
                    <a:pt x="258089" y="102045"/>
                    <a:pt x="266014" y="99619"/>
                  </a:cubicBezTo>
                  <a:cubicBezTo>
                    <a:pt x="277393" y="96126"/>
                    <a:pt x="290398" y="102603"/>
                    <a:pt x="293433" y="114224"/>
                  </a:cubicBezTo>
                  <a:cubicBezTo>
                    <a:pt x="294640" y="118796"/>
                    <a:pt x="296418" y="120993"/>
                    <a:pt x="300787" y="122415"/>
                  </a:cubicBezTo>
                  <a:cubicBezTo>
                    <a:pt x="305537" y="123952"/>
                    <a:pt x="309626" y="126873"/>
                    <a:pt x="313627" y="130137"/>
                  </a:cubicBezTo>
                  <a:cubicBezTo>
                    <a:pt x="322478" y="137363"/>
                    <a:pt x="332689" y="139548"/>
                    <a:pt x="343040" y="133718"/>
                  </a:cubicBezTo>
                  <a:cubicBezTo>
                    <a:pt x="347155" y="131407"/>
                    <a:pt x="350139" y="133985"/>
                    <a:pt x="353632" y="133896"/>
                  </a:cubicBezTo>
                  <a:cubicBezTo>
                    <a:pt x="358458" y="133782"/>
                    <a:pt x="362788" y="132753"/>
                    <a:pt x="363893" y="127749"/>
                  </a:cubicBezTo>
                  <a:cubicBezTo>
                    <a:pt x="365061" y="122530"/>
                    <a:pt x="360451" y="122568"/>
                    <a:pt x="356908" y="121349"/>
                  </a:cubicBezTo>
                  <a:cubicBezTo>
                    <a:pt x="351447" y="119482"/>
                    <a:pt x="347980" y="115595"/>
                    <a:pt x="348298" y="109258"/>
                  </a:cubicBezTo>
                  <a:cubicBezTo>
                    <a:pt x="348526" y="104699"/>
                    <a:pt x="349403" y="100038"/>
                    <a:pt x="353873" y="98209"/>
                  </a:cubicBezTo>
                  <a:cubicBezTo>
                    <a:pt x="359448" y="95910"/>
                    <a:pt x="364820" y="98209"/>
                    <a:pt x="368325" y="102629"/>
                  </a:cubicBezTo>
                  <a:cubicBezTo>
                    <a:pt x="376847" y="113335"/>
                    <a:pt x="389039" y="110541"/>
                    <a:pt x="399580" y="110198"/>
                  </a:cubicBezTo>
                  <a:cubicBezTo>
                    <a:pt x="404114" y="110046"/>
                    <a:pt x="408877" y="108191"/>
                    <a:pt x="413537" y="110096"/>
                  </a:cubicBezTo>
                  <a:cubicBezTo>
                    <a:pt x="417106" y="111570"/>
                    <a:pt x="420726" y="111468"/>
                    <a:pt x="424421" y="111633"/>
                  </a:cubicBezTo>
                  <a:cubicBezTo>
                    <a:pt x="435013" y="112103"/>
                    <a:pt x="437401" y="114745"/>
                    <a:pt x="436385" y="125070"/>
                  </a:cubicBezTo>
                  <a:cubicBezTo>
                    <a:pt x="435458" y="134518"/>
                    <a:pt x="441160" y="132017"/>
                    <a:pt x="445910" y="130251"/>
                  </a:cubicBezTo>
                  <a:cubicBezTo>
                    <a:pt x="450825" y="128448"/>
                    <a:pt x="455028" y="124879"/>
                    <a:pt x="460985" y="127787"/>
                  </a:cubicBezTo>
                  <a:cubicBezTo>
                    <a:pt x="468782" y="131597"/>
                    <a:pt x="470586" y="135979"/>
                    <a:pt x="466382" y="143624"/>
                  </a:cubicBezTo>
                  <a:cubicBezTo>
                    <a:pt x="462102" y="151422"/>
                    <a:pt x="463182" y="153581"/>
                    <a:pt x="472034" y="153886"/>
                  </a:cubicBezTo>
                  <a:cubicBezTo>
                    <a:pt x="476453" y="154038"/>
                    <a:pt x="480454" y="154483"/>
                    <a:pt x="484442" y="156959"/>
                  </a:cubicBezTo>
                  <a:cubicBezTo>
                    <a:pt x="487896" y="159106"/>
                    <a:pt x="493243" y="159499"/>
                    <a:pt x="496062" y="157226"/>
                  </a:cubicBezTo>
                  <a:cubicBezTo>
                    <a:pt x="508025" y="147561"/>
                    <a:pt x="524853" y="144094"/>
                    <a:pt x="531698" y="127673"/>
                  </a:cubicBezTo>
                  <a:cubicBezTo>
                    <a:pt x="535026" y="119659"/>
                    <a:pt x="542315" y="119685"/>
                    <a:pt x="547421" y="126784"/>
                  </a:cubicBezTo>
                  <a:cubicBezTo>
                    <a:pt x="550456" y="131001"/>
                    <a:pt x="553923" y="133337"/>
                    <a:pt x="558914" y="133769"/>
                  </a:cubicBezTo>
                  <a:cubicBezTo>
                    <a:pt x="565036" y="134303"/>
                    <a:pt x="568719" y="132258"/>
                    <a:pt x="568338" y="125400"/>
                  </a:cubicBezTo>
                  <a:cubicBezTo>
                    <a:pt x="568135" y="121704"/>
                    <a:pt x="568147" y="117983"/>
                    <a:pt x="568350" y="114300"/>
                  </a:cubicBezTo>
                  <a:cubicBezTo>
                    <a:pt x="568528" y="111468"/>
                    <a:pt x="567055" y="107937"/>
                    <a:pt x="570624" y="106185"/>
                  </a:cubicBezTo>
                  <a:cubicBezTo>
                    <a:pt x="573392" y="104826"/>
                    <a:pt x="575970" y="105994"/>
                    <a:pt x="577850" y="108179"/>
                  </a:cubicBezTo>
                  <a:cubicBezTo>
                    <a:pt x="580200" y="110935"/>
                    <a:pt x="583108" y="113767"/>
                    <a:pt x="581190" y="117932"/>
                  </a:cubicBezTo>
                  <a:cubicBezTo>
                    <a:pt x="580225" y="120028"/>
                    <a:pt x="578968" y="122187"/>
                    <a:pt x="577304" y="123711"/>
                  </a:cubicBezTo>
                  <a:cubicBezTo>
                    <a:pt x="572326" y="128270"/>
                    <a:pt x="568262" y="132766"/>
                    <a:pt x="571957" y="140221"/>
                  </a:cubicBezTo>
                  <a:cubicBezTo>
                    <a:pt x="572668" y="141681"/>
                    <a:pt x="572224" y="144742"/>
                    <a:pt x="571106" y="145898"/>
                  </a:cubicBezTo>
                  <a:cubicBezTo>
                    <a:pt x="565772" y="151346"/>
                    <a:pt x="557594" y="154902"/>
                    <a:pt x="561188" y="165278"/>
                  </a:cubicBezTo>
                  <a:cubicBezTo>
                    <a:pt x="561823" y="167094"/>
                    <a:pt x="557873" y="168262"/>
                    <a:pt x="555562" y="166688"/>
                  </a:cubicBezTo>
                  <a:cubicBezTo>
                    <a:pt x="550736" y="163462"/>
                    <a:pt x="547180" y="166535"/>
                    <a:pt x="542684" y="168008"/>
                  </a:cubicBezTo>
                  <a:cubicBezTo>
                    <a:pt x="535242" y="170472"/>
                    <a:pt x="527126" y="171666"/>
                    <a:pt x="519252" y="171920"/>
                  </a:cubicBezTo>
                  <a:cubicBezTo>
                    <a:pt x="512978" y="172123"/>
                    <a:pt x="508203" y="173749"/>
                    <a:pt x="504355" y="178549"/>
                  </a:cubicBezTo>
                  <a:cubicBezTo>
                    <a:pt x="494919" y="190335"/>
                    <a:pt x="483908" y="195669"/>
                    <a:pt x="467766" y="192964"/>
                  </a:cubicBezTo>
                  <a:cubicBezTo>
                    <a:pt x="458267" y="191376"/>
                    <a:pt x="447294" y="192126"/>
                    <a:pt x="438480" y="201232"/>
                  </a:cubicBezTo>
                  <a:cubicBezTo>
                    <a:pt x="432854" y="207061"/>
                    <a:pt x="422669" y="207493"/>
                    <a:pt x="414083" y="208356"/>
                  </a:cubicBezTo>
                  <a:cubicBezTo>
                    <a:pt x="409943" y="208763"/>
                    <a:pt x="405460" y="208839"/>
                    <a:pt x="402882" y="211938"/>
                  </a:cubicBezTo>
                  <a:cubicBezTo>
                    <a:pt x="397180" y="218808"/>
                    <a:pt x="387820" y="214795"/>
                    <a:pt x="381686" y="219837"/>
                  </a:cubicBezTo>
                  <a:cubicBezTo>
                    <a:pt x="381305" y="220142"/>
                    <a:pt x="380048" y="220104"/>
                    <a:pt x="379794" y="219774"/>
                  </a:cubicBezTo>
                  <a:cubicBezTo>
                    <a:pt x="372796" y="210629"/>
                    <a:pt x="362268" y="213474"/>
                    <a:pt x="353073" y="211620"/>
                  </a:cubicBezTo>
                  <a:cubicBezTo>
                    <a:pt x="347777" y="210553"/>
                    <a:pt x="344729" y="206248"/>
                    <a:pt x="342722" y="201371"/>
                  </a:cubicBezTo>
                  <a:cubicBezTo>
                    <a:pt x="340284" y="195478"/>
                    <a:pt x="335509" y="193078"/>
                    <a:pt x="329717" y="194501"/>
                  </a:cubicBezTo>
                  <a:cubicBezTo>
                    <a:pt x="320916" y="196698"/>
                    <a:pt x="312903" y="195834"/>
                    <a:pt x="304368" y="192608"/>
                  </a:cubicBezTo>
                  <a:cubicBezTo>
                    <a:pt x="292976" y="188328"/>
                    <a:pt x="279781" y="190221"/>
                    <a:pt x="268986" y="183121"/>
                  </a:cubicBezTo>
                  <a:cubicBezTo>
                    <a:pt x="267970" y="182448"/>
                    <a:pt x="266217" y="182093"/>
                    <a:pt x="265125" y="182474"/>
                  </a:cubicBezTo>
                  <a:cubicBezTo>
                    <a:pt x="251104" y="187389"/>
                    <a:pt x="237211" y="180696"/>
                    <a:pt x="223215" y="182080"/>
                  </a:cubicBezTo>
                  <a:cubicBezTo>
                    <a:pt x="217068" y="182690"/>
                    <a:pt x="211366" y="179718"/>
                    <a:pt x="206159" y="176644"/>
                  </a:cubicBezTo>
                  <a:cubicBezTo>
                    <a:pt x="199454" y="172669"/>
                    <a:pt x="192532" y="173482"/>
                    <a:pt x="187274" y="177749"/>
                  </a:cubicBezTo>
                  <a:cubicBezTo>
                    <a:pt x="182359" y="181750"/>
                    <a:pt x="184645" y="188239"/>
                    <a:pt x="186398" y="193739"/>
                  </a:cubicBezTo>
                  <a:cubicBezTo>
                    <a:pt x="187020" y="195656"/>
                    <a:pt x="187884" y="197549"/>
                    <a:pt x="188151" y="199504"/>
                  </a:cubicBezTo>
                  <a:cubicBezTo>
                    <a:pt x="189751" y="211607"/>
                    <a:pt x="190919" y="212344"/>
                    <a:pt x="201016" y="207213"/>
                  </a:cubicBezTo>
                  <a:cubicBezTo>
                    <a:pt x="202667" y="206375"/>
                    <a:pt x="204165" y="203873"/>
                    <a:pt x="206108" y="206083"/>
                  </a:cubicBezTo>
                  <a:cubicBezTo>
                    <a:pt x="207785" y="207975"/>
                    <a:pt x="207201" y="210591"/>
                    <a:pt x="206566" y="212839"/>
                  </a:cubicBezTo>
                  <a:cubicBezTo>
                    <a:pt x="204114" y="221526"/>
                    <a:pt x="207213" y="226720"/>
                    <a:pt x="216065" y="228486"/>
                  </a:cubicBezTo>
                  <a:cubicBezTo>
                    <a:pt x="229070" y="231089"/>
                    <a:pt x="242329" y="232651"/>
                    <a:pt x="254457" y="238658"/>
                  </a:cubicBezTo>
                  <a:cubicBezTo>
                    <a:pt x="259512" y="241173"/>
                    <a:pt x="264325" y="243256"/>
                    <a:pt x="268529" y="247701"/>
                  </a:cubicBezTo>
                  <a:cubicBezTo>
                    <a:pt x="275476" y="255041"/>
                    <a:pt x="284772" y="250800"/>
                    <a:pt x="292075" y="248006"/>
                  </a:cubicBezTo>
                  <a:cubicBezTo>
                    <a:pt x="300114" y="244932"/>
                    <a:pt x="304991" y="244107"/>
                    <a:pt x="308458" y="253390"/>
                  </a:cubicBezTo>
                  <a:cubicBezTo>
                    <a:pt x="310109" y="257835"/>
                    <a:pt x="314008" y="257670"/>
                    <a:pt x="317424" y="254432"/>
                  </a:cubicBezTo>
                  <a:cubicBezTo>
                    <a:pt x="319380" y="252578"/>
                    <a:pt x="321145" y="250507"/>
                    <a:pt x="323240" y="248831"/>
                  </a:cubicBezTo>
                  <a:cubicBezTo>
                    <a:pt x="335813" y="238696"/>
                    <a:pt x="347777" y="243510"/>
                    <a:pt x="350304" y="259690"/>
                  </a:cubicBezTo>
                  <a:cubicBezTo>
                    <a:pt x="350838" y="263119"/>
                    <a:pt x="349479" y="268605"/>
                    <a:pt x="354851" y="267907"/>
                  </a:cubicBezTo>
                  <a:cubicBezTo>
                    <a:pt x="359639" y="267271"/>
                    <a:pt x="358635" y="262471"/>
                    <a:pt x="357365" y="258813"/>
                  </a:cubicBezTo>
                  <a:cubicBezTo>
                    <a:pt x="355283" y="252819"/>
                    <a:pt x="359702" y="251485"/>
                    <a:pt x="363652" y="251117"/>
                  </a:cubicBezTo>
                  <a:cubicBezTo>
                    <a:pt x="372034" y="250330"/>
                    <a:pt x="380200" y="252451"/>
                    <a:pt x="385534" y="259067"/>
                  </a:cubicBezTo>
                  <a:cubicBezTo>
                    <a:pt x="394411" y="270091"/>
                    <a:pt x="407988" y="274676"/>
                    <a:pt x="417982" y="284239"/>
                  </a:cubicBezTo>
                  <a:cubicBezTo>
                    <a:pt x="424155" y="290144"/>
                    <a:pt x="429514" y="287769"/>
                    <a:pt x="430924" y="279248"/>
                  </a:cubicBezTo>
                  <a:cubicBezTo>
                    <a:pt x="431965" y="272999"/>
                    <a:pt x="437731" y="271412"/>
                    <a:pt x="440741" y="267106"/>
                  </a:cubicBezTo>
                  <a:cubicBezTo>
                    <a:pt x="448462" y="256057"/>
                    <a:pt x="472999" y="248679"/>
                    <a:pt x="485673" y="253378"/>
                  </a:cubicBezTo>
                  <a:cubicBezTo>
                    <a:pt x="493497" y="256273"/>
                    <a:pt x="500748" y="254152"/>
                    <a:pt x="507149" y="251638"/>
                  </a:cubicBezTo>
                  <a:cubicBezTo>
                    <a:pt x="517030" y="247752"/>
                    <a:pt x="527012" y="246037"/>
                    <a:pt x="537274" y="243967"/>
                  </a:cubicBezTo>
                  <a:cubicBezTo>
                    <a:pt x="547459" y="241910"/>
                    <a:pt x="554228" y="232664"/>
                    <a:pt x="557987" y="222428"/>
                  </a:cubicBezTo>
                  <a:cubicBezTo>
                    <a:pt x="558775" y="220332"/>
                    <a:pt x="558330" y="216535"/>
                    <a:pt x="561251" y="217043"/>
                  </a:cubicBezTo>
                  <a:cubicBezTo>
                    <a:pt x="571881" y="218859"/>
                    <a:pt x="574866" y="211163"/>
                    <a:pt x="578637" y="204165"/>
                  </a:cubicBezTo>
                  <a:cubicBezTo>
                    <a:pt x="580034" y="201562"/>
                    <a:pt x="582168" y="199796"/>
                    <a:pt x="585203" y="201104"/>
                  </a:cubicBezTo>
                  <a:cubicBezTo>
                    <a:pt x="588074" y="202349"/>
                    <a:pt x="590664" y="204749"/>
                    <a:pt x="590258" y="208013"/>
                  </a:cubicBezTo>
                  <a:cubicBezTo>
                    <a:pt x="589026" y="217691"/>
                    <a:pt x="593065" y="216052"/>
                    <a:pt x="591109" y="224803"/>
                  </a:cubicBezTo>
                  <a:cubicBezTo>
                    <a:pt x="590664" y="226847"/>
                    <a:pt x="592493" y="226136"/>
                    <a:pt x="588404" y="229794"/>
                  </a:cubicBezTo>
                  <a:cubicBezTo>
                    <a:pt x="583527" y="234163"/>
                    <a:pt x="584302" y="233655"/>
                    <a:pt x="579539" y="238874"/>
                  </a:cubicBezTo>
                  <a:cubicBezTo>
                    <a:pt x="574319" y="243865"/>
                    <a:pt x="576834" y="239560"/>
                    <a:pt x="574319" y="243865"/>
                  </a:cubicBezTo>
                  <a:cubicBezTo>
                    <a:pt x="570471" y="250469"/>
                    <a:pt x="561454" y="253479"/>
                    <a:pt x="557124" y="259956"/>
                  </a:cubicBezTo>
                  <a:cubicBezTo>
                    <a:pt x="551853" y="267830"/>
                    <a:pt x="541363" y="267614"/>
                    <a:pt x="532714" y="268757"/>
                  </a:cubicBezTo>
                  <a:cubicBezTo>
                    <a:pt x="526034" y="269621"/>
                    <a:pt x="519316" y="268669"/>
                    <a:pt x="514617" y="275019"/>
                  </a:cubicBezTo>
                  <a:cubicBezTo>
                    <a:pt x="513131" y="277038"/>
                    <a:pt x="510489" y="277292"/>
                    <a:pt x="508114" y="277012"/>
                  </a:cubicBezTo>
                  <a:cubicBezTo>
                    <a:pt x="490055" y="274777"/>
                    <a:pt x="477698" y="289624"/>
                    <a:pt x="461353" y="292608"/>
                  </a:cubicBezTo>
                  <a:cubicBezTo>
                    <a:pt x="459956" y="292862"/>
                    <a:pt x="458216" y="294577"/>
                    <a:pt x="457759" y="295974"/>
                  </a:cubicBezTo>
                  <a:cubicBezTo>
                    <a:pt x="453250" y="310248"/>
                    <a:pt x="443738" y="321018"/>
                    <a:pt x="433527" y="331381"/>
                  </a:cubicBezTo>
                  <a:cubicBezTo>
                    <a:pt x="432791" y="332130"/>
                    <a:pt x="433133" y="333959"/>
                    <a:pt x="432981" y="335293"/>
                  </a:cubicBezTo>
                  <a:lnTo>
                    <a:pt x="430784" y="337477"/>
                  </a:lnTo>
                  <a:cubicBezTo>
                    <a:pt x="421196" y="337998"/>
                    <a:pt x="418744" y="348653"/>
                    <a:pt x="410832" y="351549"/>
                  </a:cubicBezTo>
                  <a:cubicBezTo>
                    <a:pt x="409334" y="353568"/>
                    <a:pt x="407848" y="355600"/>
                    <a:pt x="406349" y="357619"/>
                  </a:cubicBezTo>
                  <a:cubicBezTo>
                    <a:pt x="398920" y="362585"/>
                    <a:pt x="387591" y="359931"/>
                    <a:pt x="382626" y="369722"/>
                  </a:cubicBezTo>
                  <a:cubicBezTo>
                    <a:pt x="381457" y="369951"/>
                    <a:pt x="380276" y="370192"/>
                    <a:pt x="379108" y="370421"/>
                  </a:cubicBezTo>
                  <a:cubicBezTo>
                    <a:pt x="373431" y="369659"/>
                    <a:pt x="372491" y="373253"/>
                    <a:pt x="372440" y="377673"/>
                  </a:cubicBezTo>
                  <a:cubicBezTo>
                    <a:pt x="372250" y="378371"/>
                    <a:pt x="372072" y="379082"/>
                    <a:pt x="371894" y="379781"/>
                  </a:cubicBezTo>
                  <a:cubicBezTo>
                    <a:pt x="369049" y="380200"/>
                    <a:pt x="366814" y="379171"/>
                    <a:pt x="364693" y="377241"/>
                  </a:cubicBezTo>
                  <a:cubicBezTo>
                    <a:pt x="359677" y="372618"/>
                    <a:pt x="354127" y="372567"/>
                    <a:pt x="348387" y="375869"/>
                  </a:cubicBezTo>
                  <a:cubicBezTo>
                    <a:pt x="346215" y="376034"/>
                    <a:pt x="344043" y="376199"/>
                    <a:pt x="341871" y="376365"/>
                  </a:cubicBezTo>
                  <a:cubicBezTo>
                    <a:pt x="341389" y="376098"/>
                    <a:pt x="341287" y="375717"/>
                    <a:pt x="341567" y="375234"/>
                  </a:cubicBezTo>
                  <a:cubicBezTo>
                    <a:pt x="342100" y="373723"/>
                    <a:pt x="342405" y="371869"/>
                    <a:pt x="340881" y="371145"/>
                  </a:cubicBezTo>
                  <a:cubicBezTo>
                    <a:pt x="339128" y="370294"/>
                    <a:pt x="338265" y="371831"/>
                    <a:pt x="337922" y="373456"/>
                  </a:cubicBezTo>
                  <a:cubicBezTo>
                    <a:pt x="333985" y="372897"/>
                    <a:pt x="330060" y="372326"/>
                    <a:pt x="326123" y="371754"/>
                  </a:cubicBezTo>
                  <a:cubicBezTo>
                    <a:pt x="322656" y="365735"/>
                    <a:pt x="319291" y="365557"/>
                    <a:pt x="316052" y="371958"/>
                  </a:cubicBezTo>
                  <a:cubicBezTo>
                    <a:pt x="311912" y="373240"/>
                    <a:pt x="307899" y="373088"/>
                    <a:pt x="304038" y="370942"/>
                  </a:cubicBezTo>
                  <a:cubicBezTo>
                    <a:pt x="304660" y="365354"/>
                    <a:pt x="299783" y="364922"/>
                    <a:pt x="296710" y="364566"/>
                  </a:cubicBezTo>
                  <a:cubicBezTo>
                    <a:pt x="283401" y="362979"/>
                    <a:pt x="273596" y="354609"/>
                    <a:pt x="268262" y="344399"/>
                  </a:cubicBezTo>
                  <a:cubicBezTo>
                    <a:pt x="260071" y="328701"/>
                    <a:pt x="245834" y="328752"/>
                    <a:pt x="232397" y="325526"/>
                  </a:cubicBezTo>
                  <a:cubicBezTo>
                    <a:pt x="222758" y="323215"/>
                    <a:pt x="212497" y="323710"/>
                    <a:pt x="203098" y="322212"/>
                  </a:cubicBezTo>
                  <a:cubicBezTo>
                    <a:pt x="189141" y="319989"/>
                    <a:pt x="177178" y="310464"/>
                    <a:pt x="168935" y="297853"/>
                  </a:cubicBezTo>
                  <a:cubicBezTo>
                    <a:pt x="164300" y="290741"/>
                    <a:pt x="158102" y="284963"/>
                    <a:pt x="151473" y="279883"/>
                  </a:cubicBezTo>
                  <a:cubicBezTo>
                    <a:pt x="148031" y="277228"/>
                    <a:pt x="145910" y="274333"/>
                    <a:pt x="144513" y="270446"/>
                  </a:cubicBezTo>
                  <a:cubicBezTo>
                    <a:pt x="143624" y="267932"/>
                    <a:pt x="142989" y="264922"/>
                    <a:pt x="141224" y="263195"/>
                  </a:cubicBezTo>
                  <a:cubicBezTo>
                    <a:pt x="130200" y="252540"/>
                    <a:pt x="126213" y="237757"/>
                    <a:pt x="118326" y="225311"/>
                  </a:cubicBezTo>
                  <a:cubicBezTo>
                    <a:pt x="114275" y="218910"/>
                    <a:pt x="110198" y="210033"/>
                    <a:pt x="99606" y="217449"/>
                  </a:cubicBezTo>
                  <a:cubicBezTo>
                    <a:pt x="95974" y="219989"/>
                    <a:pt x="93167" y="217259"/>
                    <a:pt x="91211" y="214389"/>
                  </a:cubicBezTo>
                  <a:cubicBezTo>
                    <a:pt x="88722" y="210693"/>
                    <a:pt x="90932" y="207874"/>
                    <a:pt x="93891" y="205918"/>
                  </a:cubicBezTo>
                  <a:cubicBezTo>
                    <a:pt x="97307" y="203670"/>
                    <a:pt x="102933" y="203645"/>
                    <a:pt x="101918" y="197383"/>
                  </a:cubicBezTo>
                  <a:cubicBezTo>
                    <a:pt x="100978" y="191618"/>
                    <a:pt x="96101" y="190538"/>
                    <a:pt x="91592" y="189167"/>
                  </a:cubicBezTo>
                  <a:cubicBezTo>
                    <a:pt x="78689" y="185217"/>
                    <a:pt x="79743" y="183998"/>
                    <a:pt x="81991" y="170650"/>
                  </a:cubicBezTo>
                  <a:cubicBezTo>
                    <a:pt x="83858" y="159449"/>
                    <a:pt x="79946" y="147549"/>
                    <a:pt x="81026" y="135674"/>
                  </a:cubicBezTo>
                  <a:cubicBezTo>
                    <a:pt x="81445" y="131178"/>
                    <a:pt x="75082" y="130467"/>
                    <a:pt x="71501" y="133477"/>
                  </a:cubicBezTo>
                  <a:cubicBezTo>
                    <a:pt x="65456" y="138570"/>
                    <a:pt x="61239" y="137135"/>
                    <a:pt x="56261" y="131763"/>
                  </a:cubicBezTo>
                  <a:cubicBezTo>
                    <a:pt x="51803" y="126949"/>
                    <a:pt x="55296" y="101181"/>
                    <a:pt x="48285" y="103822"/>
                  </a:cubicBezTo>
                  <a:cubicBezTo>
                    <a:pt x="33757" y="109283"/>
                    <a:pt x="44564" y="85319"/>
                    <a:pt x="35687" y="101778"/>
                  </a:cubicBezTo>
                  <a:cubicBezTo>
                    <a:pt x="30836" y="110769"/>
                    <a:pt x="27940" y="116307"/>
                    <a:pt x="23787" y="107226"/>
                  </a:cubicBezTo>
                  <a:cubicBezTo>
                    <a:pt x="22530" y="104496"/>
                    <a:pt x="19012" y="105728"/>
                    <a:pt x="16624" y="106197"/>
                  </a:cubicBezTo>
                  <a:cubicBezTo>
                    <a:pt x="10135" y="107506"/>
                    <a:pt x="9906" y="128791"/>
                    <a:pt x="7442" y="124244"/>
                  </a:cubicBezTo>
                  <a:cubicBezTo>
                    <a:pt x="5855" y="121310"/>
                    <a:pt x="0" y="107607"/>
                    <a:pt x="1994" y="104839"/>
                  </a:cubicBezTo>
                  <a:cubicBezTo>
                    <a:pt x="3912" y="102184"/>
                    <a:pt x="1321" y="88798"/>
                    <a:pt x="4039" y="89865"/>
                  </a:cubicBezTo>
                  <a:cubicBezTo>
                    <a:pt x="9474" y="91999"/>
                    <a:pt x="9157" y="86627"/>
                    <a:pt x="12890" y="82372"/>
                  </a:cubicBezTo>
                  <a:cubicBezTo>
                    <a:pt x="19964" y="74320"/>
                    <a:pt x="15659" y="93383"/>
                    <a:pt x="21399" y="84074"/>
                  </a:cubicBezTo>
                  <a:cubicBezTo>
                    <a:pt x="23330" y="80937"/>
                    <a:pt x="21298" y="86843"/>
                    <a:pt x="24460" y="85776"/>
                  </a:cubicBezTo>
                  <a:cubicBezTo>
                    <a:pt x="28258" y="84493"/>
                    <a:pt x="27178" y="94488"/>
                    <a:pt x="27546" y="89167"/>
                  </a:cubicBezTo>
                  <a:cubicBezTo>
                    <a:pt x="27800" y="85496"/>
                    <a:pt x="30810" y="84925"/>
                    <a:pt x="33503" y="85458"/>
                  </a:cubicBezTo>
                  <a:cubicBezTo>
                    <a:pt x="40780" y="86881"/>
                    <a:pt x="45402" y="82207"/>
                    <a:pt x="50648" y="78740"/>
                  </a:cubicBezTo>
                  <a:cubicBezTo>
                    <a:pt x="55651" y="75425"/>
                    <a:pt x="57188" y="70764"/>
                    <a:pt x="54648" y="65659"/>
                  </a:cubicBezTo>
                  <a:cubicBezTo>
                    <a:pt x="48539" y="53302"/>
                    <a:pt x="56198" y="43942"/>
                    <a:pt x="61506" y="34519"/>
                  </a:cubicBezTo>
                  <a:cubicBezTo>
                    <a:pt x="64999" y="28308"/>
                    <a:pt x="70841" y="23444"/>
                    <a:pt x="75502" y="17869"/>
                  </a:cubicBezTo>
                  <a:cubicBezTo>
                    <a:pt x="76518" y="16637"/>
                    <a:pt x="77762" y="14859"/>
                    <a:pt x="77597" y="13487"/>
                  </a:cubicBezTo>
                  <a:cubicBezTo>
                    <a:pt x="76403" y="3086"/>
                    <a:pt x="80721" y="2299"/>
                    <a:pt x="89903" y="4229"/>
                  </a:cubicBezTo>
                  <a:cubicBezTo>
                    <a:pt x="100508" y="6477"/>
                    <a:pt x="111735" y="7569"/>
                    <a:pt x="122098" y="1740"/>
                  </a:cubicBezTo>
                  <a:cubicBezTo>
                    <a:pt x="124524" y="368"/>
                    <a:pt x="127445" y="0"/>
                    <a:pt x="129947" y="953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1010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8" name="Shape 39"/>
            <p:cNvSpPr/>
            <p:nvPr/>
          </p:nvSpPr>
          <p:spPr>
            <a:xfrm>
              <a:off x="1032114" y="808951"/>
              <a:ext cx="202755" cy="129365"/>
            </a:xfrm>
            <a:custGeom>
              <a:avLst/>
              <a:gdLst/>
              <a:ahLst/>
              <a:cxnLst/>
              <a:rect l="0" t="0" r="0" b="0"/>
              <a:pathLst>
                <a:path w="202755" h="129365">
                  <a:moveTo>
                    <a:pt x="71210" y="467"/>
                  </a:moveTo>
                  <a:cubicBezTo>
                    <a:pt x="76292" y="933"/>
                    <a:pt x="81540" y="3921"/>
                    <a:pt x="85547" y="6823"/>
                  </a:cubicBezTo>
                  <a:cubicBezTo>
                    <a:pt x="89624" y="9782"/>
                    <a:pt x="92418" y="12640"/>
                    <a:pt x="92418" y="12640"/>
                  </a:cubicBezTo>
                  <a:cubicBezTo>
                    <a:pt x="100787" y="29670"/>
                    <a:pt x="125285" y="18990"/>
                    <a:pt x="142430" y="20184"/>
                  </a:cubicBezTo>
                  <a:cubicBezTo>
                    <a:pt x="167094" y="21885"/>
                    <a:pt x="187401" y="18888"/>
                    <a:pt x="192189" y="22863"/>
                  </a:cubicBezTo>
                  <a:cubicBezTo>
                    <a:pt x="198361" y="27969"/>
                    <a:pt x="167970" y="31855"/>
                    <a:pt x="156096" y="31855"/>
                  </a:cubicBezTo>
                  <a:cubicBezTo>
                    <a:pt x="150774" y="31855"/>
                    <a:pt x="128791" y="42078"/>
                    <a:pt x="122187" y="36236"/>
                  </a:cubicBezTo>
                  <a:cubicBezTo>
                    <a:pt x="115583" y="30394"/>
                    <a:pt x="200114" y="88535"/>
                    <a:pt x="201447" y="93640"/>
                  </a:cubicBezTo>
                  <a:cubicBezTo>
                    <a:pt x="202755" y="98758"/>
                    <a:pt x="198361" y="92193"/>
                    <a:pt x="177228" y="89754"/>
                  </a:cubicBezTo>
                  <a:cubicBezTo>
                    <a:pt x="132537" y="84611"/>
                    <a:pt x="92418" y="12640"/>
                    <a:pt x="103594" y="106226"/>
                  </a:cubicBezTo>
                  <a:cubicBezTo>
                    <a:pt x="106350" y="129365"/>
                    <a:pt x="65380" y="48403"/>
                    <a:pt x="62738" y="46942"/>
                  </a:cubicBezTo>
                  <a:cubicBezTo>
                    <a:pt x="60096" y="45482"/>
                    <a:pt x="17704" y="43412"/>
                    <a:pt x="9093" y="46346"/>
                  </a:cubicBezTo>
                  <a:cubicBezTo>
                    <a:pt x="0" y="49444"/>
                    <a:pt x="9792" y="36757"/>
                    <a:pt x="20942" y="35296"/>
                  </a:cubicBezTo>
                  <a:cubicBezTo>
                    <a:pt x="28029" y="34369"/>
                    <a:pt x="45796" y="35296"/>
                    <a:pt x="57874" y="9236"/>
                  </a:cubicBezTo>
                  <a:cubicBezTo>
                    <a:pt x="61214" y="2054"/>
                    <a:pt x="66129" y="0"/>
                    <a:pt x="71210" y="467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9" name="Rectangle 40"/>
            <p:cNvSpPr/>
            <p:nvPr/>
          </p:nvSpPr>
          <p:spPr>
            <a:xfrm rot="-2865929">
              <a:off x="301521" y="1165753"/>
              <a:ext cx="117561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0" name="Rectangle 41"/>
            <p:cNvSpPr/>
            <p:nvPr/>
          </p:nvSpPr>
          <p:spPr>
            <a:xfrm rot="-2279939">
              <a:off x="368530" y="1114591"/>
              <a:ext cx="101549" cy="243637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1" name="Rectangle 42"/>
            <p:cNvSpPr/>
            <p:nvPr/>
          </p:nvSpPr>
          <p:spPr>
            <a:xfrm rot="-1838222">
              <a:off x="431562" y="1070166"/>
              <a:ext cx="112494" cy="243637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2" name="Rectangle 43"/>
            <p:cNvSpPr/>
            <p:nvPr/>
          </p:nvSpPr>
          <p:spPr>
            <a:xfrm rot="-1543743">
              <a:off x="508729" y="1042174"/>
              <a:ext cx="67091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3" name="Rectangle 44"/>
            <p:cNvSpPr/>
            <p:nvPr/>
          </p:nvSpPr>
          <p:spPr>
            <a:xfrm rot="-1354527">
              <a:off x="554645" y="1022289"/>
              <a:ext cx="66280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4" name="Rectangle 45"/>
            <p:cNvSpPr/>
            <p:nvPr/>
          </p:nvSpPr>
          <p:spPr>
            <a:xfrm rot="-1135603">
              <a:off x="598448" y="997960"/>
              <a:ext cx="111278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5" name="Rectangle 46"/>
            <p:cNvSpPr/>
            <p:nvPr/>
          </p:nvSpPr>
          <p:spPr>
            <a:xfrm rot="-960580">
              <a:off x="680037" y="983570"/>
              <a:ext cx="42971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20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endParaRPr lang="es-CL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6" name="Rectangle 47"/>
            <p:cNvSpPr/>
            <p:nvPr/>
          </p:nvSpPr>
          <p:spPr>
            <a:xfrm rot="-845739">
              <a:off x="710549" y="972361"/>
              <a:ext cx="67092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7" name="Rectangle 48"/>
            <p:cNvSpPr/>
            <p:nvPr/>
          </p:nvSpPr>
          <p:spPr>
            <a:xfrm rot="-670011">
              <a:off x="759368" y="957029"/>
              <a:ext cx="111683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8" name="Rectangle 49"/>
            <p:cNvSpPr/>
            <p:nvPr/>
          </p:nvSpPr>
          <p:spPr>
            <a:xfrm rot="-506665">
              <a:off x="842584" y="947125"/>
              <a:ext cx="66280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9" name="Rectangle 50"/>
            <p:cNvSpPr/>
            <p:nvPr/>
          </p:nvSpPr>
          <p:spPr>
            <a:xfrm rot="-405821">
              <a:off x="892635" y="941914"/>
              <a:ext cx="47430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0" name="Rectangle 51"/>
            <p:cNvSpPr/>
            <p:nvPr/>
          </p:nvSpPr>
          <p:spPr>
            <a:xfrm rot="-297794">
              <a:off x="927850" y="936863"/>
              <a:ext cx="80266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1" name="Rectangle 52"/>
            <p:cNvSpPr/>
            <p:nvPr/>
          </p:nvSpPr>
          <p:spPr>
            <a:xfrm rot="-176262">
              <a:off x="988047" y="933481"/>
              <a:ext cx="67091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2" name="Rectangle 54"/>
            <p:cNvSpPr/>
            <p:nvPr/>
          </p:nvSpPr>
          <p:spPr>
            <a:xfrm>
              <a:off x="1073659" y="931584"/>
              <a:ext cx="92813" cy="244377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3" name="Rectangle 55"/>
            <p:cNvSpPr/>
            <p:nvPr/>
          </p:nvSpPr>
          <p:spPr>
            <a:xfrm rot="186675">
              <a:off x="1141295" y="934919"/>
              <a:ext cx="111278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4" name="Rectangle 56"/>
            <p:cNvSpPr/>
            <p:nvPr/>
          </p:nvSpPr>
          <p:spPr>
            <a:xfrm rot="313958">
              <a:off x="1224598" y="938856"/>
              <a:ext cx="42971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20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endParaRPr lang="es-CL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5" name="Rectangle 57"/>
            <p:cNvSpPr/>
            <p:nvPr/>
          </p:nvSpPr>
          <p:spPr>
            <a:xfrm rot="432116">
              <a:off x="1256490" y="945480"/>
              <a:ext cx="95467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6" name="Rectangle 58"/>
            <p:cNvSpPr/>
            <p:nvPr/>
          </p:nvSpPr>
          <p:spPr>
            <a:xfrm rot="554505">
              <a:off x="1327599" y="952267"/>
              <a:ext cx="42971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20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endParaRPr lang="es-CL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7" name="Rectangle 59"/>
            <p:cNvSpPr/>
            <p:nvPr/>
          </p:nvSpPr>
          <p:spPr>
            <a:xfrm rot="688652">
              <a:off x="1358811" y="963672"/>
              <a:ext cx="101549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8" name="Rectangle 60"/>
            <p:cNvSpPr/>
            <p:nvPr/>
          </p:nvSpPr>
          <p:spPr>
            <a:xfrm rot="903877">
              <a:off x="1432515" y="983382"/>
              <a:ext cx="114318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9" name="Rectangle 61"/>
            <p:cNvSpPr/>
            <p:nvPr/>
          </p:nvSpPr>
          <p:spPr>
            <a:xfrm rot="1157917">
              <a:off x="1514449" y="1009311"/>
              <a:ext cx="111683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40" name="Rectangle 62"/>
            <p:cNvSpPr/>
            <p:nvPr/>
          </p:nvSpPr>
          <p:spPr>
            <a:xfrm rot="1420448">
              <a:off x="1592889" y="1037029"/>
              <a:ext cx="90806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41" name="Rectangle 67"/>
            <p:cNvSpPr/>
            <p:nvPr/>
          </p:nvSpPr>
          <p:spPr>
            <a:xfrm rot="3296050">
              <a:off x="1822272" y="1223798"/>
              <a:ext cx="111278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42" name="Rectangle 68"/>
            <p:cNvSpPr/>
            <p:nvPr/>
          </p:nvSpPr>
          <p:spPr>
            <a:xfrm>
              <a:off x="338336" y="1734407"/>
              <a:ext cx="1475982" cy="324847"/>
            </a:xfrm>
            <a:prstGeom prst="rect">
              <a:avLst/>
            </a:prstGeom>
            <a:ln>
              <a:noFill/>
            </a:ln>
          </p:spPr>
          <p:txBody>
            <a:bodyPr spcFirstLastPara="1" vert="horz" lIns="0" tIns="0" rIns="0" bIns="0" numCol="1" rtlCol="0">
              <a:prstTxWarp prst="textArchDown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s-CL" sz="1400" spc="32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Achawall</a:t>
              </a:r>
              <a:endParaRPr lang="es-CL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3" name="Shape 73"/>
            <p:cNvSpPr/>
            <p:nvPr/>
          </p:nvSpPr>
          <p:spPr>
            <a:xfrm>
              <a:off x="958119" y="1495627"/>
              <a:ext cx="751" cy="6433"/>
            </a:xfrm>
            <a:custGeom>
              <a:avLst/>
              <a:gdLst/>
              <a:ahLst/>
              <a:cxnLst/>
              <a:rect l="0" t="0" r="0" b="0"/>
              <a:pathLst>
                <a:path w="751" h="6433">
                  <a:moveTo>
                    <a:pt x="0" y="0"/>
                  </a:moveTo>
                  <a:lnTo>
                    <a:pt x="751" y="1145"/>
                  </a:lnTo>
                  <a:lnTo>
                    <a:pt x="0" y="6433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1E1E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44" name="Shape 87"/>
            <p:cNvSpPr/>
            <p:nvPr/>
          </p:nvSpPr>
          <p:spPr>
            <a:xfrm>
              <a:off x="1326157" y="1497475"/>
              <a:ext cx="446" cy="2393"/>
            </a:xfrm>
            <a:custGeom>
              <a:avLst/>
              <a:gdLst/>
              <a:ahLst/>
              <a:cxnLst/>
              <a:rect l="0" t="0" r="0" b="0"/>
              <a:pathLst>
                <a:path w="446" h="2393">
                  <a:moveTo>
                    <a:pt x="0" y="0"/>
                  </a:moveTo>
                  <a:lnTo>
                    <a:pt x="446" y="1104"/>
                  </a:lnTo>
                  <a:lnTo>
                    <a:pt x="0" y="2393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1E1E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45" name="Shape 105"/>
            <p:cNvSpPr/>
            <p:nvPr/>
          </p:nvSpPr>
          <p:spPr>
            <a:xfrm>
              <a:off x="932287" y="811104"/>
              <a:ext cx="202755" cy="110384"/>
            </a:xfrm>
            <a:custGeom>
              <a:avLst/>
              <a:gdLst/>
              <a:ahLst/>
              <a:cxnLst/>
              <a:rect l="0" t="0" r="0" b="0"/>
              <a:pathLst>
                <a:path w="202755" h="110384">
                  <a:moveTo>
                    <a:pt x="71199" y="467"/>
                  </a:moveTo>
                  <a:cubicBezTo>
                    <a:pt x="76279" y="934"/>
                    <a:pt x="81527" y="3921"/>
                    <a:pt x="85534" y="6823"/>
                  </a:cubicBezTo>
                  <a:cubicBezTo>
                    <a:pt x="89624" y="9770"/>
                    <a:pt x="92418" y="12640"/>
                    <a:pt x="92418" y="12640"/>
                  </a:cubicBezTo>
                  <a:cubicBezTo>
                    <a:pt x="100774" y="29670"/>
                    <a:pt x="125285" y="18990"/>
                    <a:pt x="142430" y="20183"/>
                  </a:cubicBezTo>
                  <a:cubicBezTo>
                    <a:pt x="167094" y="21885"/>
                    <a:pt x="187401" y="18888"/>
                    <a:pt x="192189" y="22851"/>
                  </a:cubicBezTo>
                  <a:cubicBezTo>
                    <a:pt x="198361" y="27969"/>
                    <a:pt x="167970" y="31855"/>
                    <a:pt x="156083" y="31855"/>
                  </a:cubicBezTo>
                  <a:cubicBezTo>
                    <a:pt x="150762" y="31855"/>
                    <a:pt x="128778" y="42066"/>
                    <a:pt x="122174" y="36236"/>
                  </a:cubicBezTo>
                  <a:cubicBezTo>
                    <a:pt x="115570" y="30394"/>
                    <a:pt x="200114" y="88535"/>
                    <a:pt x="201435" y="93640"/>
                  </a:cubicBezTo>
                  <a:cubicBezTo>
                    <a:pt x="202755" y="98759"/>
                    <a:pt x="198361" y="92180"/>
                    <a:pt x="177216" y="89754"/>
                  </a:cubicBezTo>
                  <a:cubicBezTo>
                    <a:pt x="132524" y="84611"/>
                    <a:pt x="92418" y="12640"/>
                    <a:pt x="103581" y="106226"/>
                  </a:cubicBezTo>
                  <a:cubicBezTo>
                    <a:pt x="103926" y="109119"/>
                    <a:pt x="103587" y="110384"/>
                    <a:pt x="102725" y="110382"/>
                  </a:cubicBezTo>
                  <a:cubicBezTo>
                    <a:pt x="96693" y="110364"/>
                    <a:pt x="65037" y="48209"/>
                    <a:pt x="62725" y="46942"/>
                  </a:cubicBezTo>
                  <a:cubicBezTo>
                    <a:pt x="60084" y="45482"/>
                    <a:pt x="17691" y="43412"/>
                    <a:pt x="9093" y="46333"/>
                  </a:cubicBezTo>
                  <a:cubicBezTo>
                    <a:pt x="0" y="49432"/>
                    <a:pt x="9792" y="36744"/>
                    <a:pt x="20942" y="35296"/>
                  </a:cubicBezTo>
                  <a:cubicBezTo>
                    <a:pt x="28029" y="34369"/>
                    <a:pt x="45796" y="35296"/>
                    <a:pt x="57874" y="9236"/>
                  </a:cubicBezTo>
                  <a:cubicBezTo>
                    <a:pt x="61208" y="2054"/>
                    <a:pt x="66119" y="0"/>
                    <a:pt x="71199" y="467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46" name="Shape 106"/>
            <p:cNvSpPr/>
            <p:nvPr/>
          </p:nvSpPr>
          <p:spPr>
            <a:xfrm>
              <a:off x="951443" y="652625"/>
              <a:ext cx="64110" cy="182253"/>
            </a:xfrm>
            <a:custGeom>
              <a:avLst/>
              <a:gdLst/>
              <a:ahLst/>
              <a:cxnLst/>
              <a:rect l="0" t="0" r="0" b="0"/>
              <a:pathLst>
                <a:path w="64110" h="182253">
                  <a:moveTo>
                    <a:pt x="36176" y="413"/>
                  </a:moveTo>
                  <a:cubicBezTo>
                    <a:pt x="40004" y="550"/>
                    <a:pt x="42545" y="757"/>
                    <a:pt x="42545" y="757"/>
                  </a:cubicBezTo>
                  <a:lnTo>
                    <a:pt x="49797" y="15438"/>
                  </a:lnTo>
                  <a:cubicBezTo>
                    <a:pt x="44717" y="79523"/>
                    <a:pt x="64110" y="182253"/>
                    <a:pt x="64110" y="182253"/>
                  </a:cubicBezTo>
                  <a:lnTo>
                    <a:pt x="33401" y="179853"/>
                  </a:lnTo>
                  <a:cubicBezTo>
                    <a:pt x="33401" y="179853"/>
                    <a:pt x="0" y="19604"/>
                    <a:pt x="940" y="8530"/>
                  </a:cubicBezTo>
                  <a:cubicBezTo>
                    <a:pt x="1645" y="214"/>
                    <a:pt x="24695" y="0"/>
                    <a:pt x="36176" y="413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47" name="Shape 107"/>
            <p:cNvSpPr/>
            <p:nvPr/>
          </p:nvSpPr>
          <p:spPr>
            <a:xfrm>
              <a:off x="923878" y="811104"/>
              <a:ext cx="202755" cy="110384"/>
            </a:xfrm>
            <a:custGeom>
              <a:avLst/>
              <a:gdLst/>
              <a:ahLst/>
              <a:cxnLst/>
              <a:rect l="0" t="0" r="0" b="0"/>
              <a:pathLst>
                <a:path w="202755" h="110384">
                  <a:moveTo>
                    <a:pt x="71210" y="467"/>
                  </a:moveTo>
                  <a:cubicBezTo>
                    <a:pt x="76292" y="934"/>
                    <a:pt x="81540" y="3921"/>
                    <a:pt x="85547" y="6823"/>
                  </a:cubicBezTo>
                  <a:cubicBezTo>
                    <a:pt x="89624" y="9770"/>
                    <a:pt x="92418" y="12640"/>
                    <a:pt x="92418" y="12640"/>
                  </a:cubicBezTo>
                  <a:cubicBezTo>
                    <a:pt x="100787" y="29670"/>
                    <a:pt x="125285" y="18990"/>
                    <a:pt x="142430" y="20183"/>
                  </a:cubicBezTo>
                  <a:cubicBezTo>
                    <a:pt x="167094" y="21885"/>
                    <a:pt x="187401" y="18888"/>
                    <a:pt x="192189" y="22851"/>
                  </a:cubicBezTo>
                  <a:cubicBezTo>
                    <a:pt x="198361" y="27969"/>
                    <a:pt x="167970" y="31855"/>
                    <a:pt x="156096" y="31855"/>
                  </a:cubicBezTo>
                  <a:cubicBezTo>
                    <a:pt x="150762" y="31855"/>
                    <a:pt x="128791" y="42066"/>
                    <a:pt x="122187" y="36236"/>
                  </a:cubicBezTo>
                  <a:cubicBezTo>
                    <a:pt x="115570" y="30394"/>
                    <a:pt x="200114" y="88535"/>
                    <a:pt x="201447" y="93640"/>
                  </a:cubicBezTo>
                  <a:cubicBezTo>
                    <a:pt x="202755" y="98759"/>
                    <a:pt x="198361" y="92180"/>
                    <a:pt x="177228" y="89754"/>
                  </a:cubicBezTo>
                  <a:cubicBezTo>
                    <a:pt x="132537" y="84611"/>
                    <a:pt x="92418" y="12640"/>
                    <a:pt x="103581" y="106226"/>
                  </a:cubicBezTo>
                  <a:cubicBezTo>
                    <a:pt x="103927" y="109119"/>
                    <a:pt x="103590" y="110384"/>
                    <a:pt x="102729" y="110382"/>
                  </a:cubicBezTo>
                  <a:cubicBezTo>
                    <a:pt x="96706" y="110364"/>
                    <a:pt x="65049" y="48209"/>
                    <a:pt x="62738" y="46942"/>
                  </a:cubicBezTo>
                  <a:cubicBezTo>
                    <a:pt x="60096" y="45482"/>
                    <a:pt x="17704" y="43412"/>
                    <a:pt x="9093" y="46333"/>
                  </a:cubicBezTo>
                  <a:cubicBezTo>
                    <a:pt x="0" y="49432"/>
                    <a:pt x="9792" y="36744"/>
                    <a:pt x="20942" y="35296"/>
                  </a:cubicBezTo>
                  <a:cubicBezTo>
                    <a:pt x="28029" y="34369"/>
                    <a:pt x="45796" y="35296"/>
                    <a:pt x="57874" y="9236"/>
                  </a:cubicBezTo>
                  <a:cubicBezTo>
                    <a:pt x="61214" y="2054"/>
                    <a:pt x="66129" y="0"/>
                    <a:pt x="71210" y="467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</p:grpSp>
    </p:spTree>
    <p:extLst>
      <p:ext uri="{BB962C8B-B14F-4D97-AF65-F5344CB8AC3E}">
        <p14:creationId xmlns:p14="http://schemas.microsoft.com/office/powerpoint/2010/main" val="120142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Amenazas</a:t>
            </a:r>
            <a:endParaRPr lang="es-C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60980" y="1941482"/>
            <a:ext cx="6152955" cy="4050792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s-ES" sz="3600" dirty="0" smtClean="0"/>
              <a:t>Temperatura ambiente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ES" sz="3600" dirty="0" smtClean="0"/>
              <a:t>Depredadores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ES" sz="3600" dirty="0" smtClean="0"/>
              <a:t>Enfermedades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ES" sz="3600" dirty="0" smtClean="0"/>
              <a:t>Convivencia entre adultos y polluelos</a:t>
            </a:r>
          </a:p>
        </p:txBody>
      </p:sp>
      <p:grpSp>
        <p:nvGrpSpPr>
          <p:cNvPr id="4" name="Group 628"/>
          <p:cNvGrpSpPr/>
          <p:nvPr/>
        </p:nvGrpSpPr>
        <p:grpSpPr>
          <a:xfrm>
            <a:off x="10344151" y="5337438"/>
            <a:ext cx="2583736" cy="2766900"/>
            <a:chOff x="238484" y="0"/>
            <a:chExt cx="1761245" cy="2059254"/>
          </a:xfrm>
        </p:grpSpPr>
        <p:sp>
          <p:nvSpPr>
            <p:cNvPr id="5" name="Shape 22"/>
            <p:cNvSpPr/>
            <p:nvPr/>
          </p:nvSpPr>
          <p:spPr>
            <a:xfrm>
              <a:off x="909959" y="562981"/>
              <a:ext cx="113957" cy="106147"/>
            </a:xfrm>
            <a:custGeom>
              <a:avLst/>
              <a:gdLst/>
              <a:ahLst/>
              <a:cxnLst/>
              <a:rect l="0" t="0" r="0" b="0"/>
              <a:pathLst>
                <a:path w="113957" h="106147">
                  <a:moveTo>
                    <a:pt x="56972" y="0"/>
                  </a:moveTo>
                  <a:lnTo>
                    <a:pt x="113957" y="46952"/>
                  </a:lnTo>
                  <a:lnTo>
                    <a:pt x="113957" y="92875"/>
                  </a:lnTo>
                  <a:cubicBezTo>
                    <a:pt x="113957" y="92875"/>
                    <a:pt x="97231" y="95250"/>
                    <a:pt x="89459" y="100393"/>
                  </a:cubicBezTo>
                  <a:cubicBezTo>
                    <a:pt x="81674" y="105537"/>
                    <a:pt x="42520" y="106147"/>
                    <a:pt x="42520" y="106147"/>
                  </a:cubicBezTo>
                  <a:cubicBezTo>
                    <a:pt x="42520" y="106147"/>
                    <a:pt x="11900" y="82664"/>
                    <a:pt x="0" y="28956"/>
                  </a:cubicBezTo>
                  <a:lnTo>
                    <a:pt x="0" y="10211"/>
                  </a:lnTo>
                  <a:lnTo>
                    <a:pt x="56972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6" name="Shape 27"/>
            <p:cNvSpPr/>
            <p:nvPr/>
          </p:nvSpPr>
          <p:spPr>
            <a:xfrm>
              <a:off x="1013164" y="652922"/>
              <a:ext cx="115164" cy="173482"/>
            </a:xfrm>
            <a:custGeom>
              <a:avLst/>
              <a:gdLst/>
              <a:ahLst/>
              <a:cxnLst/>
              <a:rect l="0" t="0" r="0" b="0"/>
              <a:pathLst>
                <a:path w="115164" h="173482">
                  <a:moveTo>
                    <a:pt x="39751" y="0"/>
                  </a:moveTo>
                  <a:lnTo>
                    <a:pt x="51105" y="11798"/>
                  </a:lnTo>
                  <a:cubicBezTo>
                    <a:pt x="65634" y="74435"/>
                    <a:pt x="115164" y="166484"/>
                    <a:pt x="115164" y="166484"/>
                  </a:cubicBezTo>
                  <a:lnTo>
                    <a:pt x="85166" y="173482"/>
                  </a:lnTo>
                  <a:cubicBezTo>
                    <a:pt x="85166" y="173482"/>
                    <a:pt x="4902" y="30810"/>
                    <a:pt x="2451" y="19964"/>
                  </a:cubicBezTo>
                  <a:cubicBezTo>
                    <a:pt x="0" y="9119"/>
                    <a:pt x="39751" y="0"/>
                    <a:pt x="39751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7" name="Shape 28"/>
            <p:cNvSpPr/>
            <p:nvPr/>
          </p:nvSpPr>
          <p:spPr>
            <a:xfrm>
              <a:off x="1038922" y="808951"/>
              <a:ext cx="202755" cy="129365"/>
            </a:xfrm>
            <a:custGeom>
              <a:avLst/>
              <a:gdLst/>
              <a:ahLst/>
              <a:cxnLst/>
              <a:rect l="0" t="0" r="0" b="0"/>
              <a:pathLst>
                <a:path w="202755" h="129365">
                  <a:moveTo>
                    <a:pt x="71210" y="467"/>
                  </a:moveTo>
                  <a:cubicBezTo>
                    <a:pt x="76292" y="933"/>
                    <a:pt x="81540" y="3921"/>
                    <a:pt x="85547" y="6823"/>
                  </a:cubicBezTo>
                  <a:cubicBezTo>
                    <a:pt x="89624" y="9782"/>
                    <a:pt x="92418" y="12640"/>
                    <a:pt x="92418" y="12640"/>
                  </a:cubicBezTo>
                  <a:cubicBezTo>
                    <a:pt x="100787" y="29670"/>
                    <a:pt x="125285" y="18990"/>
                    <a:pt x="142430" y="20184"/>
                  </a:cubicBezTo>
                  <a:cubicBezTo>
                    <a:pt x="167094" y="21885"/>
                    <a:pt x="187401" y="18888"/>
                    <a:pt x="192189" y="22863"/>
                  </a:cubicBezTo>
                  <a:cubicBezTo>
                    <a:pt x="198361" y="27969"/>
                    <a:pt x="167970" y="31855"/>
                    <a:pt x="156096" y="31855"/>
                  </a:cubicBezTo>
                  <a:cubicBezTo>
                    <a:pt x="150762" y="31855"/>
                    <a:pt x="128791" y="42078"/>
                    <a:pt x="122187" y="36236"/>
                  </a:cubicBezTo>
                  <a:cubicBezTo>
                    <a:pt x="115570" y="30394"/>
                    <a:pt x="200114" y="88535"/>
                    <a:pt x="201447" y="93640"/>
                  </a:cubicBezTo>
                  <a:cubicBezTo>
                    <a:pt x="202755" y="98758"/>
                    <a:pt x="198361" y="92193"/>
                    <a:pt x="177228" y="89754"/>
                  </a:cubicBezTo>
                  <a:cubicBezTo>
                    <a:pt x="132537" y="84611"/>
                    <a:pt x="92418" y="12640"/>
                    <a:pt x="103581" y="106226"/>
                  </a:cubicBezTo>
                  <a:cubicBezTo>
                    <a:pt x="106350" y="129365"/>
                    <a:pt x="65380" y="48403"/>
                    <a:pt x="62738" y="46942"/>
                  </a:cubicBezTo>
                  <a:cubicBezTo>
                    <a:pt x="60096" y="45482"/>
                    <a:pt x="17704" y="43412"/>
                    <a:pt x="9093" y="46346"/>
                  </a:cubicBezTo>
                  <a:cubicBezTo>
                    <a:pt x="0" y="49444"/>
                    <a:pt x="9792" y="36757"/>
                    <a:pt x="20942" y="35296"/>
                  </a:cubicBezTo>
                  <a:cubicBezTo>
                    <a:pt x="28029" y="34369"/>
                    <a:pt x="45796" y="35296"/>
                    <a:pt x="57874" y="9236"/>
                  </a:cubicBezTo>
                  <a:cubicBezTo>
                    <a:pt x="61214" y="2054"/>
                    <a:pt x="66129" y="0"/>
                    <a:pt x="71210" y="467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8" name="Shape 29"/>
            <p:cNvSpPr/>
            <p:nvPr/>
          </p:nvSpPr>
          <p:spPr>
            <a:xfrm>
              <a:off x="1006354" y="652922"/>
              <a:ext cx="115164" cy="173482"/>
            </a:xfrm>
            <a:custGeom>
              <a:avLst/>
              <a:gdLst/>
              <a:ahLst/>
              <a:cxnLst/>
              <a:rect l="0" t="0" r="0" b="0"/>
              <a:pathLst>
                <a:path w="115164" h="173482">
                  <a:moveTo>
                    <a:pt x="39751" y="0"/>
                  </a:moveTo>
                  <a:lnTo>
                    <a:pt x="51105" y="11798"/>
                  </a:lnTo>
                  <a:cubicBezTo>
                    <a:pt x="65634" y="74435"/>
                    <a:pt x="115164" y="166484"/>
                    <a:pt x="115164" y="166484"/>
                  </a:cubicBezTo>
                  <a:lnTo>
                    <a:pt x="85166" y="173482"/>
                  </a:lnTo>
                  <a:cubicBezTo>
                    <a:pt x="85166" y="173482"/>
                    <a:pt x="4902" y="30810"/>
                    <a:pt x="2451" y="19964"/>
                  </a:cubicBezTo>
                  <a:cubicBezTo>
                    <a:pt x="0" y="9119"/>
                    <a:pt x="39751" y="0"/>
                    <a:pt x="39751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9" name="Shape 30"/>
            <p:cNvSpPr/>
            <p:nvPr/>
          </p:nvSpPr>
          <p:spPr>
            <a:xfrm>
              <a:off x="674866" y="16667"/>
              <a:ext cx="741096" cy="672338"/>
            </a:xfrm>
            <a:custGeom>
              <a:avLst/>
              <a:gdLst/>
              <a:ahLst/>
              <a:cxnLst/>
              <a:rect l="0" t="0" r="0" b="0"/>
              <a:pathLst>
                <a:path w="741096" h="672338">
                  <a:moveTo>
                    <a:pt x="629945" y="1537"/>
                  </a:moveTo>
                  <a:cubicBezTo>
                    <a:pt x="603745" y="0"/>
                    <a:pt x="570827" y="17805"/>
                    <a:pt x="555295" y="38976"/>
                  </a:cubicBezTo>
                  <a:cubicBezTo>
                    <a:pt x="512039" y="97904"/>
                    <a:pt x="484150" y="168631"/>
                    <a:pt x="450329" y="172301"/>
                  </a:cubicBezTo>
                  <a:cubicBezTo>
                    <a:pt x="409156" y="176784"/>
                    <a:pt x="325019" y="145707"/>
                    <a:pt x="248971" y="158001"/>
                  </a:cubicBezTo>
                  <a:cubicBezTo>
                    <a:pt x="172936" y="170294"/>
                    <a:pt x="170282" y="156667"/>
                    <a:pt x="114643" y="195885"/>
                  </a:cubicBezTo>
                  <a:cubicBezTo>
                    <a:pt x="58992" y="235115"/>
                    <a:pt x="72555" y="231089"/>
                    <a:pt x="40970" y="280975"/>
                  </a:cubicBezTo>
                  <a:cubicBezTo>
                    <a:pt x="9373" y="330860"/>
                    <a:pt x="27788" y="304483"/>
                    <a:pt x="12548" y="340995"/>
                  </a:cubicBezTo>
                  <a:cubicBezTo>
                    <a:pt x="0" y="370980"/>
                    <a:pt x="12332" y="399402"/>
                    <a:pt x="41846" y="373520"/>
                  </a:cubicBezTo>
                  <a:cubicBezTo>
                    <a:pt x="71374" y="347637"/>
                    <a:pt x="30417" y="374510"/>
                    <a:pt x="62116" y="405460"/>
                  </a:cubicBezTo>
                  <a:cubicBezTo>
                    <a:pt x="93802" y="436410"/>
                    <a:pt x="72974" y="450850"/>
                    <a:pt x="88189" y="486842"/>
                  </a:cubicBezTo>
                  <a:cubicBezTo>
                    <a:pt x="103404" y="522834"/>
                    <a:pt x="115862" y="550520"/>
                    <a:pt x="136601" y="560210"/>
                  </a:cubicBezTo>
                  <a:cubicBezTo>
                    <a:pt x="157353" y="569900"/>
                    <a:pt x="200533" y="586626"/>
                    <a:pt x="230899" y="591820"/>
                  </a:cubicBezTo>
                  <a:cubicBezTo>
                    <a:pt x="261264" y="597002"/>
                    <a:pt x="259398" y="575894"/>
                    <a:pt x="283083" y="613042"/>
                  </a:cubicBezTo>
                  <a:cubicBezTo>
                    <a:pt x="306781" y="650189"/>
                    <a:pt x="281877" y="647421"/>
                    <a:pt x="337210" y="659879"/>
                  </a:cubicBezTo>
                  <a:cubicBezTo>
                    <a:pt x="392557" y="672338"/>
                    <a:pt x="427177" y="648234"/>
                    <a:pt x="432676" y="629882"/>
                  </a:cubicBezTo>
                  <a:cubicBezTo>
                    <a:pt x="438163" y="611518"/>
                    <a:pt x="450456" y="609118"/>
                    <a:pt x="463055" y="586473"/>
                  </a:cubicBezTo>
                  <a:cubicBezTo>
                    <a:pt x="475653" y="563817"/>
                    <a:pt x="498970" y="557949"/>
                    <a:pt x="526809" y="544525"/>
                  </a:cubicBezTo>
                  <a:cubicBezTo>
                    <a:pt x="554647" y="531114"/>
                    <a:pt x="598119" y="517462"/>
                    <a:pt x="605549" y="508952"/>
                  </a:cubicBezTo>
                  <a:cubicBezTo>
                    <a:pt x="612966" y="500456"/>
                    <a:pt x="630962" y="483426"/>
                    <a:pt x="648729" y="449834"/>
                  </a:cubicBezTo>
                  <a:cubicBezTo>
                    <a:pt x="666687" y="415887"/>
                    <a:pt x="662915" y="404978"/>
                    <a:pt x="669582" y="382257"/>
                  </a:cubicBezTo>
                  <a:cubicBezTo>
                    <a:pt x="677037" y="356845"/>
                    <a:pt x="680352" y="330340"/>
                    <a:pt x="678371" y="303949"/>
                  </a:cubicBezTo>
                  <a:cubicBezTo>
                    <a:pt x="677228" y="288938"/>
                    <a:pt x="676529" y="275539"/>
                    <a:pt x="675742" y="251066"/>
                  </a:cubicBezTo>
                  <a:cubicBezTo>
                    <a:pt x="674713" y="218719"/>
                    <a:pt x="676059" y="228537"/>
                    <a:pt x="671246" y="193827"/>
                  </a:cubicBezTo>
                  <a:cubicBezTo>
                    <a:pt x="666433" y="159118"/>
                    <a:pt x="667080" y="148793"/>
                    <a:pt x="660108" y="129591"/>
                  </a:cubicBezTo>
                  <a:cubicBezTo>
                    <a:pt x="653123" y="110414"/>
                    <a:pt x="647979" y="100279"/>
                    <a:pt x="664553" y="92126"/>
                  </a:cubicBezTo>
                  <a:cubicBezTo>
                    <a:pt x="681126" y="83960"/>
                    <a:pt x="678713" y="67881"/>
                    <a:pt x="705815" y="72733"/>
                  </a:cubicBezTo>
                  <a:cubicBezTo>
                    <a:pt x="741096" y="79058"/>
                    <a:pt x="740169" y="68783"/>
                    <a:pt x="729107" y="57366"/>
                  </a:cubicBezTo>
                  <a:cubicBezTo>
                    <a:pt x="710489" y="38164"/>
                    <a:pt x="720763" y="31077"/>
                    <a:pt x="702970" y="24943"/>
                  </a:cubicBezTo>
                  <a:cubicBezTo>
                    <a:pt x="679971" y="17018"/>
                    <a:pt x="682219" y="1905"/>
                    <a:pt x="643331" y="1486"/>
                  </a:cubicBezTo>
                  <a:cubicBezTo>
                    <a:pt x="635876" y="1397"/>
                    <a:pt x="635864" y="1880"/>
                    <a:pt x="629945" y="1537"/>
                  </a:cubicBezTo>
                  <a:close/>
                </a:path>
              </a:pathLst>
            </a:custGeom>
            <a:ln w="3175" cap="flat">
              <a:miter lim="127000"/>
            </a:ln>
          </p:spPr>
          <p:style>
            <a:lnRef idx="1">
              <a:srgbClr val="FFFFFF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0" name="Shape 31"/>
            <p:cNvSpPr/>
            <p:nvPr/>
          </p:nvSpPr>
          <p:spPr>
            <a:xfrm>
              <a:off x="956540" y="652625"/>
              <a:ext cx="64122" cy="182253"/>
            </a:xfrm>
            <a:custGeom>
              <a:avLst/>
              <a:gdLst/>
              <a:ahLst/>
              <a:cxnLst/>
              <a:rect l="0" t="0" r="0" b="0"/>
              <a:pathLst>
                <a:path w="64122" h="182253">
                  <a:moveTo>
                    <a:pt x="36178" y="413"/>
                  </a:moveTo>
                  <a:cubicBezTo>
                    <a:pt x="40004" y="550"/>
                    <a:pt x="42545" y="757"/>
                    <a:pt x="42545" y="757"/>
                  </a:cubicBezTo>
                  <a:lnTo>
                    <a:pt x="49797" y="15438"/>
                  </a:lnTo>
                  <a:cubicBezTo>
                    <a:pt x="44729" y="79523"/>
                    <a:pt x="64122" y="182253"/>
                    <a:pt x="64122" y="182253"/>
                  </a:cubicBezTo>
                  <a:lnTo>
                    <a:pt x="33414" y="179853"/>
                  </a:lnTo>
                  <a:cubicBezTo>
                    <a:pt x="33414" y="179853"/>
                    <a:pt x="0" y="19604"/>
                    <a:pt x="940" y="8530"/>
                  </a:cubicBezTo>
                  <a:cubicBezTo>
                    <a:pt x="1654" y="214"/>
                    <a:pt x="24700" y="0"/>
                    <a:pt x="36178" y="413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1" name="Shape 32"/>
            <p:cNvSpPr/>
            <p:nvPr/>
          </p:nvSpPr>
          <p:spPr>
            <a:xfrm>
              <a:off x="681379" y="16940"/>
              <a:ext cx="727609" cy="671779"/>
            </a:xfrm>
            <a:custGeom>
              <a:avLst/>
              <a:gdLst/>
              <a:ahLst/>
              <a:cxnLst/>
              <a:rect l="0" t="0" r="0" b="0"/>
              <a:pathLst>
                <a:path w="727609" h="671779">
                  <a:moveTo>
                    <a:pt x="631393" y="1486"/>
                  </a:moveTo>
                  <a:cubicBezTo>
                    <a:pt x="669684" y="1905"/>
                    <a:pt x="667474" y="17005"/>
                    <a:pt x="690093" y="24917"/>
                  </a:cubicBezTo>
                  <a:cubicBezTo>
                    <a:pt x="707619" y="31051"/>
                    <a:pt x="697497" y="38125"/>
                    <a:pt x="715823" y="57328"/>
                  </a:cubicBezTo>
                  <a:cubicBezTo>
                    <a:pt x="726707" y="68732"/>
                    <a:pt x="727609" y="78994"/>
                    <a:pt x="692899" y="72682"/>
                  </a:cubicBezTo>
                  <a:cubicBezTo>
                    <a:pt x="666217" y="67818"/>
                    <a:pt x="668604" y="83896"/>
                    <a:pt x="652298" y="92050"/>
                  </a:cubicBezTo>
                  <a:cubicBezTo>
                    <a:pt x="635965" y="100203"/>
                    <a:pt x="641045" y="110312"/>
                    <a:pt x="647916" y="129489"/>
                  </a:cubicBezTo>
                  <a:cubicBezTo>
                    <a:pt x="654787" y="148666"/>
                    <a:pt x="654139" y="158991"/>
                    <a:pt x="658876" y="193662"/>
                  </a:cubicBezTo>
                  <a:cubicBezTo>
                    <a:pt x="663613" y="228346"/>
                    <a:pt x="662305" y="218542"/>
                    <a:pt x="663308" y="250863"/>
                  </a:cubicBezTo>
                  <a:cubicBezTo>
                    <a:pt x="664070" y="275323"/>
                    <a:pt x="664769" y="288709"/>
                    <a:pt x="665874" y="303695"/>
                  </a:cubicBezTo>
                  <a:cubicBezTo>
                    <a:pt x="667842" y="330073"/>
                    <a:pt x="664566" y="356553"/>
                    <a:pt x="657238" y="381940"/>
                  </a:cubicBezTo>
                  <a:cubicBezTo>
                    <a:pt x="650685" y="404635"/>
                    <a:pt x="654393" y="415544"/>
                    <a:pt x="636715" y="449478"/>
                  </a:cubicBezTo>
                  <a:cubicBezTo>
                    <a:pt x="619239" y="483032"/>
                    <a:pt x="601536" y="500037"/>
                    <a:pt x="594220" y="508534"/>
                  </a:cubicBezTo>
                  <a:cubicBezTo>
                    <a:pt x="586918" y="517030"/>
                    <a:pt x="544132" y="530682"/>
                    <a:pt x="516738" y="544081"/>
                  </a:cubicBezTo>
                  <a:cubicBezTo>
                    <a:pt x="489344" y="557492"/>
                    <a:pt x="466382" y="563347"/>
                    <a:pt x="453987" y="585991"/>
                  </a:cubicBezTo>
                  <a:cubicBezTo>
                    <a:pt x="441604" y="608622"/>
                    <a:pt x="429501" y="611022"/>
                    <a:pt x="424091" y="629361"/>
                  </a:cubicBezTo>
                  <a:cubicBezTo>
                    <a:pt x="418681" y="647700"/>
                    <a:pt x="384607" y="671779"/>
                    <a:pt x="330137" y="659333"/>
                  </a:cubicBezTo>
                  <a:cubicBezTo>
                    <a:pt x="275679" y="646887"/>
                    <a:pt x="294297" y="651535"/>
                    <a:pt x="270980" y="614426"/>
                  </a:cubicBezTo>
                  <a:cubicBezTo>
                    <a:pt x="247663" y="577304"/>
                    <a:pt x="255397" y="596506"/>
                    <a:pt x="225514" y="591325"/>
                  </a:cubicBezTo>
                  <a:cubicBezTo>
                    <a:pt x="195643" y="586143"/>
                    <a:pt x="153137" y="569430"/>
                    <a:pt x="132728" y="559752"/>
                  </a:cubicBezTo>
                  <a:cubicBezTo>
                    <a:pt x="112294" y="550062"/>
                    <a:pt x="100038" y="522415"/>
                    <a:pt x="85065" y="486448"/>
                  </a:cubicBezTo>
                  <a:cubicBezTo>
                    <a:pt x="70091" y="450494"/>
                    <a:pt x="90602" y="436042"/>
                    <a:pt x="59411" y="405130"/>
                  </a:cubicBezTo>
                  <a:cubicBezTo>
                    <a:pt x="28220" y="374206"/>
                    <a:pt x="66281" y="354965"/>
                    <a:pt x="37236" y="380822"/>
                  </a:cubicBezTo>
                  <a:cubicBezTo>
                    <a:pt x="8179" y="406679"/>
                    <a:pt x="0" y="359537"/>
                    <a:pt x="16345" y="323659"/>
                  </a:cubicBezTo>
                  <a:cubicBezTo>
                    <a:pt x="29401" y="295021"/>
                    <a:pt x="16345" y="323659"/>
                    <a:pt x="38595" y="280746"/>
                  </a:cubicBezTo>
                  <a:cubicBezTo>
                    <a:pt x="65659" y="228537"/>
                    <a:pt x="56337" y="234912"/>
                    <a:pt x="111087" y="195732"/>
                  </a:cubicBezTo>
                  <a:cubicBezTo>
                    <a:pt x="165862" y="156540"/>
                    <a:pt x="168466" y="170155"/>
                    <a:pt x="243307" y="157874"/>
                  </a:cubicBezTo>
                  <a:cubicBezTo>
                    <a:pt x="318148" y="145593"/>
                    <a:pt x="400952" y="176632"/>
                    <a:pt x="441478" y="172161"/>
                  </a:cubicBezTo>
                  <a:cubicBezTo>
                    <a:pt x="474739" y="168491"/>
                    <a:pt x="502196" y="97828"/>
                    <a:pt x="544767" y="38938"/>
                  </a:cubicBezTo>
                  <a:cubicBezTo>
                    <a:pt x="560058" y="17793"/>
                    <a:pt x="592455" y="0"/>
                    <a:pt x="618236" y="1537"/>
                  </a:cubicBezTo>
                  <a:cubicBezTo>
                    <a:pt x="624053" y="1880"/>
                    <a:pt x="624065" y="1397"/>
                    <a:pt x="631393" y="1486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2" name="Shape 33"/>
            <p:cNvSpPr/>
            <p:nvPr/>
          </p:nvSpPr>
          <p:spPr>
            <a:xfrm>
              <a:off x="1156325" y="7527"/>
              <a:ext cx="216040" cy="344481"/>
            </a:xfrm>
            <a:custGeom>
              <a:avLst/>
              <a:gdLst/>
              <a:ahLst/>
              <a:cxnLst/>
              <a:rect l="0" t="0" r="0" b="0"/>
              <a:pathLst>
                <a:path w="216040" h="344481">
                  <a:moveTo>
                    <a:pt x="157378" y="308"/>
                  </a:moveTo>
                  <a:cubicBezTo>
                    <a:pt x="170440" y="0"/>
                    <a:pt x="183680" y="3778"/>
                    <a:pt x="196418" y="11525"/>
                  </a:cubicBezTo>
                  <a:cubicBezTo>
                    <a:pt x="198107" y="12554"/>
                    <a:pt x="199923" y="13367"/>
                    <a:pt x="201676" y="14268"/>
                  </a:cubicBezTo>
                  <a:cubicBezTo>
                    <a:pt x="201917" y="14916"/>
                    <a:pt x="202146" y="15564"/>
                    <a:pt x="202349" y="16199"/>
                  </a:cubicBezTo>
                  <a:cubicBezTo>
                    <a:pt x="203213" y="22574"/>
                    <a:pt x="208369" y="19514"/>
                    <a:pt x="211684" y="20453"/>
                  </a:cubicBezTo>
                  <a:lnTo>
                    <a:pt x="212217" y="20834"/>
                  </a:lnTo>
                  <a:cubicBezTo>
                    <a:pt x="211849" y="24136"/>
                    <a:pt x="213868" y="26460"/>
                    <a:pt x="215417" y="29051"/>
                  </a:cubicBezTo>
                  <a:cubicBezTo>
                    <a:pt x="215976" y="29978"/>
                    <a:pt x="216040" y="31883"/>
                    <a:pt x="215455" y="32709"/>
                  </a:cubicBezTo>
                  <a:cubicBezTo>
                    <a:pt x="214058" y="34665"/>
                    <a:pt x="212572" y="33090"/>
                    <a:pt x="211252" y="32150"/>
                  </a:cubicBezTo>
                  <a:cubicBezTo>
                    <a:pt x="205461" y="27997"/>
                    <a:pt x="200342" y="20923"/>
                    <a:pt x="191948" y="25825"/>
                  </a:cubicBezTo>
                  <a:cubicBezTo>
                    <a:pt x="185623" y="29508"/>
                    <a:pt x="177660" y="28848"/>
                    <a:pt x="172009" y="34677"/>
                  </a:cubicBezTo>
                  <a:cubicBezTo>
                    <a:pt x="168923" y="37865"/>
                    <a:pt x="164478" y="40088"/>
                    <a:pt x="166052" y="45066"/>
                  </a:cubicBezTo>
                  <a:cubicBezTo>
                    <a:pt x="168656" y="53270"/>
                    <a:pt x="165316" y="56445"/>
                    <a:pt x="158064" y="60077"/>
                  </a:cubicBezTo>
                  <a:cubicBezTo>
                    <a:pt x="146698" y="65767"/>
                    <a:pt x="143319" y="73743"/>
                    <a:pt x="146748" y="80308"/>
                  </a:cubicBezTo>
                  <a:cubicBezTo>
                    <a:pt x="152540" y="91408"/>
                    <a:pt x="161150" y="93453"/>
                    <a:pt x="171425" y="85858"/>
                  </a:cubicBezTo>
                  <a:cubicBezTo>
                    <a:pt x="175463" y="82861"/>
                    <a:pt x="180442" y="77502"/>
                    <a:pt x="184252" y="82036"/>
                  </a:cubicBezTo>
                  <a:cubicBezTo>
                    <a:pt x="188201" y="86747"/>
                    <a:pt x="183413" y="92399"/>
                    <a:pt x="179349" y="96526"/>
                  </a:cubicBezTo>
                  <a:cubicBezTo>
                    <a:pt x="178397" y="97466"/>
                    <a:pt x="177482" y="98495"/>
                    <a:pt x="176403" y="99270"/>
                  </a:cubicBezTo>
                  <a:cubicBezTo>
                    <a:pt x="171145" y="103041"/>
                    <a:pt x="163347" y="105734"/>
                    <a:pt x="168097" y="114510"/>
                  </a:cubicBezTo>
                  <a:cubicBezTo>
                    <a:pt x="171374" y="120529"/>
                    <a:pt x="166891" y="129242"/>
                    <a:pt x="174968" y="133382"/>
                  </a:cubicBezTo>
                  <a:cubicBezTo>
                    <a:pt x="175349" y="135287"/>
                    <a:pt x="175730" y="137204"/>
                    <a:pt x="176136" y="139122"/>
                  </a:cubicBezTo>
                  <a:cubicBezTo>
                    <a:pt x="176098" y="140786"/>
                    <a:pt x="175603" y="142615"/>
                    <a:pt x="176111" y="144088"/>
                  </a:cubicBezTo>
                  <a:cubicBezTo>
                    <a:pt x="180454" y="156547"/>
                    <a:pt x="182816" y="169310"/>
                    <a:pt x="184759" y="182378"/>
                  </a:cubicBezTo>
                  <a:cubicBezTo>
                    <a:pt x="185941" y="190189"/>
                    <a:pt x="183451" y="199968"/>
                    <a:pt x="191757" y="205950"/>
                  </a:cubicBezTo>
                  <a:cubicBezTo>
                    <a:pt x="191922" y="207258"/>
                    <a:pt x="192088" y="208578"/>
                    <a:pt x="192240" y="209887"/>
                  </a:cubicBezTo>
                  <a:cubicBezTo>
                    <a:pt x="189560" y="213277"/>
                    <a:pt x="186284" y="218738"/>
                    <a:pt x="189344" y="221050"/>
                  </a:cubicBezTo>
                  <a:cubicBezTo>
                    <a:pt x="196367" y="226320"/>
                    <a:pt x="195326" y="233343"/>
                    <a:pt x="196380" y="240125"/>
                  </a:cubicBezTo>
                  <a:cubicBezTo>
                    <a:pt x="196291" y="241471"/>
                    <a:pt x="196177" y="242818"/>
                    <a:pt x="196075" y="244164"/>
                  </a:cubicBezTo>
                  <a:cubicBezTo>
                    <a:pt x="190475" y="244634"/>
                    <a:pt x="189852" y="248507"/>
                    <a:pt x="190360" y="252863"/>
                  </a:cubicBezTo>
                  <a:cubicBezTo>
                    <a:pt x="190627" y="255175"/>
                    <a:pt x="191999" y="257410"/>
                    <a:pt x="191948" y="259671"/>
                  </a:cubicBezTo>
                  <a:cubicBezTo>
                    <a:pt x="191884" y="263074"/>
                    <a:pt x="194158" y="268713"/>
                    <a:pt x="189801" y="269348"/>
                  </a:cubicBezTo>
                  <a:cubicBezTo>
                    <a:pt x="183883" y="270224"/>
                    <a:pt x="187084" y="264128"/>
                    <a:pt x="186042" y="261169"/>
                  </a:cubicBezTo>
                  <a:cubicBezTo>
                    <a:pt x="183642" y="254273"/>
                    <a:pt x="184467" y="247440"/>
                    <a:pt x="185966" y="240494"/>
                  </a:cubicBezTo>
                  <a:cubicBezTo>
                    <a:pt x="186512" y="237954"/>
                    <a:pt x="186525" y="234398"/>
                    <a:pt x="183515" y="233470"/>
                  </a:cubicBezTo>
                  <a:cubicBezTo>
                    <a:pt x="178791" y="231997"/>
                    <a:pt x="180785" y="236747"/>
                    <a:pt x="179641" y="238614"/>
                  </a:cubicBezTo>
                  <a:cubicBezTo>
                    <a:pt x="177546" y="242043"/>
                    <a:pt x="175984" y="245878"/>
                    <a:pt x="173482" y="248964"/>
                  </a:cubicBezTo>
                  <a:cubicBezTo>
                    <a:pt x="170472" y="252647"/>
                    <a:pt x="170688" y="255708"/>
                    <a:pt x="172555" y="259886"/>
                  </a:cubicBezTo>
                  <a:cubicBezTo>
                    <a:pt x="175146" y="265678"/>
                    <a:pt x="175539" y="271164"/>
                    <a:pt x="168656" y="275482"/>
                  </a:cubicBezTo>
                  <a:cubicBezTo>
                    <a:pt x="163728" y="278555"/>
                    <a:pt x="157175" y="283115"/>
                    <a:pt x="160566" y="289871"/>
                  </a:cubicBezTo>
                  <a:cubicBezTo>
                    <a:pt x="163576" y="295840"/>
                    <a:pt x="170701" y="298126"/>
                    <a:pt x="177698" y="298317"/>
                  </a:cubicBezTo>
                  <a:cubicBezTo>
                    <a:pt x="180022" y="298380"/>
                    <a:pt x="183426" y="295510"/>
                    <a:pt x="183871" y="300171"/>
                  </a:cubicBezTo>
                  <a:cubicBezTo>
                    <a:pt x="184277" y="304400"/>
                    <a:pt x="185496" y="309035"/>
                    <a:pt x="182461" y="312820"/>
                  </a:cubicBezTo>
                  <a:cubicBezTo>
                    <a:pt x="180327" y="315487"/>
                    <a:pt x="178028" y="314700"/>
                    <a:pt x="175616" y="312503"/>
                  </a:cubicBezTo>
                  <a:cubicBezTo>
                    <a:pt x="172834" y="309988"/>
                    <a:pt x="169215" y="311474"/>
                    <a:pt x="170459" y="314522"/>
                  </a:cubicBezTo>
                  <a:cubicBezTo>
                    <a:pt x="173558" y="322002"/>
                    <a:pt x="167551" y="333165"/>
                    <a:pt x="179324" y="337115"/>
                  </a:cubicBezTo>
                  <a:cubicBezTo>
                    <a:pt x="181102" y="337725"/>
                    <a:pt x="182308" y="339046"/>
                    <a:pt x="181381" y="340887"/>
                  </a:cubicBezTo>
                  <a:cubicBezTo>
                    <a:pt x="180899" y="341852"/>
                    <a:pt x="179400" y="342881"/>
                    <a:pt x="178346" y="342906"/>
                  </a:cubicBezTo>
                  <a:cubicBezTo>
                    <a:pt x="173787" y="343033"/>
                    <a:pt x="168719" y="344481"/>
                    <a:pt x="165862" y="338982"/>
                  </a:cubicBezTo>
                  <a:cubicBezTo>
                    <a:pt x="163639" y="334689"/>
                    <a:pt x="159957" y="333585"/>
                    <a:pt x="155245" y="332734"/>
                  </a:cubicBezTo>
                  <a:cubicBezTo>
                    <a:pt x="148361" y="331476"/>
                    <a:pt x="143243" y="331248"/>
                    <a:pt x="140246" y="339046"/>
                  </a:cubicBezTo>
                  <a:cubicBezTo>
                    <a:pt x="139052" y="342170"/>
                    <a:pt x="135687" y="343973"/>
                    <a:pt x="131788" y="342119"/>
                  </a:cubicBezTo>
                  <a:cubicBezTo>
                    <a:pt x="128702" y="340658"/>
                    <a:pt x="124828" y="339058"/>
                    <a:pt x="125793" y="335083"/>
                  </a:cubicBezTo>
                  <a:cubicBezTo>
                    <a:pt x="128549" y="323717"/>
                    <a:pt x="124079" y="312553"/>
                    <a:pt x="125450" y="301250"/>
                  </a:cubicBezTo>
                  <a:cubicBezTo>
                    <a:pt x="126174" y="295307"/>
                    <a:pt x="126898" y="290062"/>
                    <a:pt x="133896" y="288042"/>
                  </a:cubicBezTo>
                  <a:cubicBezTo>
                    <a:pt x="137122" y="287115"/>
                    <a:pt x="139916" y="284524"/>
                    <a:pt x="139217" y="280486"/>
                  </a:cubicBezTo>
                  <a:cubicBezTo>
                    <a:pt x="138544" y="276511"/>
                    <a:pt x="135903" y="273717"/>
                    <a:pt x="131966" y="273006"/>
                  </a:cubicBezTo>
                  <a:cubicBezTo>
                    <a:pt x="128714" y="272421"/>
                    <a:pt x="124904" y="271748"/>
                    <a:pt x="122022" y="272866"/>
                  </a:cubicBezTo>
                  <a:cubicBezTo>
                    <a:pt x="112408" y="276587"/>
                    <a:pt x="107696" y="270199"/>
                    <a:pt x="106566" y="263544"/>
                  </a:cubicBezTo>
                  <a:cubicBezTo>
                    <a:pt x="105105" y="255010"/>
                    <a:pt x="100838" y="247212"/>
                    <a:pt x="101105" y="238220"/>
                  </a:cubicBezTo>
                  <a:cubicBezTo>
                    <a:pt x="101346" y="230613"/>
                    <a:pt x="98450" y="224314"/>
                    <a:pt x="89154" y="223933"/>
                  </a:cubicBezTo>
                  <a:cubicBezTo>
                    <a:pt x="86284" y="223818"/>
                    <a:pt x="83401" y="222802"/>
                    <a:pt x="84061" y="219272"/>
                  </a:cubicBezTo>
                  <a:cubicBezTo>
                    <a:pt x="84582" y="216427"/>
                    <a:pt x="86944" y="216414"/>
                    <a:pt x="89662" y="216999"/>
                  </a:cubicBezTo>
                  <a:cubicBezTo>
                    <a:pt x="96698" y="218497"/>
                    <a:pt x="98120" y="215119"/>
                    <a:pt x="95936" y="209074"/>
                  </a:cubicBezTo>
                  <a:cubicBezTo>
                    <a:pt x="93154" y="201403"/>
                    <a:pt x="88786" y="193808"/>
                    <a:pt x="99479" y="187890"/>
                  </a:cubicBezTo>
                  <a:cubicBezTo>
                    <a:pt x="102654" y="186138"/>
                    <a:pt x="102209" y="181108"/>
                    <a:pt x="99898" y="177794"/>
                  </a:cubicBezTo>
                  <a:cubicBezTo>
                    <a:pt x="97637" y="174568"/>
                    <a:pt x="94551" y="175851"/>
                    <a:pt x="91796" y="177387"/>
                  </a:cubicBezTo>
                  <a:cubicBezTo>
                    <a:pt x="86296" y="180473"/>
                    <a:pt x="83426" y="179661"/>
                    <a:pt x="80315" y="173260"/>
                  </a:cubicBezTo>
                  <a:cubicBezTo>
                    <a:pt x="77660" y="167824"/>
                    <a:pt x="73723" y="159633"/>
                    <a:pt x="64198" y="166491"/>
                  </a:cubicBezTo>
                  <a:cubicBezTo>
                    <a:pt x="60261" y="169323"/>
                    <a:pt x="57163" y="166491"/>
                    <a:pt x="54318" y="162731"/>
                  </a:cubicBezTo>
                  <a:cubicBezTo>
                    <a:pt x="47688" y="153981"/>
                    <a:pt x="43942" y="153753"/>
                    <a:pt x="35027" y="160191"/>
                  </a:cubicBezTo>
                  <a:cubicBezTo>
                    <a:pt x="25883" y="166808"/>
                    <a:pt x="14897" y="165754"/>
                    <a:pt x="4559" y="167303"/>
                  </a:cubicBezTo>
                  <a:cubicBezTo>
                    <a:pt x="2819" y="167570"/>
                    <a:pt x="1270" y="166745"/>
                    <a:pt x="762" y="164789"/>
                  </a:cubicBezTo>
                  <a:cubicBezTo>
                    <a:pt x="0" y="161817"/>
                    <a:pt x="940" y="158960"/>
                    <a:pt x="3365" y="157702"/>
                  </a:cubicBezTo>
                  <a:cubicBezTo>
                    <a:pt x="11265" y="153638"/>
                    <a:pt x="12662" y="145942"/>
                    <a:pt x="14986" y="138614"/>
                  </a:cubicBezTo>
                  <a:cubicBezTo>
                    <a:pt x="16294" y="134487"/>
                    <a:pt x="17500" y="130296"/>
                    <a:pt x="21209" y="127375"/>
                  </a:cubicBezTo>
                  <a:cubicBezTo>
                    <a:pt x="23698" y="125406"/>
                    <a:pt x="25400" y="122841"/>
                    <a:pt x="23736" y="119463"/>
                  </a:cubicBezTo>
                  <a:cubicBezTo>
                    <a:pt x="22453" y="116846"/>
                    <a:pt x="23597" y="114954"/>
                    <a:pt x="25413" y="113214"/>
                  </a:cubicBezTo>
                  <a:cubicBezTo>
                    <a:pt x="30975" y="107842"/>
                    <a:pt x="33858" y="100362"/>
                    <a:pt x="38151" y="94736"/>
                  </a:cubicBezTo>
                  <a:cubicBezTo>
                    <a:pt x="42532" y="89021"/>
                    <a:pt x="46977" y="83255"/>
                    <a:pt x="50647" y="76943"/>
                  </a:cubicBezTo>
                  <a:cubicBezTo>
                    <a:pt x="53175" y="72612"/>
                    <a:pt x="53416" y="67164"/>
                    <a:pt x="57074" y="63392"/>
                  </a:cubicBezTo>
                  <a:cubicBezTo>
                    <a:pt x="58712" y="61703"/>
                    <a:pt x="59347" y="57601"/>
                    <a:pt x="63005" y="59912"/>
                  </a:cubicBezTo>
                  <a:cubicBezTo>
                    <a:pt x="65976" y="61792"/>
                    <a:pt x="68148" y="64497"/>
                    <a:pt x="65951" y="68370"/>
                  </a:cubicBezTo>
                  <a:cubicBezTo>
                    <a:pt x="65291" y="69539"/>
                    <a:pt x="64173" y="70466"/>
                    <a:pt x="63652" y="71672"/>
                  </a:cubicBezTo>
                  <a:cubicBezTo>
                    <a:pt x="62560" y="74263"/>
                    <a:pt x="59347" y="77070"/>
                    <a:pt x="62535" y="79737"/>
                  </a:cubicBezTo>
                  <a:cubicBezTo>
                    <a:pt x="65189" y="81959"/>
                    <a:pt x="67424" y="78975"/>
                    <a:pt x="69545" y="77527"/>
                  </a:cubicBezTo>
                  <a:cubicBezTo>
                    <a:pt x="75603" y="73400"/>
                    <a:pt x="81369" y="68040"/>
                    <a:pt x="88875" y="75317"/>
                  </a:cubicBezTo>
                  <a:cubicBezTo>
                    <a:pt x="91021" y="77400"/>
                    <a:pt x="93866" y="76143"/>
                    <a:pt x="96507" y="75292"/>
                  </a:cubicBezTo>
                  <a:cubicBezTo>
                    <a:pt x="99746" y="74263"/>
                    <a:pt x="104267" y="73298"/>
                    <a:pt x="106197" y="75597"/>
                  </a:cubicBezTo>
                  <a:cubicBezTo>
                    <a:pt x="113386" y="84195"/>
                    <a:pt x="121907" y="77832"/>
                    <a:pt x="129705" y="78569"/>
                  </a:cubicBezTo>
                  <a:cubicBezTo>
                    <a:pt x="132715" y="78861"/>
                    <a:pt x="134557" y="76778"/>
                    <a:pt x="135852" y="74162"/>
                  </a:cubicBezTo>
                  <a:cubicBezTo>
                    <a:pt x="142151" y="61335"/>
                    <a:pt x="150266" y="49320"/>
                    <a:pt x="152679" y="34804"/>
                  </a:cubicBezTo>
                  <a:cubicBezTo>
                    <a:pt x="153416" y="30372"/>
                    <a:pt x="155473" y="26676"/>
                    <a:pt x="160223" y="24962"/>
                  </a:cubicBezTo>
                  <a:cubicBezTo>
                    <a:pt x="163043" y="23946"/>
                    <a:pt x="166154" y="22422"/>
                    <a:pt x="165532" y="18599"/>
                  </a:cubicBezTo>
                  <a:cubicBezTo>
                    <a:pt x="164808" y="14167"/>
                    <a:pt x="161049" y="14497"/>
                    <a:pt x="157696" y="14027"/>
                  </a:cubicBezTo>
                  <a:cubicBezTo>
                    <a:pt x="153276" y="13430"/>
                    <a:pt x="151409" y="11995"/>
                    <a:pt x="145351" y="16313"/>
                  </a:cubicBezTo>
                  <a:cubicBezTo>
                    <a:pt x="145009" y="16948"/>
                    <a:pt x="143294" y="17621"/>
                    <a:pt x="142811" y="17316"/>
                  </a:cubicBezTo>
                  <a:cubicBezTo>
                    <a:pt x="136030" y="13049"/>
                    <a:pt x="128054" y="14624"/>
                    <a:pt x="119405" y="13608"/>
                  </a:cubicBezTo>
                  <a:cubicBezTo>
                    <a:pt x="131432" y="5010"/>
                    <a:pt x="144316" y="616"/>
                    <a:pt x="157378" y="308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1010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3" name="Shape 34"/>
            <p:cNvSpPr/>
            <p:nvPr/>
          </p:nvSpPr>
          <p:spPr>
            <a:xfrm>
              <a:off x="1299643" y="28348"/>
              <a:ext cx="109652" cy="112560"/>
            </a:xfrm>
            <a:custGeom>
              <a:avLst/>
              <a:gdLst/>
              <a:ahLst/>
              <a:cxnLst/>
              <a:rect l="0" t="0" r="0" b="0"/>
              <a:pathLst>
                <a:path w="109652" h="112560">
                  <a:moveTo>
                    <a:pt x="68910" y="0"/>
                  </a:moveTo>
                  <a:cubicBezTo>
                    <a:pt x="73317" y="635"/>
                    <a:pt x="73876" y="5321"/>
                    <a:pt x="76822" y="7518"/>
                  </a:cubicBezTo>
                  <a:cubicBezTo>
                    <a:pt x="77064" y="9398"/>
                    <a:pt x="77318" y="11265"/>
                    <a:pt x="77559" y="13144"/>
                  </a:cubicBezTo>
                  <a:cubicBezTo>
                    <a:pt x="73457" y="22987"/>
                    <a:pt x="71869" y="35217"/>
                    <a:pt x="56655" y="34265"/>
                  </a:cubicBezTo>
                  <a:cubicBezTo>
                    <a:pt x="55144" y="34176"/>
                    <a:pt x="53251" y="36297"/>
                    <a:pt x="51918" y="37732"/>
                  </a:cubicBezTo>
                  <a:cubicBezTo>
                    <a:pt x="48463" y="41440"/>
                    <a:pt x="45187" y="42723"/>
                    <a:pt x="40627" y="39103"/>
                  </a:cubicBezTo>
                  <a:cubicBezTo>
                    <a:pt x="37922" y="36944"/>
                    <a:pt x="33846" y="36385"/>
                    <a:pt x="31623" y="39649"/>
                  </a:cubicBezTo>
                  <a:cubicBezTo>
                    <a:pt x="29769" y="42393"/>
                    <a:pt x="29921" y="46342"/>
                    <a:pt x="31890" y="49251"/>
                  </a:cubicBezTo>
                  <a:cubicBezTo>
                    <a:pt x="34138" y="52578"/>
                    <a:pt x="37821" y="52718"/>
                    <a:pt x="40780" y="50432"/>
                  </a:cubicBezTo>
                  <a:cubicBezTo>
                    <a:pt x="44336" y="47676"/>
                    <a:pt x="48222" y="48070"/>
                    <a:pt x="52222" y="47727"/>
                  </a:cubicBezTo>
                  <a:cubicBezTo>
                    <a:pt x="66002" y="46533"/>
                    <a:pt x="79756" y="45961"/>
                    <a:pt x="93548" y="47473"/>
                  </a:cubicBezTo>
                  <a:cubicBezTo>
                    <a:pt x="99403" y="48158"/>
                    <a:pt x="106591" y="45466"/>
                    <a:pt x="109474" y="53746"/>
                  </a:cubicBezTo>
                  <a:cubicBezTo>
                    <a:pt x="109525" y="55207"/>
                    <a:pt x="109588" y="56655"/>
                    <a:pt x="109652" y="58102"/>
                  </a:cubicBezTo>
                  <a:cubicBezTo>
                    <a:pt x="109157" y="60287"/>
                    <a:pt x="107836" y="61735"/>
                    <a:pt x="105740" y="62471"/>
                  </a:cubicBezTo>
                  <a:cubicBezTo>
                    <a:pt x="99060" y="62954"/>
                    <a:pt x="93155" y="60287"/>
                    <a:pt x="87211" y="57823"/>
                  </a:cubicBezTo>
                  <a:cubicBezTo>
                    <a:pt x="83769" y="56845"/>
                    <a:pt x="80531" y="54877"/>
                    <a:pt x="76632" y="56629"/>
                  </a:cubicBezTo>
                  <a:cubicBezTo>
                    <a:pt x="61189" y="63589"/>
                    <a:pt x="44133" y="68085"/>
                    <a:pt x="34900" y="84366"/>
                  </a:cubicBezTo>
                  <a:cubicBezTo>
                    <a:pt x="29896" y="84518"/>
                    <a:pt x="25908" y="86766"/>
                    <a:pt x="27826" y="91986"/>
                  </a:cubicBezTo>
                  <a:cubicBezTo>
                    <a:pt x="29324" y="96075"/>
                    <a:pt x="29375" y="100965"/>
                    <a:pt x="32868" y="104280"/>
                  </a:cubicBezTo>
                  <a:cubicBezTo>
                    <a:pt x="32449" y="107036"/>
                    <a:pt x="32055" y="109804"/>
                    <a:pt x="31648" y="112560"/>
                  </a:cubicBezTo>
                  <a:cubicBezTo>
                    <a:pt x="23571" y="108420"/>
                    <a:pt x="28054" y="99708"/>
                    <a:pt x="24778" y="93688"/>
                  </a:cubicBezTo>
                  <a:cubicBezTo>
                    <a:pt x="20028" y="84912"/>
                    <a:pt x="27826" y="82220"/>
                    <a:pt x="33084" y="78448"/>
                  </a:cubicBezTo>
                  <a:cubicBezTo>
                    <a:pt x="34163" y="77673"/>
                    <a:pt x="35090" y="76645"/>
                    <a:pt x="36030" y="75705"/>
                  </a:cubicBezTo>
                  <a:cubicBezTo>
                    <a:pt x="40094" y="71577"/>
                    <a:pt x="44882" y="65938"/>
                    <a:pt x="40932" y="61227"/>
                  </a:cubicBezTo>
                  <a:cubicBezTo>
                    <a:pt x="37122" y="56680"/>
                    <a:pt x="32144" y="62039"/>
                    <a:pt x="28105" y="65037"/>
                  </a:cubicBezTo>
                  <a:cubicBezTo>
                    <a:pt x="17831" y="72631"/>
                    <a:pt x="9220" y="70587"/>
                    <a:pt x="3429" y="59487"/>
                  </a:cubicBezTo>
                  <a:cubicBezTo>
                    <a:pt x="0" y="52921"/>
                    <a:pt x="3378" y="44945"/>
                    <a:pt x="14745" y="39256"/>
                  </a:cubicBezTo>
                  <a:cubicBezTo>
                    <a:pt x="21997" y="35623"/>
                    <a:pt x="25337" y="32448"/>
                    <a:pt x="22733" y="24244"/>
                  </a:cubicBezTo>
                  <a:cubicBezTo>
                    <a:pt x="21158" y="19266"/>
                    <a:pt x="25603" y="17043"/>
                    <a:pt x="28702" y="13856"/>
                  </a:cubicBezTo>
                  <a:cubicBezTo>
                    <a:pt x="34341" y="8039"/>
                    <a:pt x="42304" y="8687"/>
                    <a:pt x="48628" y="5004"/>
                  </a:cubicBezTo>
                  <a:cubicBezTo>
                    <a:pt x="57023" y="114"/>
                    <a:pt x="62141" y="7175"/>
                    <a:pt x="67932" y="11328"/>
                  </a:cubicBezTo>
                  <a:cubicBezTo>
                    <a:pt x="69253" y="12268"/>
                    <a:pt x="70739" y="13856"/>
                    <a:pt x="72136" y="11887"/>
                  </a:cubicBezTo>
                  <a:cubicBezTo>
                    <a:pt x="72720" y="11062"/>
                    <a:pt x="72657" y="9157"/>
                    <a:pt x="72111" y="8230"/>
                  </a:cubicBezTo>
                  <a:cubicBezTo>
                    <a:pt x="70549" y="5639"/>
                    <a:pt x="68529" y="3315"/>
                    <a:pt x="68910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361E1E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4" name="Shape 35"/>
            <p:cNvSpPr/>
            <p:nvPr/>
          </p:nvSpPr>
          <p:spPr>
            <a:xfrm>
              <a:off x="1329412" y="41492"/>
              <a:ext cx="70269" cy="39573"/>
            </a:xfrm>
            <a:custGeom>
              <a:avLst/>
              <a:gdLst/>
              <a:ahLst/>
              <a:cxnLst/>
              <a:rect l="0" t="0" r="0" b="0"/>
              <a:pathLst>
                <a:path w="70269" h="39573">
                  <a:moveTo>
                    <a:pt x="47790" y="0"/>
                  </a:moveTo>
                  <a:cubicBezTo>
                    <a:pt x="51257" y="1016"/>
                    <a:pt x="54699" y="2045"/>
                    <a:pt x="57976" y="3023"/>
                  </a:cubicBezTo>
                  <a:cubicBezTo>
                    <a:pt x="58826" y="7290"/>
                    <a:pt x="54953" y="5906"/>
                    <a:pt x="53658" y="7429"/>
                  </a:cubicBezTo>
                  <a:cubicBezTo>
                    <a:pt x="50216" y="11532"/>
                    <a:pt x="49962" y="17488"/>
                    <a:pt x="55055" y="17526"/>
                  </a:cubicBezTo>
                  <a:cubicBezTo>
                    <a:pt x="70269" y="17666"/>
                    <a:pt x="64186" y="27102"/>
                    <a:pt x="63779" y="34328"/>
                  </a:cubicBezTo>
                  <a:cubicBezTo>
                    <a:pt x="49987" y="32817"/>
                    <a:pt x="36233" y="33388"/>
                    <a:pt x="22454" y="34582"/>
                  </a:cubicBezTo>
                  <a:cubicBezTo>
                    <a:pt x="18453" y="34925"/>
                    <a:pt x="14567" y="34531"/>
                    <a:pt x="11011" y="37287"/>
                  </a:cubicBezTo>
                  <a:cubicBezTo>
                    <a:pt x="8052" y="39573"/>
                    <a:pt x="4369" y="39433"/>
                    <a:pt x="2121" y="36106"/>
                  </a:cubicBezTo>
                  <a:cubicBezTo>
                    <a:pt x="153" y="33198"/>
                    <a:pt x="0" y="29248"/>
                    <a:pt x="1854" y="26505"/>
                  </a:cubicBezTo>
                  <a:cubicBezTo>
                    <a:pt x="4077" y="23241"/>
                    <a:pt x="8153" y="23800"/>
                    <a:pt x="10858" y="25959"/>
                  </a:cubicBezTo>
                  <a:cubicBezTo>
                    <a:pt x="15418" y="29578"/>
                    <a:pt x="18694" y="28296"/>
                    <a:pt x="22149" y="24587"/>
                  </a:cubicBezTo>
                  <a:cubicBezTo>
                    <a:pt x="23482" y="23152"/>
                    <a:pt x="25375" y="21031"/>
                    <a:pt x="26886" y="21120"/>
                  </a:cubicBezTo>
                  <a:cubicBezTo>
                    <a:pt x="42101" y="22073"/>
                    <a:pt x="43688" y="9842"/>
                    <a:pt x="47790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9F503A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5" name="Shape 36"/>
            <p:cNvSpPr/>
            <p:nvPr/>
          </p:nvSpPr>
          <p:spPr>
            <a:xfrm>
              <a:off x="1364179" y="15120"/>
              <a:ext cx="23266" cy="20745"/>
            </a:xfrm>
            <a:custGeom>
              <a:avLst/>
              <a:gdLst/>
              <a:ahLst/>
              <a:cxnLst/>
              <a:rect l="0" t="0" r="0" b="0"/>
              <a:pathLst>
                <a:path w="23266" h="20745">
                  <a:moveTo>
                    <a:pt x="9890" y="783"/>
                  </a:moveTo>
                  <a:cubicBezTo>
                    <a:pt x="11433" y="0"/>
                    <a:pt x="13290" y="178"/>
                    <a:pt x="15265" y="1670"/>
                  </a:cubicBezTo>
                  <a:cubicBezTo>
                    <a:pt x="18364" y="3994"/>
                    <a:pt x="23266" y="7893"/>
                    <a:pt x="16421" y="12275"/>
                  </a:cubicBezTo>
                  <a:cubicBezTo>
                    <a:pt x="13475" y="14154"/>
                    <a:pt x="15824" y="18955"/>
                    <a:pt x="12281" y="20745"/>
                  </a:cubicBezTo>
                  <a:cubicBezTo>
                    <a:pt x="9347" y="18548"/>
                    <a:pt x="8788" y="13862"/>
                    <a:pt x="4369" y="13227"/>
                  </a:cubicBezTo>
                  <a:cubicBezTo>
                    <a:pt x="4369" y="13240"/>
                    <a:pt x="3835" y="12859"/>
                    <a:pt x="3835" y="12846"/>
                  </a:cubicBezTo>
                  <a:cubicBezTo>
                    <a:pt x="2565" y="11627"/>
                    <a:pt x="1283" y="10408"/>
                    <a:pt x="0" y="9176"/>
                  </a:cubicBezTo>
                  <a:cubicBezTo>
                    <a:pt x="254" y="8858"/>
                    <a:pt x="508" y="8541"/>
                    <a:pt x="775" y="8236"/>
                  </a:cubicBezTo>
                  <a:cubicBezTo>
                    <a:pt x="3061" y="8299"/>
                    <a:pt x="5474" y="8680"/>
                    <a:pt x="6401" y="5658"/>
                  </a:cubicBezTo>
                  <a:cubicBezTo>
                    <a:pt x="7118" y="3308"/>
                    <a:pt x="8347" y="1565"/>
                    <a:pt x="9890" y="783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6E503A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6" name="Shape 37"/>
            <p:cNvSpPr/>
            <p:nvPr/>
          </p:nvSpPr>
          <p:spPr>
            <a:xfrm>
              <a:off x="1350471" y="0"/>
              <a:ext cx="14478" cy="24295"/>
            </a:xfrm>
            <a:custGeom>
              <a:avLst/>
              <a:gdLst/>
              <a:ahLst/>
              <a:cxnLst/>
              <a:rect l="0" t="0" r="0" b="0"/>
              <a:pathLst>
                <a:path w="14478" h="24295">
                  <a:moveTo>
                    <a:pt x="4966" y="38"/>
                  </a:moveTo>
                  <a:cubicBezTo>
                    <a:pt x="8992" y="0"/>
                    <a:pt x="10185" y="4381"/>
                    <a:pt x="9792" y="7518"/>
                  </a:cubicBezTo>
                  <a:cubicBezTo>
                    <a:pt x="8992" y="13691"/>
                    <a:pt x="12192" y="18301"/>
                    <a:pt x="14478" y="23355"/>
                  </a:cubicBezTo>
                  <a:cubicBezTo>
                    <a:pt x="14224" y="23660"/>
                    <a:pt x="13957" y="23978"/>
                    <a:pt x="13729" y="24295"/>
                  </a:cubicBezTo>
                  <a:cubicBezTo>
                    <a:pt x="11887" y="24105"/>
                    <a:pt x="10058" y="23914"/>
                    <a:pt x="8204" y="23724"/>
                  </a:cubicBezTo>
                  <a:cubicBezTo>
                    <a:pt x="7988" y="23089"/>
                    <a:pt x="7772" y="22441"/>
                    <a:pt x="7531" y="21806"/>
                  </a:cubicBezTo>
                  <a:cubicBezTo>
                    <a:pt x="8369" y="15964"/>
                    <a:pt x="2375" y="15278"/>
                    <a:pt x="0" y="11874"/>
                  </a:cubicBezTo>
                  <a:cubicBezTo>
                    <a:pt x="597" y="10325"/>
                    <a:pt x="1257" y="8801"/>
                    <a:pt x="1765" y="7226"/>
                  </a:cubicBezTo>
                  <a:cubicBezTo>
                    <a:pt x="2604" y="4648"/>
                    <a:pt x="584" y="89"/>
                    <a:pt x="4966" y="38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6E503A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7" name="Shape 38"/>
            <p:cNvSpPr/>
            <p:nvPr/>
          </p:nvSpPr>
          <p:spPr>
            <a:xfrm>
              <a:off x="691992" y="272044"/>
              <a:ext cx="593065" cy="380200"/>
            </a:xfrm>
            <a:custGeom>
              <a:avLst/>
              <a:gdLst/>
              <a:ahLst/>
              <a:cxnLst/>
              <a:rect l="0" t="0" r="0" b="0"/>
              <a:pathLst>
                <a:path w="593065" h="380200">
                  <a:moveTo>
                    <a:pt x="129947" y="953"/>
                  </a:moveTo>
                  <a:cubicBezTo>
                    <a:pt x="139713" y="4699"/>
                    <a:pt x="150063" y="5817"/>
                    <a:pt x="160096" y="8331"/>
                  </a:cubicBezTo>
                  <a:cubicBezTo>
                    <a:pt x="166853" y="10020"/>
                    <a:pt x="173050" y="12497"/>
                    <a:pt x="172923" y="21349"/>
                  </a:cubicBezTo>
                  <a:cubicBezTo>
                    <a:pt x="172885" y="24117"/>
                    <a:pt x="174320" y="27115"/>
                    <a:pt x="177902" y="25756"/>
                  </a:cubicBezTo>
                  <a:cubicBezTo>
                    <a:pt x="181521" y="24384"/>
                    <a:pt x="180073" y="21514"/>
                    <a:pt x="178854" y="18999"/>
                  </a:cubicBezTo>
                  <a:cubicBezTo>
                    <a:pt x="177381" y="15977"/>
                    <a:pt x="175324" y="12662"/>
                    <a:pt x="179045" y="10008"/>
                  </a:cubicBezTo>
                  <a:cubicBezTo>
                    <a:pt x="182651" y="7417"/>
                    <a:pt x="186118" y="8738"/>
                    <a:pt x="188913" y="11786"/>
                  </a:cubicBezTo>
                  <a:cubicBezTo>
                    <a:pt x="194767" y="18186"/>
                    <a:pt x="200939" y="20536"/>
                    <a:pt x="209410" y="15862"/>
                  </a:cubicBezTo>
                  <a:cubicBezTo>
                    <a:pt x="215316" y="12598"/>
                    <a:pt x="220269" y="15291"/>
                    <a:pt x="223507" y="21323"/>
                  </a:cubicBezTo>
                  <a:cubicBezTo>
                    <a:pt x="227216" y="28232"/>
                    <a:pt x="232245" y="29401"/>
                    <a:pt x="240805" y="30315"/>
                  </a:cubicBezTo>
                  <a:cubicBezTo>
                    <a:pt x="256527" y="32004"/>
                    <a:pt x="273050" y="29908"/>
                    <a:pt x="288150" y="36195"/>
                  </a:cubicBezTo>
                  <a:cubicBezTo>
                    <a:pt x="294246" y="38735"/>
                    <a:pt x="299885" y="37897"/>
                    <a:pt x="305638" y="35992"/>
                  </a:cubicBezTo>
                  <a:cubicBezTo>
                    <a:pt x="308915" y="34912"/>
                    <a:pt x="311861" y="34709"/>
                    <a:pt x="313284" y="38240"/>
                  </a:cubicBezTo>
                  <a:cubicBezTo>
                    <a:pt x="314884" y="42240"/>
                    <a:pt x="312090" y="45326"/>
                    <a:pt x="308940" y="46101"/>
                  </a:cubicBezTo>
                  <a:cubicBezTo>
                    <a:pt x="298336" y="48717"/>
                    <a:pt x="288176" y="52121"/>
                    <a:pt x="278117" y="56579"/>
                  </a:cubicBezTo>
                  <a:cubicBezTo>
                    <a:pt x="272822" y="58928"/>
                    <a:pt x="265519" y="58128"/>
                    <a:pt x="259398" y="55372"/>
                  </a:cubicBezTo>
                  <a:cubicBezTo>
                    <a:pt x="253022" y="52527"/>
                    <a:pt x="246253" y="52845"/>
                    <a:pt x="239560" y="53238"/>
                  </a:cubicBezTo>
                  <a:cubicBezTo>
                    <a:pt x="235026" y="53505"/>
                    <a:pt x="230772" y="55194"/>
                    <a:pt x="229083" y="59830"/>
                  </a:cubicBezTo>
                  <a:cubicBezTo>
                    <a:pt x="227152" y="65062"/>
                    <a:pt x="224663" y="69342"/>
                    <a:pt x="219164" y="71628"/>
                  </a:cubicBezTo>
                  <a:cubicBezTo>
                    <a:pt x="217653" y="72250"/>
                    <a:pt x="215595" y="75603"/>
                    <a:pt x="216027" y="76289"/>
                  </a:cubicBezTo>
                  <a:cubicBezTo>
                    <a:pt x="221094" y="84341"/>
                    <a:pt x="215443" y="93967"/>
                    <a:pt x="220332" y="102121"/>
                  </a:cubicBezTo>
                  <a:cubicBezTo>
                    <a:pt x="223876" y="108039"/>
                    <a:pt x="227432" y="109474"/>
                    <a:pt x="231686" y="103708"/>
                  </a:cubicBezTo>
                  <a:cubicBezTo>
                    <a:pt x="234569" y="99797"/>
                    <a:pt x="238252" y="97917"/>
                    <a:pt x="241948" y="100203"/>
                  </a:cubicBezTo>
                  <a:cubicBezTo>
                    <a:pt x="250368" y="105385"/>
                    <a:pt x="258089" y="102045"/>
                    <a:pt x="266014" y="99619"/>
                  </a:cubicBezTo>
                  <a:cubicBezTo>
                    <a:pt x="277393" y="96126"/>
                    <a:pt x="290398" y="102603"/>
                    <a:pt x="293433" y="114224"/>
                  </a:cubicBezTo>
                  <a:cubicBezTo>
                    <a:pt x="294640" y="118796"/>
                    <a:pt x="296418" y="120993"/>
                    <a:pt x="300787" y="122415"/>
                  </a:cubicBezTo>
                  <a:cubicBezTo>
                    <a:pt x="305537" y="123952"/>
                    <a:pt x="309626" y="126873"/>
                    <a:pt x="313627" y="130137"/>
                  </a:cubicBezTo>
                  <a:cubicBezTo>
                    <a:pt x="322478" y="137363"/>
                    <a:pt x="332689" y="139548"/>
                    <a:pt x="343040" y="133718"/>
                  </a:cubicBezTo>
                  <a:cubicBezTo>
                    <a:pt x="347155" y="131407"/>
                    <a:pt x="350139" y="133985"/>
                    <a:pt x="353632" y="133896"/>
                  </a:cubicBezTo>
                  <a:cubicBezTo>
                    <a:pt x="358458" y="133782"/>
                    <a:pt x="362788" y="132753"/>
                    <a:pt x="363893" y="127749"/>
                  </a:cubicBezTo>
                  <a:cubicBezTo>
                    <a:pt x="365061" y="122530"/>
                    <a:pt x="360451" y="122568"/>
                    <a:pt x="356908" y="121349"/>
                  </a:cubicBezTo>
                  <a:cubicBezTo>
                    <a:pt x="351447" y="119482"/>
                    <a:pt x="347980" y="115595"/>
                    <a:pt x="348298" y="109258"/>
                  </a:cubicBezTo>
                  <a:cubicBezTo>
                    <a:pt x="348526" y="104699"/>
                    <a:pt x="349403" y="100038"/>
                    <a:pt x="353873" y="98209"/>
                  </a:cubicBezTo>
                  <a:cubicBezTo>
                    <a:pt x="359448" y="95910"/>
                    <a:pt x="364820" y="98209"/>
                    <a:pt x="368325" y="102629"/>
                  </a:cubicBezTo>
                  <a:cubicBezTo>
                    <a:pt x="376847" y="113335"/>
                    <a:pt x="389039" y="110541"/>
                    <a:pt x="399580" y="110198"/>
                  </a:cubicBezTo>
                  <a:cubicBezTo>
                    <a:pt x="404114" y="110046"/>
                    <a:pt x="408877" y="108191"/>
                    <a:pt x="413537" y="110096"/>
                  </a:cubicBezTo>
                  <a:cubicBezTo>
                    <a:pt x="417106" y="111570"/>
                    <a:pt x="420726" y="111468"/>
                    <a:pt x="424421" y="111633"/>
                  </a:cubicBezTo>
                  <a:cubicBezTo>
                    <a:pt x="435013" y="112103"/>
                    <a:pt x="437401" y="114745"/>
                    <a:pt x="436385" y="125070"/>
                  </a:cubicBezTo>
                  <a:cubicBezTo>
                    <a:pt x="435458" y="134518"/>
                    <a:pt x="441160" y="132017"/>
                    <a:pt x="445910" y="130251"/>
                  </a:cubicBezTo>
                  <a:cubicBezTo>
                    <a:pt x="450825" y="128448"/>
                    <a:pt x="455028" y="124879"/>
                    <a:pt x="460985" y="127787"/>
                  </a:cubicBezTo>
                  <a:cubicBezTo>
                    <a:pt x="468782" y="131597"/>
                    <a:pt x="470586" y="135979"/>
                    <a:pt x="466382" y="143624"/>
                  </a:cubicBezTo>
                  <a:cubicBezTo>
                    <a:pt x="462102" y="151422"/>
                    <a:pt x="463182" y="153581"/>
                    <a:pt x="472034" y="153886"/>
                  </a:cubicBezTo>
                  <a:cubicBezTo>
                    <a:pt x="476453" y="154038"/>
                    <a:pt x="480454" y="154483"/>
                    <a:pt x="484442" y="156959"/>
                  </a:cubicBezTo>
                  <a:cubicBezTo>
                    <a:pt x="487896" y="159106"/>
                    <a:pt x="493243" y="159499"/>
                    <a:pt x="496062" y="157226"/>
                  </a:cubicBezTo>
                  <a:cubicBezTo>
                    <a:pt x="508025" y="147561"/>
                    <a:pt x="524853" y="144094"/>
                    <a:pt x="531698" y="127673"/>
                  </a:cubicBezTo>
                  <a:cubicBezTo>
                    <a:pt x="535026" y="119659"/>
                    <a:pt x="542315" y="119685"/>
                    <a:pt x="547421" y="126784"/>
                  </a:cubicBezTo>
                  <a:cubicBezTo>
                    <a:pt x="550456" y="131001"/>
                    <a:pt x="553923" y="133337"/>
                    <a:pt x="558914" y="133769"/>
                  </a:cubicBezTo>
                  <a:cubicBezTo>
                    <a:pt x="565036" y="134303"/>
                    <a:pt x="568719" y="132258"/>
                    <a:pt x="568338" y="125400"/>
                  </a:cubicBezTo>
                  <a:cubicBezTo>
                    <a:pt x="568135" y="121704"/>
                    <a:pt x="568147" y="117983"/>
                    <a:pt x="568350" y="114300"/>
                  </a:cubicBezTo>
                  <a:cubicBezTo>
                    <a:pt x="568528" y="111468"/>
                    <a:pt x="567055" y="107937"/>
                    <a:pt x="570624" y="106185"/>
                  </a:cubicBezTo>
                  <a:cubicBezTo>
                    <a:pt x="573392" y="104826"/>
                    <a:pt x="575970" y="105994"/>
                    <a:pt x="577850" y="108179"/>
                  </a:cubicBezTo>
                  <a:cubicBezTo>
                    <a:pt x="580200" y="110935"/>
                    <a:pt x="583108" y="113767"/>
                    <a:pt x="581190" y="117932"/>
                  </a:cubicBezTo>
                  <a:cubicBezTo>
                    <a:pt x="580225" y="120028"/>
                    <a:pt x="578968" y="122187"/>
                    <a:pt x="577304" y="123711"/>
                  </a:cubicBezTo>
                  <a:cubicBezTo>
                    <a:pt x="572326" y="128270"/>
                    <a:pt x="568262" y="132766"/>
                    <a:pt x="571957" y="140221"/>
                  </a:cubicBezTo>
                  <a:cubicBezTo>
                    <a:pt x="572668" y="141681"/>
                    <a:pt x="572224" y="144742"/>
                    <a:pt x="571106" y="145898"/>
                  </a:cubicBezTo>
                  <a:cubicBezTo>
                    <a:pt x="565772" y="151346"/>
                    <a:pt x="557594" y="154902"/>
                    <a:pt x="561188" y="165278"/>
                  </a:cubicBezTo>
                  <a:cubicBezTo>
                    <a:pt x="561823" y="167094"/>
                    <a:pt x="557873" y="168262"/>
                    <a:pt x="555562" y="166688"/>
                  </a:cubicBezTo>
                  <a:cubicBezTo>
                    <a:pt x="550736" y="163462"/>
                    <a:pt x="547180" y="166535"/>
                    <a:pt x="542684" y="168008"/>
                  </a:cubicBezTo>
                  <a:cubicBezTo>
                    <a:pt x="535242" y="170472"/>
                    <a:pt x="527126" y="171666"/>
                    <a:pt x="519252" y="171920"/>
                  </a:cubicBezTo>
                  <a:cubicBezTo>
                    <a:pt x="512978" y="172123"/>
                    <a:pt x="508203" y="173749"/>
                    <a:pt x="504355" y="178549"/>
                  </a:cubicBezTo>
                  <a:cubicBezTo>
                    <a:pt x="494919" y="190335"/>
                    <a:pt x="483908" y="195669"/>
                    <a:pt x="467766" y="192964"/>
                  </a:cubicBezTo>
                  <a:cubicBezTo>
                    <a:pt x="458267" y="191376"/>
                    <a:pt x="447294" y="192126"/>
                    <a:pt x="438480" y="201232"/>
                  </a:cubicBezTo>
                  <a:cubicBezTo>
                    <a:pt x="432854" y="207061"/>
                    <a:pt x="422669" y="207493"/>
                    <a:pt x="414083" y="208356"/>
                  </a:cubicBezTo>
                  <a:cubicBezTo>
                    <a:pt x="409943" y="208763"/>
                    <a:pt x="405460" y="208839"/>
                    <a:pt x="402882" y="211938"/>
                  </a:cubicBezTo>
                  <a:cubicBezTo>
                    <a:pt x="397180" y="218808"/>
                    <a:pt x="387820" y="214795"/>
                    <a:pt x="381686" y="219837"/>
                  </a:cubicBezTo>
                  <a:cubicBezTo>
                    <a:pt x="381305" y="220142"/>
                    <a:pt x="380048" y="220104"/>
                    <a:pt x="379794" y="219774"/>
                  </a:cubicBezTo>
                  <a:cubicBezTo>
                    <a:pt x="372796" y="210629"/>
                    <a:pt x="362268" y="213474"/>
                    <a:pt x="353073" y="211620"/>
                  </a:cubicBezTo>
                  <a:cubicBezTo>
                    <a:pt x="347777" y="210553"/>
                    <a:pt x="344729" y="206248"/>
                    <a:pt x="342722" y="201371"/>
                  </a:cubicBezTo>
                  <a:cubicBezTo>
                    <a:pt x="340284" y="195478"/>
                    <a:pt x="335509" y="193078"/>
                    <a:pt x="329717" y="194501"/>
                  </a:cubicBezTo>
                  <a:cubicBezTo>
                    <a:pt x="320916" y="196698"/>
                    <a:pt x="312903" y="195834"/>
                    <a:pt x="304368" y="192608"/>
                  </a:cubicBezTo>
                  <a:cubicBezTo>
                    <a:pt x="292976" y="188328"/>
                    <a:pt x="279781" y="190221"/>
                    <a:pt x="268986" y="183121"/>
                  </a:cubicBezTo>
                  <a:cubicBezTo>
                    <a:pt x="267970" y="182448"/>
                    <a:pt x="266217" y="182093"/>
                    <a:pt x="265125" y="182474"/>
                  </a:cubicBezTo>
                  <a:cubicBezTo>
                    <a:pt x="251104" y="187389"/>
                    <a:pt x="237211" y="180696"/>
                    <a:pt x="223215" y="182080"/>
                  </a:cubicBezTo>
                  <a:cubicBezTo>
                    <a:pt x="217068" y="182690"/>
                    <a:pt x="211366" y="179718"/>
                    <a:pt x="206159" y="176644"/>
                  </a:cubicBezTo>
                  <a:cubicBezTo>
                    <a:pt x="199454" y="172669"/>
                    <a:pt x="192532" y="173482"/>
                    <a:pt x="187274" y="177749"/>
                  </a:cubicBezTo>
                  <a:cubicBezTo>
                    <a:pt x="182359" y="181750"/>
                    <a:pt x="184645" y="188239"/>
                    <a:pt x="186398" y="193739"/>
                  </a:cubicBezTo>
                  <a:cubicBezTo>
                    <a:pt x="187020" y="195656"/>
                    <a:pt x="187884" y="197549"/>
                    <a:pt x="188151" y="199504"/>
                  </a:cubicBezTo>
                  <a:cubicBezTo>
                    <a:pt x="189751" y="211607"/>
                    <a:pt x="190919" y="212344"/>
                    <a:pt x="201016" y="207213"/>
                  </a:cubicBezTo>
                  <a:cubicBezTo>
                    <a:pt x="202667" y="206375"/>
                    <a:pt x="204165" y="203873"/>
                    <a:pt x="206108" y="206083"/>
                  </a:cubicBezTo>
                  <a:cubicBezTo>
                    <a:pt x="207785" y="207975"/>
                    <a:pt x="207201" y="210591"/>
                    <a:pt x="206566" y="212839"/>
                  </a:cubicBezTo>
                  <a:cubicBezTo>
                    <a:pt x="204114" y="221526"/>
                    <a:pt x="207213" y="226720"/>
                    <a:pt x="216065" y="228486"/>
                  </a:cubicBezTo>
                  <a:cubicBezTo>
                    <a:pt x="229070" y="231089"/>
                    <a:pt x="242329" y="232651"/>
                    <a:pt x="254457" y="238658"/>
                  </a:cubicBezTo>
                  <a:cubicBezTo>
                    <a:pt x="259512" y="241173"/>
                    <a:pt x="264325" y="243256"/>
                    <a:pt x="268529" y="247701"/>
                  </a:cubicBezTo>
                  <a:cubicBezTo>
                    <a:pt x="275476" y="255041"/>
                    <a:pt x="284772" y="250800"/>
                    <a:pt x="292075" y="248006"/>
                  </a:cubicBezTo>
                  <a:cubicBezTo>
                    <a:pt x="300114" y="244932"/>
                    <a:pt x="304991" y="244107"/>
                    <a:pt x="308458" y="253390"/>
                  </a:cubicBezTo>
                  <a:cubicBezTo>
                    <a:pt x="310109" y="257835"/>
                    <a:pt x="314008" y="257670"/>
                    <a:pt x="317424" y="254432"/>
                  </a:cubicBezTo>
                  <a:cubicBezTo>
                    <a:pt x="319380" y="252578"/>
                    <a:pt x="321145" y="250507"/>
                    <a:pt x="323240" y="248831"/>
                  </a:cubicBezTo>
                  <a:cubicBezTo>
                    <a:pt x="335813" y="238696"/>
                    <a:pt x="347777" y="243510"/>
                    <a:pt x="350304" y="259690"/>
                  </a:cubicBezTo>
                  <a:cubicBezTo>
                    <a:pt x="350838" y="263119"/>
                    <a:pt x="349479" y="268605"/>
                    <a:pt x="354851" y="267907"/>
                  </a:cubicBezTo>
                  <a:cubicBezTo>
                    <a:pt x="359639" y="267271"/>
                    <a:pt x="358635" y="262471"/>
                    <a:pt x="357365" y="258813"/>
                  </a:cubicBezTo>
                  <a:cubicBezTo>
                    <a:pt x="355283" y="252819"/>
                    <a:pt x="359702" y="251485"/>
                    <a:pt x="363652" y="251117"/>
                  </a:cubicBezTo>
                  <a:cubicBezTo>
                    <a:pt x="372034" y="250330"/>
                    <a:pt x="380200" y="252451"/>
                    <a:pt x="385534" y="259067"/>
                  </a:cubicBezTo>
                  <a:cubicBezTo>
                    <a:pt x="394411" y="270091"/>
                    <a:pt x="407988" y="274676"/>
                    <a:pt x="417982" y="284239"/>
                  </a:cubicBezTo>
                  <a:cubicBezTo>
                    <a:pt x="424155" y="290144"/>
                    <a:pt x="429514" y="287769"/>
                    <a:pt x="430924" y="279248"/>
                  </a:cubicBezTo>
                  <a:cubicBezTo>
                    <a:pt x="431965" y="272999"/>
                    <a:pt x="437731" y="271412"/>
                    <a:pt x="440741" y="267106"/>
                  </a:cubicBezTo>
                  <a:cubicBezTo>
                    <a:pt x="448462" y="256057"/>
                    <a:pt x="472999" y="248679"/>
                    <a:pt x="485673" y="253378"/>
                  </a:cubicBezTo>
                  <a:cubicBezTo>
                    <a:pt x="493497" y="256273"/>
                    <a:pt x="500748" y="254152"/>
                    <a:pt x="507149" y="251638"/>
                  </a:cubicBezTo>
                  <a:cubicBezTo>
                    <a:pt x="517030" y="247752"/>
                    <a:pt x="527012" y="246037"/>
                    <a:pt x="537274" y="243967"/>
                  </a:cubicBezTo>
                  <a:cubicBezTo>
                    <a:pt x="547459" y="241910"/>
                    <a:pt x="554228" y="232664"/>
                    <a:pt x="557987" y="222428"/>
                  </a:cubicBezTo>
                  <a:cubicBezTo>
                    <a:pt x="558775" y="220332"/>
                    <a:pt x="558330" y="216535"/>
                    <a:pt x="561251" y="217043"/>
                  </a:cubicBezTo>
                  <a:cubicBezTo>
                    <a:pt x="571881" y="218859"/>
                    <a:pt x="574866" y="211163"/>
                    <a:pt x="578637" y="204165"/>
                  </a:cubicBezTo>
                  <a:cubicBezTo>
                    <a:pt x="580034" y="201562"/>
                    <a:pt x="582168" y="199796"/>
                    <a:pt x="585203" y="201104"/>
                  </a:cubicBezTo>
                  <a:cubicBezTo>
                    <a:pt x="588074" y="202349"/>
                    <a:pt x="590664" y="204749"/>
                    <a:pt x="590258" y="208013"/>
                  </a:cubicBezTo>
                  <a:cubicBezTo>
                    <a:pt x="589026" y="217691"/>
                    <a:pt x="593065" y="216052"/>
                    <a:pt x="591109" y="224803"/>
                  </a:cubicBezTo>
                  <a:cubicBezTo>
                    <a:pt x="590664" y="226847"/>
                    <a:pt x="592493" y="226136"/>
                    <a:pt x="588404" y="229794"/>
                  </a:cubicBezTo>
                  <a:cubicBezTo>
                    <a:pt x="583527" y="234163"/>
                    <a:pt x="584302" y="233655"/>
                    <a:pt x="579539" y="238874"/>
                  </a:cubicBezTo>
                  <a:cubicBezTo>
                    <a:pt x="574319" y="243865"/>
                    <a:pt x="576834" y="239560"/>
                    <a:pt x="574319" y="243865"/>
                  </a:cubicBezTo>
                  <a:cubicBezTo>
                    <a:pt x="570471" y="250469"/>
                    <a:pt x="561454" y="253479"/>
                    <a:pt x="557124" y="259956"/>
                  </a:cubicBezTo>
                  <a:cubicBezTo>
                    <a:pt x="551853" y="267830"/>
                    <a:pt x="541363" y="267614"/>
                    <a:pt x="532714" y="268757"/>
                  </a:cubicBezTo>
                  <a:cubicBezTo>
                    <a:pt x="526034" y="269621"/>
                    <a:pt x="519316" y="268669"/>
                    <a:pt x="514617" y="275019"/>
                  </a:cubicBezTo>
                  <a:cubicBezTo>
                    <a:pt x="513131" y="277038"/>
                    <a:pt x="510489" y="277292"/>
                    <a:pt x="508114" y="277012"/>
                  </a:cubicBezTo>
                  <a:cubicBezTo>
                    <a:pt x="490055" y="274777"/>
                    <a:pt x="477698" y="289624"/>
                    <a:pt x="461353" y="292608"/>
                  </a:cubicBezTo>
                  <a:cubicBezTo>
                    <a:pt x="459956" y="292862"/>
                    <a:pt x="458216" y="294577"/>
                    <a:pt x="457759" y="295974"/>
                  </a:cubicBezTo>
                  <a:cubicBezTo>
                    <a:pt x="453250" y="310248"/>
                    <a:pt x="443738" y="321018"/>
                    <a:pt x="433527" y="331381"/>
                  </a:cubicBezTo>
                  <a:cubicBezTo>
                    <a:pt x="432791" y="332130"/>
                    <a:pt x="433133" y="333959"/>
                    <a:pt x="432981" y="335293"/>
                  </a:cubicBezTo>
                  <a:lnTo>
                    <a:pt x="430784" y="337477"/>
                  </a:lnTo>
                  <a:cubicBezTo>
                    <a:pt x="421196" y="337998"/>
                    <a:pt x="418744" y="348653"/>
                    <a:pt x="410832" y="351549"/>
                  </a:cubicBezTo>
                  <a:cubicBezTo>
                    <a:pt x="409334" y="353568"/>
                    <a:pt x="407848" y="355600"/>
                    <a:pt x="406349" y="357619"/>
                  </a:cubicBezTo>
                  <a:cubicBezTo>
                    <a:pt x="398920" y="362585"/>
                    <a:pt x="387591" y="359931"/>
                    <a:pt x="382626" y="369722"/>
                  </a:cubicBezTo>
                  <a:cubicBezTo>
                    <a:pt x="381457" y="369951"/>
                    <a:pt x="380276" y="370192"/>
                    <a:pt x="379108" y="370421"/>
                  </a:cubicBezTo>
                  <a:cubicBezTo>
                    <a:pt x="373431" y="369659"/>
                    <a:pt x="372491" y="373253"/>
                    <a:pt x="372440" y="377673"/>
                  </a:cubicBezTo>
                  <a:cubicBezTo>
                    <a:pt x="372250" y="378371"/>
                    <a:pt x="372072" y="379082"/>
                    <a:pt x="371894" y="379781"/>
                  </a:cubicBezTo>
                  <a:cubicBezTo>
                    <a:pt x="369049" y="380200"/>
                    <a:pt x="366814" y="379171"/>
                    <a:pt x="364693" y="377241"/>
                  </a:cubicBezTo>
                  <a:cubicBezTo>
                    <a:pt x="359677" y="372618"/>
                    <a:pt x="354127" y="372567"/>
                    <a:pt x="348387" y="375869"/>
                  </a:cubicBezTo>
                  <a:cubicBezTo>
                    <a:pt x="346215" y="376034"/>
                    <a:pt x="344043" y="376199"/>
                    <a:pt x="341871" y="376365"/>
                  </a:cubicBezTo>
                  <a:cubicBezTo>
                    <a:pt x="341389" y="376098"/>
                    <a:pt x="341287" y="375717"/>
                    <a:pt x="341567" y="375234"/>
                  </a:cubicBezTo>
                  <a:cubicBezTo>
                    <a:pt x="342100" y="373723"/>
                    <a:pt x="342405" y="371869"/>
                    <a:pt x="340881" y="371145"/>
                  </a:cubicBezTo>
                  <a:cubicBezTo>
                    <a:pt x="339128" y="370294"/>
                    <a:pt x="338265" y="371831"/>
                    <a:pt x="337922" y="373456"/>
                  </a:cubicBezTo>
                  <a:cubicBezTo>
                    <a:pt x="333985" y="372897"/>
                    <a:pt x="330060" y="372326"/>
                    <a:pt x="326123" y="371754"/>
                  </a:cubicBezTo>
                  <a:cubicBezTo>
                    <a:pt x="322656" y="365735"/>
                    <a:pt x="319291" y="365557"/>
                    <a:pt x="316052" y="371958"/>
                  </a:cubicBezTo>
                  <a:cubicBezTo>
                    <a:pt x="311912" y="373240"/>
                    <a:pt x="307899" y="373088"/>
                    <a:pt x="304038" y="370942"/>
                  </a:cubicBezTo>
                  <a:cubicBezTo>
                    <a:pt x="304660" y="365354"/>
                    <a:pt x="299783" y="364922"/>
                    <a:pt x="296710" y="364566"/>
                  </a:cubicBezTo>
                  <a:cubicBezTo>
                    <a:pt x="283401" y="362979"/>
                    <a:pt x="273596" y="354609"/>
                    <a:pt x="268262" y="344399"/>
                  </a:cubicBezTo>
                  <a:cubicBezTo>
                    <a:pt x="260071" y="328701"/>
                    <a:pt x="245834" y="328752"/>
                    <a:pt x="232397" y="325526"/>
                  </a:cubicBezTo>
                  <a:cubicBezTo>
                    <a:pt x="222758" y="323215"/>
                    <a:pt x="212497" y="323710"/>
                    <a:pt x="203098" y="322212"/>
                  </a:cubicBezTo>
                  <a:cubicBezTo>
                    <a:pt x="189141" y="319989"/>
                    <a:pt x="177178" y="310464"/>
                    <a:pt x="168935" y="297853"/>
                  </a:cubicBezTo>
                  <a:cubicBezTo>
                    <a:pt x="164300" y="290741"/>
                    <a:pt x="158102" y="284963"/>
                    <a:pt x="151473" y="279883"/>
                  </a:cubicBezTo>
                  <a:cubicBezTo>
                    <a:pt x="148031" y="277228"/>
                    <a:pt x="145910" y="274333"/>
                    <a:pt x="144513" y="270446"/>
                  </a:cubicBezTo>
                  <a:cubicBezTo>
                    <a:pt x="143624" y="267932"/>
                    <a:pt x="142989" y="264922"/>
                    <a:pt x="141224" y="263195"/>
                  </a:cubicBezTo>
                  <a:cubicBezTo>
                    <a:pt x="130200" y="252540"/>
                    <a:pt x="126213" y="237757"/>
                    <a:pt x="118326" y="225311"/>
                  </a:cubicBezTo>
                  <a:cubicBezTo>
                    <a:pt x="114275" y="218910"/>
                    <a:pt x="110198" y="210033"/>
                    <a:pt x="99606" y="217449"/>
                  </a:cubicBezTo>
                  <a:cubicBezTo>
                    <a:pt x="95974" y="219989"/>
                    <a:pt x="93167" y="217259"/>
                    <a:pt x="91211" y="214389"/>
                  </a:cubicBezTo>
                  <a:cubicBezTo>
                    <a:pt x="88722" y="210693"/>
                    <a:pt x="90932" y="207874"/>
                    <a:pt x="93891" y="205918"/>
                  </a:cubicBezTo>
                  <a:cubicBezTo>
                    <a:pt x="97307" y="203670"/>
                    <a:pt x="102933" y="203645"/>
                    <a:pt x="101918" y="197383"/>
                  </a:cubicBezTo>
                  <a:cubicBezTo>
                    <a:pt x="100978" y="191618"/>
                    <a:pt x="96101" y="190538"/>
                    <a:pt x="91592" y="189167"/>
                  </a:cubicBezTo>
                  <a:cubicBezTo>
                    <a:pt x="78689" y="185217"/>
                    <a:pt x="79743" y="183998"/>
                    <a:pt x="81991" y="170650"/>
                  </a:cubicBezTo>
                  <a:cubicBezTo>
                    <a:pt x="83858" y="159449"/>
                    <a:pt x="79946" y="147549"/>
                    <a:pt x="81026" y="135674"/>
                  </a:cubicBezTo>
                  <a:cubicBezTo>
                    <a:pt x="81445" y="131178"/>
                    <a:pt x="75082" y="130467"/>
                    <a:pt x="71501" y="133477"/>
                  </a:cubicBezTo>
                  <a:cubicBezTo>
                    <a:pt x="65456" y="138570"/>
                    <a:pt x="61239" y="137135"/>
                    <a:pt x="56261" y="131763"/>
                  </a:cubicBezTo>
                  <a:cubicBezTo>
                    <a:pt x="51803" y="126949"/>
                    <a:pt x="55296" y="101181"/>
                    <a:pt x="48285" y="103822"/>
                  </a:cubicBezTo>
                  <a:cubicBezTo>
                    <a:pt x="33757" y="109283"/>
                    <a:pt x="44564" y="85319"/>
                    <a:pt x="35687" y="101778"/>
                  </a:cubicBezTo>
                  <a:cubicBezTo>
                    <a:pt x="30836" y="110769"/>
                    <a:pt x="27940" y="116307"/>
                    <a:pt x="23787" y="107226"/>
                  </a:cubicBezTo>
                  <a:cubicBezTo>
                    <a:pt x="22530" y="104496"/>
                    <a:pt x="19012" y="105728"/>
                    <a:pt x="16624" y="106197"/>
                  </a:cubicBezTo>
                  <a:cubicBezTo>
                    <a:pt x="10135" y="107506"/>
                    <a:pt x="9906" y="128791"/>
                    <a:pt x="7442" y="124244"/>
                  </a:cubicBezTo>
                  <a:cubicBezTo>
                    <a:pt x="5855" y="121310"/>
                    <a:pt x="0" y="107607"/>
                    <a:pt x="1994" y="104839"/>
                  </a:cubicBezTo>
                  <a:cubicBezTo>
                    <a:pt x="3912" y="102184"/>
                    <a:pt x="1321" y="88798"/>
                    <a:pt x="4039" y="89865"/>
                  </a:cubicBezTo>
                  <a:cubicBezTo>
                    <a:pt x="9474" y="91999"/>
                    <a:pt x="9157" y="86627"/>
                    <a:pt x="12890" y="82372"/>
                  </a:cubicBezTo>
                  <a:cubicBezTo>
                    <a:pt x="19964" y="74320"/>
                    <a:pt x="15659" y="93383"/>
                    <a:pt x="21399" y="84074"/>
                  </a:cubicBezTo>
                  <a:cubicBezTo>
                    <a:pt x="23330" y="80937"/>
                    <a:pt x="21298" y="86843"/>
                    <a:pt x="24460" y="85776"/>
                  </a:cubicBezTo>
                  <a:cubicBezTo>
                    <a:pt x="28258" y="84493"/>
                    <a:pt x="27178" y="94488"/>
                    <a:pt x="27546" y="89167"/>
                  </a:cubicBezTo>
                  <a:cubicBezTo>
                    <a:pt x="27800" y="85496"/>
                    <a:pt x="30810" y="84925"/>
                    <a:pt x="33503" y="85458"/>
                  </a:cubicBezTo>
                  <a:cubicBezTo>
                    <a:pt x="40780" y="86881"/>
                    <a:pt x="45402" y="82207"/>
                    <a:pt x="50648" y="78740"/>
                  </a:cubicBezTo>
                  <a:cubicBezTo>
                    <a:pt x="55651" y="75425"/>
                    <a:pt x="57188" y="70764"/>
                    <a:pt x="54648" y="65659"/>
                  </a:cubicBezTo>
                  <a:cubicBezTo>
                    <a:pt x="48539" y="53302"/>
                    <a:pt x="56198" y="43942"/>
                    <a:pt x="61506" y="34519"/>
                  </a:cubicBezTo>
                  <a:cubicBezTo>
                    <a:pt x="64999" y="28308"/>
                    <a:pt x="70841" y="23444"/>
                    <a:pt x="75502" y="17869"/>
                  </a:cubicBezTo>
                  <a:cubicBezTo>
                    <a:pt x="76518" y="16637"/>
                    <a:pt x="77762" y="14859"/>
                    <a:pt x="77597" y="13487"/>
                  </a:cubicBezTo>
                  <a:cubicBezTo>
                    <a:pt x="76403" y="3086"/>
                    <a:pt x="80721" y="2299"/>
                    <a:pt x="89903" y="4229"/>
                  </a:cubicBezTo>
                  <a:cubicBezTo>
                    <a:pt x="100508" y="6477"/>
                    <a:pt x="111735" y="7569"/>
                    <a:pt x="122098" y="1740"/>
                  </a:cubicBezTo>
                  <a:cubicBezTo>
                    <a:pt x="124524" y="368"/>
                    <a:pt x="127445" y="0"/>
                    <a:pt x="129947" y="953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1010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8" name="Shape 39"/>
            <p:cNvSpPr/>
            <p:nvPr/>
          </p:nvSpPr>
          <p:spPr>
            <a:xfrm>
              <a:off x="1032114" y="808951"/>
              <a:ext cx="202755" cy="129365"/>
            </a:xfrm>
            <a:custGeom>
              <a:avLst/>
              <a:gdLst/>
              <a:ahLst/>
              <a:cxnLst/>
              <a:rect l="0" t="0" r="0" b="0"/>
              <a:pathLst>
                <a:path w="202755" h="129365">
                  <a:moveTo>
                    <a:pt x="71210" y="467"/>
                  </a:moveTo>
                  <a:cubicBezTo>
                    <a:pt x="76292" y="933"/>
                    <a:pt x="81540" y="3921"/>
                    <a:pt x="85547" y="6823"/>
                  </a:cubicBezTo>
                  <a:cubicBezTo>
                    <a:pt x="89624" y="9782"/>
                    <a:pt x="92418" y="12640"/>
                    <a:pt x="92418" y="12640"/>
                  </a:cubicBezTo>
                  <a:cubicBezTo>
                    <a:pt x="100787" y="29670"/>
                    <a:pt x="125285" y="18990"/>
                    <a:pt x="142430" y="20184"/>
                  </a:cubicBezTo>
                  <a:cubicBezTo>
                    <a:pt x="167094" y="21885"/>
                    <a:pt x="187401" y="18888"/>
                    <a:pt x="192189" y="22863"/>
                  </a:cubicBezTo>
                  <a:cubicBezTo>
                    <a:pt x="198361" y="27969"/>
                    <a:pt x="167970" y="31855"/>
                    <a:pt x="156096" y="31855"/>
                  </a:cubicBezTo>
                  <a:cubicBezTo>
                    <a:pt x="150774" y="31855"/>
                    <a:pt x="128791" y="42078"/>
                    <a:pt x="122187" y="36236"/>
                  </a:cubicBezTo>
                  <a:cubicBezTo>
                    <a:pt x="115583" y="30394"/>
                    <a:pt x="200114" y="88535"/>
                    <a:pt x="201447" y="93640"/>
                  </a:cubicBezTo>
                  <a:cubicBezTo>
                    <a:pt x="202755" y="98758"/>
                    <a:pt x="198361" y="92193"/>
                    <a:pt x="177228" y="89754"/>
                  </a:cubicBezTo>
                  <a:cubicBezTo>
                    <a:pt x="132537" y="84611"/>
                    <a:pt x="92418" y="12640"/>
                    <a:pt x="103594" y="106226"/>
                  </a:cubicBezTo>
                  <a:cubicBezTo>
                    <a:pt x="106350" y="129365"/>
                    <a:pt x="65380" y="48403"/>
                    <a:pt x="62738" y="46942"/>
                  </a:cubicBezTo>
                  <a:cubicBezTo>
                    <a:pt x="60096" y="45482"/>
                    <a:pt x="17704" y="43412"/>
                    <a:pt x="9093" y="46346"/>
                  </a:cubicBezTo>
                  <a:cubicBezTo>
                    <a:pt x="0" y="49444"/>
                    <a:pt x="9792" y="36757"/>
                    <a:pt x="20942" y="35296"/>
                  </a:cubicBezTo>
                  <a:cubicBezTo>
                    <a:pt x="28029" y="34369"/>
                    <a:pt x="45796" y="35296"/>
                    <a:pt x="57874" y="9236"/>
                  </a:cubicBezTo>
                  <a:cubicBezTo>
                    <a:pt x="61214" y="2054"/>
                    <a:pt x="66129" y="0"/>
                    <a:pt x="71210" y="467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9" name="Rectangle 40"/>
            <p:cNvSpPr/>
            <p:nvPr/>
          </p:nvSpPr>
          <p:spPr>
            <a:xfrm rot="-2865929">
              <a:off x="301521" y="1165753"/>
              <a:ext cx="117561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0" name="Rectangle 41"/>
            <p:cNvSpPr/>
            <p:nvPr/>
          </p:nvSpPr>
          <p:spPr>
            <a:xfrm rot="-2279939">
              <a:off x="368530" y="1114591"/>
              <a:ext cx="101549" cy="243637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1" name="Rectangle 42"/>
            <p:cNvSpPr/>
            <p:nvPr/>
          </p:nvSpPr>
          <p:spPr>
            <a:xfrm rot="-1838222">
              <a:off x="431562" y="1070166"/>
              <a:ext cx="112494" cy="243637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2" name="Rectangle 43"/>
            <p:cNvSpPr/>
            <p:nvPr/>
          </p:nvSpPr>
          <p:spPr>
            <a:xfrm rot="-1543743">
              <a:off x="508729" y="1042174"/>
              <a:ext cx="67091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3" name="Rectangle 44"/>
            <p:cNvSpPr/>
            <p:nvPr/>
          </p:nvSpPr>
          <p:spPr>
            <a:xfrm rot="-1354527">
              <a:off x="554645" y="1022289"/>
              <a:ext cx="66280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4" name="Rectangle 45"/>
            <p:cNvSpPr/>
            <p:nvPr/>
          </p:nvSpPr>
          <p:spPr>
            <a:xfrm rot="-1135603">
              <a:off x="598448" y="997960"/>
              <a:ext cx="111278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5" name="Rectangle 46"/>
            <p:cNvSpPr/>
            <p:nvPr/>
          </p:nvSpPr>
          <p:spPr>
            <a:xfrm rot="-960580">
              <a:off x="680037" y="983570"/>
              <a:ext cx="42971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20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endParaRPr lang="es-CL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6" name="Rectangle 47"/>
            <p:cNvSpPr/>
            <p:nvPr/>
          </p:nvSpPr>
          <p:spPr>
            <a:xfrm rot="-845739">
              <a:off x="710549" y="972361"/>
              <a:ext cx="67092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7" name="Rectangle 48"/>
            <p:cNvSpPr/>
            <p:nvPr/>
          </p:nvSpPr>
          <p:spPr>
            <a:xfrm rot="-670011">
              <a:off x="759368" y="957029"/>
              <a:ext cx="111683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8" name="Rectangle 49"/>
            <p:cNvSpPr/>
            <p:nvPr/>
          </p:nvSpPr>
          <p:spPr>
            <a:xfrm rot="-506665">
              <a:off x="842584" y="947125"/>
              <a:ext cx="66280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9" name="Rectangle 50"/>
            <p:cNvSpPr/>
            <p:nvPr/>
          </p:nvSpPr>
          <p:spPr>
            <a:xfrm rot="-405821">
              <a:off x="892635" y="941914"/>
              <a:ext cx="47430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0" name="Rectangle 51"/>
            <p:cNvSpPr/>
            <p:nvPr/>
          </p:nvSpPr>
          <p:spPr>
            <a:xfrm rot="-297794">
              <a:off x="927850" y="936863"/>
              <a:ext cx="80266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1" name="Rectangle 52"/>
            <p:cNvSpPr/>
            <p:nvPr/>
          </p:nvSpPr>
          <p:spPr>
            <a:xfrm rot="-176262">
              <a:off x="988047" y="933481"/>
              <a:ext cx="67091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2" name="Rectangle 54"/>
            <p:cNvSpPr/>
            <p:nvPr/>
          </p:nvSpPr>
          <p:spPr>
            <a:xfrm>
              <a:off x="1073659" y="931584"/>
              <a:ext cx="92813" cy="244377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3" name="Rectangle 55"/>
            <p:cNvSpPr/>
            <p:nvPr/>
          </p:nvSpPr>
          <p:spPr>
            <a:xfrm rot="186675">
              <a:off x="1141295" y="934919"/>
              <a:ext cx="111278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4" name="Rectangle 56"/>
            <p:cNvSpPr/>
            <p:nvPr/>
          </p:nvSpPr>
          <p:spPr>
            <a:xfrm rot="313958">
              <a:off x="1224598" y="938856"/>
              <a:ext cx="42971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20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endParaRPr lang="es-CL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5" name="Rectangle 57"/>
            <p:cNvSpPr/>
            <p:nvPr/>
          </p:nvSpPr>
          <p:spPr>
            <a:xfrm rot="432116">
              <a:off x="1256490" y="945480"/>
              <a:ext cx="95467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6" name="Rectangle 58"/>
            <p:cNvSpPr/>
            <p:nvPr/>
          </p:nvSpPr>
          <p:spPr>
            <a:xfrm rot="554505">
              <a:off x="1327599" y="952267"/>
              <a:ext cx="42971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20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endParaRPr lang="es-CL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7" name="Rectangle 59"/>
            <p:cNvSpPr/>
            <p:nvPr/>
          </p:nvSpPr>
          <p:spPr>
            <a:xfrm rot="688652">
              <a:off x="1358811" y="963672"/>
              <a:ext cx="101549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8" name="Rectangle 60"/>
            <p:cNvSpPr/>
            <p:nvPr/>
          </p:nvSpPr>
          <p:spPr>
            <a:xfrm rot="903877">
              <a:off x="1432515" y="983382"/>
              <a:ext cx="114318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9" name="Rectangle 61"/>
            <p:cNvSpPr/>
            <p:nvPr/>
          </p:nvSpPr>
          <p:spPr>
            <a:xfrm rot="1157917">
              <a:off x="1514449" y="1009311"/>
              <a:ext cx="111683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40" name="Rectangle 62"/>
            <p:cNvSpPr/>
            <p:nvPr/>
          </p:nvSpPr>
          <p:spPr>
            <a:xfrm rot="1420448">
              <a:off x="1592889" y="1037029"/>
              <a:ext cx="90806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41" name="Rectangle 67"/>
            <p:cNvSpPr/>
            <p:nvPr/>
          </p:nvSpPr>
          <p:spPr>
            <a:xfrm rot="3296050">
              <a:off x="1822272" y="1223798"/>
              <a:ext cx="111278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42" name="Rectangle 68"/>
            <p:cNvSpPr/>
            <p:nvPr/>
          </p:nvSpPr>
          <p:spPr>
            <a:xfrm>
              <a:off x="338336" y="1734407"/>
              <a:ext cx="1475982" cy="324847"/>
            </a:xfrm>
            <a:prstGeom prst="rect">
              <a:avLst/>
            </a:prstGeom>
            <a:ln>
              <a:noFill/>
            </a:ln>
          </p:spPr>
          <p:txBody>
            <a:bodyPr spcFirstLastPara="1" vert="horz" lIns="0" tIns="0" rIns="0" bIns="0" numCol="1" rtlCol="0">
              <a:prstTxWarp prst="textArchDown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s-CL" sz="1400" spc="32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Achawall</a:t>
              </a:r>
              <a:endParaRPr lang="es-CL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3" name="Shape 73"/>
            <p:cNvSpPr/>
            <p:nvPr/>
          </p:nvSpPr>
          <p:spPr>
            <a:xfrm>
              <a:off x="958119" y="1495627"/>
              <a:ext cx="751" cy="6433"/>
            </a:xfrm>
            <a:custGeom>
              <a:avLst/>
              <a:gdLst/>
              <a:ahLst/>
              <a:cxnLst/>
              <a:rect l="0" t="0" r="0" b="0"/>
              <a:pathLst>
                <a:path w="751" h="6433">
                  <a:moveTo>
                    <a:pt x="0" y="0"/>
                  </a:moveTo>
                  <a:lnTo>
                    <a:pt x="751" y="1145"/>
                  </a:lnTo>
                  <a:lnTo>
                    <a:pt x="0" y="6433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1E1E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44" name="Shape 87"/>
            <p:cNvSpPr/>
            <p:nvPr/>
          </p:nvSpPr>
          <p:spPr>
            <a:xfrm>
              <a:off x="1326157" y="1497475"/>
              <a:ext cx="446" cy="2393"/>
            </a:xfrm>
            <a:custGeom>
              <a:avLst/>
              <a:gdLst/>
              <a:ahLst/>
              <a:cxnLst/>
              <a:rect l="0" t="0" r="0" b="0"/>
              <a:pathLst>
                <a:path w="446" h="2393">
                  <a:moveTo>
                    <a:pt x="0" y="0"/>
                  </a:moveTo>
                  <a:lnTo>
                    <a:pt x="446" y="1104"/>
                  </a:lnTo>
                  <a:lnTo>
                    <a:pt x="0" y="2393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1E1E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45" name="Shape 105"/>
            <p:cNvSpPr/>
            <p:nvPr/>
          </p:nvSpPr>
          <p:spPr>
            <a:xfrm>
              <a:off x="932287" y="811104"/>
              <a:ext cx="202755" cy="110384"/>
            </a:xfrm>
            <a:custGeom>
              <a:avLst/>
              <a:gdLst/>
              <a:ahLst/>
              <a:cxnLst/>
              <a:rect l="0" t="0" r="0" b="0"/>
              <a:pathLst>
                <a:path w="202755" h="110384">
                  <a:moveTo>
                    <a:pt x="71199" y="467"/>
                  </a:moveTo>
                  <a:cubicBezTo>
                    <a:pt x="76279" y="934"/>
                    <a:pt x="81527" y="3921"/>
                    <a:pt x="85534" y="6823"/>
                  </a:cubicBezTo>
                  <a:cubicBezTo>
                    <a:pt x="89624" y="9770"/>
                    <a:pt x="92418" y="12640"/>
                    <a:pt x="92418" y="12640"/>
                  </a:cubicBezTo>
                  <a:cubicBezTo>
                    <a:pt x="100774" y="29670"/>
                    <a:pt x="125285" y="18990"/>
                    <a:pt x="142430" y="20183"/>
                  </a:cubicBezTo>
                  <a:cubicBezTo>
                    <a:pt x="167094" y="21885"/>
                    <a:pt x="187401" y="18888"/>
                    <a:pt x="192189" y="22851"/>
                  </a:cubicBezTo>
                  <a:cubicBezTo>
                    <a:pt x="198361" y="27969"/>
                    <a:pt x="167970" y="31855"/>
                    <a:pt x="156083" y="31855"/>
                  </a:cubicBezTo>
                  <a:cubicBezTo>
                    <a:pt x="150762" y="31855"/>
                    <a:pt x="128778" y="42066"/>
                    <a:pt x="122174" y="36236"/>
                  </a:cubicBezTo>
                  <a:cubicBezTo>
                    <a:pt x="115570" y="30394"/>
                    <a:pt x="200114" y="88535"/>
                    <a:pt x="201435" y="93640"/>
                  </a:cubicBezTo>
                  <a:cubicBezTo>
                    <a:pt x="202755" y="98759"/>
                    <a:pt x="198361" y="92180"/>
                    <a:pt x="177216" y="89754"/>
                  </a:cubicBezTo>
                  <a:cubicBezTo>
                    <a:pt x="132524" y="84611"/>
                    <a:pt x="92418" y="12640"/>
                    <a:pt x="103581" y="106226"/>
                  </a:cubicBezTo>
                  <a:cubicBezTo>
                    <a:pt x="103926" y="109119"/>
                    <a:pt x="103587" y="110384"/>
                    <a:pt x="102725" y="110382"/>
                  </a:cubicBezTo>
                  <a:cubicBezTo>
                    <a:pt x="96693" y="110364"/>
                    <a:pt x="65037" y="48209"/>
                    <a:pt x="62725" y="46942"/>
                  </a:cubicBezTo>
                  <a:cubicBezTo>
                    <a:pt x="60084" y="45482"/>
                    <a:pt x="17691" y="43412"/>
                    <a:pt x="9093" y="46333"/>
                  </a:cubicBezTo>
                  <a:cubicBezTo>
                    <a:pt x="0" y="49432"/>
                    <a:pt x="9792" y="36744"/>
                    <a:pt x="20942" y="35296"/>
                  </a:cubicBezTo>
                  <a:cubicBezTo>
                    <a:pt x="28029" y="34369"/>
                    <a:pt x="45796" y="35296"/>
                    <a:pt x="57874" y="9236"/>
                  </a:cubicBezTo>
                  <a:cubicBezTo>
                    <a:pt x="61208" y="2054"/>
                    <a:pt x="66119" y="0"/>
                    <a:pt x="71199" y="467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46" name="Shape 106"/>
            <p:cNvSpPr/>
            <p:nvPr/>
          </p:nvSpPr>
          <p:spPr>
            <a:xfrm>
              <a:off x="951443" y="652625"/>
              <a:ext cx="64110" cy="182253"/>
            </a:xfrm>
            <a:custGeom>
              <a:avLst/>
              <a:gdLst/>
              <a:ahLst/>
              <a:cxnLst/>
              <a:rect l="0" t="0" r="0" b="0"/>
              <a:pathLst>
                <a:path w="64110" h="182253">
                  <a:moveTo>
                    <a:pt x="36176" y="413"/>
                  </a:moveTo>
                  <a:cubicBezTo>
                    <a:pt x="40004" y="550"/>
                    <a:pt x="42545" y="757"/>
                    <a:pt x="42545" y="757"/>
                  </a:cubicBezTo>
                  <a:lnTo>
                    <a:pt x="49797" y="15438"/>
                  </a:lnTo>
                  <a:cubicBezTo>
                    <a:pt x="44717" y="79523"/>
                    <a:pt x="64110" y="182253"/>
                    <a:pt x="64110" y="182253"/>
                  </a:cubicBezTo>
                  <a:lnTo>
                    <a:pt x="33401" y="179853"/>
                  </a:lnTo>
                  <a:cubicBezTo>
                    <a:pt x="33401" y="179853"/>
                    <a:pt x="0" y="19604"/>
                    <a:pt x="940" y="8530"/>
                  </a:cubicBezTo>
                  <a:cubicBezTo>
                    <a:pt x="1645" y="214"/>
                    <a:pt x="24695" y="0"/>
                    <a:pt x="36176" y="413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47" name="Shape 107"/>
            <p:cNvSpPr/>
            <p:nvPr/>
          </p:nvSpPr>
          <p:spPr>
            <a:xfrm>
              <a:off x="923878" y="811104"/>
              <a:ext cx="202755" cy="110384"/>
            </a:xfrm>
            <a:custGeom>
              <a:avLst/>
              <a:gdLst/>
              <a:ahLst/>
              <a:cxnLst/>
              <a:rect l="0" t="0" r="0" b="0"/>
              <a:pathLst>
                <a:path w="202755" h="110384">
                  <a:moveTo>
                    <a:pt x="71210" y="467"/>
                  </a:moveTo>
                  <a:cubicBezTo>
                    <a:pt x="76292" y="934"/>
                    <a:pt x="81540" y="3921"/>
                    <a:pt x="85547" y="6823"/>
                  </a:cubicBezTo>
                  <a:cubicBezTo>
                    <a:pt x="89624" y="9770"/>
                    <a:pt x="92418" y="12640"/>
                    <a:pt x="92418" y="12640"/>
                  </a:cubicBezTo>
                  <a:cubicBezTo>
                    <a:pt x="100787" y="29670"/>
                    <a:pt x="125285" y="18990"/>
                    <a:pt x="142430" y="20183"/>
                  </a:cubicBezTo>
                  <a:cubicBezTo>
                    <a:pt x="167094" y="21885"/>
                    <a:pt x="187401" y="18888"/>
                    <a:pt x="192189" y="22851"/>
                  </a:cubicBezTo>
                  <a:cubicBezTo>
                    <a:pt x="198361" y="27969"/>
                    <a:pt x="167970" y="31855"/>
                    <a:pt x="156096" y="31855"/>
                  </a:cubicBezTo>
                  <a:cubicBezTo>
                    <a:pt x="150762" y="31855"/>
                    <a:pt x="128791" y="42066"/>
                    <a:pt x="122187" y="36236"/>
                  </a:cubicBezTo>
                  <a:cubicBezTo>
                    <a:pt x="115570" y="30394"/>
                    <a:pt x="200114" y="88535"/>
                    <a:pt x="201447" y="93640"/>
                  </a:cubicBezTo>
                  <a:cubicBezTo>
                    <a:pt x="202755" y="98759"/>
                    <a:pt x="198361" y="92180"/>
                    <a:pt x="177228" y="89754"/>
                  </a:cubicBezTo>
                  <a:cubicBezTo>
                    <a:pt x="132537" y="84611"/>
                    <a:pt x="92418" y="12640"/>
                    <a:pt x="103581" y="106226"/>
                  </a:cubicBezTo>
                  <a:cubicBezTo>
                    <a:pt x="103927" y="109119"/>
                    <a:pt x="103590" y="110384"/>
                    <a:pt x="102729" y="110382"/>
                  </a:cubicBezTo>
                  <a:cubicBezTo>
                    <a:pt x="96706" y="110364"/>
                    <a:pt x="65049" y="48209"/>
                    <a:pt x="62738" y="46942"/>
                  </a:cubicBezTo>
                  <a:cubicBezTo>
                    <a:pt x="60096" y="45482"/>
                    <a:pt x="17704" y="43412"/>
                    <a:pt x="9093" y="46333"/>
                  </a:cubicBezTo>
                  <a:cubicBezTo>
                    <a:pt x="0" y="49432"/>
                    <a:pt x="9792" y="36744"/>
                    <a:pt x="20942" y="35296"/>
                  </a:cubicBezTo>
                  <a:cubicBezTo>
                    <a:pt x="28029" y="34369"/>
                    <a:pt x="45796" y="35296"/>
                    <a:pt x="57874" y="9236"/>
                  </a:cubicBezTo>
                  <a:cubicBezTo>
                    <a:pt x="61214" y="2054"/>
                    <a:pt x="66129" y="0"/>
                    <a:pt x="71210" y="467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</p:grpSp>
      <p:pic>
        <p:nvPicPr>
          <p:cNvPr id="1028" name="Picture 4" descr="7 mitos sobre animales que puedes encontrar en la ciudad | Biogui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399752" y="1941482"/>
            <a:ext cx="2949605" cy="1939573"/>
          </a:xfrm>
          <a:prstGeom prst="roundRect">
            <a:avLst>
              <a:gd name="adj" fmla="val 26940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Descubriendo a los zorros que habitan en Chile | Ladera Sur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80" t="7644" r="11493" b="9153"/>
          <a:stretch/>
        </p:blipFill>
        <p:spPr bwMode="auto">
          <a:xfrm>
            <a:off x="9424160" y="3044797"/>
            <a:ext cx="2689442" cy="203175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4" descr="Perros asilvestrados y errantes: ¿quién se hace cargo? - SAGO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57" t="8400" r="15181" b="10441"/>
          <a:stretch/>
        </p:blipFill>
        <p:spPr bwMode="auto">
          <a:xfrm>
            <a:off x="6396927" y="4426856"/>
            <a:ext cx="2975715" cy="176953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5108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ción">
  <a:themeElements>
    <a:clrScheme name="Retrospección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ción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ción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3587</TotalTime>
  <Words>520</Words>
  <Application>Microsoft Office PowerPoint</Application>
  <PresentationFormat>Panorámica</PresentationFormat>
  <Paragraphs>368</Paragraphs>
  <Slides>13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20" baseType="lpstr">
      <vt:lpstr>Arial</vt:lpstr>
      <vt:lpstr>Arial Rounded MT Bold</vt:lpstr>
      <vt:lpstr>Calibri</vt:lpstr>
      <vt:lpstr>Calibri Light</vt:lpstr>
      <vt:lpstr>Times New Roman</vt:lpstr>
      <vt:lpstr>Wingdings</vt:lpstr>
      <vt:lpstr>Retrospección</vt:lpstr>
      <vt:lpstr>Achawall: Gallina mapuche Kollonka</vt:lpstr>
      <vt:lpstr>Problema base </vt:lpstr>
      <vt:lpstr>Herencia alimentaria: sucesos históricos </vt:lpstr>
      <vt:lpstr>Aves endémicas del continente</vt:lpstr>
      <vt:lpstr>Tipos de gallina mapuche</vt:lpstr>
      <vt:lpstr>Incubación </vt:lpstr>
      <vt:lpstr>Riesgos al nacer</vt:lpstr>
      <vt:lpstr>Alimentación </vt:lpstr>
      <vt:lpstr>Amenazas</vt:lpstr>
      <vt:lpstr>Achawall en el mizawün</vt:lpstr>
      <vt:lpstr>Lafqen Achawall</vt:lpstr>
      <vt:lpstr>Lafqen Achawall</vt:lpstr>
      <vt:lpstr>Achawall: Gallina mapuche Kollonka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Achawall: gallina mapuche criolla y Kollonka</dc:title>
  <dc:creator>Diego Ramirez</dc:creator>
  <cp:lastModifiedBy>LENOVO</cp:lastModifiedBy>
  <cp:revision>46</cp:revision>
  <dcterms:created xsi:type="dcterms:W3CDTF">2021-10-10T16:35:56Z</dcterms:created>
  <dcterms:modified xsi:type="dcterms:W3CDTF">2022-10-18T02:25:09Z</dcterms:modified>
</cp:coreProperties>
</file>