
<file path=[Content_Types].xml><?xml version="1.0" encoding="utf-8"?>
<Types xmlns="http://schemas.openxmlformats.org/package/2006/content-types">
  <Default Extension="emf" ContentType="image/x-emf"/>
  <Default Extension="jpeg" ContentType="image/jpeg"/>
  <Default Extension="png" ContentType="image/png"/>
  <Default Extension="rels" ContentType="application/vnd.openxmlformats-package.relationships+xml"/>
  <Default Extension="wdp" ContentType="image/vnd.ms-photo"/>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40" r:id="rId1"/>
  </p:sldMasterIdLst>
  <p:notesMasterIdLst>
    <p:notesMasterId r:id="rId30"/>
  </p:notesMasterIdLst>
  <p:sldIdLst>
    <p:sldId id="256" r:id="rId2"/>
    <p:sldId id="273" r:id="rId3"/>
    <p:sldId id="279" r:id="rId4"/>
    <p:sldId id="258" r:id="rId5"/>
    <p:sldId id="280" r:id="rId6"/>
    <p:sldId id="259" r:id="rId7"/>
    <p:sldId id="281" r:id="rId8"/>
    <p:sldId id="260" r:id="rId9"/>
    <p:sldId id="261" r:id="rId10"/>
    <p:sldId id="282" r:id="rId11"/>
    <p:sldId id="263" r:id="rId12"/>
    <p:sldId id="283" r:id="rId13"/>
    <p:sldId id="284" r:id="rId14"/>
    <p:sldId id="264" r:id="rId15"/>
    <p:sldId id="285" r:id="rId16"/>
    <p:sldId id="286" r:id="rId17"/>
    <p:sldId id="265" r:id="rId18"/>
    <p:sldId id="275" r:id="rId19"/>
    <p:sldId id="266" r:id="rId20"/>
    <p:sldId id="276" r:id="rId21"/>
    <p:sldId id="267" r:id="rId22"/>
    <p:sldId id="277" r:id="rId23"/>
    <p:sldId id="268" r:id="rId24"/>
    <p:sldId id="278" r:id="rId25"/>
    <p:sldId id="272" r:id="rId26"/>
    <p:sldId id="271" r:id="rId27"/>
    <p:sldId id="269" r:id="rId28"/>
    <p:sldId id="270" r:id="rId29"/>
  </p:sldIdLst>
  <p:sldSz cx="12192000" cy="6858000"/>
  <p:notesSz cx="6858000" cy="9144000"/>
  <p:defaultText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384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1" autoAdjust="0"/>
    <p:restoredTop sz="94638" autoAdjust="0"/>
  </p:normalViewPr>
  <p:slideViewPr>
    <p:cSldViewPr snapToGrid="0">
      <p:cViewPr varScale="1">
        <p:scale>
          <a:sx n="68" d="100"/>
          <a:sy n="68" d="100"/>
        </p:scale>
        <p:origin x="592" y="68"/>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encabezado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CL"/>
          </a:p>
        </p:txBody>
      </p:sp>
      <p:sp>
        <p:nvSpPr>
          <p:cNvPr id="3" name="Marcador de fecha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056081AB-8277-410C-940D-06BC3B34E908}" type="datetimeFigureOut">
              <a:rPr lang="es-CL" smtClean="0"/>
              <a:pPr/>
              <a:t>24-10-2019</a:t>
            </a:fld>
            <a:endParaRPr lang="es-CL"/>
          </a:p>
        </p:txBody>
      </p:sp>
      <p:sp>
        <p:nvSpPr>
          <p:cNvPr id="4" name="Marcador de imagen de diapositiva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s-CL"/>
          </a:p>
        </p:txBody>
      </p:sp>
      <p:sp>
        <p:nvSpPr>
          <p:cNvPr id="5" name="Marcador de notas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6" name="Marcador de pie de página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s-CL"/>
          </a:p>
        </p:txBody>
      </p:sp>
      <p:sp>
        <p:nvSpPr>
          <p:cNvPr id="7" name="Marcador de número de diapositiva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C8449483-736E-4981-994C-63A2EC3F2DBE}" type="slidenum">
              <a:rPr lang="es-CL" smtClean="0"/>
              <a:pPr/>
              <a:t>‹Nº›</a:t>
            </a:fld>
            <a:endParaRPr lang="es-CL"/>
          </a:p>
        </p:txBody>
      </p:sp>
    </p:spTree>
    <p:extLst>
      <p:ext uri="{BB962C8B-B14F-4D97-AF65-F5344CB8AC3E}">
        <p14:creationId xmlns:p14="http://schemas.microsoft.com/office/powerpoint/2010/main" val="1639430758"/>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C8449483-736E-4981-994C-63A2EC3F2DBE}" type="slidenum">
              <a:rPr lang="es-CL" smtClean="0"/>
              <a:pPr/>
              <a:t>2</a:t>
            </a:fld>
            <a:endParaRPr lang="es-CL"/>
          </a:p>
        </p:txBody>
      </p:sp>
    </p:spTree>
    <p:extLst>
      <p:ext uri="{BB962C8B-B14F-4D97-AF65-F5344CB8AC3E}">
        <p14:creationId xmlns:p14="http://schemas.microsoft.com/office/powerpoint/2010/main" val="341012493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C8449483-736E-4981-994C-63A2EC3F2DBE}" type="slidenum">
              <a:rPr lang="es-CL" smtClean="0"/>
              <a:pPr/>
              <a:t>14</a:t>
            </a:fld>
            <a:endParaRPr lang="es-CL"/>
          </a:p>
        </p:txBody>
      </p:sp>
    </p:spTree>
    <p:extLst>
      <p:ext uri="{BB962C8B-B14F-4D97-AF65-F5344CB8AC3E}">
        <p14:creationId xmlns:p14="http://schemas.microsoft.com/office/powerpoint/2010/main" val="138448958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C8449483-736E-4981-994C-63A2EC3F2DBE}" type="slidenum">
              <a:rPr lang="es-CL" smtClean="0"/>
              <a:pPr/>
              <a:t>22</a:t>
            </a:fld>
            <a:endParaRPr lang="es-CL"/>
          </a:p>
        </p:txBody>
      </p:sp>
    </p:spTree>
    <p:extLst>
      <p:ext uri="{BB962C8B-B14F-4D97-AF65-F5344CB8AC3E}">
        <p14:creationId xmlns:p14="http://schemas.microsoft.com/office/powerpoint/2010/main" val="958693652"/>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Marcador de imagen de diapositiva 1"/>
          <p:cNvSpPr>
            <a:spLocks noGrp="1" noRot="1" noChangeAspect="1"/>
          </p:cNvSpPr>
          <p:nvPr>
            <p:ph type="sldImg"/>
          </p:nvPr>
        </p:nvSpPr>
        <p:spPr>
          <a:xfrm>
            <a:off x="685800" y="1143000"/>
            <a:ext cx="5486400" cy="3086100"/>
          </a:xfrm>
        </p:spPr>
      </p:sp>
      <p:sp>
        <p:nvSpPr>
          <p:cNvPr id="3" name="Marcador de notas 2"/>
          <p:cNvSpPr>
            <a:spLocks noGrp="1"/>
          </p:cNvSpPr>
          <p:nvPr>
            <p:ph type="body" idx="1"/>
          </p:nvPr>
        </p:nvSpPr>
        <p:spPr/>
        <p:txBody>
          <a:bodyPr/>
          <a:lstStyle/>
          <a:p>
            <a:endParaRPr lang="es-CL" dirty="0"/>
          </a:p>
        </p:txBody>
      </p:sp>
      <p:sp>
        <p:nvSpPr>
          <p:cNvPr id="4" name="Marcador de número de diapositiva 3"/>
          <p:cNvSpPr>
            <a:spLocks noGrp="1"/>
          </p:cNvSpPr>
          <p:nvPr>
            <p:ph type="sldNum" sz="quarter" idx="5"/>
          </p:nvPr>
        </p:nvSpPr>
        <p:spPr/>
        <p:txBody>
          <a:bodyPr/>
          <a:lstStyle/>
          <a:p>
            <a:fld id="{C8449483-736E-4981-994C-63A2EC3F2DBE}" type="slidenum">
              <a:rPr lang="es-CL" smtClean="0"/>
              <a:pPr/>
              <a:t>24</a:t>
            </a:fld>
            <a:endParaRPr lang="es-CL"/>
          </a:p>
        </p:txBody>
      </p:sp>
    </p:spTree>
    <p:extLst>
      <p:ext uri="{BB962C8B-B14F-4D97-AF65-F5344CB8AC3E}">
        <p14:creationId xmlns:p14="http://schemas.microsoft.com/office/powerpoint/2010/main" val="7103731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Diapositiva de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5A8ECCC-6762-4FD2-8B7C-2296A3DBD3E7}"/>
              </a:ext>
            </a:extLst>
          </p:cNvPr>
          <p:cNvSpPr>
            <a:spLocks noGrp="1"/>
          </p:cNvSpPr>
          <p:nvPr>
            <p:ph type="ctrTitle"/>
          </p:nvPr>
        </p:nvSpPr>
        <p:spPr>
          <a:xfrm>
            <a:off x="1524000" y="1122363"/>
            <a:ext cx="9144000" cy="2387600"/>
          </a:xfrm>
        </p:spPr>
        <p:txBody>
          <a:bodyPr anchor="b"/>
          <a:lstStyle>
            <a:lvl1pPr algn="ctr">
              <a:defRPr sz="6000"/>
            </a:lvl1pPr>
          </a:lstStyle>
          <a:p>
            <a:r>
              <a:rPr lang="es-ES"/>
              <a:t>Haga clic para modificar el estilo de título del patrón</a:t>
            </a:r>
            <a:endParaRPr lang="es-CL"/>
          </a:p>
        </p:txBody>
      </p:sp>
      <p:sp>
        <p:nvSpPr>
          <p:cNvPr id="3" name="Subtítulo 2">
            <a:extLst>
              <a:ext uri="{FF2B5EF4-FFF2-40B4-BE49-F238E27FC236}">
                <a16:creationId xmlns:a16="http://schemas.microsoft.com/office/drawing/2014/main" id="{9A534913-FE95-401A-B970-BA5C1F28C9CA}"/>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s-ES"/>
              <a:t>Haga clic para modificar el estilo de subtítulo del patrón</a:t>
            </a:r>
            <a:endParaRPr lang="es-CL"/>
          </a:p>
        </p:txBody>
      </p:sp>
      <p:sp>
        <p:nvSpPr>
          <p:cNvPr id="4" name="Marcador de fecha 3">
            <a:extLst>
              <a:ext uri="{FF2B5EF4-FFF2-40B4-BE49-F238E27FC236}">
                <a16:creationId xmlns:a16="http://schemas.microsoft.com/office/drawing/2014/main" id="{BE142D35-384D-4EF5-9212-4E7AA73584E8}"/>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5" name="Marcador de pie de página 4">
            <a:extLst>
              <a:ext uri="{FF2B5EF4-FFF2-40B4-BE49-F238E27FC236}">
                <a16:creationId xmlns:a16="http://schemas.microsoft.com/office/drawing/2014/main" id="{81E451E7-F484-4D20-86B1-3C02797DB3A6}"/>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3BFC7227-84B1-4AB8-833F-CB0549088EDC}"/>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125834453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ítulo y texto vertical">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E07115E-78F0-4C38-8CDC-BC9915DE56EB}"/>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6A991983-A613-4AC0-A752-21FB7061BFF5}"/>
              </a:ext>
            </a:extLst>
          </p:cNvPr>
          <p:cNvSpPr>
            <a:spLocks noGrp="1"/>
          </p:cNvSpPr>
          <p:nvPr>
            <p:ph type="body" orient="vert" idx="1"/>
          </p:nvPr>
        </p:nvSpPr>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F064B748-CC63-43E2-A9F7-CADEDDB789EE}"/>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5" name="Marcador de pie de página 4">
            <a:extLst>
              <a:ext uri="{FF2B5EF4-FFF2-40B4-BE49-F238E27FC236}">
                <a16:creationId xmlns:a16="http://schemas.microsoft.com/office/drawing/2014/main" id="{C42838E2-562A-4F0A-B422-BFF8803335CD}"/>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0DBA4DC7-231A-4CC8-B0BD-E0AAC70206E4}"/>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24319948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Título vertical y texto">
    <p:spTree>
      <p:nvGrpSpPr>
        <p:cNvPr id="1" name=""/>
        <p:cNvGrpSpPr/>
        <p:nvPr/>
      </p:nvGrpSpPr>
      <p:grpSpPr>
        <a:xfrm>
          <a:off x="0" y="0"/>
          <a:ext cx="0" cy="0"/>
          <a:chOff x="0" y="0"/>
          <a:chExt cx="0" cy="0"/>
        </a:xfrm>
      </p:grpSpPr>
      <p:sp>
        <p:nvSpPr>
          <p:cNvPr id="2" name="Título vertical 1">
            <a:extLst>
              <a:ext uri="{FF2B5EF4-FFF2-40B4-BE49-F238E27FC236}">
                <a16:creationId xmlns:a16="http://schemas.microsoft.com/office/drawing/2014/main" id="{8544CE09-C5DA-494B-9025-F85C54517243}"/>
              </a:ext>
            </a:extLst>
          </p:cNvPr>
          <p:cNvSpPr>
            <a:spLocks noGrp="1"/>
          </p:cNvSpPr>
          <p:nvPr>
            <p:ph type="title" orient="vert"/>
          </p:nvPr>
        </p:nvSpPr>
        <p:spPr>
          <a:xfrm>
            <a:off x="8724900" y="365125"/>
            <a:ext cx="2628900" cy="5811838"/>
          </a:xfrm>
        </p:spPr>
        <p:txBody>
          <a:bodyPr vert="eaVert"/>
          <a:lstStyle/>
          <a:p>
            <a:r>
              <a:rPr lang="es-ES"/>
              <a:t>Haga clic para modificar el estilo de título del patrón</a:t>
            </a:r>
            <a:endParaRPr lang="es-CL"/>
          </a:p>
        </p:txBody>
      </p:sp>
      <p:sp>
        <p:nvSpPr>
          <p:cNvPr id="3" name="Marcador de texto vertical 2">
            <a:extLst>
              <a:ext uri="{FF2B5EF4-FFF2-40B4-BE49-F238E27FC236}">
                <a16:creationId xmlns:a16="http://schemas.microsoft.com/office/drawing/2014/main" id="{611F4DE7-CC52-4751-B01A-DAEAB043229A}"/>
              </a:ext>
            </a:extLst>
          </p:cNvPr>
          <p:cNvSpPr>
            <a:spLocks noGrp="1"/>
          </p:cNvSpPr>
          <p:nvPr>
            <p:ph type="body" orient="vert" idx="1"/>
          </p:nvPr>
        </p:nvSpPr>
        <p:spPr>
          <a:xfrm>
            <a:off x="838200" y="365125"/>
            <a:ext cx="7734300" cy="5811838"/>
          </a:xfrm>
        </p:spPr>
        <p:txBody>
          <a:bodyPr vert="eaVert"/>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FA1EA368-470F-4281-82E4-B5B43E0DCF57}"/>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5" name="Marcador de pie de página 4">
            <a:extLst>
              <a:ext uri="{FF2B5EF4-FFF2-40B4-BE49-F238E27FC236}">
                <a16:creationId xmlns:a16="http://schemas.microsoft.com/office/drawing/2014/main" id="{83F403D9-CAFC-4667-AA23-4E80147FE809}"/>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B270E3D2-155B-416F-A1DE-B1FFD0F1BEE3}"/>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119479301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ítulo y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61C600F-8F9A-4659-81CA-4357704E3B26}"/>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E2E7E5D8-ABE8-4139-8068-C454E4B6DC7D}"/>
              </a:ext>
            </a:extLst>
          </p:cNvPr>
          <p:cNvSpPr>
            <a:spLocks noGrp="1"/>
          </p:cNvSpPr>
          <p:nvPr>
            <p:ph idx="1"/>
          </p:nvPr>
        </p:nvSpPr>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A96665C8-E465-46C0-8B1C-9CB81B4B2149}"/>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5" name="Marcador de pie de página 4">
            <a:extLst>
              <a:ext uri="{FF2B5EF4-FFF2-40B4-BE49-F238E27FC236}">
                <a16:creationId xmlns:a16="http://schemas.microsoft.com/office/drawing/2014/main" id="{CA159A0C-CCEA-48FE-8BF8-9CDA58C3B2D1}"/>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21A32B74-2940-4B7D-8871-FE212C35C2A3}"/>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48963147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Encabezado de sec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D550CE2-8D58-465D-8A85-63E619296040}"/>
              </a:ext>
            </a:extLst>
          </p:cNvPr>
          <p:cNvSpPr>
            <a:spLocks noGrp="1"/>
          </p:cNvSpPr>
          <p:nvPr>
            <p:ph type="title"/>
          </p:nvPr>
        </p:nvSpPr>
        <p:spPr>
          <a:xfrm>
            <a:off x="831850" y="1709738"/>
            <a:ext cx="10515600" cy="2852737"/>
          </a:xfrm>
        </p:spPr>
        <p:txBody>
          <a:bodyPr anchor="b"/>
          <a:lstStyle>
            <a:lvl1pPr>
              <a:defRPr sz="6000"/>
            </a:lvl1p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A54FF0A9-25CE-45AE-8B8C-0E78D11A666C}"/>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s-ES"/>
              <a:t>Haga clic para modificar los estilos de texto del patrón</a:t>
            </a:r>
          </a:p>
        </p:txBody>
      </p:sp>
      <p:sp>
        <p:nvSpPr>
          <p:cNvPr id="4" name="Marcador de fecha 3">
            <a:extLst>
              <a:ext uri="{FF2B5EF4-FFF2-40B4-BE49-F238E27FC236}">
                <a16:creationId xmlns:a16="http://schemas.microsoft.com/office/drawing/2014/main" id="{1C27DC62-4691-4759-A345-DF1F20AB5890}"/>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5" name="Marcador de pie de página 4">
            <a:extLst>
              <a:ext uri="{FF2B5EF4-FFF2-40B4-BE49-F238E27FC236}">
                <a16:creationId xmlns:a16="http://schemas.microsoft.com/office/drawing/2014/main" id="{28DF4078-22A5-4223-8C06-98C82E7E3581}"/>
              </a:ext>
            </a:extLst>
          </p:cNvPr>
          <p:cNvSpPr>
            <a:spLocks noGrp="1"/>
          </p:cNvSpPr>
          <p:nvPr>
            <p:ph type="ftr" sz="quarter" idx="11"/>
          </p:nvPr>
        </p:nvSpPr>
        <p:spPr/>
        <p:txBody>
          <a:bodyPr/>
          <a:lstStyle/>
          <a:p>
            <a:endParaRPr lang="es-CL"/>
          </a:p>
        </p:txBody>
      </p:sp>
      <p:sp>
        <p:nvSpPr>
          <p:cNvPr id="6" name="Marcador de número de diapositiva 5">
            <a:extLst>
              <a:ext uri="{FF2B5EF4-FFF2-40B4-BE49-F238E27FC236}">
                <a16:creationId xmlns:a16="http://schemas.microsoft.com/office/drawing/2014/main" id="{8CDFF666-F40A-43D0-B6C9-E13E5B6D6A07}"/>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182758957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os objetos">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6F6F0E-563B-4C68-BB9C-17816593BB85}"/>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0797DC9D-543B-4462-99D5-A7676AE5EC05}"/>
              </a:ext>
            </a:extLst>
          </p:cNvPr>
          <p:cNvSpPr>
            <a:spLocks noGrp="1"/>
          </p:cNvSpPr>
          <p:nvPr>
            <p:ph sz="half" idx="1"/>
          </p:nvPr>
        </p:nvSpPr>
        <p:spPr>
          <a:xfrm>
            <a:off x="838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contenido 3">
            <a:extLst>
              <a:ext uri="{FF2B5EF4-FFF2-40B4-BE49-F238E27FC236}">
                <a16:creationId xmlns:a16="http://schemas.microsoft.com/office/drawing/2014/main" id="{8C761B96-9792-4D97-A002-FA3C15F67A4E}"/>
              </a:ext>
            </a:extLst>
          </p:cNvPr>
          <p:cNvSpPr>
            <a:spLocks noGrp="1"/>
          </p:cNvSpPr>
          <p:nvPr>
            <p:ph sz="half" idx="2"/>
          </p:nvPr>
        </p:nvSpPr>
        <p:spPr>
          <a:xfrm>
            <a:off x="6172200" y="1825625"/>
            <a:ext cx="5181600" cy="435133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fecha 4">
            <a:extLst>
              <a:ext uri="{FF2B5EF4-FFF2-40B4-BE49-F238E27FC236}">
                <a16:creationId xmlns:a16="http://schemas.microsoft.com/office/drawing/2014/main" id="{B015D6B3-9457-43A7-9C47-B3D64CB53E40}"/>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6" name="Marcador de pie de página 5">
            <a:extLst>
              <a:ext uri="{FF2B5EF4-FFF2-40B4-BE49-F238E27FC236}">
                <a16:creationId xmlns:a16="http://schemas.microsoft.com/office/drawing/2014/main" id="{69CE7C7C-C11E-4D33-ABAC-AD86B112D119}"/>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89801A6C-42E8-4F7F-B72B-6680C0E2EC34}"/>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304601801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ación">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F30BCD6-2D1A-412B-AC46-88C3B5A7C1F1}"/>
              </a:ext>
            </a:extLst>
          </p:cNvPr>
          <p:cNvSpPr>
            <a:spLocks noGrp="1"/>
          </p:cNvSpPr>
          <p:nvPr>
            <p:ph type="title"/>
          </p:nvPr>
        </p:nvSpPr>
        <p:spPr>
          <a:xfrm>
            <a:off x="839788" y="365125"/>
            <a:ext cx="10515600" cy="1325563"/>
          </a:xfrm>
        </p:spPr>
        <p:txBody>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BFD8375F-E75F-4935-AD6F-D6728B2ABD4E}"/>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4" name="Marcador de contenido 3">
            <a:extLst>
              <a:ext uri="{FF2B5EF4-FFF2-40B4-BE49-F238E27FC236}">
                <a16:creationId xmlns:a16="http://schemas.microsoft.com/office/drawing/2014/main" id="{D45669A6-BF49-4D00-8F6F-8CF6C00547FC}"/>
              </a:ext>
            </a:extLst>
          </p:cNvPr>
          <p:cNvSpPr>
            <a:spLocks noGrp="1"/>
          </p:cNvSpPr>
          <p:nvPr>
            <p:ph sz="half" idx="2"/>
          </p:nvPr>
        </p:nvSpPr>
        <p:spPr>
          <a:xfrm>
            <a:off x="839788" y="2505075"/>
            <a:ext cx="5157787"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5" name="Marcador de texto 4">
            <a:extLst>
              <a:ext uri="{FF2B5EF4-FFF2-40B4-BE49-F238E27FC236}">
                <a16:creationId xmlns:a16="http://schemas.microsoft.com/office/drawing/2014/main" id="{5F92CB9A-8E36-4434-8FD3-E542E41B597D}"/>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s-ES"/>
              <a:t>Haga clic para modificar los estilos de texto del patrón</a:t>
            </a:r>
          </a:p>
        </p:txBody>
      </p:sp>
      <p:sp>
        <p:nvSpPr>
          <p:cNvPr id="6" name="Marcador de contenido 5">
            <a:extLst>
              <a:ext uri="{FF2B5EF4-FFF2-40B4-BE49-F238E27FC236}">
                <a16:creationId xmlns:a16="http://schemas.microsoft.com/office/drawing/2014/main" id="{14B5E5D3-F9DC-4FFE-9293-C1DD4B752B71}"/>
              </a:ext>
            </a:extLst>
          </p:cNvPr>
          <p:cNvSpPr>
            <a:spLocks noGrp="1"/>
          </p:cNvSpPr>
          <p:nvPr>
            <p:ph sz="quarter" idx="4"/>
          </p:nvPr>
        </p:nvSpPr>
        <p:spPr>
          <a:xfrm>
            <a:off x="6172200" y="2505075"/>
            <a:ext cx="5183188" cy="3684588"/>
          </a:xfrm>
        </p:spPr>
        <p:txBody>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7" name="Marcador de fecha 6">
            <a:extLst>
              <a:ext uri="{FF2B5EF4-FFF2-40B4-BE49-F238E27FC236}">
                <a16:creationId xmlns:a16="http://schemas.microsoft.com/office/drawing/2014/main" id="{7A27D3A9-EFFC-4C8C-9BCD-C6BC37BF3399}"/>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8" name="Marcador de pie de página 7">
            <a:extLst>
              <a:ext uri="{FF2B5EF4-FFF2-40B4-BE49-F238E27FC236}">
                <a16:creationId xmlns:a16="http://schemas.microsoft.com/office/drawing/2014/main" id="{7D135F3C-BEAE-488A-A1D9-9B441E40A993}"/>
              </a:ext>
            </a:extLst>
          </p:cNvPr>
          <p:cNvSpPr>
            <a:spLocks noGrp="1"/>
          </p:cNvSpPr>
          <p:nvPr>
            <p:ph type="ftr" sz="quarter" idx="11"/>
          </p:nvPr>
        </p:nvSpPr>
        <p:spPr/>
        <p:txBody>
          <a:bodyPr/>
          <a:lstStyle/>
          <a:p>
            <a:endParaRPr lang="es-CL"/>
          </a:p>
        </p:txBody>
      </p:sp>
      <p:sp>
        <p:nvSpPr>
          <p:cNvPr id="9" name="Marcador de número de diapositiva 8">
            <a:extLst>
              <a:ext uri="{FF2B5EF4-FFF2-40B4-BE49-F238E27FC236}">
                <a16:creationId xmlns:a16="http://schemas.microsoft.com/office/drawing/2014/main" id="{12F48D47-B16D-4CC6-8B9E-A09E9E0FDA27}"/>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174008685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Solo el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B90CEF-3D5C-4DD7-B96F-82CE408D1781}"/>
              </a:ext>
            </a:extLst>
          </p:cNvPr>
          <p:cNvSpPr>
            <a:spLocks noGrp="1"/>
          </p:cNvSpPr>
          <p:nvPr>
            <p:ph type="title"/>
          </p:nvPr>
        </p:nvSpPr>
        <p:spPr/>
        <p:txBody>
          <a:bodyPr/>
          <a:lstStyle/>
          <a:p>
            <a:r>
              <a:rPr lang="es-ES"/>
              <a:t>Haga clic para modificar el estilo de título del patrón</a:t>
            </a:r>
            <a:endParaRPr lang="es-CL"/>
          </a:p>
        </p:txBody>
      </p:sp>
      <p:sp>
        <p:nvSpPr>
          <p:cNvPr id="3" name="Marcador de fecha 2">
            <a:extLst>
              <a:ext uri="{FF2B5EF4-FFF2-40B4-BE49-F238E27FC236}">
                <a16:creationId xmlns:a16="http://schemas.microsoft.com/office/drawing/2014/main" id="{81102F84-0465-438B-9BCF-04C2E49CCAE6}"/>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4" name="Marcador de pie de página 3">
            <a:extLst>
              <a:ext uri="{FF2B5EF4-FFF2-40B4-BE49-F238E27FC236}">
                <a16:creationId xmlns:a16="http://schemas.microsoft.com/office/drawing/2014/main" id="{B2EC6D55-63C7-4413-AD1A-63A489E52C20}"/>
              </a:ext>
            </a:extLst>
          </p:cNvPr>
          <p:cNvSpPr>
            <a:spLocks noGrp="1"/>
          </p:cNvSpPr>
          <p:nvPr>
            <p:ph type="ftr" sz="quarter" idx="11"/>
          </p:nvPr>
        </p:nvSpPr>
        <p:spPr/>
        <p:txBody>
          <a:bodyPr/>
          <a:lstStyle/>
          <a:p>
            <a:endParaRPr lang="es-CL"/>
          </a:p>
        </p:txBody>
      </p:sp>
      <p:sp>
        <p:nvSpPr>
          <p:cNvPr id="5" name="Marcador de número de diapositiva 4">
            <a:extLst>
              <a:ext uri="{FF2B5EF4-FFF2-40B4-BE49-F238E27FC236}">
                <a16:creationId xmlns:a16="http://schemas.microsoft.com/office/drawing/2014/main" id="{609BF592-B407-41D3-8346-93E0FC972E19}"/>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350583599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En blanco">
    <p:spTree>
      <p:nvGrpSpPr>
        <p:cNvPr id="1" name=""/>
        <p:cNvGrpSpPr/>
        <p:nvPr/>
      </p:nvGrpSpPr>
      <p:grpSpPr>
        <a:xfrm>
          <a:off x="0" y="0"/>
          <a:ext cx="0" cy="0"/>
          <a:chOff x="0" y="0"/>
          <a:chExt cx="0" cy="0"/>
        </a:xfrm>
      </p:grpSpPr>
      <p:sp>
        <p:nvSpPr>
          <p:cNvPr id="2" name="Marcador de fecha 1">
            <a:extLst>
              <a:ext uri="{FF2B5EF4-FFF2-40B4-BE49-F238E27FC236}">
                <a16:creationId xmlns:a16="http://schemas.microsoft.com/office/drawing/2014/main" id="{83F95696-A2D9-4F25-A42E-FBB3E88153B1}"/>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3" name="Marcador de pie de página 2">
            <a:extLst>
              <a:ext uri="{FF2B5EF4-FFF2-40B4-BE49-F238E27FC236}">
                <a16:creationId xmlns:a16="http://schemas.microsoft.com/office/drawing/2014/main" id="{F770DE51-CC91-4F70-916D-A5378702296C}"/>
              </a:ext>
            </a:extLst>
          </p:cNvPr>
          <p:cNvSpPr>
            <a:spLocks noGrp="1"/>
          </p:cNvSpPr>
          <p:nvPr>
            <p:ph type="ftr" sz="quarter" idx="11"/>
          </p:nvPr>
        </p:nvSpPr>
        <p:spPr/>
        <p:txBody>
          <a:bodyPr/>
          <a:lstStyle/>
          <a:p>
            <a:endParaRPr lang="es-CL"/>
          </a:p>
        </p:txBody>
      </p:sp>
      <p:sp>
        <p:nvSpPr>
          <p:cNvPr id="4" name="Marcador de número de diapositiva 3">
            <a:extLst>
              <a:ext uri="{FF2B5EF4-FFF2-40B4-BE49-F238E27FC236}">
                <a16:creationId xmlns:a16="http://schemas.microsoft.com/office/drawing/2014/main" id="{8F82ADE0-2EDB-43FF-82BD-E15B35557027}"/>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349254554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ido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5A47A56-FF58-4674-B2CE-CE7552FF4E20}"/>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contenido 2">
            <a:extLst>
              <a:ext uri="{FF2B5EF4-FFF2-40B4-BE49-F238E27FC236}">
                <a16:creationId xmlns:a16="http://schemas.microsoft.com/office/drawing/2014/main" id="{61EEED84-6827-4D0C-B0F1-3F685A967F02}"/>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texto 3">
            <a:extLst>
              <a:ext uri="{FF2B5EF4-FFF2-40B4-BE49-F238E27FC236}">
                <a16:creationId xmlns:a16="http://schemas.microsoft.com/office/drawing/2014/main" id="{FCB22580-AAD8-43C1-8224-7A240A79C36B}"/>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D31BFBED-6948-477B-B09A-7F729107B5E8}"/>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6" name="Marcador de pie de página 5">
            <a:extLst>
              <a:ext uri="{FF2B5EF4-FFF2-40B4-BE49-F238E27FC236}">
                <a16:creationId xmlns:a16="http://schemas.microsoft.com/office/drawing/2014/main" id="{AD668683-BCB4-4698-8E27-E0525CAE003B}"/>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82F5A2A9-2903-4EA5-AFAC-973E292E3275}"/>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99629923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Imagen con título">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F9EFB26-18B8-4A98-9A36-8F9B19944F42}"/>
              </a:ext>
            </a:extLst>
          </p:cNvPr>
          <p:cNvSpPr>
            <a:spLocks noGrp="1"/>
          </p:cNvSpPr>
          <p:nvPr>
            <p:ph type="title"/>
          </p:nvPr>
        </p:nvSpPr>
        <p:spPr>
          <a:xfrm>
            <a:off x="839788" y="457200"/>
            <a:ext cx="3932237" cy="1600200"/>
          </a:xfrm>
        </p:spPr>
        <p:txBody>
          <a:bodyPr anchor="b"/>
          <a:lstStyle>
            <a:lvl1pPr>
              <a:defRPr sz="3200"/>
            </a:lvl1pPr>
          </a:lstStyle>
          <a:p>
            <a:r>
              <a:rPr lang="es-ES"/>
              <a:t>Haga clic para modificar el estilo de título del patrón</a:t>
            </a:r>
            <a:endParaRPr lang="es-CL"/>
          </a:p>
        </p:txBody>
      </p:sp>
      <p:sp>
        <p:nvSpPr>
          <p:cNvPr id="3" name="Marcador de posición de imagen 2">
            <a:extLst>
              <a:ext uri="{FF2B5EF4-FFF2-40B4-BE49-F238E27FC236}">
                <a16:creationId xmlns:a16="http://schemas.microsoft.com/office/drawing/2014/main" id="{B0E860F9-E995-4C0D-B17C-CD539850E3D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s-CL"/>
          </a:p>
        </p:txBody>
      </p:sp>
      <p:sp>
        <p:nvSpPr>
          <p:cNvPr id="4" name="Marcador de texto 3">
            <a:extLst>
              <a:ext uri="{FF2B5EF4-FFF2-40B4-BE49-F238E27FC236}">
                <a16:creationId xmlns:a16="http://schemas.microsoft.com/office/drawing/2014/main" id="{041F3FF6-604D-45F8-A016-694E534E6F7C}"/>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s-ES"/>
              <a:t>Haga clic para modificar los estilos de texto del patrón</a:t>
            </a:r>
          </a:p>
        </p:txBody>
      </p:sp>
      <p:sp>
        <p:nvSpPr>
          <p:cNvPr id="5" name="Marcador de fecha 4">
            <a:extLst>
              <a:ext uri="{FF2B5EF4-FFF2-40B4-BE49-F238E27FC236}">
                <a16:creationId xmlns:a16="http://schemas.microsoft.com/office/drawing/2014/main" id="{E563B6F3-7E05-48E5-8EB3-C3597D61075D}"/>
              </a:ext>
            </a:extLst>
          </p:cNvPr>
          <p:cNvSpPr>
            <a:spLocks noGrp="1"/>
          </p:cNvSpPr>
          <p:nvPr>
            <p:ph type="dt" sz="half" idx="10"/>
          </p:nvPr>
        </p:nvSpPr>
        <p:spPr/>
        <p:txBody>
          <a:bodyPr/>
          <a:lstStyle/>
          <a:p>
            <a:fld id="{665096B2-35D9-4161-B5A8-88B2305D8947}" type="datetimeFigureOut">
              <a:rPr lang="es-CL" smtClean="0"/>
              <a:pPr/>
              <a:t>24-10-2019</a:t>
            </a:fld>
            <a:endParaRPr lang="es-CL"/>
          </a:p>
        </p:txBody>
      </p:sp>
      <p:sp>
        <p:nvSpPr>
          <p:cNvPr id="6" name="Marcador de pie de página 5">
            <a:extLst>
              <a:ext uri="{FF2B5EF4-FFF2-40B4-BE49-F238E27FC236}">
                <a16:creationId xmlns:a16="http://schemas.microsoft.com/office/drawing/2014/main" id="{3DC94CD2-B0DA-4BF5-96FB-9F12E17026AB}"/>
              </a:ext>
            </a:extLst>
          </p:cNvPr>
          <p:cNvSpPr>
            <a:spLocks noGrp="1"/>
          </p:cNvSpPr>
          <p:nvPr>
            <p:ph type="ftr" sz="quarter" idx="11"/>
          </p:nvPr>
        </p:nvSpPr>
        <p:spPr/>
        <p:txBody>
          <a:bodyPr/>
          <a:lstStyle/>
          <a:p>
            <a:endParaRPr lang="es-CL"/>
          </a:p>
        </p:txBody>
      </p:sp>
      <p:sp>
        <p:nvSpPr>
          <p:cNvPr id="7" name="Marcador de número de diapositiva 6">
            <a:extLst>
              <a:ext uri="{FF2B5EF4-FFF2-40B4-BE49-F238E27FC236}">
                <a16:creationId xmlns:a16="http://schemas.microsoft.com/office/drawing/2014/main" id="{AC7A9E6A-4E8D-4346-AF35-F3B1D45F7EDD}"/>
              </a:ext>
            </a:extLst>
          </p:cNvPr>
          <p:cNvSpPr>
            <a:spLocks noGrp="1"/>
          </p:cNvSpPr>
          <p:nvPr>
            <p:ph type="sldNum" sz="quarter" idx="12"/>
          </p:nvPr>
        </p:nvSpPr>
        <p:spPr/>
        <p:txBody>
          <a:bodyPr/>
          <a:lstStyle/>
          <a:p>
            <a:fld id="{DC43699A-265B-4088-A860-99B34D7EDC7D}" type="slidenum">
              <a:rPr lang="es-CL" smtClean="0"/>
              <a:pPr/>
              <a:t>‹Nº›</a:t>
            </a:fld>
            <a:endParaRPr lang="es-CL"/>
          </a:p>
        </p:txBody>
      </p:sp>
    </p:spTree>
    <p:extLst>
      <p:ext uri="{BB962C8B-B14F-4D97-AF65-F5344CB8AC3E}">
        <p14:creationId xmlns:p14="http://schemas.microsoft.com/office/powerpoint/2010/main" val="18692447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Marcador de título 1">
            <a:extLst>
              <a:ext uri="{FF2B5EF4-FFF2-40B4-BE49-F238E27FC236}">
                <a16:creationId xmlns:a16="http://schemas.microsoft.com/office/drawing/2014/main" id="{F28D2B37-81AF-4DDF-A42A-52D3BF5E5398}"/>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s-ES"/>
              <a:t>Haga clic para modificar el estilo de título del patrón</a:t>
            </a:r>
            <a:endParaRPr lang="es-CL"/>
          </a:p>
        </p:txBody>
      </p:sp>
      <p:sp>
        <p:nvSpPr>
          <p:cNvPr id="3" name="Marcador de texto 2">
            <a:extLst>
              <a:ext uri="{FF2B5EF4-FFF2-40B4-BE49-F238E27FC236}">
                <a16:creationId xmlns:a16="http://schemas.microsoft.com/office/drawing/2014/main" id="{6E607EF8-883A-4F5F-AE7B-C304EDE480E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s-ES"/>
              <a:t>Haga clic para modificar los estilos de texto del patrón</a:t>
            </a:r>
          </a:p>
          <a:p>
            <a:pPr lvl="1"/>
            <a:r>
              <a:rPr lang="es-ES"/>
              <a:t>Segundo nivel</a:t>
            </a:r>
          </a:p>
          <a:p>
            <a:pPr lvl="2"/>
            <a:r>
              <a:rPr lang="es-ES"/>
              <a:t>Tercer nivel</a:t>
            </a:r>
          </a:p>
          <a:p>
            <a:pPr lvl="3"/>
            <a:r>
              <a:rPr lang="es-ES"/>
              <a:t>Cuarto nivel</a:t>
            </a:r>
          </a:p>
          <a:p>
            <a:pPr lvl="4"/>
            <a:r>
              <a:rPr lang="es-ES"/>
              <a:t>Quinto nivel</a:t>
            </a:r>
            <a:endParaRPr lang="es-CL"/>
          </a:p>
        </p:txBody>
      </p:sp>
      <p:sp>
        <p:nvSpPr>
          <p:cNvPr id="4" name="Marcador de fecha 3">
            <a:extLst>
              <a:ext uri="{FF2B5EF4-FFF2-40B4-BE49-F238E27FC236}">
                <a16:creationId xmlns:a16="http://schemas.microsoft.com/office/drawing/2014/main" id="{F6D19878-BDA2-423C-8345-69615DD48B38}"/>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65096B2-35D9-4161-B5A8-88B2305D8947}" type="datetimeFigureOut">
              <a:rPr lang="es-CL" smtClean="0"/>
              <a:pPr/>
              <a:t>24-10-2019</a:t>
            </a:fld>
            <a:endParaRPr lang="es-CL"/>
          </a:p>
        </p:txBody>
      </p:sp>
      <p:sp>
        <p:nvSpPr>
          <p:cNvPr id="5" name="Marcador de pie de página 4">
            <a:extLst>
              <a:ext uri="{FF2B5EF4-FFF2-40B4-BE49-F238E27FC236}">
                <a16:creationId xmlns:a16="http://schemas.microsoft.com/office/drawing/2014/main" id="{E5CE6F81-BCAF-42D5-9A53-7442D5B5FE29}"/>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CL"/>
          </a:p>
        </p:txBody>
      </p:sp>
      <p:sp>
        <p:nvSpPr>
          <p:cNvPr id="6" name="Marcador de número de diapositiva 5">
            <a:extLst>
              <a:ext uri="{FF2B5EF4-FFF2-40B4-BE49-F238E27FC236}">
                <a16:creationId xmlns:a16="http://schemas.microsoft.com/office/drawing/2014/main" id="{E1544F07-97D0-47C0-88D6-3519C55E1E7E}"/>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C43699A-265B-4088-A860-99B34D7EDC7D}" type="slidenum">
              <a:rPr lang="es-CL" smtClean="0"/>
              <a:pPr/>
              <a:t>‹Nº›</a:t>
            </a:fld>
            <a:endParaRPr lang="es-CL"/>
          </a:p>
        </p:txBody>
      </p:sp>
    </p:spTree>
    <p:extLst>
      <p:ext uri="{BB962C8B-B14F-4D97-AF65-F5344CB8AC3E}">
        <p14:creationId xmlns:p14="http://schemas.microsoft.com/office/powerpoint/2010/main" val="4008893453"/>
      </p:ext>
    </p:extLst>
  </p:cSld>
  <p:clrMap bg1="lt1" tx1="dk1" bg2="lt2" tx2="dk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s-CL"/>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jpeg"/><Relationship Id="rId7" Type="http://schemas.openxmlformats.org/officeDocument/2006/relationships/image" Target="../media/image6.emf"/><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microsoft.com/office/2007/relationships/hdphoto" Target="../media/hdphoto1.wdp"/></Relationships>
</file>

<file path=ppt/slides/_rels/slide10.xml.rels><?xml version="1.0" encoding="UTF-8" standalone="yes"?>
<Relationships xmlns="http://schemas.openxmlformats.org/package/2006/relationships"><Relationship Id="rId8" Type="http://schemas.openxmlformats.org/officeDocument/2006/relationships/image" Target="../media/image57.jpeg"/><Relationship Id="rId3" Type="http://schemas.openxmlformats.org/officeDocument/2006/relationships/image" Target="../media/image50.png"/><Relationship Id="rId7" Type="http://schemas.openxmlformats.org/officeDocument/2006/relationships/image" Target="../media/image56.png"/><Relationship Id="rId2" Type="http://schemas.openxmlformats.org/officeDocument/2006/relationships/image" Target="../media/image52.jpeg"/><Relationship Id="rId1" Type="http://schemas.openxmlformats.org/officeDocument/2006/relationships/slideLayout" Target="../slideLayouts/slideLayout6.xml"/><Relationship Id="rId6" Type="http://schemas.openxmlformats.org/officeDocument/2006/relationships/image" Target="../media/image55.jpeg"/><Relationship Id="rId5" Type="http://schemas.openxmlformats.org/officeDocument/2006/relationships/image" Target="../media/image54.jpeg"/><Relationship Id="rId4" Type="http://schemas.openxmlformats.org/officeDocument/2006/relationships/image" Target="../media/image53.jpeg"/></Relationships>
</file>

<file path=ppt/slides/_rels/slide11.xml.rels><?xml version="1.0" encoding="UTF-8" standalone="yes"?>
<Relationships xmlns="http://schemas.openxmlformats.org/package/2006/relationships"><Relationship Id="rId3" Type="http://schemas.openxmlformats.org/officeDocument/2006/relationships/image" Target="../media/image59.jpeg"/><Relationship Id="rId2" Type="http://schemas.openxmlformats.org/officeDocument/2006/relationships/image" Target="../media/image58.jpeg"/><Relationship Id="rId1" Type="http://schemas.openxmlformats.org/officeDocument/2006/relationships/slideLayout" Target="../slideLayouts/slideLayout6.xml"/><Relationship Id="rId6" Type="http://schemas.openxmlformats.org/officeDocument/2006/relationships/image" Target="../media/image36.png"/><Relationship Id="rId5" Type="http://schemas.openxmlformats.org/officeDocument/2006/relationships/image" Target="../media/image61.jpeg"/><Relationship Id="rId4" Type="http://schemas.openxmlformats.org/officeDocument/2006/relationships/image" Target="../media/image60.jpeg"/></Relationships>
</file>

<file path=ppt/slides/_rels/slide12.xml.rels><?xml version="1.0" encoding="UTF-8" standalone="yes"?>
<Relationships xmlns="http://schemas.openxmlformats.org/package/2006/relationships"><Relationship Id="rId3" Type="http://schemas.openxmlformats.org/officeDocument/2006/relationships/image" Target="../media/image63.png"/><Relationship Id="rId2" Type="http://schemas.openxmlformats.org/officeDocument/2006/relationships/image" Target="../media/image62.png"/><Relationship Id="rId1" Type="http://schemas.openxmlformats.org/officeDocument/2006/relationships/slideLayout" Target="../slideLayouts/slideLayout6.xml"/><Relationship Id="rId5" Type="http://schemas.openxmlformats.org/officeDocument/2006/relationships/image" Target="../media/image36.png"/><Relationship Id="rId4" Type="http://schemas.openxmlformats.org/officeDocument/2006/relationships/image" Target="../media/image64.png"/></Relationships>
</file>

<file path=ppt/slides/_rels/slide13.xml.rels><?xml version="1.0" encoding="UTF-8" standalone="yes"?>
<Relationships xmlns="http://schemas.openxmlformats.org/package/2006/relationships"><Relationship Id="rId3" Type="http://schemas.openxmlformats.org/officeDocument/2006/relationships/image" Target="../media/image66.png"/><Relationship Id="rId2" Type="http://schemas.openxmlformats.org/officeDocument/2006/relationships/image" Target="../media/image65.jpeg"/><Relationship Id="rId1" Type="http://schemas.openxmlformats.org/officeDocument/2006/relationships/slideLayout" Target="../slideLayouts/slideLayout6.xml"/><Relationship Id="rId5" Type="http://schemas.openxmlformats.org/officeDocument/2006/relationships/image" Target="../media/image68.png"/><Relationship Id="rId4" Type="http://schemas.openxmlformats.org/officeDocument/2006/relationships/image" Target="../media/image67.png"/></Relationships>
</file>

<file path=ppt/slides/_rels/slide14.xml.rels><?xml version="1.0" encoding="UTF-8" standalone="yes"?>
<Relationships xmlns="http://schemas.openxmlformats.org/package/2006/relationships"><Relationship Id="rId8" Type="http://schemas.openxmlformats.org/officeDocument/2006/relationships/image" Target="../media/image50.png"/><Relationship Id="rId3" Type="http://schemas.openxmlformats.org/officeDocument/2006/relationships/image" Target="../media/image69.jpeg"/><Relationship Id="rId7" Type="http://schemas.openxmlformats.org/officeDocument/2006/relationships/image" Target="../media/image73.jpeg"/><Relationship Id="rId2" Type="http://schemas.openxmlformats.org/officeDocument/2006/relationships/notesSlide" Target="../notesSlides/notesSlide2.xml"/><Relationship Id="rId1" Type="http://schemas.openxmlformats.org/officeDocument/2006/relationships/slideLayout" Target="../slideLayouts/slideLayout6.xml"/><Relationship Id="rId6" Type="http://schemas.openxmlformats.org/officeDocument/2006/relationships/image" Target="../media/image72.jpeg"/><Relationship Id="rId5" Type="http://schemas.openxmlformats.org/officeDocument/2006/relationships/image" Target="../media/image71.jpeg"/><Relationship Id="rId4" Type="http://schemas.openxmlformats.org/officeDocument/2006/relationships/image" Target="../media/image70.jpeg"/></Relationships>
</file>

<file path=ppt/slides/_rels/slide15.xml.rels><?xml version="1.0" encoding="UTF-8" standalone="yes"?>
<Relationships xmlns="http://schemas.openxmlformats.org/package/2006/relationships"><Relationship Id="rId8" Type="http://schemas.openxmlformats.org/officeDocument/2006/relationships/hyperlink" Target="https://es.wikipedia.org/wiki/Ha" TargetMode="External"/><Relationship Id="rId13" Type="http://schemas.openxmlformats.org/officeDocument/2006/relationships/image" Target="../media/image75.png"/><Relationship Id="rId3" Type="http://schemas.openxmlformats.org/officeDocument/2006/relationships/hyperlink" Target="https://es.wikipedia.org/wiki/Gualliguaica" TargetMode="External"/><Relationship Id="rId7" Type="http://schemas.openxmlformats.org/officeDocument/2006/relationships/hyperlink" Target="https://es.wikipedia.org/wiki/Hm%C2%B3" TargetMode="External"/><Relationship Id="rId12" Type="http://schemas.openxmlformats.org/officeDocument/2006/relationships/hyperlink" Target="https://es.wikipedia.org/wiki/Kitesurf" TargetMode="External"/><Relationship Id="rId2" Type="http://schemas.openxmlformats.org/officeDocument/2006/relationships/image" Target="../media/image74.png"/><Relationship Id="rId1" Type="http://schemas.openxmlformats.org/officeDocument/2006/relationships/slideLayout" Target="../slideLayouts/slideLayout6.xml"/><Relationship Id="rId6" Type="http://schemas.openxmlformats.org/officeDocument/2006/relationships/hyperlink" Target="https://es.wikipedia.org/wiki/1999" TargetMode="External"/><Relationship Id="rId11" Type="http://schemas.openxmlformats.org/officeDocument/2006/relationships/hyperlink" Target="https://es.wikipedia.org/wiki/Windsurf" TargetMode="External"/><Relationship Id="rId5" Type="http://schemas.openxmlformats.org/officeDocument/2006/relationships/hyperlink" Target="https://es.wikipedia.org/wiki/15_de_octubre" TargetMode="External"/><Relationship Id="rId10" Type="http://schemas.openxmlformats.org/officeDocument/2006/relationships/hyperlink" Target="https://es.wikipedia.org/wiki/Valle_de_Elqui" TargetMode="External"/><Relationship Id="rId4" Type="http://schemas.openxmlformats.org/officeDocument/2006/relationships/hyperlink" Target="https://es.wikipedia.org/wiki/1996" TargetMode="External"/><Relationship Id="rId9" Type="http://schemas.openxmlformats.org/officeDocument/2006/relationships/hyperlink" Target="https://es.wikipedia.org/wiki/Agua_potable" TargetMode="External"/><Relationship Id="rId14" Type="http://schemas.openxmlformats.org/officeDocument/2006/relationships/image" Target="../media/image76.png"/></Relationships>
</file>

<file path=ppt/slides/_rels/slide16.xml.rels><?xml version="1.0" encoding="UTF-8" standalone="yes"?>
<Relationships xmlns="http://schemas.openxmlformats.org/package/2006/relationships"><Relationship Id="rId3" Type="http://schemas.openxmlformats.org/officeDocument/2006/relationships/image" Target="../media/image77.png"/><Relationship Id="rId2" Type="http://schemas.openxmlformats.org/officeDocument/2006/relationships/image" Target="../media/image50.png"/><Relationship Id="rId1" Type="http://schemas.openxmlformats.org/officeDocument/2006/relationships/slideLayout" Target="../slideLayouts/slideLayout6.xml"/><Relationship Id="rId5" Type="http://schemas.openxmlformats.org/officeDocument/2006/relationships/image" Target="../media/image79.png"/><Relationship Id="rId4" Type="http://schemas.openxmlformats.org/officeDocument/2006/relationships/image" Target="../media/image78.png"/></Relationships>
</file>

<file path=ppt/slides/_rels/slide17.xml.rels><?xml version="1.0" encoding="UTF-8" standalone="yes"?>
<Relationships xmlns="http://schemas.openxmlformats.org/package/2006/relationships"><Relationship Id="rId3" Type="http://schemas.openxmlformats.org/officeDocument/2006/relationships/image" Target="../media/image81.jpeg"/><Relationship Id="rId2" Type="http://schemas.openxmlformats.org/officeDocument/2006/relationships/image" Target="../media/image80.jpeg"/><Relationship Id="rId1" Type="http://schemas.openxmlformats.org/officeDocument/2006/relationships/slideLayout" Target="../slideLayouts/slideLayout6.xml"/><Relationship Id="rId5" Type="http://schemas.openxmlformats.org/officeDocument/2006/relationships/image" Target="../media/image83.jpeg"/><Relationship Id="rId4" Type="http://schemas.openxmlformats.org/officeDocument/2006/relationships/image" Target="../media/image82.jpeg"/></Relationships>
</file>

<file path=ppt/slides/_rels/slide18.xml.rels><?xml version="1.0" encoding="UTF-8" standalone="yes"?>
<Relationships xmlns="http://schemas.openxmlformats.org/package/2006/relationships"><Relationship Id="rId3" Type="http://schemas.openxmlformats.org/officeDocument/2006/relationships/image" Target="../media/image85.jpeg"/><Relationship Id="rId2" Type="http://schemas.openxmlformats.org/officeDocument/2006/relationships/image" Target="../media/image84.png"/><Relationship Id="rId1" Type="http://schemas.openxmlformats.org/officeDocument/2006/relationships/slideLayout" Target="../slideLayouts/slideLayout6.xml"/><Relationship Id="rId5" Type="http://schemas.openxmlformats.org/officeDocument/2006/relationships/image" Target="../media/image87.jpeg"/><Relationship Id="rId4" Type="http://schemas.openxmlformats.org/officeDocument/2006/relationships/image" Target="../media/image86.jpeg"/></Relationships>
</file>

<file path=ppt/slides/_rels/slide19.xml.rels><?xml version="1.0" encoding="UTF-8" standalone="yes"?>
<Relationships xmlns="http://schemas.openxmlformats.org/package/2006/relationships"><Relationship Id="rId3" Type="http://schemas.openxmlformats.org/officeDocument/2006/relationships/image" Target="../media/image89.jpeg"/><Relationship Id="rId2" Type="http://schemas.openxmlformats.org/officeDocument/2006/relationships/image" Target="../media/image88.jpeg"/><Relationship Id="rId1" Type="http://schemas.openxmlformats.org/officeDocument/2006/relationships/slideLayout" Target="../slideLayouts/slideLayout6.xml"/><Relationship Id="rId6" Type="http://schemas.openxmlformats.org/officeDocument/2006/relationships/image" Target="../media/image92.jpeg"/><Relationship Id="rId5" Type="http://schemas.openxmlformats.org/officeDocument/2006/relationships/image" Target="../media/image91.jpeg"/><Relationship Id="rId4" Type="http://schemas.openxmlformats.org/officeDocument/2006/relationships/image" Target="../media/image90.jpeg"/></Relationships>
</file>

<file path=ppt/slides/_rels/slide2.xml.rels><?xml version="1.0" encoding="UTF-8" standalone="yes"?>
<Relationships xmlns="http://schemas.openxmlformats.org/package/2006/relationships"><Relationship Id="rId8" Type="http://schemas.openxmlformats.org/officeDocument/2006/relationships/image" Target="../media/image13.jpeg"/><Relationship Id="rId13" Type="http://schemas.openxmlformats.org/officeDocument/2006/relationships/image" Target="../media/image18.jpeg"/><Relationship Id="rId18" Type="http://schemas.openxmlformats.org/officeDocument/2006/relationships/image" Target="../media/image3.png"/><Relationship Id="rId3" Type="http://schemas.openxmlformats.org/officeDocument/2006/relationships/image" Target="../media/image8.jpeg"/><Relationship Id="rId21" Type="http://schemas.openxmlformats.org/officeDocument/2006/relationships/image" Target="../media/image6.emf"/><Relationship Id="rId7" Type="http://schemas.openxmlformats.org/officeDocument/2006/relationships/image" Target="../media/image12.jpeg"/><Relationship Id="rId12" Type="http://schemas.openxmlformats.org/officeDocument/2006/relationships/image" Target="../media/image17.jpeg"/><Relationship Id="rId17" Type="http://schemas.openxmlformats.org/officeDocument/2006/relationships/image" Target="../media/image2.jpeg"/><Relationship Id="rId2" Type="http://schemas.openxmlformats.org/officeDocument/2006/relationships/notesSlide" Target="../notesSlides/notesSlide1.xml"/><Relationship Id="rId16" Type="http://schemas.openxmlformats.org/officeDocument/2006/relationships/image" Target="../media/image1.jpeg"/><Relationship Id="rId20" Type="http://schemas.openxmlformats.org/officeDocument/2006/relationships/image" Target="../media/image5.png"/><Relationship Id="rId1" Type="http://schemas.openxmlformats.org/officeDocument/2006/relationships/slideLayout" Target="../slideLayouts/slideLayout6.xml"/><Relationship Id="rId6" Type="http://schemas.openxmlformats.org/officeDocument/2006/relationships/image" Target="../media/image11.jpeg"/><Relationship Id="rId11" Type="http://schemas.openxmlformats.org/officeDocument/2006/relationships/image" Target="../media/image16.jpeg"/><Relationship Id="rId5" Type="http://schemas.openxmlformats.org/officeDocument/2006/relationships/image" Target="../media/image10.jpeg"/><Relationship Id="rId15" Type="http://schemas.openxmlformats.org/officeDocument/2006/relationships/image" Target="../media/image20.jpeg"/><Relationship Id="rId23" Type="http://schemas.microsoft.com/office/2007/relationships/hdphoto" Target="../media/hdphoto1.wdp"/><Relationship Id="rId10" Type="http://schemas.openxmlformats.org/officeDocument/2006/relationships/image" Target="../media/image15.jpeg"/><Relationship Id="rId19" Type="http://schemas.openxmlformats.org/officeDocument/2006/relationships/image" Target="../media/image4.png"/><Relationship Id="rId4" Type="http://schemas.openxmlformats.org/officeDocument/2006/relationships/image" Target="../media/image9.jpeg"/><Relationship Id="rId9" Type="http://schemas.openxmlformats.org/officeDocument/2006/relationships/image" Target="../media/image14.jpeg"/><Relationship Id="rId14" Type="http://schemas.openxmlformats.org/officeDocument/2006/relationships/image" Target="../media/image19.jpeg"/><Relationship Id="rId22" Type="http://schemas.openxmlformats.org/officeDocument/2006/relationships/image" Target="../media/image7.png"/></Relationships>
</file>

<file path=ppt/slides/_rels/slide20.xml.rels><?xml version="1.0" encoding="UTF-8" standalone="yes"?>
<Relationships xmlns="http://schemas.openxmlformats.org/package/2006/relationships"><Relationship Id="rId3" Type="http://schemas.openxmlformats.org/officeDocument/2006/relationships/image" Target="../media/image94.jpeg"/><Relationship Id="rId2" Type="http://schemas.openxmlformats.org/officeDocument/2006/relationships/image" Target="../media/image93.jpeg"/><Relationship Id="rId1" Type="http://schemas.openxmlformats.org/officeDocument/2006/relationships/slideLayout" Target="../slideLayouts/slideLayout6.xml"/><Relationship Id="rId5" Type="http://schemas.openxmlformats.org/officeDocument/2006/relationships/image" Target="../media/image96.jpeg"/><Relationship Id="rId4" Type="http://schemas.openxmlformats.org/officeDocument/2006/relationships/image" Target="../media/image95.jpeg"/></Relationships>
</file>

<file path=ppt/slides/_rels/slide21.xml.rels><?xml version="1.0" encoding="UTF-8" standalone="yes"?>
<Relationships xmlns="http://schemas.openxmlformats.org/package/2006/relationships"><Relationship Id="rId3" Type="http://schemas.openxmlformats.org/officeDocument/2006/relationships/image" Target="../media/image98.jpeg"/><Relationship Id="rId7" Type="http://schemas.openxmlformats.org/officeDocument/2006/relationships/image" Target="../media/image102.jpeg"/><Relationship Id="rId2" Type="http://schemas.openxmlformats.org/officeDocument/2006/relationships/image" Target="../media/image97.jpeg"/><Relationship Id="rId1" Type="http://schemas.openxmlformats.org/officeDocument/2006/relationships/slideLayout" Target="../slideLayouts/slideLayout6.xml"/><Relationship Id="rId6" Type="http://schemas.openxmlformats.org/officeDocument/2006/relationships/image" Target="../media/image101.jpeg"/><Relationship Id="rId5" Type="http://schemas.openxmlformats.org/officeDocument/2006/relationships/image" Target="../media/image100.jpeg"/><Relationship Id="rId4" Type="http://schemas.openxmlformats.org/officeDocument/2006/relationships/image" Target="../media/image99.jpeg"/></Relationships>
</file>

<file path=ppt/slides/_rels/slide22.xml.rels><?xml version="1.0" encoding="UTF-8" standalone="yes"?>
<Relationships xmlns="http://schemas.openxmlformats.org/package/2006/relationships"><Relationship Id="rId3" Type="http://schemas.openxmlformats.org/officeDocument/2006/relationships/image" Target="../media/image103.jpeg"/><Relationship Id="rId2" Type="http://schemas.openxmlformats.org/officeDocument/2006/relationships/notesSlide" Target="../notesSlides/notesSlide3.xml"/><Relationship Id="rId1" Type="http://schemas.openxmlformats.org/officeDocument/2006/relationships/slideLayout" Target="../slideLayouts/slideLayout6.xml"/><Relationship Id="rId6" Type="http://schemas.openxmlformats.org/officeDocument/2006/relationships/image" Target="../media/image106.jpeg"/><Relationship Id="rId5" Type="http://schemas.openxmlformats.org/officeDocument/2006/relationships/image" Target="../media/image105.jpeg"/><Relationship Id="rId4" Type="http://schemas.openxmlformats.org/officeDocument/2006/relationships/image" Target="../media/image104.jpeg"/></Relationships>
</file>

<file path=ppt/slides/_rels/slide23.xml.rels><?xml version="1.0" encoding="UTF-8" standalone="yes"?>
<Relationships xmlns="http://schemas.openxmlformats.org/package/2006/relationships"><Relationship Id="rId3" Type="http://schemas.openxmlformats.org/officeDocument/2006/relationships/image" Target="../media/image108.jpeg"/><Relationship Id="rId7" Type="http://schemas.openxmlformats.org/officeDocument/2006/relationships/image" Target="../media/image112.jpeg"/><Relationship Id="rId2" Type="http://schemas.openxmlformats.org/officeDocument/2006/relationships/image" Target="../media/image107.jpeg"/><Relationship Id="rId1" Type="http://schemas.openxmlformats.org/officeDocument/2006/relationships/slideLayout" Target="../slideLayouts/slideLayout6.xml"/><Relationship Id="rId6" Type="http://schemas.openxmlformats.org/officeDocument/2006/relationships/image" Target="../media/image111.jpeg"/><Relationship Id="rId5" Type="http://schemas.openxmlformats.org/officeDocument/2006/relationships/image" Target="../media/image110.jpeg"/><Relationship Id="rId4" Type="http://schemas.openxmlformats.org/officeDocument/2006/relationships/image" Target="../media/image109.jpeg"/></Relationships>
</file>

<file path=ppt/slides/_rels/slide24.xml.rels><?xml version="1.0" encoding="UTF-8" standalone="yes"?>
<Relationships xmlns="http://schemas.openxmlformats.org/package/2006/relationships"><Relationship Id="rId8" Type="http://schemas.openxmlformats.org/officeDocument/2006/relationships/image" Target="../media/image118.jpeg"/><Relationship Id="rId3" Type="http://schemas.openxmlformats.org/officeDocument/2006/relationships/image" Target="../media/image113.jpeg"/><Relationship Id="rId7" Type="http://schemas.openxmlformats.org/officeDocument/2006/relationships/image" Target="../media/image117.jpeg"/><Relationship Id="rId2" Type="http://schemas.openxmlformats.org/officeDocument/2006/relationships/notesSlide" Target="../notesSlides/notesSlide4.xml"/><Relationship Id="rId1" Type="http://schemas.openxmlformats.org/officeDocument/2006/relationships/slideLayout" Target="../slideLayouts/slideLayout6.xml"/><Relationship Id="rId6" Type="http://schemas.openxmlformats.org/officeDocument/2006/relationships/image" Target="../media/image116.jpeg"/><Relationship Id="rId5" Type="http://schemas.openxmlformats.org/officeDocument/2006/relationships/image" Target="../media/image115.jpeg"/><Relationship Id="rId4" Type="http://schemas.openxmlformats.org/officeDocument/2006/relationships/image" Target="../media/image114.jpeg"/></Relationships>
</file>

<file path=ppt/slides/_rels/slide25.xml.rels><?xml version="1.0" encoding="UTF-8" standalone="yes"?>
<Relationships xmlns="http://schemas.openxmlformats.org/package/2006/relationships"><Relationship Id="rId2" Type="http://schemas.openxmlformats.org/officeDocument/2006/relationships/image" Target="../media/image119.jpeg"/><Relationship Id="rId1" Type="http://schemas.openxmlformats.org/officeDocument/2006/relationships/slideLayout" Target="../slideLayouts/slideLayout6.xml"/></Relationships>
</file>

<file path=ppt/slides/_rels/slide26.xml.rels><?xml version="1.0" encoding="UTF-8" standalone="yes"?>
<Relationships xmlns="http://schemas.openxmlformats.org/package/2006/relationships"><Relationship Id="rId2" Type="http://schemas.openxmlformats.org/officeDocument/2006/relationships/image" Target="../media/image120.jpeg"/><Relationship Id="rId1" Type="http://schemas.openxmlformats.org/officeDocument/2006/relationships/slideLayout" Target="../slideLayouts/slideLayout7.xml"/></Relationships>
</file>

<file path=ppt/slides/_rels/slide27.xml.rels><?xml version="1.0" encoding="UTF-8" standalone="yes"?>
<Relationships xmlns="http://schemas.openxmlformats.org/package/2006/relationships"><Relationship Id="rId2" Type="http://schemas.openxmlformats.org/officeDocument/2006/relationships/image" Target="../media/image121.jpe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8" Type="http://schemas.openxmlformats.org/officeDocument/2006/relationships/image" Target="../media/image6.emf"/><Relationship Id="rId3" Type="http://schemas.openxmlformats.org/officeDocument/2006/relationships/image" Target="../media/image1.jpeg"/><Relationship Id="rId7" Type="http://schemas.openxmlformats.org/officeDocument/2006/relationships/image" Target="../media/image5.png"/><Relationship Id="rId2" Type="http://schemas.openxmlformats.org/officeDocument/2006/relationships/image" Target="../media/image122.jpeg"/><Relationship Id="rId1" Type="http://schemas.openxmlformats.org/officeDocument/2006/relationships/slideLayout" Target="../slideLayouts/slideLayout6.xml"/><Relationship Id="rId6" Type="http://schemas.openxmlformats.org/officeDocument/2006/relationships/image" Target="../media/image4.png"/><Relationship Id="rId5" Type="http://schemas.openxmlformats.org/officeDocument/2006/relationships/image" Target="../media/image3.png"/><Relationship Id="rId10" Type="http://schemas.microsoft.com/office/2007/relationships/hdphoto" Target="../media/hdphoto1.wdp"/><Relationship Id="rId4" Type="http://schemas.openxmlformats.org/officeDocument/2006/relationships/image" Target="../media/image2.jpeg"/><Relationship Id="rId9"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3" Type="http://schemas.openxmlformats.org/officeDocument/2006/relationships/image" Target="../media/image22.jpeg"/><Relationship Id="rId7" Type="http://schemas.openxmlformats.org/officeDocument/2006/relationships/image" Target="../media/image26.png"/><Relationship Id="rId2" Type="http://schemas.openxmlformats.org/officeDocument/2006/relationships/image" Target="../media/image21.jpeg"/><Relationship Id="rId1" Type="http://schemas.openxmlformats.org/officeDocument/2006/relationships/slideLayout" Target="../slideLayouts/slideLayout6.xml"/><Relationship Id="rId6" Type="http://schemas.openxmlformats.org/officeDocument/2006/relationships/image" Target="../media/image25.jpeg"/><Relationship Id="rId5" Type="http://schemas.openxmlformats.org/officeDocument/2006/relationships/image" Target="../media/image24.jpeg"/><Relationship Id="rId4" Type="http://schemas.openxmlformats.org/officeDocument/2006/relationships/image" Target="../media/image23.jpeg"/></Relationships>
</file>

<file path=ppt/slides/_rels/slide5.xml.rels><?xml version="1.0" encoding="UTF-8" standalone="yes"?>
<Relationships xmlns="http://schemas.openxmlformats.org/package/2006/relationships"><Relationship Id="rId3" Type="http://schemas.openxmlformats.org/officeDocument/2006/relationships/image" Target="../media/image19.jpeg"/><Relationship Id="rId2" Type="http://schemas.openxmlformats.org/officeDocument/2006/relationships/image" Target="../media/image25.jpeg"/><Relationship Id="rId1" Type="http://schemas.openxmlformats.org/officeDocument/2006/relationships/slideLayout" Target="../slideLayouts/slideLayout6.xml"/><Relationship Id="rId6" Type="http://schemas.openxmlformats.org/officeDocument/2006/relationships/image" Target="../media/image29.png"/><Relationship Id="rId5" Type="http://schemas.openxmlformats.org/officeDocument/2006/relationships/image" Target="../media/image28.jpeg"/><Relationship Id="rId4" Type="http://schemas.openxmlformats.org/officeDocument/2006/relationships/image" Target="../media/image27.png"/></Relationships>
</file>

<file path=ppt/slides/_rels/slide6.xml.rels><?xml version="1.0" encoding="UTF-8" standalone="yes"?>
<Relationships xmlns="http://schemas.openxmlformats.org/package/2006/relationships"><Relationship Id="rId8" Type="http://schemas.openxmlformats.org/officeDocument/2006/relationships/image" Target="../media/image36.png"/><Relationship Id="rId3" Type="http://schemas.openxmlformats.org/officeDocument/2006/relationships/image" Target="../media/image31.jpeg"/><Relationship Id="rId7" Type="http://schemas.openxmlformats.org/officeDocument/2006/relationships/image" Target="../media/image35.png"/><Relationship Id="rId2" Type="http://schemas.openxmlformats.org/officeDocument/2006/relationships/image" Target="../media/image30.jpeg"/><Relationship Id="rId1" Type="http://schemas.openxmlformats.org/officeDocument/2006/relationships/slideLayout" Target="../slideLayouts/slideLayout6.xml"/><Relationship Id="rId6" Type="http://schemas.openxmlformats.org/officeDocument/2006/relationships/image" Target="../media/image34.png"/><Relationship Id="rId5" Type="http://schemas.openxmlformats.org/officeDocument/2006/relationships/image" Target="../media/image33.jpeg"/><Relationship Id="rId4" Type="http://schemas.openxmlformats.org/officeDocument/2006/relationships/image" Target="../media/image32.jpeg"/></Relationships>
</file>

<file path=ppt/slides/_rels/slide7.xml.rels><?xml version="1.0" encoding="UTF-8" standalone="yes"?>
<Relationships xmlns="http://schemas.openxmlformats.org/package/2006/relationships"><Relationship Id="rId3" Type="http://schemas.openxmlformats.org/officeDocument/2006/relationships/image" Target="../media/image38.png"/><Relationship Id="rId2" Type="http://schemas.openxmlformats.org/officeDocument/2006/relationships/image" Target="../media/image37.png"/><Relationship Id="rId1" Type="http://schemas.openxmlformats.org/officeDocument/2006/relationships/slideLayout" Target="../slideLayouts/slideLayout6.xml"/><Relationship Id="rId5" Type="http://schemas.openxmlformats.org/officeDocument/2006/relationships/image" Target="../media/image40.png"/><Relationship Id="rId4" Type="http://schemas.openxmlformats.org/officeDocument/2006/relationships/image" Target="../media/image39.png"/></Relationships>
</file>

<file path=ppt/slides/_rels/slide8.xml.rels><?xml version="1.0" encoding="UTF-8" standalone="yes"?>
<Relationships xmlns="http://schemas.openxmlformats.org/package/2006/relationships"><Relationship Id="rId3" Type="http://schemas.openxmlformats.org/officeDocument/2006/relationships/image" Target="../media/image42.jpeg"/><Relationship Id="rId2" Type="http://schemas.openxmlformats.org/officeDocument/2006/relationships/image" Target="../media/image41.jpeg"/><Relationship Id="rId1" Type="http://schemas.openxmlformats.org/officeDocument/2006/relationships/slideLayout" Target="../slideLayouts/slideLayout6.xml"/><Relationship Id="rId5" Type="http://schemas.openxmlformats.org/officeDocument/2006/relationships/image" Target="../media/image44.jpeg"/><Relationship Id="rId4" Type="http://schemas.openxmlformats.org/officeDocument/2006/relationships/image" Target="../media/image43.jpeg"/></Relationships>
</file>

<file path=ppt/slides/_rels/slide9.xml.rels><?xml version="1.0" encoding="UTF-8" standalone="yes"?>
<Relationships xmlns="http://schemas.openxmlformats.org/package/2006/relationships"><Relationship Id="rId8" Type="http://schemas.openxmlformats.org/officeDocument/2006/relationships/image" Target="../media/image51.png"/><Relationship Id="rId3" Type="http://schemas.openxmlformats.org/officeDocument/2006/relationships/image" Target="../media/image46.jpeg"/><Relationship Id="rId7" Type="http://schemas.openxmlformats.org/officeDocument/2006/relationships/image" Target="../media/image50.png"/><Relationship Id="rId2" Type="http://schemas.openxmlformats.org/officeDocument/2006/relationships/image" Target="../media/image45.jpeg"/><Relationship Id="rId1" Type="http://schemas.openxmlformats.org/officeDocument/2006/relationships/slideLayout" Target="../slideLayouts/slideLayout6.xml"/><Relationship Id="rId6" Type="http://schemas.openxmlformats.org/officeDocument/2006/relationships/image" Target="../media/image49.jpeg"/><Relationship Id="rId5" Type="http://schemas.openxmlformats.org/officeDocument/2006/relationships/image" Target="../media/image48.jpeg"/><Relationship Id="rId4" Type="http://schemas.openxmlformats.org/officeDocument/2006/relationships/image" Target="../media/image47.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764D73-ED5D-4B7D-A186-BC21937BEB97}"/>
              </a:ext>
            </a:extLst>
          </p:cNvPr>
          <p:cNvSpPr>
            <a:spLocks noGrp="1"/>
          </p:cNvSpPr>
          <p:nvPr>
            <p:ph type="ctrTitle"/>
          </p:nvPr>
        </p:nvSpPr>
        <p:spPr>
          <a:xfrm>
            <a:off x="2908478" y="2169994"/>
            <a:ext cx="8883187" cy="2872925"/>
          </a:xfrm>
        </p:spPr>
        <p:txBody>
          <a:bodyPr>
            <a:noAutofit/>
          </a:bodyPr>
          <a:lstStyle/>
          <a:p>
            <a:pPr algn="ctr"/>
            <a:r>
              <a:rPr lang="es-ES" sz="3300" b="1" dirty="0"/>
              <a:t>Gira de Captura de Transferencia Tecnológica e Intercambio de Experiencias para Pequeños Agricultores de PRODESAL de Isla de Maipo</a:t>
            </a:r>
            <a:endParaRPr lang="es-CL" sz="3300" dirty="0"/>
          </a:p>
        </p:txBody>
      </p:sp>
      <p:sp>
        <p:nvSpPr>
          <p:cNvPr id="3" name="Subtítulo 2">
            <a:extLst>
              <a:ext uri="{FF2B5EF4-FFF2-40B4-BE49-F238E27FC236}">
                <a16:creationId xmlns:a16="http://schemas.microsoft.com/office/drawing/2014/main" id="{C50E3EFB-7B22-457E-8012-3B2AAC69D8B6}"/>
              </a:ext>
            </a:extLst>
          </p:cNvPr>
          <p:cNvSpPr>
            <a:spLocks noGrp="1"/>
          </p:cNvSpPr>
          <p:nvPr>
            <p:ph type="subTitle" idx="1"/>
          </p:nvPr>
        </p:nvSpPr>
        <p:spPr>
          <a:xfrm>
            <a:off x="3285186" y="6073380"/>
            <a:ext cx="6858000" cy="321787"/>
          </a:xfrm>
        </p:spPr>
        <p:txBody>
          <a:bodyPr>
            <a:normAutofit fontScale="85000" lnSpcReduction="20000"/>
          </a:bodyPr>
          <a:lstStyle/>
          <a:p>
            <a:pPr algn="r"/>
            <a:r>
              <a:rPr lang="es-CL" b="1" dirty="0"/>
              <a:t>Septiembre 2019</a:t>
            </a:r>
          </a:p>
        </p:txBody>
      </p:sp>
      <p:pic>
        <p:nvPicPr>
          <p:cNvPr id="5" name="Imagen 4">
            <a:extLst>
              <a:ext uri="{FF2B5EF4-FFF2-40B4-BE49-F238E27FC236}">
                <a16:creationId xmlns:a16="http://schemas.microsoft.com/office/drawing/2014/main" id="{30C2CCA8-C9F9-489F-B2BD-9302D2718F05}"/>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00169" y="0"/>
            <a:ext cx="2965997" cy="1044000"/>
          </a:xfrm>
          <a:prstGeom prst="rect">
            <a:avLst/>
          </a:prstGeom>
        </p:spPr>
      </p:pic>
      <p:pic>
        <p:nvPicPr>
          <p:cNvPr id="7" name="Imagen 6">
            <a:extLst>
              <a:ext uri="{FF2B5EF4-FFF2-40B4-BE49-F238E27FC236}">
                <a16:creationId xmlns:a16="http://schemas.microsoft.com/office/drawing/2014/main" id="{DE4A90CE-9BB2-4DB3-8225-00129A0FD374}"/>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0768476" y="0"/>
            <a:ext cx="1223355" cy="1080000"/>
          </a:xfrm>
          <a:prstGeom prst="rect">
            <a:avLst/>
          </a:prstGeom>
        </p:spPr>
      </p:pic>
      <p:pic>
        <p:nvPicPr>
          <p:cNvPr id="9" name="Imagen 8">
            <a:extLst>
              <a:ext uri="{FF2B5EF4-FFF2-40B4-BE49-F238E27FC236}">
                <a16:creationId xmlns:a16="http://schemas.microsoft.com/office/drawing/2014/main" id="{49C5DA37-32B3-4E4F-A425-3ACA64863D21}"/>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571546" y="0"/>
            <a:ext cx="923955" cy="1080000"/>
          </a:xfrm>
          <a:prstGeom prst="rect">
            <a:avLst/>
          </a:prstGeom>
        </p:spPr>
      </p:pic>
      <p:pic>
        <p:nvPicPr>
          <p:cNvPr id="11" name="Imagen 10">
            <a:extLst>
              <a:ext uri="{FF2B5EF4-FFF2-40B4-BE49-F238E27FC236}">
                <a16:creationId xmlns:a16="http://schemas.microsoft.com/office/drawing/2014/main" id="{0CAB72C6-3F58-4D2D-959A-DB93127FA67D}"/>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6220709" y="0"/>
            <a:ext cx="1193082" cy="1080000"/>
          </a:xfrm>
          <a:prstGeom prst="rect">
            <a:avLst/>
          </a:prstGeom>
        </p:spPr>
      </p:pic>
      <p:pic>
        <p:nvPicPr>
          <p:cNvPr id="13" name="Imagen 12">
            <a:extLst>
              <a:ext uri="{FF2B5EF4-FFF2-40B4-BE49-F238E27FC236}">
                <a16:creationId xmlns:a16="http://schemas.microsoft.com/office/drawing/2014/main" id="{6933A70C-7628-47BB-BEA2-02CD4ECCD486}"/>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532019" y="0"/>
            <a:ext cx="2236457" cy="1080000"/>
          </a:xfrm>
          <a:prstGeom prst="rect">
            <a:avLst/>
          </a:prstGeom>
        </p:spPr>
      </p:pic>
      <p:pic>
        <p:nvPicPr>
          <p:cNvPr id="14" name="Imagen 13">
            <a:extLst>
              <a:ext uri="{FF2B5EF4-FFF2-40B4-BE49-F238E27FC236}">
                <a16:creationId xmlns:a16="http://schemas.microsoft.com/office/drawing/2014/main" id="{D0C2EF6B-C7F8-42C4-AA5D-E74BF7CD59CD}"/>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3321434" y="0"/>
            <a:ext cx="1790058" cy="1080000"/>
          </a:xfrm>
          <a:prstGeom prst="rect">
            <a:avLst/>
          </a:prstGeom>
        </p:spPr>
      </p:pic>
      <p:pic>
        <p:nvPicPr>
          <p:cNvPr id="15" name="Imagen 14">
            <a:extLst>
              <a:ext uri="{FF2B5EF4-FFF2-40B4-BE49-F238E27FC236}">
                <a16:creationId xmlns:a16="http://schemas.microsoft.com/office/drawing/2014/main" id="{4C66B3C6-C297-472C-8CCD-AB830EFCBB7A}"/>
              </a:ext>
            </a:extLst>
          </p:cNvPr>
          <p:cNvPicPr>
            <a:picLocks noChangeAspect="1"/>
          </p:cNvPicPr>
          <p:nvPr/>
        </p:nvPicPr>
        <p:blipFill>
          <a:blip r:embed="rId8" cstate="screen">
            <a:extLst>
              <a:ext uri="{BEBA8EAE-BF5A-486C-A8C5-ECC9F3942E4B}">
                <a14:imgProps xmlns:a14="http://schemas.microsoft.com/office/drawing/2010/main">
                  <a14:imgLayer r:embed="rId9">
                    <a14:imgEffect>
                      <a14:colorTemperature colorTemp="72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5229600" y="59533"/>
            <a:ext cx="873000" cy="1080000"/>
          </a:xfrm>
          <a:prstGeom prst="rect">
            <a:avLst/>
          </a:prstGeom>
        </p:spPr>
      </p:pic>
    </p:spTree>
    <p:extLst>
      <p:ext uri="{BB962C8B-B14F-4D97-AF65-F5344CB8AC3E}">
        <p14:creationId xmlns:p14="http://schemas.microsoft.com/office/powerpoint/2010/main" val="9607286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48144" y="1704293"/>
            <a:ext cx="7754587" cy="5632311"/>
          </a:xfrm>
          <a:prstGeom prst="rect">
            <a:avLst/>
          </a:prstGeom>
          <a:noFill/>
        </p:spPr>
        <p:txBody>
          <a:bodyPr wrap="square" rtlCol="0">
            <a:spAutoFit/>
          </a:bodyPr>
          <a:lstStyle/>
          <a:p>
            <a:r>
              <a:rPr lang="es-CL" b="1" dirty="0">
                <a:solidFill>
                  <a:srgbClr val="0070C0"/>
                </a:solidFill>
              </a:rPr>
              <a:t>Temas Vistos :</a:t>
            </a:r>
          </a:p>
          <a:p>
            <a:pPr>
              <a:buFont typeface="Wingdings" pitchFamily="2" charset="2"/>
              <a:buChar char="Ø"/>
            </a:pPr>
            <a:r>
              <a:rPr lang="es-CL" b="1" dirty="0">
                <a:solidFill>
                  <a:srgbClr val="0070C0"/>
                </a:solidFill>
              </a:rPr>
              <a:t>Charla de meteorológica como afecta el cambio climático a las precipitaciones de la zona central de Chile , se comprueba que hoy llueve más en el mar, y hoy el norte de la región metropolitana se categoriza como clima estepario. .</a:t>
            </a:r>
          </a:p>
          <a:p>
            <a:pPr>
              <a:buFont typeface="Wingdings" pitchFamily="2" charset="2"/>
              <a:buChar char="Ø"/>
            </a:pPr>
            <a:endParaRPr lang="es-CL" b="1" dirty="0">
              <a:solidFill>
                <a:srgbClr val="0070C0"/>
              </a:solidFill>
            </a:endParaRPr>
          </a:p>
          <a:p>
            <a:pPr>
              <a:buFont typeface="Wingdings" pitchFamily="2" charset="2"/>
              <a:buChar char="Ø"/>
            </a:pPr>
            <a:r>
              <a:rPr lang="es-CL" b="1" dirty="0">
                <a:solidFill>
                  <a:srgbClr val="0070C0"/>
                </a:solidFill>
              </a:rPr>
              <a:t>Se da conocer como CEAZA brinda un sistema de monitoreo continuo de todas las variaciones y eventos climáticos de la región de Coquimbo.</a:t>
            </a:r>
          </a:p>
          <a:p>
            <a:endParaRPr lang="es-CL" b="1" dirty="0">
              <a:solidFill>
                <a:srgbClr val="0070C0"/>
              </a:solidFill>
            </a:endParaRPr>
          </a:p>
          <a:p>
            <a:pPr>
              <a:buFont typeface="Wingdings" pitchFamily="2" charset="2"/>
              <a:buChar char="Ø"/>
            </a:pPr>
            <a:r>
              <a:rPr lang="es-CL" b="1" dirty="0">
                <a:solidFill>
                  <a:srgbClr val="0070C0"/>
                </a:solidFill>
              </a:rPr>
              <a:t>. Microorganismos benéficos y sus aplicaciones en la agricultura Según la Dra. Alexandra </a:t>
            </a:r>
            <a:r>
              <a:rPr lang="es-CL" b="1" dirty="0" err="1">
                <a:solidFill>
                  <a:schemeClr val="accent6">
                    <a:lumMod val="75000"/>
                  </a:schemeClr>
                </a:solidFill>
              </a:rPr>
              <a:t>Stoll</a:t>
            </a:r>
            <a:r>
              <a:rPr lang="es-CL" b="1" dirty="0">
                <a:solidFill>
                  <a:schemeClr val="accent6">
                    <a:lumMod val="75000"/>
                  </a:schemeClr>
                </a:solidFill>
              </a:rPr>
              <a:t>  “La menor disponibilidad de agua, por bajas precipitaciones, o de nutrientes en el suelo, ha provocado la necesidad de adaptación que hoy viven los sectores productivos como la agricultura”</a:t>
            </a:r>
          </a:p>
          <a:p>
            <a:endParaRPr lang="es-CL" b="1" dirty="0">
              <a:solidFill>
                <a:srgbClr val="0070C0"/>
              </a:solidFill>
            </a:endParaRPr>
          </a:p>
          <a:p>
            <a:pPr>
              <a:buFont typeface="Wingdings" pitchFamily="2" charset="2"/>
              <a:buChar char="Ø"/>
            </a:pPr>
            <a:r>
              <a:rPr lang="es-CL" b="1" dirty="0">
                <a:solidFill>
                  <a:srgbClr val="0070C0"/>
                </a:solidFill>
              </a:rPr>
              <a:t>Se conoce las potencialidades del cultivo de la quínoa y el factor interesante que tan solo necesita  2500 m</a:t>
            </a:r>
            <a:r>
              <a:rPr lang="es-CL" b="1" baseline="30000" dirty="0">
                <a:solidFill>
                  <a:srgbClr val="0070C0"/>
                </a:solidFill>
              </a:rPr>
              <a:t>3</a:t>
            </a:r>
            <a:r>
              <a:rPr lang="es-CL" b="1" dirty="0">
                <a:solidFill>
                  <a:srgbClr val="0070C0"/>
                </a:solidFill>
              </a:rPr>
              <a:t>/HA año  CEAZA lo define como </a:t>
            </a:r>
            <a:r>
              <a:rPr lang="es-CL" b="1" dirty="0">
                <a:solidFill>
                  <a:schemeClr val="accent6">
                    <a:lumMod val="75000"/>
                  </a:schemeClr>
                </a:solidFill>
              </a:rPr>
              <a:t>“Cultivo ancestral como una alternativa eficiente para la adaptación de la agricultura al cambio climático.”</a:t>
            </a:r>
            <a:r>
              <a:rPr lang="es-CL" dirty="0">
                <a:solidFill>
                  <a:schemeClr val="accent6">
                    <a:lumMod val="75000"/>
                  </a:schemeClr>
                </a:solidFill>
              </a:rPr>
              <a:t> </a:t>
            </a:r>
            <a:r>
              <a:rPr lang="es-CL" b="1" dirty="0">
                <a:solidFill>
                  <a:srgbClr val="0070C0"/>
                </a:solidFill>
              </a:rPr>
              <a:t>la experiencia exitosa de CEAZA con colegio agrícola Río Hurtado</a:t>
            </a:r>
          </a:p>
          <a:p>
            <a:endParaRPr lang="es-CL" b="1" dirty="0">
              <a:solidFill>
                <a:srgbClr val="0070C0"/>
              </a:solidFill>
            </a:endParaRPr>
          </a:p>
          <a:p>
            <a:endParaRPr lang="es-CL" b="1" dirty="0">
              <a:solidFill>
                <a:srgbClr val="0070C0"/>
              </a:solidFill>
            </a:endParaRPr>
          </a:p>
        </p:txBody>
      </p:sp>
      <p:pic>
        <p:nvPicPr>
          <p:cNvPr id="4" name="Imagen 4">
            <a:extLst>
              <a:ext uri="{FF2B5EF4-FFF2-40B4-BE49-F238E27FC236}">
                <a16:creationId xmlns:a16="http://schemas.microsoft.com/office/drawing/2014/main" id="{77F36D58-CCA8-42C3-985F-34410F68BB5A}"/>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9595262" y="2"/>
            <a:ext cx="2596737" cy="1731158"/>
          </a:xfrm>
          <a:prstGeom prst="rect">
            <a:avLst/>
          </a:prstGeom>
        </p:spPr>
      </p:pic>
      <p:pic>
        <p:nvPicPr>
          <p:cNvPr id="5" name="Picture 2" descr="Ceaza">
            <a:extLst>
              <a:ext uri="{FF2B5EF4-FFF2-40B4-BE49-F238E27FC236}">
                <a16:creationId xmlns:a16="http://schemas.microsoft.com/office/drawing/2014/main" id="{01CE014C-F568-441C-BB8E-1780F3DF194C}"/>
              </a:ext>
            </a:extLst>
          </p:cNvPr>
          <p:cNvPicPr>
            <a:picLocks noChangeAspect="1" noChangeArrowheads="1"/>
          </p:cNvPicPr>
          <p:nvPr/>
        </p:nvPicPr>
        <p:blipFill>
          <a:blip r:embed="rId3">
            <a:extLst>
              <a:ext uri="{28A0092B-C50C-407E-A947-70E740481C1C}">
                <a14:useLocalDpi xmlns:a14="http://schemas.microsoft.com/office/drawing/2010/main"/>
              </a:ext>
            </a:extLst>
          </a:blip>
          <a:srcRect/>
          <a:stretch>
            <a:fillRect/>
          </a:stretch>
        </p:blipFill>
        <p:spPr bwMode="auto">
          <a:xfrm>
            <a:off x="391886" y="166254"/>
            <a:ext cx="4871965" cy="1460665"/>
          </a:xfrm>
          <a:prstGeom prst="rect">
            <a:avLst/>
          </a:prstGeom>
          <a:noFill/>
          <a:extLst>
            <a:ext uri="{909E8E84-426E-40DD-AFC4-6F175D3DCCD1}">
              <a14:hiddenFill xmlns:a14="http://schemas.microsoft.com/office/drawing/2010/main">
                <a:solidFill>
                  <a:srgbClr val="FFFFFF"/>
                </a:solidFill>
              </a14:hiddenFill>
            </a:ext>
          </a:extLst>
        </p:spPr>
      </p:pic>
      <p:pic>
        <p:nvPicPr>
          <p:cNvPr id="6" name="Imagen 5">
            <a:extLst>
              <a:ext uri="{FF2B5EF4-FFF2-40B4-BE49-F238E27FC236}">
                <a16:creationId xmlns:a16="http://schemas.microsoft.com/office/drawing/2014/main" id="{780684F6-BBE6-4090-8C91-E3E67115A96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9637678" y="1665752"/>
            <a:ext cx="2554322" cy="1702881"/>
          </a:xfrm>
          <a:prstGeom prst="rect">
            <a:avLst/>
          </a:prstGeom>
        </p:spPr>
      </p:pic>
      <p:pic>
        <p:nvPicPr>
          <p:cNvPr id="7" name="Imagen 7">
            <a:extLst>
              <a:ext uri="{FF2B5EF4-FFF2-40B4-BE49-F238E27FC236}">
                <a16:creationId xmlns:a16="http://schemas.microsoft.com/office/drawing/2014/main" id="{88E13425-9C7B-4ED1-ABF3-6D97FFDFFFE7}"/>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607138" y="3306997"/>
            <a:ext cx="2584862" cy="1723241"/>
          </a:xfrm>
          <a:prstGeom prst="rect">
            <a:avLst/>
          </a:prstGeom>
        </p:spPr>
      </p:pic>
      <p:pic>
        <p:nvPicPr>
          <p:cNvPr id="8" name="Imagen 2">
            <a:extLst>
              <a:ext uri="{FF2B5EF4-FFF2-40B4-BE49-F238E27FC236}">
                <a16:creationId xmlns:a16="http://schemas.microsoft.com/office/drawing/2014/main" id="{A4392114-1D02-419E-97CA-90EAF6F6AD88}"/>
              </a:ext>
            </a:extLst>
          </p:cNvPr>
          <p:cNvPicPr>
            <a:picLocks noChangeAspect="1"/>
          </p:cNvPicPr>
          <p:nvPr/>
        </p:nvPicPr>
        <p:blipFill>
          <a:blip r:embed="rId6" cstate="screen">
            <a:lum bright="23000"/>
            <a:extLst>
              <a:ext uri="{28A0092B-C50C-407E-A947-70E740481C1C}">
                <a14:useLocalDpi xmlns:a14="http://schemas.microsoft.com/office/drawing/2010/main"/>
              </a:ext>
            </a:extLst>
          </a:blip>
          <a:stretch>
            <a:fillRect/>
          </a:stretch>
        </p:blipFill>
        <p:spPr>
          <a:xfrm>
            <a:off x="9613493" y="5001015"/>
            <a:ext cx="2578507" cy="1719005"/>
          </a:xfrm>
          <a:prstGeom prst="rect">
            <a:avLst/>
          </a:prstGeom>
        </p:spPr>
      </p:pic>
      <p:pic>
        <p:nvPicPr>
          <p:cNvPr id="9" name="8 Imagen"/>
          <p:cNvPicPr/>
          <p:nvPr/>
        </p:nvPicPr>
        <p:blipFill>
          <a:blip r:embed="rId7" cstate="print"/>
          <a:srcRect/>
          <a:stretch>
            <a:fillRect/>
          </a:stretch>
        </p:blipFill>
        <p:spPr bwMode="auto">
          <a:xfrm>
            <a:off x="6017077" y="0"/>
            <a:ext cx="2247900" cy="1757548"/>
          </a:xfrm>
          <a:prstGeom prst="rect">
            <a:avLst/>
          </a:prstGeom>
          <a:noFill/>
          <a:ln w="9525">
            <a:noFill/>
            <a:miter lim="800000"/>
            <a:headEnd/>
            <a:tailEnd/>
          </a:ln>
        </p:spPr>
      </p:pic>
      <p:pic>
        <p:nvPicPr>
          <p:cNvPr id="10" name="9 Imagen"/>
          <p:cNvPicPr/>
          <p:nvPr/>
        </p:nvPicPr>
        <p:blipFill>
          <a:blip r:embed="rId8" cstate="print"/>
          <a:srcRect/>
          <a:stretch>
            <a:fillRect/>
          </a:stretch>
        </p:blipFill>
        <p:spPr bwMode="auto">
          <a:xfrm>
            <a:off x="8193973" y="0"/>
            <a:ext cx="1398309" cy="1769423"/>
          </a:xfrm>
          <a:prstGeom prst="rect">
            <a:avLst/>
          </a:prstGeom>
          <a:noFill/>
          <a:ln w="9525">
            <a:noFill/>
            <a:miter lim="800000"/>
            <a:headEnd/>
            <a:tailEnd/>
          </a:ln>
        </p:spPr>
      </p:pic>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Imagen 6">
            <a:extLst>
              <a:ext uri="{FF2B5EF4-FFF2-40B4-BE49-F238E27FC236}">
                <a16:creationId xmlns:a16="http://schemas.microsoft.com/office/drawing/2014/main" id="{84A5575D-412D-4E52-98BD-9EF11E93522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678244" y="923280"/>
            <a:ext cx="4513756" cy="3064256"/>
          </a:xfrm>
          <a:prstGeom prst="rect">
            <a:avLst/>
          </a:prstGeom>
        </p:spPr>
      </p:pic>
      <p:sp>
        <p:nvSpPr>
          <p:cNvPr id="2" name="Título 1">
            <a:extLst>
              <a:ext uri="{FF2B5EF4-FFF2-40B4-BE49-F238E27FC236}">
                <a16:creationId xmlns:a16="http://schemas.microsoft.com/office/drawing/2014/main" id="{10433B41-309B-4CB2-86C2-363C3DEFD9CF}"/>
              </a:ext>
            </a:extLst>
          </p:cNvPr>
          <p:cNvSpPr>
            <a:spLocks noGrp="1"/>
          </p:cNvSpPr>
          <p:nvPr>
            <p:ph type="title"/>
          </p:nvPr>
        </p:nvSpPr>
        <p:spPr>
          <a:xfrm>
            <a:off x="0" y="44978"/>
            <a:ext cx="9849531" cy="994172"/>
          </a:xfrm>
        </p:spPr>
        <p:txBody>
          <a:bodyPr>
            <a:noAutofit/>
          </a:bodyPr>
          <a:lstStyle/>
          <a:p>
            <a:r>
              <a:rPr lang="es-CL" sz="2800" dirty="0"/>
              <a:t>Dia 3. INIA INTIHUASI.  Banco de Semillas</a:t>
            </a:r>
            <a:br>
              <a:rPr lang="es-CL" sz="2400" dirty="0"/>
            </a:br>
            <a:r>
              <a:rPr lang="es-CL" sz="1400" dirty="0"/>
              <a:t>Jornada Mañana</a:t>
            </a:r>
            <a:endParaRPr lang="es-CL" sz="2400" dirty="0"/>
          </a:p>
        </p:txBody>
      </p:sp>
      <p:pic>
        <p:nvPicPr>
          <p:cNvPr id="5" name="Imagen 4">
            <a:extLst>
              <a:ext uri="{FF2B5EF4-FFF2-40B4-BE49-F238E27FC236}">
                <a16:creationId xmlns:a16="http://schemas.microsoft.com/office/drawing/2014/main" id="{D0633890-AE6E-4FC6-B7F9-B645FAA67EA2}"/>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057715" y="4011419"/>
            <a:ext cx="5116485" cy="2846581"/>
          </a:xfrm>
          <a:prstGeom prst="rect">
            <a:avLst/>
          </a:prstGeom>
        </p:spPr>
      </p:pic>
      <p:pic>
        <p:nvPicPr>
          <p:cNvPr id="6" name="Imagen 5">
            <a:extLst>
              <a:ext uri="{FF2B5EF4-FFF2-40B4-BE49-F238E27FC236}">
                <a16:creationId xmlns:a16="http://schemas.microsoft.com/office/drawing/2014/main" id="{B05C046C-F152-4C07-8E5A-75AEEBED213C}"/>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2973880" y="1067440"/>
            <a:ext cx="4704364" cy="2920095"/>
          </a:xfrm>
          <a:prstGeom prst="rect">
            <a:avLst/>
          </a:prstGeom>
        </p:spPr>
      </p:pic>
      <p:pic>
        <p:nvPicPr>
          <p:cNvPr id="4" name="Imagen 3">
            <a:extLst>
              <a:ext uri="{FF2B5EF4-FFF2-40B4-BE49-F238E27FC236}">
                <a16:creationId xmlns:a16="http://schemas.microsoft.com/office/drawing/2014/main" id="{07C8CE51-EE71-4966-A582-EFDD02FA71E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t="-212"/>
          <a:stretch/>
        </p:blipFill>
        <p:spPr>
          <a:xfrm>
            <a:off x="2072858" y="3987535"/>
            <a:ext cx="5605386" cy="2843220"/>
          </a:xfrm>
          <a:prstGeom prst="rect">
            <a:avLst/>
          </a:prstGeom>
        </p:spPr>
      </p:pic>
      <p:pic>
        <p:nvPicPr>
          <p:cNvPr id="8" name="Picture 4">
            <a:extLst>
              <a:ext uri="{FF2B5EF4-FFF2-40B4-BE49-F238E27FC236}">
                <a16:creationId xmlns:a16="http://schemas.microsoft.com/office/drawing/2014/main" id="{FA513017-9129-492B-A39F-15AE993C1145}"/>
              </a:ext>
            </a:extLst>
          </p:cNvPr>
          <p:cNvPicPr>
            <a:picLocks noChangeAspect="1" noChangeArrowheads="1"/>
          </p:cNvPicPr>
          <p:nvPr/>
        </p:nvPicPr>
        <p:blipFill>
          <a:blip r:embed="rId6">
            <a:extLst>
              <a:ext uri="{28A0092B-C50C-407E-A947-70E740481C1C}">
                <a14:useLocalDpi xmlns:a14="http://schemas.microsoft.com/office/drawing/2010/main"/>
              </a:ext>
            </a:extLst>
          </a:blip>
          <a:srcRect/>
          <a:stretch>
            <a:fillRect/>
          </a:stretch>
        </p:blipFill>
        <p:spPr bwMode="auto">
          <a:xfrm>
            <a:off x="0" y="1039150"/>
            <a:ext cx="2875202" cy="1221961"/>
          </a:xfrm>
          <a:prstGeom prst="rect">
            <a:avLst/>
          </a:prstGeom>
          <a:solidFill>
            <a:schemeClr val="accent6">
              <a:lumMod val="20000"/>
              <a:lumOff val="80000"/>
            </a:schemeClr>
          </a:solidFill>
        </p:spPr>
      </p:pic>
    </p:spTree>
    <p:extLst>
      <p:ext uri="{BB962C8B-B14F-4D97-AF65-F5344CB8AC3E}">
        <p14:creationId xmlns:p14="http://schemas.microsoft.com/office/powerpoint/2010/main" val="125988400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83771" y="1478662"/>
            <a:ext cx="7754587" cy="3416320"/>
          </a:xfrm>
          <a:prstGeom prst="rect">
            <a:avLst/>
          </a:prstGeom>
          <a:noFill/>
        </p:spPr>
        <p:txBody>
          <a:bodyPr wrap="square" rtlCol="0">
            <a:spAutoFit/>
          </a:bodyPr>
          <a:lstStyle/>
          <a:p>
            <a:r>
              <a:rPr lang="es-CL" b="1" dirty="0">
                <a:solidFill>
                  <a:srgbClr val="0070C0"/>
                </a:solidFill>
              </a:rPr>
              <a:t>Temas Vistos  :</a:t>
            </a:r>
          </a:p>
          <a:p>
            <a:pPr>
              <a:buFont typeface="Wingdings" pitchFamily="2" charset="2"/>
              <a:buChar char="Ø"/>
            </a:pPr>
            <a:r>
              <a:rPr lang="es-CL" b="1" dirty="0">
                <a:solidFill>
                  <a:srgbClr val="0070C0"/>
                </a:solidFill>
              </a:rPr>
              <a:t>Se aprende ver </a:t>
            </a:r>
            <a:r>
              <a:rPr lang="es-CL" b="1" dirty="0" err="1">
                <a:solidFill>
                  <a:srgbClr val="0070C0"/>
                </a:solidFill>
              </a:rPr>
              <a:t>sobr</a:t>
            </a:r>
            <a:r>
              <a:rPr lang="es-CL" b="1" dirty="0">
                <a:solidFill>
                  <a:srgbClr val="0070C0"/>
                </a:solidFill>
              </a:rPr>
              <a:t> el uso de los </a:t>
            </a:r>
            <a:r>
              <a:rPr lang="es-CL" b="1" dirty="0" err="1">
                <a:solidFill>
                  <a:srgbClr val="0070C0"/>
                </a:solidFill>
              </a:rPr>
              <a:t>rizotrones</a:t>
            </a:r>
            <a:r>
              <a:rPr lang="es-CL" b="1" dirty="0">
                <a:solidFill>
                  <a:srgbClr val="0070C0"/>
                </a:solidFill>
              </a:rPr>
              <a:t>. </a:t>
            </a:r>
          </a:p>
          <a:p>
            <a:endParaRPr lang="es-CL" b="1" dirty="0">
              <a:solidFill>
                <a:srgbClr val="0070C0"/>
              </a:solidFill>
            </a:endParaRPr>
          </a:p>
          <a:p>
            <a:pPr>
              <a:buFont typeface="Wingdings" pitchFamily="2" charset="2"/>
              <a:buChar char="Ø"/>
            </a:pPr>
            <a:endParaRPr lang="es-CL" b="1" dirty="0">
              <a:solidFill>
                <a:srgbClr val="0070C0"/>
              </a:solidFill>
            </a:endParaRPr>
          </a:p>
          <a:p>
            <a:pPr>
              <a:buFont typeface="Wingdings" pitchFamily="2" charset="2"/>
              <a:buChar char="Ø"/>
            </a:pPr>
            <a:r>
              <a:rPr lang="es-CL" b="1" dirty="0">
                <a:solidFill>
                  <a:srgbClr val="0070C0"/>
                </a:solidFill>
              </a:rPr>
              <a:t>Se muestra experimento que están analizando como el calor puede aumentar el comportamiento de las viñas viníferas. </a:t>
            </a:r>
          </a:p>
          <a:p>
            <a:pPr>
              <a:buFont typeface="Wingdings" pitchFamily="2" charset="2"/>
              <a:buChar char="Ø"/>
            </a:pPr>
            <a:endParaRPr lang="es-CL" b="1" dirty="0">
              <a:solidFill>
                <a:srgbClr val="0070C0"/>
              </a:solidFill>
            </a:endParaRPr>
          </a:p>
          <a:p>
            <a:endParaRPr lang="es-CL" b="1" dirty="0">
              <a:solidFill>
                <a:srgbClr val="0070C0"/>
              </a:solidFill>
            </a:endParaRPr>
          </a:p>
          <a:p>
            <a:pPr>
              <a:buFont typeface="Wingdings" pitchFamily="2" charset="2"/>
              <a:buChar char="Ø"/>
            </a:pPr>
            <a:r>
              <a:rPr lang="es-CL" b="1" dirty="0">
                <a:solidFill>
                  <a:srgbClr val="0070C0"/>
                </a:solidFill>
              </a:rPr>
              <a:t>Se presenta cultivar de quisco como opción agrícola del </a:t>
            </a:r>
            <a:r>
              <a:rPr lang="es-CL" b="1" dirty="0" err="1">
                <a:solidFill>
                  <a:srgbClr val="0070C0"/>
                </a:solidFill>
              </a:rPr>
              <a:t>Copao</a:t>
            </a:r>
            <a:r>
              <a:rPr lang="es-CL" b="1" dirty="0">
                <a:solidFill>
                  <a:srgbClr val="0070C0"/>
                </a:solidFill>
              </a:rPr>
              <a:t>. </a:t>
            </a:r>
            <a:endParaRPr lang="es-CL" b="1" dirty="0">
              <a:solidFill>
                <a:schemeClr val="accent6">
                  <a:lumMod val="75000"/>
                </a:schemeClr>
              </a:solidFill>
            </a:endParaRPr>
          </a:p>
          <a:p>
            <a:endParaRPr lang="es-CL" b="1" dirty="0">
              <a:solidFill>
                <a:srgbClr val="0070C0"/>
              </a:solidFill>
            </a:endParaRPr>
          </a:p>
          <a:p>
            <a:endParaRPr lang="es-CL" b="1" dirty="0">
              <a:solidFill>
                <a:srgbClr val="0070C0"/>
              </a:solidFill>
            </a:endParaRPr>
          </a:p>
          <a:p>
            <a:endParaRPr lang="es-CL" b="1" dirty="0">
              <a:solidFill>
                <a:srgbClr val="0070C0"/>
              </a:solidFill>
            </a:endParaRPr>
          </a:p>
        </p:txBody>
      </p:sp>
      <p:pic>
        <p:nvPicPr>
          <p:cNvPr id="4" name="3 Imagen"/>
          <p:cNvPicPr/>
          <p:nvPr/>
        </p:nvPicPr>
        <p:blipFill>
          <a:blip r:embed="rId2" cstate="print"/>
          <a:srcRect/>
          <a:stretch>
            <a:fillRect/>
          </a:stretch>
        </p:blipFill>
        <p:spPr bwMode="auto">
          <a:xfrm>
            <a:off x="8431480" y="225629"/>
            <a:ext cx="3336966" cy="2588822"/>
          </a:xfrm>
          <a:prstGeom prst="rect">
            <a:avLst/>
          </a:prstGeom>
          <a:noFill/>
          <a:ln w="9525">
            <a:noFill/>
            <a:miter lim="800000"/>
            <a:headEnd/>
            <a:tailEnd/>
          </a:ln>
        </p:spPr>
      </p:pic>
      <p:pic>
        <p:nvPicPr>
          <p:cNvPr id="5" name="4 Imagen"/>
          <p:cNvPicPr/>
          <p:nvPr/>
        </p:nvPicPr>
        <p:blipFill>
          <a:blip r:embed="rId3" cstate="print"/>
          <a:srcRect/>
          <a:stretch>
            <a:fillRect/>
          </a:stretch>
        </p:blipFill>
        <p:spPr bwMode="auto">
          <a:xfrm>
            <a:off x="8039596" y="3087151"/>
            <a:ext cx="3629928" cy="3515530"/>
          </a:xfrm>
          <a:prstGeom prst="rect">
            <a:avLst/>
          </a:prstGeom>
          <a:noFill/>
          <a:ln w="9525">
            <a:noFill/>
            <a:miter lim="800000"/>
            <a:headEnd/>
            <a:tailEnd/>
          </a:ln>
        </p:spPr>
      </p:pic>
      <p:pic>
        <p:nvPicPr>
          <p:cNvPr id="6" name="5 Imagen"/>
          <p:cNvPicPr/>
          <p:nvPr/>
        </p:nvPicPr>
        <p:blipFill>
          <a:blip r:embed="rId4" cstate="print"/>
          <a:srcRect/>
          <a:stretch>
            <a:fillRect/>
          </a:stretch>
        </p:blipFill>
        <p:spPr bwMode="auto">
          <a:xfrm>
            <a:off x="2256311" y="4132613"/>
            <a:ext cx="3823855" cy="2725387"/>
          </a:xfrm>
          <a:prstGeom prst="rect">
            <a:avLst/>
          </a:prstGeom>
          <a:noFill/>
          <a:ln w="9525">
            <a:noFill/>
            <a:miter lim="800000"/>
            <a:headEnd/>
            <a:tailEnd/>
          </a:ln>
        </p:spPr>
      </p:pic>
      <p:sp>
        <p:nvSpPr>
          <p:cNvPr id="7" name="6 CuadroTexto"/>
          <p:cNvSpPr txBox="1"/>
          <p:nvPr/>
        </p:nvSpPr>
        <p:spPr>
          <a:xfrm>
            <a:off x="4085112" y="475013"/>
            <a:ext cx="3815725" cy="461665"/>
          </a:xfrm>
          <a:prstGeom prst="rect">
            <a:avLst/>
          </a:prstGeom>
          <a:noFill/>
        </p:spPr>
        <p:txBody>
          <a:bodyPr wrap="none" rtlCol="0">
            <a:spAutoFit/>
          </a:bodyPr>
          <a:lstStyle/>
          <a:p>
            <a:r>
              <a:rPr lang="es-CL" sz="2400" b="1" dirty="0">
                <a:solidFill>
                  <a:srgbClr val="0070C0"/>
                </a:solidFill>
              </a:rPr>
              <a:t>Centro Experimental Vicuña </a:t>
            </a:r>
          </a:p>
        </p:txBody>
      </p:sp>
      <p:pic>
        <p:nvPicPr>
          <p:cNvPr id="8" name="Picture 4">
            <a:extLst>
              <a:ext uri="{FF2B5EF4-FFF2-40B4-BE49-F238E27FC236}">
                <a16:creationId xmlns:a16="http://schemas.microsoft.com/office/drawing/2014/main" id="{FA513017-9129-492B-A39F-15AE993C1145}"/>
              </a:ext>
            </a:extLst>
          </p:cNvPr>
          <p:cNvPicPr>
            <a:picLocks noChangeAspect="1" noChangeArrowheads="1"/>
          </p:cNvPicPr>
          <p:nvPr/>
        </p:nvPicPr>
        <p:blipFill>
          <a:blip r:embed="rId5">
            <a:extLst>
              <a:ext uri="{28A0092B-C50C-407E-A947-70E740481C1C}">
                <a14:useLocalDpi xmlns:a14="http://schemas.microsoft.com/office/drawing/2010/main"/>
              </a:ext>
            </a:extLst>
          </a:blip>
          <a:srcRect/>
          <a:stretch>
            <a:fillRect/>
          </a:stretch>
        </p:blipFill>
        <p:spPr bwMode="auto">
          <a:xfrm>
            <a:off x="320634" y="231627"/>
            <a:ext cx="2875202" cy="1221961"/>
          </a:xfrm>
          <a:prstGeom prst="rect">
            <a:avLst/>
          </a:prstGeom>
          <a:solidFill>
            <a:schemeClr val="accent6">
              <a:lumMod val="20000"/>
              <a:lumOff val="80000"/>
            </a:schemeClr>
          </a:solidFill>
        </p:spPr>
      </p:pic>
    </p:spTree>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E169F945-59CA-42BF-AEA5-4EB469F4A6BE}"/>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552830" y="178131"/>
            <a:ext cx="4802941" cy="1432102"/>
          </a:xfrm>
          <a:prstGeom prst="rect">
            <a:avLst/>
          </a:prstGeom>
        </p:spPr>
      </p:pic>
      <p:sp>
        <p:nvSpPr>
          <p:cNvPr id="4" name="3 CuadroTexto"/>
          <p:cNvSpPr txBox="1"/>
          <p:nvPr/>
        </p:nvSpPr>
        <p:spPr>
          <a:xfrm>
            <a:off x="736268" y="1828801"/>
            <a:ext cx="7754587" cy="5632311"/>
          </a:xfrm>
          <a:prstGeom prst="rect">
            <a:avLst/>
          </a:prstGeom>
          <a:noFill/>
        </p:spPr>
        <p:txBody>
          <a:bodyPr wrap="square" rtlCol="0">
            <a:spAutoFit/>
          </a:bodyPr>
          <a:lstStyle/>
          <a:p>
            <a:r>
              <a:rPr lang="es-CL" b="1" dirty="0">
                <a:solidFill>
                  <a:srgbClr val="0070C0"/>
                </a:solidFill>
              </a:rPr>
              <a:t>Temas Vistos :</a:t>
            </a:r>
          </a:p>
          <a:p>
            <a:pPr>
              <a:buFont typeface="Wingdings" pitchFamily="2" charset="2"/>
              <a:buChar char="Ø"/>
            </a:pPr>
            <a:r>
              <a:rPr lang="es-CL" b="1" dirty="0">
                <a:solidFill>
                  <a:srgbClr val="0070C0"/>
                </a:solidFill>
              </a:rPr>
              <a:t>Se explica la importancia de los bancos de semillas que INIA tiene a lo largo de Chile y se recalca la importancia del Banco Base semillas de Vicuña es el centro de conservación ex situ de recursos genéticos más importante del país en términos de infraestructura y número de especies conservadas. Según el Informe Mundial sobre Recursos Genéticos de la FAO (1996), el Banco Base de Chile es uno de los tres más confiables, en términos de conservación, en América Latina y el Caribe. </a:t>
            </a:r>
          </a:p>
          <a:p>
            <a:endParaRPr lang="es-CL" b="1" dirty="0">
              <a:solidFill>
                <a:srgbClr val="0070C0"/>
              </a:solidFill>
            </a:endParaRPr>
          </a:p>
          <a:p>
            <a:pPr>
              <a:buFont typeface="Wingdings" pitchFamily="2" charset="2"/>
              <a:buChar char="Ø"/>
            </a:pPr>
            <a:r>
              <a:rPr lang="es-CL" b="1" dirty="0">
                <a:solidFill>
                  <a:srgbClr val="0070C0"/>
                </a:solidFill>
              </a:rPr>
              <a:t>Permite la conservación de semillas por periodos superiores a los 50 años. Consta de una cámara de almacenamiento a –18 ºC y 35% de HR</a:t>
            </a:r>
          </a:p>
          <a:p>
            <a:pPr>
              <a:buFont typeface="Wingdings" pitchFamily="2" charset="2"/>
              <a:buChar char="Ø"/>
            </a:pPr>
            <a:endParaRPr lang="es-CL" b="1" dirty="0">
              <a:solidFill>
                <a:srgbClr val="0070C0"/>
              </a:solidFill>
            </a:endParaRPr>
          </a:p>
          <a:p>
            <a:pPr>
              <a:buFont typeface="Wingdings" pitchFamily="2" charset="2"/>
              <a:buChar char="Ø"/>
            </a:pPr>
            <a:r>
              <a:rPr lang="es-CL" b="1" dirty="0">
                <a:solidFill>
                  <a:srgbClr val="0070C0"/>
                </a:solidFill>
              </a:rPr>
              <a:t>Se da explica la diferencia entre semillas Ortodoxas (que pueden ser almacenadas a baja temperatura y Humedad relativa) respecto a las recalcitrantes que no soportan estas condiciones </a:t>
            </a:r>
          </a:p>
          <a:p>
            <a:endParaRPr lang="es-CL" b="1" dirty="0">
              <a:solidFill>
                <a:srgbClr val="0070C0"/>
              </a:solidFill>
            </a:endParaRPr>
          </a:p>
          <a:p>
            <a:pPr>
              <a:buFont typeface="Wingdings" pitchFamily="2" charset="2"/>
              <a:buChar char="Ø"/>
            </a:pPr>
            <a:r>
              <a:rPr lang="es-CL" b="1" dirty="0">
                <a:solidFill>
                  <a:srgbClr val="0070C0"/>
                </a:solidFill>
              </a:rPr>
              <a:t>Se explica sobre el programa de protección de flora nativa. </a:t>
            </a:r>
          </a:p>
          <a:p>
            <a:endParaRPr lang="es-CL" b="1" dirty="0">
              <a:solidFill>
                <a:srgbClr val="0070C0"/>
              </a:solidFill>
            </a:endParaRPr>
          </a:p>
          <a:p>
            <a:endParaRPr lang="es-CL" b="1" dirty="0">
              <a:solidFill>
                <a:srgbClr val="0070C0"/>
              </a:solidFill>
            </a:endParaRPr>
          </a:p>
          <a:p>
            <a:endParaRPr lang="es-CL" b="1" dirty="0">
              <a:solidFill>
                <a:srgbClr val="0070C0"/>
              </a:solidFill>
            </a:endParaRPr>
          </a:p>
        </p:txBody>
      </p:sp>
      <p:pic>
        <p:nvPicPr>
          <p:cNvPr id="6" name="5 Imagen"/>
          <p:cNvPicPr/>
          <p:nvPr/>
        </p:nvPicPr>
        <p:blipFill>
          <a:blip r:embed="rId3" cstate="print"/>
          <a:srcRect/>
          <a:stretch>
            <a:fillRect/>
          </a:stretch>
        </p:blipFill>
        <p:spPr bwMode="auto">
          <a:xfrm>
            <a:off x="6210795" y="0"/>
            <a:ext cx="2584862" cy="1995054"/>
          </a:xfrm>
          <a:prstGeom prst="rect">
            <a:avLst/>
          </a:prstGeom>
          <a:noFill/>
          <a:ln w="9525">
            <a:noFill/>
            <a:miter lim="800000"/>
            <a:headEnd/>
            <a:tailEnd/>
          </a:ln>
        </p:spPr>
      </p:pic>
      <p:pic>
        <p:nvPicPr>
          <p:cNvPr id="7" name="6 Imagen"/>
          <p:cNvPicPr/>
          <p:nvPr/>
        </p:nvPicPr>
        <p:blipFill>
          <a:blip r:embed="rId4" cstate="print"/>
          <a:srcRect/>
          <a:stretch>
            <a:fillRect/>
          </a:stretch>
        </p:blipFill>
        <p:spPr bwMode="auto">
          <a:xfrm>
            <a:off x="8799617" y="0"/>
            <a:ext cx="3392384" cy="4358243"/>
          </a:xfrm>
          <a:prstGeom prst="rect">
            <a:avLst/>
          </a:prstGeom>
          <a:noFill/>
          <a:ln w="9525">
            <a:noFill/>
            <a:miter lim="800000"/>
            <a:headEnd/>
            <a:tailEnd/>
          </a:ln>
        </p:spPr>
      </p:pic>
      <p:pic>
        <p:nvPicPr>
          <p:cNvPr id="8" name="7 Imagen"/>
          <p:cNvPicPr/>
          <p:nvPr/>
        </p:nvPicPr>
        <p:blipFill>
          <a:blip r:embed="rId5" cstate="print"/>
          <a:srcRect/>
          <a:stretch>
            <a:fillRect/>
          </a:stretch>
        </p:blipFill>
        <p:spPr bwMode="auto">
          <a:xfrm>
            <a:off x="8775865" y="4340431"/>
            <a:ext cx="3416135" cy="2517569"/>
          </a:xfrm>
          <a:prstGeom prst="rect">
            <a:avLst/>
          </a:prstGeom>
          <a:noFill/>
          <a:ln w="9525">
            <a:noFill/>
            <a:miter lim="800000"/>
            <a:headEnd/>
            <a:tailEnd/>
          </a:ln>
        </p:spPr>
      </p:pic>
    </p:spTree>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1DB2510-D4F4-4508-9478-43E7A509CF2B}"/>
              </a:ext>
            </a:extLst>
          </p:cNvPr>
          <p:cNvSpPr>
            <a:spLocks noGrp="1"/>
          </p:cNvSpPr>
          <p:nvPr>
            <p:ph type="title"/>
          </p:nvPr>
        </p:nvSpPr>
        <p:spPr>
          <a:xfrm>
            <a:off x="200217" y="133731"/>
            <a:ext cx="7886700" cy="1325563"/>
          </a:xfrm>
        </p:spPr>
        <p:txBody>
          <a:bodyPr>
            <a:normAutofit/>
          </a:bodyPr>
          <a:lstStyle/>
          <a:p>
            <a:r>
              <a:rPr lang="es-CL" sz="2800" dirty="0"/>
              <a:t>Dia 3. Embalse PUCLARO</a:t>
            </a:r>
            <a:br>
              <a:rPr lang="es-CL" sz="2800" dirty="0"/>
            </a:br>
            <a:r>
              <a:rPr lang="es-CL" sz="2800" dirty="0"/>
              <a:t>	CEAZA </a:t>
            </a:r>
            <a:r>
              <a:rPr lang="es-CL" sz="2000" dirty="0"/>
              <a:t>Parcela  Experimental</a:t>
            </a:r>
            <a:br>
              <a:rPr lang="es-CL" sz="2800" dirty="0"/>
            </a:br>
            <a:r>
              <a:rPr lang="es-CL" sz="2400" dirty="0"/>
              <a:t>  	Jornada Tarde</a:t>
            </a:r>
            <a:endParaRPr lang="es-CL" sz="2800" dirty="0"/>
          </a:p>
        </p:txBody>
      </p:sp>
      <p:pic>
        <p:nvPicPr>
          <p:cNvPr id="3" name="Imagen 2">
            <a:extLst>
              <a:ext uri="{FF2B5EF4-FFF2-40B4-BE49-F238E27FC236}">
                <a16:creationId xmlns:a16="http://schemas.microsoft.com/office/drawing/2014/main" id="{CB9B00C4-1D88-4465-A47E-7F833B3B912E}"/>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34375" y="0"/>
            <a:ext cx="3857625" cy="3337238"/>
          </a:xfrm>
          <a:prstGeom prst="rect">
            <a:avLst/>
          </a:prstGeom>
        </p:spPr>
      </p:pic>
      <p:pic>
        <p:nvPicPr>
          <p:cNvPr id="4" name="Imagen 3">
            <a:extLst>
              <a:ext uri="{FF2B5EF4-FFF2-40B4-BE49-F238E27FC236}">
                <a16:creationId xmlns:a16="http://schemas.microsoft.com/office/drawing/2014/main" id="{FC83C161-1086-46CA-A0DF-695BBEFC9AEE}"/>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4727250" y="1108815"/>
            <a:ext cx="4291483" cy="2228423"/>
          </a:xfrm>
          <a:prstGeom prst="rect">
            <a:avLst/>
          </a:prstGeom>
        </p:spPr>
      </p:pic>
      <p:pic>
        <p:nvPicPr>
          <p:cNvPr id="6" name="Imagen 5">
            <a:extLst>
              <a:ext uri="{FF2B5EF4-FFF2-40B4-BE49-F238E27FC236}">
                <a16:creationId xmlns:a16="http://schemas.microsoft.com/office/drawing/2014/main" id="{345D2ABF-7194-4DBD-803D-9C39B3EB417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148795" y="3687718"/>
            <a:ext cx="3648851" cy="3156196"/>
          </a:xfrm>
          <a:prstGeom prst="rect">
            <a:avLst/>
          </a:prstGeom>
        </p:spPr>
      </p:pic>
      <p:pic>
        <p:nvPicPr>
          <p:cNvPr id="7" name="Imagen 6">
            <a:extLst>
              <a:ext uri="{FF2B5EF4-FFF2-40B4-BE49-F238E27FC236}">
                <a16:creationId xmlns:a16="http://schemas.microsoft.com/office/drawing/2014/main" id="{501AEC0C-50EF-4C73-8306-754CF777EFDA}"/>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8948336" y="3077570"/>
            <a:ext cx="3243664" cy="3780430"/>
          </a:xfrm>
          <a:prstGeom prst="rect">
            <a:avLst/>
          </a:prstGeom>
        </p:spPr>
      </p:pic>
      <p:pic>
        <p:nvPicPr>
          <p:cNvPr id="9" name="Imagen 8">
            <a:extLst>
              <a:ext uri="{FF2B5EF4-FFF2-40B4-BE49-F238E27FC236}">
                <a16:creationId xmlns:a16="http://schemas.microsoft.com/office/drawing/2014/main" id="{DD9D447E-9457-4E5F-BDBE-816379D17EC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4732216" y="3337238"/>
            <a:ext cx="4281550" cy="3506675"/>
          </a:xfrm>
          <a:prstGeom prst="rect">
            <a:avLst/>
          </a:prstGeom>
        </p:spPr>
      </p:pic>
      <p:pic>
        <p:nvPicPr>
          <p:cNvPr id="4098" name="Picture 2" descr="Ceaza">
            <a:extLst>
              <a:ext uri="{FF2B5EF4-FFF2-40B4-BE49-F238E27FC236}">
                <a16:creationId xmlns:a16="http://schemas.microsoft.com/office/drawing/2014/main" id="{C13BC9F4-21D5-4E6B-B692-571E1C9D2083}"/>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647892" y="2036316"/>
            <a:ext cx="3495675" cy="723900"/>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71195520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a:xfrm>
            <a:off x="861951" y="175120"/>
            <a:ext cx="3187535" cy="1048039"/>
          </a:xfrm>
        </p:spPr>
        <p:txBody>
          <a:bodyPr>
            <a:normAutofit fontScale="90000"/>
          </a:bodyPr>
          <a:lstStyle/>
          <a:p>
            <a:r>
              <a:rPr lang="es-CL" dirty="0"/>
              <a:t>Embalse </a:t>
            </a:r>
            <a:r>
              <a:rPr lang="es-CL" dirty="0" err="1"/>
              <a:t>Puclaro</a:t>
            </a:r>
            <a:r>
              <a:rPr lang="es-CL" dirty="0"/>
              <a:t> </a:t>
            </a:r>
          </a:p>
        </p:txBody>
      </p:sp>
      <p:pic>
        <p:nvPicPr>
          <p:cNvPr id="3" name="2 Imagen"/>
          <p:cNvPicPr/>
          <p:nvPr/>
        </p:nvPicPr>
        <p:blipFill>
          <a:blip r:embed="rId2" cstate="print"/>
          <a:srcRect/>
          <a:stretch>
            <a:fillRect/>
          </a:stretch>
        </p:blipFill>
        <p:spPr bwMode="auto">
          <a:xfrm>
            <a:off x="8158348" y="285009"/>
            <a:ext cx="3645724" cy="1959428"/>
          </a:xfrm>
          <a:prstGeom prst="rect">
            <a:avLst/>
          </a:prstGeom>
          <a:noFill/>
          <a:ln w="9525">
            <a:noFill/>
            <a:miter lim="800000"/>
            <a:headEnd/>
            <a:tailEnd/>
          </a:ln>
        </p:spPr>
      </p:pic>
      <p:sp>
        <p:nvSpPr>
          <p:cNvPr id="4" name="3 CuadroTexto"/>
          <p:cNvSpPr txBox="1"/>
          <p:nvPr/>
        </p:nvSpPr>
        <p:spPr>
          <a:xfrm>
            <a:off x="676892" y="1341913"/>
            <a:ext cx="7053945" cy="6186309"/>
          </a:xfrm>
          <a:prstGeom prst="rect">
            <a:avLst/>
          </a:prstGeom>
          <a:noFill/>
        </p:spPr>
        <p:txBody>
          <a:bodyPr wrap="square" rtlCol="0">
            <a:spAutoFit/>
          </a:bodyPr>
          <a:lstStyle/>
          <a:p>
            <a:r>
              <a:rPr lang="es-CL" b="1" dirty="0">
                <a:solidFill>
                  <a:srgbClr val="0070C0"/>
                </a:solidFill>
              </a:rPr>
              <a:t>Temas Vistos :</a:t>
            </a:r>
          </a:p>
          <a:p>
            <a:pPr>
              <a:buFont typeface="Wingdings" pitchFamily="2" charset="2"/>
              <a:buChar char="Ø"/>
            </a:pPr>
            <a:r>
              <a:rPr lang="es-CL" b="1" dirty="0">
                <a:solidFill>
                  <a:srgbClr val="0070C0"/>
                </a:solidFill>
              </a:rPr>
              <a:t>El embalse </a:t>
            </a:r>
            <a:r>
              <a:rPr lang="es-CL" b="1" dirty="0" err="1">
                <a:solidFill>
                  <a:srgbClr val="0070C0"/>
                </a:solidFill>
              </a:rPr>
              <a:t>Puclaro</a:t>
            </a:r>
            <a:r>
              <a:rPr lang="es-CL" b="1" dirty="0">
                <a:solidFill>
                  <a:srgbClr val="0070C0"/>
                </a:solidFill>
              </a:rPr>
              <a:t> está situado sobre el antiguo pueblo de </a:t>
            </a:r>
            <a:r>
              <a:rPr lang="es-CL" b="1" dirty="0" err="1">
                <a:solidFill>
                  <a:srgbClr val="0070C0"/>
                </a:solidFill>
                <a:hlinkClick r:id="rId3"/>
              </a:rPr>
              <a:t>Gualliguaica</a:t>
            </a:r>
            <a:r>
              <a:rPr lang="es-CL" b="1" dirty="0">
                <a:solidFill>
                  <a:srgbClr val="0070C0"/>
                </a:solidFill>
              </a:rPr>
              <a:t>.</a:t>
            </a:r>
          </a:p>
          <a:p>
            <a:pPr algn="just">
              <a:buFont typeface="Wingdings" pitchFamily="2" charset="2"/>
              <a:buChar char="Ø"/>
            </a:pPr>
            <a:r>
              <a:rPr lang="es-CL" b="1" dirty="0">
                <a:solidFill>
                  <a:srgbClr val="0070C0"/>
                </a:solidFill>
              </a:rPr>
              <a:t>Su construcción se inicia en agosto de </a:t>
            </a:r>
            <a:r>
              <a:rPr lang="es-CL" b="1" dirty="0">
                <a:solidFill>
                  <a:srgbClr val="0070C0"/>
                </a:solidFill>
                <a:hlinkClick r:id="rId4" tooltip="1996"/>
              </a:rPr>
              <a:t>1996</a:t>
            </a:r>
            <a:r>
              <a:rPr lang="es-CL" b="1" dirty="0">
                <a:solidFill>
                  <a:srgbClr val="0070C0"/>
                </a:solidFill>
              </a:rPr>
              <a:t>, y el </a:t>
            </a:r>
            <a:r>
              <a:rPr lang="es-CL" b="1" dirty="0">
                <a:solidFill>
                  <a:srgbClr val="0070C0"/>
                </a:solidFill>
                <a:hlinkClick r:id="rId5" tooltip="15 de octubre"/>
              </a:rPr>
              <a:t>15 de octubre</a:t>
            </a:r>
            <a:r>
              <a:rPr lang="es-CL" b="1" dirty="0">
                <a:solidFill>
                  <a:srgbClr val="0070C0"/>
                </a:solidFill>
              </a:rPr>
              <a:t> de </a:t>
            </a:r>
            <a:r>
              <a:rPr lang="es-CL" b="1" dirty="0">
                <a:solidFill>
                  <a:srgbClr val="0070C0"/>
                </a:solidFill>
                <a:hlinkClick r:id="rId6" tooltip="1999"/>
              </a:rPr>
              <a:t>1999</a:t>
            </a:r>
            <a:r>
              <a:rPr lang="es-CL" b="1" dirty="0">
                <a:solidFill>
                  <a:srgbClr val="0070C0"/>
                </a:solidFill>
              </a:rPr>
              <a:t> se inició el llenado del embalse</a:t>
            </a:r>
          </a:p>
          <a:p>
            <a:pPr>
              <a:buFont typeface="Wingdings" pitchFamily="2" charset="2"/>
              <a:buChar char="Ø"/>
            </a:pPr>
            <a:endParaRPr lang="es-CL" b="1" dirty="0">
              <a:solidFill>
                <a:srgbClr val="0070C0"/>
              </a:solidFill>
            </a:endParaRPr>
          </a:p>
          <a:p>
            <a:pPr algn="just">
              <a:buFont typeface="Wingdings" pitchFamily="2" charset="2"/>
              <a:buChar char="Ø"/>
            </a:pPr>
            <a:r>
              <a:rPr lang="es-CL" b="1" dirty="0">
                <a:solidFill>
                  <a:srgbClr val="0070C0"/>
                </a:solidFill>
              </a:rPr>
              <a:t>Se determinan la capacidad del Embalse </a:t>
            </a:r>
            <a:r>
              <a:rPr lang="es-CL" b="1" dirty="0" err="1">
                <a:solidFill>
                  <a:srgbClr val="0070C0"/>
                </a:solidFill>
              </a:rPr>
              <a:t>Puclaro</a:t>
            </a:r>
            <a:r>
              <a:rPr lang="es-CL" b="1" dirty="0">
                <a:solidFill>
                  <a:srgbClr val="0070C0"/>
                </a:solidFill>
              </a:rPr>
              <a:t> en 200 </a:t>
            </a:r>
            <a:r>
              <a:rPr lang="es-CL" b="1" dirty="0">
                <a:solidFill>
                  <a:srgbClr val="0070C0"/>
                </a:solidFill>
                <a:hlinkClick r:id="rId7" tooltip="Hm³"/>
              </a:rPr>
              <a:t>hm³</a:t>
            </a:r>
            <a:r>
              <a:rPr lang="es-CL" b="1" dirty="0">
                <a:solidFill>
                  <a:srgbClr val="0070C0"/>
                </a:solidFill>
              </a:rPr>
              <a:t>, permitiendo una adecuada seguridad de riego a 20.700 </a:t>
            </a:r>
            <a:r>
              <a:rPr lang="es-CL" b="1" dirty="0">
                <a:solidFill>
                  <a:srgbClr val="0070C0"/>
                </a:solidFill>
                <a:hlinkClick r:id="rId8" tooltip="Ha"/>
              </a:rPr>
              <a:t>ha</a:t>
            </a:r>
            <a:r>
              <a:rPr lang="es-CL" b="1" dirty="0">
                <a:solidFill>
                  <a:srgbClr val="0070C0"/>
                </a:solidFill>
              </a:rPr>
              <a:t> aproximadamente, lo que significa más que duplicar el área regada antes de la construcción de la represa. La obra beneficia a 2.508 predios con un tamaño medio de 8 ha por predio.</a:t>
            </a:r>
          </a:p>
          <a:p>
            <a:pPr>
              <a:buFont typeface="Wingdings" pitchFamily="2" charset="2"/>
              <a:buChar char="Ø"/>
            </a:pPr>
            <a:endParaRPr lang="es-CL" b="1" dirty="0">
              <a:solidFill>
                <a:srgbClr val="0070C0"/>
              </a:solidFill>
            </a:endParaRPr>
          </a:p>
          <a:p>
            <a:pPr algn="just">
              <a:buFont typeface="Wingdings" pitchFamily="2" charset="2"/>
              <a:buChar char="Ø"/>
            </a:pPr>
            <a:r>
              <a:rPr lang="es-CL" b="1" dirty="0">
                <a:solidFill>
                  <a:srgbClr val="0070C0"/>
                </a:solidFill>
              </a:rPr>
              <a:t>El embalse </a:t>
            </a:r>
            <a:r>
              <a:rPr lang="es-CL" b="1" dirty="0" err="1">
                <a:solidFill>
                  <a:srgbClr val="0070C0"/>
                </a:solidFill>
              </a:rPr>
              <a:t>Puclaro</a:t>
            </a:r>
            <a:r>
              <a:rPr lang="es-CL" b="1" dirty="0">
                <a:solidFill>
                  <a:srgbClr val="0070C0"/>
                </a:solidFill>
              </a:rPr>
              <a:t> fue creado con motivos de reserva de </a:t>
            </a:r>
            <a:r>
              <a:rPr lang="es-CL" b="1" dirty="0">
                <a:solidFill>
                  <a:srgbClr val="0070C0"/>
                </a:solidFill>
                <a:hlinkClick r:id="rId9" tooltip="Agua potable"/>
              </a:rPr>
              <a:t>agua potable</a:t>
            </a:r>
            <a:r>
              <a:rPr lang="es-CL" b="1" dirty="0">
                <a:solidFill>
                  <a:srgbClr val="0070C0"/>
                </a:solidFill>
              </a:rPr>
              <a:t> y de riego de los campos del </a:t>
            </a:r>
            <a:r>
              <a:rPr lang="es-CL" b="1" dirty="0">
                <a:solidFill>
                  <a:srgbClr val="0070C0"/>
                </a:solidFill>
                <a:hlinkClick r:id="rId10" tooltip="Valle de Elqui"/>
              </a:rPr>
              <a:t>Valle de Elqui</a:t>
            </a:r>
            <a:r>
              <a:rPr lang="es-CL" b="1" dirty="0">
                <a:solidFill>
                  <a:srgbClr val="0070C0"/>
                </a:solidFill>
              </a:rPr>
              <a:t>, donde se cultiva la uva usada para la elaboración de Pisco, uva de mesa de exportación y, en menor medida, para la producción de vino, es por esto que el agua del embalse es potable y pura, además de tener la prohibición de embarcaciones a motor, por lo que se permiten embarcaciones y disciplinas deportivas a vela como el </a:t>
            </a:r>
            <a:r>
              <a:rPr lang="es-CL" b="1" dirty="0">
                <a:solidFill>
                  <a:srgbClr val="0070C0"/>
                </a:solidFill>
                <a:hlinkClick r:id="rId11" tooltip="Windsurf"/>
              </a:rPr>
              <a:t>windsurf</a:t>
            </a:r>
            <a:r>
              <a:rPr lang="es-CL" b="1" dirty="0">
                <a:solidFill>
                  <a:srgbClr val="0070C0"/>
                </a:solidFill>
              </a:rPr>
              <a:t> y el </a:t>
            </a:r>
            <a:r>
              <a:rPr lang="es-CL" b="1" dirty="0" err="1">
                <a:solidFill>
                  <a:srgbClr val="0070C0"/>
                </a:solidFill>
                <a:hlinkClick r:id="rId12" tooltip="Kitesurf"/>
              </a:rPr>
              <a:t>kitesurf</a:t>
            </a:r>
            <a:endParaRPr lang="es-CL" b="1" dirty="0">
              <a:solidFill>
                <a:srgbClr val="0070C0"/>
              </a:solidFill>
            </a:endParaRPr>
          </a:p>
          <a:p>
            <a:endParaRPr lang="es-CL" b="1" dirty="0">
              <a:solidFill>
                <a:srgbClr val="0070C0"/>
              </a:solidFill>
            </a:endParaRPr>
          </a:p>
          <a:p>
            <a:endParaRPr lang="es-CL" b="1" dirty="0">
              <a:solidFill>
                <a:srgbClr val="0070C0"/>
              </a:solidFill>
            </a:endParaRPr>
          </a:p>
          <a:p>
            <a:endParaRPr lang="es-CL" b="1" dirty="0">
              <a:solidFill>
                <a:srgbClr val="0070C0"/>
              </a:solidFill>
            </a:endParaRPr>
          </a:p>
        </p:txBody>
      </p:sp>
      <p:pic>
        <p:nvPicPr>
          <p:cNvPr id="5" name="4 Imagen"/>
          <p:cNvPicPr/>
          <p:nvPr/>
        </p:nvPicPr>
        <p:blipFill>
          <a:blip r:embed="rId13" cstate="print"/>
          <a:srcRect/>
          <a:stretch>
            <a:fillRect/>
          </a:stretch>
        </p:blipFill>
        <p:spPr bwMode="auto">
          <a:xfrm>
            <a:off x="8158350" y="2223655"/>
            <a:ext cx="3645723" cy="2205841"/>
          </a:xfrm>
          <a:prstGeom prst="rect">
            <a:avLst/>
          </a:prstGeom>
          <a:noFill/>
          <a:ln w="9525">
            <a:noFill/>
            <a:miter lim="800000"/>
            <a:headEnd/>
            <a:tailEnd/>
          </a:ln>
        </p:spPr>
      </p:pic>
      <p:pic>
        <p:nvPicPr>
          <p:cNvPr id="6" name="5 Imagen"/>
          <p:cNvPicPr/>
          <p:nvPr/>
        </p:nvPicPr>
        <p:blipFill>
          <a:blip r:embed="rId14" cstate="print"/>
          <a:srcRect/>
          <a:stretch>
            <a:fillRect/>
          </a:stretch>
        </p:blipFill>
        <p:spPr bwMode="auto">
          <a:xfrm>
            <a:off x="8174862" y="4167776"/>
            <a:ext cx="3617335" cy="2363653"/>
          </a:xfrm>
          <a:prstGeom prst="rect">
            <a:avLst/>
          </a:prstGeom>
          <a:noFill/>
          <a:ln w="9525">
            <a:noFill/>
            <a:miter lim="800000"/>
            <a:headEnd/>
            <a:tailEnd/>
          </a:ln>
        </p:spPr>
      </p:pic>
    </p:spTree>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Picture 2" descr="Ceaza">
            <a:extLst>
              <a:ext uri="{FF2B5EF4-FFF2-40B4-BE49-F238E27FC236}">
                <a16:creationId xmlns:a16="http://schemas.microsoft.com/office/drawing/2014/main" id="{C13BC9F4-21D5-4E6B-B692-571E1C9D2083}"/>
              </a:ext>
            </a:extLst>
          </p:cNvPr>
          <p:cNvPicPr>
            <a:picLocks noChangeAspect="1" noChangeArrowheads="1"/>
          </p:cNvPicPr>
          <p:nvPr/>
        </p:nvPicPr>
        <p:blipFill>
          <a:blip r:embed="rId2">
            <a:extLst>
              <a:ext uri="{28A0092B-C50C-407E-A947-70E740481C1C}">
                <a14:useLocalDpi xmlns:a14="http://schemas.microsoft.com/office/drawing/2010/main"/>
              </a:ext>
            </a:extLst>
          </a:blip>
          <a:srcRect/>
          <a:stretch>
            <a:fillRect/>
          </a:stretch>
        </p:blipFill>
        <p:spPr bwMode="auto">
          <a:xfrm>
            <a:off x="671643" y="421272"/>
            <a:ext cx="3495675" cy="723900"/>
          </a:xfrm>
          <a:prstGeom prst="rect">
            <a:avLst/>
          </a:prstGeom>
          <a:noFill/>
          <a:extLst>
            <a:ext uri="{909E8E84-426E-40DD-AFC4-6F175D3DCCD1}">
              <a14:hiddenFill xmlns:a14="http://schemas.microsoft.com/office/drawing/2010/main">
                <a:solidFill>
                  <a:srgbClr val="FFFFFF"/>
                </a:solidFill>
              </a14:hiddenFill>
            </a:ext>
          </a:extLst>
        </p:spPr>
      </p:pic>
      <p:sp>
        <p:nvSpPr>
          <p:cNvPr id="4" name="3 CuadroTexto"/>
          <p:cNvSpPr txBox="1"/>
          <p:nvPr/>
        </p:nvSpPr>
        <p:spPr>
          <a:xfrm>
            <a:off x="760020" y="1169904"/>
            <a:ext cx="5379524" cy="2862322"/>
          </a:xfrm>
          <a:prstGeom prst="rect">
            <a:avLst/>
          </a:prstGeom>
          <a:noFill/>
        </p:spPr>
        <p:txBody>
          <a:bodyPr wrap="square" rtlCol="0">
            <a:spAutoFit/>
          </a:bodyPr>
          <a:lstStyle/>
          <a:p>
            <a:r>
              <a:rPr lang="es-CL" b="1" dirty="0">
                <a:solidFill>
                  <a:srgbClr val="0070C0"/>
                </a:solidFill>
              </a:rPr>
              <a:t>Temas Vistos </a:t>
            </a:r>
          </a:p>
          <a:p>
            <a:endParaRPr lang="es-CL" b="1" dirty="0">
              <a:solidFill>
                <a:srgbClr val="0070C0"/>
              </a:solidFill>
            </a:endParaRPr>
          </a:p>
          <a:p>
            <a:pPr>
              <a:buFont typeface="Wingdings" pitchFamily="2" charset="2"/>
              <a:buChar char="Ø"/>
            </a:pPr>
            <a:r>
              <a:rPr lang="es-CL" b="1" dirty="0">
                <a:solidFill>
                  <a:srgbClr val="0070C0"/>
                </a:solidFill>
              </a:rPr>
              <a:t>. Microorganismos benéficos y sus aplicaciones en la agricultura Según la Dra. Alexandra </a:t>
            </a:r>
            <a:r>
              <a:rPr lang="es-CL" b="1" dirty="0" err="1">
                <a:solidFill>
                  <a:srgbClr val="0070C0"/>
                </a:solidFill>
              </a:rPr>
              <a:t>Stoll</a:t>
            </a:r>
            <a:r>
              <a:rPr lang="es-CL" b="1" dirty="0">
                <a:solidFill>
                  <a:srgbClr val="0070C0"/>
                </a:solidFill>
              </a:rPr>
              <a:t>, muestra experiencia en nave experimental. </a:t>
            </a:r>
          </a:p>
          <a:p>
            <a:pPr>
              <a:buFont typeface="Wingdings" pitchFamily="2" charset="2"/>
              <a:buChar char="Ø"/>
            </a:pPr>
            <a:endParaRPr lang="es-CL" b="1" dirty="0">
              <a:solidFill>
                <a:srgbClr val="0070C0"/>
              </a:solidFill>
            </a:endParaRPr>
          </a:p>
          <a:p>
            <a:pPr>
              <a:buFont typeface="Wingdings" pitchFamily="2" charset="2"/>
              <a:buChar char="Ø"/>
            </a:pPr>
            <a:r>
              <a:rPr lang="es-CL" b="1" dirty="0">
                <a:solidFill>
                  <a:srgbClr val="0070C0"/>
                </a:solidFill>
              </a:rPr>
              <a:t>Plantas de Tomates inoculadas con organismos benéficos y la respuesta de estas al estrés </a:t>
            </a:r>
            <a:r>
              <a:rPr lang="es-CL" b="1" dirty="0" err="1">
                <a:solidFill>
                  <a:srgbClr val="0070C0"/>
                </a:solidFill>
              </a:rPr>
              <a:t>hidrico</a:t>
            </a:r>
            <a:r>
              <a:rPr lang="es-CL" b="1" dirty="0">
                <a:solidFill>
                  <a:srgbClr val="0070C0"/>
                </a:solidFill>
              </a:rPr>
              <a:t>. </a:t>
            </a:r>
          </a:p>
          <a:p>
            <a:endParaRPr lang="es-CL" b="1" dirty="0">
              <a:solidFill>
                <a:srgbClr val="0070C0"/>
              </a:solidFill>
            </a:endParaRPr>
          </a:p>
          <a:p>
            <a:endParaRPr lang="es-CL" b="1" dirty="0">
              <a:solidFill>
                <a:srgbClr val="0070C0"/>
              </a:solidFill>
            </a:endParaRPr>
          </a:p>
        </p:txBody>
      </p:sp>
      <p:pic>
        <p:nvPicPr>
          <p:cNvPr id="5" name="4 Imagen"/>
          <p:cNvPicPr/>
          <p:nvPr/>
        </p:nvPicPr>
        <p:blipFill>
          <a:blip r:embed="rId3" cstate="print"/>
          <a:srcRect/>
          <a:stretch>
            <a:fillRect/>
          </a:stretch>
        </p:blipFill>
        <p:spPr bwMode="auto">
          <a:xfrm>
            <a:off x="6881751" y="268679"/>
            <a:ext cx="3962400" cy="2971800"/>
          </a:xfrm>
          <a:prstGeom prst="rect">
            <a:avLst/>
          </a:prstGeom>
          <a:noFill/>
          <a:ln w="9525">
            <a:noFill/>
            <a:miter lim="800000"/>
            <a:headEnd/>
            <a:tailEnd/>
          </a:ln>
        </p:spPr>
      </p:pic>
      <p:pic>
        <p:nvPicPr>
          <p:cNvPr id="6" name="5 Imagen"/>
          <p:cNvPicPr/>
          <p:nvPr/>
        </p:nvPicPr>
        <p:blipFill>
          <a:blip r:embed="rId4" cstate="print"/>
          <a:srcRect/>
          <a:stretch>
            <a:fillRect/>
          </a:stretch>
        </p:blipFill>
        <p:spPr bwMode="auto">
          <a:xfrm>
            <a:off x="6871620" y="3238932"/>
            <a:ext cx="4006177" cy="3054990"/>
          </a:xfrm>
          <a:prstGeom prst="rect">
            <a:avLst/>
          </a:prstGeom>
          <a:noFill/>
          <a:ln w="9525">
            <a:noFill/>
            <a:miter lim="800000"/>
            <a:headEnd/>
            <a:tailEnd/>
          </a:ln>
        </p:spPr>
      </p:pic>
      <p:pic>
        <p:nvPicPr>
          <p:cNvPr id="7" name="Imagen 2">
            <a:extLst>
              <a:ext uri="{FF2B5EF4-FFF2-40B4-BE49-F238E27FC236}">
                <a16:creationId xmlns:a16="http://schemas.microsoft.com/office/drawing/2014/main" id="{D7035464-69C6-4AE2-8F00-65BA65D8C759}"/>
              </a:ext>
            </a:extLst>
          </p:cNvPr>
          <p:cNvPicPr>
            <a:picLocks noChangeAspect="1"/>
          </p:cNvPicPr>
          <p:nvPr/>
        </p:nvPicPr>
        <p:blipFill>
          <a:blip r:embed="rId5"/>
          <a:stretch>
            <a:fillRect/>
          </a:stretch>
        </p:blipFill>
        <p:spPr>
          <a:xfrm>
            <a:off x="728954" y="3515096"/>
            <a:ext cx="4745570" cy="3165708"/>
          </a:xfrm>
          <a:prstGeom prst="rect">
            <a:avLst/>
          </a:prstGeom>
        </p:spPr>
      </p:pic>
    </p:spTree>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002F350-F4E5-491D-ACE1-01ADD1101DE1}"/>
              </a:ext>
            </a:extLst>
          </p:cNvPr>
          <p:cNvSpPr>
            <a:spLocks noGrp="1"/>
          </p:cNvSpPr>
          <p:nvPr>
            <p:ph type="title"/>
          </p:nvPr>
        </p:nvSpPr>
        <p:spPr>
          <a:xfrm>
            <a:off x="236837" y="68659"/>
            <a:ext cx="10904403" cy="1280890"/>
          </a:xfrm>
        </p:spPr>
        <p:txBody>
          <a:bodyPr>
            <a:noAutofit/>
          </a:bodyPr>
          <a:lstStyle/>
          <a:p>
            <a:r>
              <a:rPr lang="es-CL" sz="2400" b="1" dirty="0" err="1"/>
              <a:t>Dia</a:t>
            </a:r>
            <a:r>
              <a:rPr lang="es-CL" sz="2400" b="1" dirty="0"/>
              <a:t> 4 Usuarios </a:t>
            </a:r>
            <a:r>
              <a:rPr lang="es-CL" sz="2400" b="1" dirty="0" err="1"/>
              <a:t>Prodesal</a:t>
            </a:r>
            <a:r>
              <a:rPr lang="es-CL" sz="2400" b="1" dirty="0"/>
              <a:t> Serena . </a:t>
            </a:r>
            <a:r>
              <a:rPr lang="es-CL" sz="2400" b="1" dirty="0" err="1"/>
              <a:t>Yarella</a:t>
            </a:r>
            <a:r>
              <a:rPr lang="es-CL" sz="2400" b="1" dirty="0"/>
              <a:t> Olivares. </a:t>
            </a:r>
            <a:r>
              <a:rPr lang="es-CL" sz="1800" dirty="0"/>
              <a:t>			</a:t>
            </a:r>
            <a:br>
              <a:rPr lang="es-CL" sz="1800" dirty="0"/>
            </a:br>
            <a:r>
              <a:rPr lang="es-CL" sz="1800" b="1" dirty="0"/>
              <a:t>Dirección</a:t>
            </a:r>
            <a:r>
              <a:rPr lang="es-CL" sz="1800" dirty="0"/>
              <a:t>: Ceres				                 </a:t>
            </a:r>
            <a:r>
              <a:rPr lang="es-CL" sz="1800" b="1" dirty="0"/>
              <a:t>Superficie:</a:t>
            </a:r>
            <a:r>
              <a:rPr lang="es-CL" sz="1800" dirty="0"/>
              <a:t> 0,5 hectárea			</a:t>
            </a:r>
            <a:br>
              <a:rPr lang="es-CL" sz="1800" dirty="0"/>
            </a:br>
            <a:r>
              <a:rPr lang="es-CL" sz="1800" b="1" dirty="0"/>
              <a:t>Rubros:</a:t>
            </a:r>
            <a:r>
              <a:rPr lang="es-CL" sz="1800" dirty="0"/>
              <a:t> Hortalizas hidropónicas, agricultura limpia 	</a:t>
            </a:r>
            <a:r>
              <a:rPr lang="es-CL" sz="1800" b="1" dirty="0"/>
              <a:t>Sistema de riego</a:t>
            </a:r>
            <a:r>
              <a:rPr lang="es-CL" sz="1800" dirty="0"/>
              <a:t>: hidropónicos y Cinta</a:t>
            </a:r>
            <a:br>
              <a:rPr lang="es-CL" sz="1800" dirty="0"/>
            </a:br>
            <a:endParaRPr lang="es-CL" sz="1800" dirty="0"/>
          </a:p>
        </p:txBody>
      </p:sp>
      <p:pic>
        <p:nvPicPr>
          <p:cNvPr id="4" name="Imagen 3">
            <a:extLst>
              <a:ext uri="{FF2B5EF4-FFF2-40B4-BE49-F238E27FC236}">
                <a16:creationId xmlns:a16="http://schemas.microsoft.com/office/drawing/2014/main" id="{39ECC114-34E4-44B2-8B40-BB323F5E455D}"/>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6872266" y="1032506"/>
            <a:ext cx="5338293" cy="2595004"/>
          </a:xfrm>
          <a:prstGeom prst="rect">
            <a:avLst/>
          </a:prstGeom>
        </p:spPr>
      </p:pic>
      <p:pic>
        <p:nvPicPr>
          <p:cNvPr id="7" name="Imagen 6">
            <a:extLst>
              <a:ext uri="{FF2B5EF4-FFF2-40B4-BE49-F238E27FC236}">
                <a16:creationId xmlns:a16="http://schemas.microsoft.com/office/drawing/2014/main" id="{39617328-FBC6-4BC2-BA48-67780141CA4F}"/>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24063" y="1077750"/>
            <a:ext cx="5270411" cy="3513607"/>
          </a:xfrm>
          <a:prstGeom prst="rect">
            <a:avLst/>
          </a:prstGeom>
        </p:spPr>
      </p:pic>
      <p:pic>
        <p:nvPicPr>
          <p:cNvPr id="8" name="Imagen 7">
            <a:extLst>
              <a:ext uri="{FF2B5EF4-FFF2-40B4-BE49-F238E27FC236}">
                <a16:creationId xmlns:a16="http://schemas.microsoft.com/office/drawing/2014/main" id="{8851F8A3-BF3B-4323-8CFB-34BF2DF5F870}"/>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6872266" y="3311511"/>
            <a:ext cx="5319734" cy="3546489"/>
          </a:xfrm>
          <a:prstGeom prst="rect">
            <a:avLst/>
          </a:prstGeom>
        </p:spPr>
      </p:pic>
      <p:pic>
        <p:nvPicPr>
          <p:cNvPr id="10" name="Imagen 9">
            <a:extLst>
              <a:ext uri="{FF2B5EF4-FFF2-40B4-BE49-F238E27FC236}">
                <a16:creationId xmlns:a16="http://schemas.microsoft.com/office/drawing/2014/main" id="{2E521751-E8B3-4178-9CCC-D4790507A29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1583296" y="4591357"/>
            <a:ext cx="5311178" cy="2279005"/>
          </a:xfrm>
          <a:prstGeom prst="rect">
            <a:avLst/>
          </a:prstGeom>
        </p:spPr>
      </p:pic>
    </p:spTree>
    <p:extLst>
      <p:ext uri="{BB962C8B-B14F-4D97-AF65-F5344CB8AC3E}">
        <p14:creationId xmlns:p14="http://schemas.microsoft.com/office/powerpoint/2010/main" val="1351228969"/>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298EB6CF-609D-4AE2-A7E7-D3BDA71BFFD5}"/>
              </a:ext>
            </a:extLst>
          </p:cNvPr>
          <p:cNvPicPr>
            <a:picLocks noChangeAspect="1"/>
          </p:cNvPicPr>
          <p:nvPr/>
        </p:nvPicPr>
        <p:blipFill rotWithShape="1">
          <a:blip r:embed="rId2" cstate="print">
            <a:extLst>
              <a:ext uri="{28A0092B-C50C-407E-A947-70E740481C1C}">
                <a14:useLocalDpi xmlns:a14="http://schemas.microsoft.com/office/drawing/2010/main"/>
              </a:ext>
            </a:extLst>
          </a:blip>
          <a:srcRect/>
          <a:stretch/>
        </p:blipFill>
        <p:spPr>
          <a:xfrm>
            <a:off x="7206843" y="3603009"/>
            <a:ext cx="4985158" cy="3254992"/>
          </a:xfrm>
          <a:prstGeom prst="rect">
            <a:avLst/>
          </a:prstGeom>
        </p:spPr>
      </p:pic>
      <p:pic>
        <p:nvPicPr>
          <p:cNvPr id="4" name="Imagen 3">
            <a:extLst>
              <a:ext uri="{FF2B5EF4-FFF2-40B4-BE49-F238E27FC236}">
                <a16:creationId xmlns:a16="http://schemas.microsoft.com/office/drawing/2014/main" id="{CBF39C75-8398-48D0-9D3B-5191CEF5C85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2161716" y="3509750"/>
            <a:ext cx="5045125" cy="3363416"/>
          </a:xfrm>
          <a:prstGeom prst="rect">
            <a:avLst/>
          </a:prstGeom>
        </p:spPr>
      </p:pic>
      <p:pic>
        <p:nvPicPr>
          <p:cNvPr id="5" name="Imagen 4">
            <a:extLst>
              <a:ext uri="{FF2B5EF4-FFF2-40B4-BE49-F238E27FC236}">
                <a16:creationId xmlns:a16="http://schemas.microsoft.com/office/drawing/2014/main" id="{31DB4B22-82BD-40CE-978C-A984FD24767B}"/>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161717" y="-1"/>
            <a:ext cx="5404514" cy="3603009"/>
          </a:xfrm>
          <a:prstGeom prst="rect">
            <a:avLst/>
          </a:prstGeom>
        </p:spPr>
      </p:pic>
      <p:pic>
        <p:nvPicPr>
          <p:cNvPr id="7" name="Imagen 6">
            <a:extLst>
              <a:ext uri="{FF2B5EF4-FFF2-40B4-BE49-F238E27FC236}">
                <a16:creationId xmlns:a16="http://schemas.microsoft.com/office/drawing/2014/main" id="{95E2C204-18B0-4F08-A8B5-AE746FEDAA3C}"/>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566232" y="0"/>
            <a:ext cx="4625768" cy="3603009"/>
          </a:xfrm>
          <a:prstGeom prst="rect">
            <a:avLst/>
          </a:prstGeom>
        </p:spPr>
      </p:pic>
    </p:spTree>
    <p:extLst>
      <p:ext uri="{BB962C8B-B14F-4D97-AF65-F5344CB8AC3E}">
        <p14:creationId xmlns:p14="http://schemas.microsoft.com/office/powerpoint/2010/main" val="6841805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3A249FD8-95DF-4E4A-AEEC-A55961EBE3A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l="-661"/>
          <a:stretch/>
        </p:blipFill>
        <p:spPr>
          <a:xfrm>
            <a:off x="2516300" y="867449"/>
            <a:ext cx="5141021" cy="3094214"/>
          </a:xfrm>
          <a:prstGeom prst="rect">
            <a:avLst/>
          </a:prstGeom>
        </p:spPr>
      </p:pic>
      <p:pic>
        <p:nvPicPr>
          <p:cNvPr id="11" name="Imagen 10">
            <a:extLst>
              <a:ext uri="{FF2B5EF4-FFF2-40B4-BE49-F238E27FC236}">
                <a16:creationId xmlns:a16="http://schemas.microsoft.com/office/drawing/2014/main" id="{39269CDE-3A11-4CD8-B498-F5C557BB38CB}"/>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6200000">
            <a:off x="6495719" y="3663653"/>
            <a:ext cx="3880719" cy="2587146"/>
          </a:xfrm>
          <a:prstGeom prst="rect">
            <a:avLst/>
          </a:prstGeom>
        </p:spPr>
      </p:pic>
      <p:sp>
        <p:nvSpPr>
          <p:cNvPr id="2" name="Título 1">
            <a:extLst>
              <a:ext uri="{FF2B5EF4-FFF2-40B4-BE49-F238E27FC236}">
                <a16:creationId xmlns:a16="http://schemas.microsoft.com/office/drawing/2014/main" id="{190E2039-9003-4DB6-97AF-ED7036A0A54D}"/>
              </a:ext>
            </a:extLst>
          </p:cNvPr>
          <p:cNvSpPr>
            <a:spLocks noGrp="1"/>
          </p:cNvSpPr>
          <p:nvPr>
            <p:ph type="title"/>
          </p:nvPr>
        </p:nvSpPr>
        <p:spPr>
          <a:xfrm>
            <a:off x="136792" y="0"/>
            <a:ext cx="7382946" cy="1280890"/>
          </a:xfrm>
        </p:spPr>
        <p:txBody>
          <a:bodyPr>
            <a:noAutofit/>
          </a:bodyPr>
          <a:lstStyle/>
          <a:p>
            <a:r>
              <a:rPr lang="es-CL" sz="2800" b="1" dirty="0"/>
              <a:t>Dia 4.  Aída Toro</a:t>
            </a:r>
            <a:br>
              <a:rPr lang="es-CL" sz="2800" dirty="0"/>
            </a:br>
            <a:r>
              <a:rPr lang="es-CL" sz="2000" b="1" dirty="0"/>
              <a:t>Dirección</a:t>
            </a:r>
            <a:r>
              <a:rPr lang="es-CL" sz="2000" dirty="0"/>
              <a:t>: Ceres			</a:t>
            </a:r>
            <a:r>
              <a:rPr lang="es-CL" sz="2000" b="1" dirty="0"/>
              <a:t>Superficie:</a:t>
            </a:r>
            <a:r>
              <a:rPr lang="es-CL" sz="2000" dirty="0"/>
              <a:t> 0,5 hectárea</a:t>
            </a:r>
            <a:br>
              <a:rPr lang="es-CL" sz="2000" dirty="0"/>
            </a:br>
            <a:r>
              <a:rPr lang="es-CL" sz="2000" b="1" dirty="0"/>
              <a:t>Rubros:</a:t>
            </a:r>
            <a:r>
              <a:rPr lang="es-CL" sz="2000" dirty="0"/>
              <a:t> Frutillas agricultura limpia 		</a:t>
            </a:r>
            <a:r>
              <a:rPr lang="es-CL" sz="2000" b="1" dirty="0"/>
              <a:t>Sistema de riego</a:t>
            </a:r>
            <a:r>
              <a:rPr lang="es-CL" sz="2000" dirty="0"/>
              <a:t>: Cinta</a:t>
            </a:r>
            <a:br>
              <a:rPr lang="es-CL" sz="2800" dirty="0"/>
            </a:br>
            <a:endParaRPr lang="es-CL" sz="2800" dirty="0"/>
          </a:p>
        </p:txBody>
      </p:sp>
      <p:pic>
        <p:nvPicPr>
          <p:cNvPr id="3" name="Imagen 2">
            <a:extLst>
              <a:ext uri="{FF2B5EF4-FFF2-40B4-BE49-F238E27FC236}">
                <a16:creationId xmlns:a16="http://schemas.microsoft.com/office/drawing/2014/main" id="{3EB07D61-E7FE-4886-9A58-E3236FBDA00E}"/>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651662" y="-16109"/>
            <a:ext cx="4549461" cy="3032975"/>
          </a:xfrm>
          <a:prstGeom prst="rect">
            <a:avLst/>
          </a:prstGeom>
        </p:spPr>
      </p:pic>
      <p:pic>
        <p:nvPicPr>
          <p:cNvPr id="6" name="Imagen 5">
            <a:extLst>
              <a:ext uri="{FF2B5EF4-FFF2-40B4-BE49-F238E27FC236}">
                <a16:creationId xmlns:a16="http://schemas.microsoft.com/office/drawing/2014/main" id="{B161F4CB-EB3B-4CF5-B952-CF07237F519A}"/>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516301" y="3931043"/>
            <a:ext cx="4617081" cy="2926957"/>
          </a:xfrm>
          <a:prstGeom prst="rect">
            <a:avLst/>
          </a:prstGeom>
        </p:spPr>
      </p:pic>
      <p:pic>
        <p:nvPicPr>
          <p:cNvPr id="10" name="Imagen 9">
            <a:extLst>
              <a:ext uri="{FF2B5EF4-FFF2-40B4-BE49-F238E27FC236}">
                <a16:creationId xmlns:a16="http://schemas.microsoft.com/office/drawing/2014/main" id="{B5A9D471-7D86-4D79-8AB2-15EFDA547943}"/>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rot="5400000">
            <a:off x="9020466" y="3706259"/>
            <a:ext cx="3880719" cy="2462349"/>
          </a:xfrm>
          <a:prstGeom prst="rect">
            <a:avLst/>
          </a:prstGeom>
        </p:spPr>
      </p:pic>
    </p:spTree>
    <p:extLst>
      <p:ext uri="{BB962C8B-B14F-4D97-AF65-F5344CB8AC3E}">
        <p14:creationId xmlns:p14="http://schemas.microsoft.com/office/powerpoint/2010/main" val="404592604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Imagen 3">
            <a:extLst>
              <a:ext uri="{FF2B5EF4-FFF2-40B4-BE49-F238E27FC236}">
                <a16:creationId xmlns:a16="http://schemas.microsoft.com/office/drawing/2014/main" id="{D3D6C619-4AE9-41FA-9455-D8D27872113A}"/>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5858222" y="5502961"/>
            <a:ext cx="2787513" cy="1355041"/>
          </a:xfrm>
          <a:prstGeom prst="rect">
            <a:avLst/>
          </a:prstGeom>
        </p:spPr>
      </p:pic>
      <p:pic>
        <p:nvPicPr>
          <p:cNvPr id="17" name="Imagen 16">
            <a:extLst>
              <a:ext uri="{FF2B5EF4-FFF2-40B4-BE49-F238E27FC236}">
                <a16:creationId xmlns:a16="http://schemas.microsoft.com/office/drawing/2014/main" id="{A2BB4ECA-B97C-4896-9303-BEAF1C4E11A9}"/>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5400000">
            <a:off x="7999583" y="660797"/>
            <a:ext cx="2571750" cy="1250156"/>
          </a:xfrm>
          <a:prstGeom prst="rect">
            <a:avLst/>
          </a:prstGeom>
        </p:spPr>
      </p:pic>
      <p:pic>
        <p:nvPicPr>
          <p:cNvPr id="11" name="Imagen 10">
            <a:extLst>
              <a:ext uri="{FF2B5EF4-FFF2-40B4-BE49-F238E27FC236}">
                <a16:creationId xmlns:a16="http://schemas.microsoft.com/office/drawing/2014/main" id="{3E8D12ED-A7EA-49EF-B896-8EA149F7F0E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9793788" y="1"/>
            <a:ext cx="1250156" cy="2571750"/>
          </a:xfrm>
          <a:prstGeom prst="rect">
            <a:avLst/>
          </a:prstGeom>
        </p:spPr>
      </p:pic>
      <p:pic>
        <p:nvPicPr>
          <p:cNvPr id="5" name="Imagen 4">
            <a:extLst>
              <a:ext uri="{FF2B5EF4-FFF2-40B4-BE49-F238E27FC236}">
                <a16:creationId xmlns:a16="http://schemas.microsoft.com/office/drawing/2014/main" id="{809BFA89-9B45-42DC-AF59-087750BCF9E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645735" y="2571750"/>
            <a:ext cx="2876013" cy="1917342"/>
          </a:xfrm>
          <a:prstGeom prst="rect">
            <a:avLst/>
          </a:prstGeom>
        </p:spPr>
      </p:pic>
      <p:pic>
        <p:nvPicPr>
          <p:cNvPr id="7" name="Imagen 6">
            <a:extLst>
              <a:ext uri="{FF2B5EF4-FFF2-40B4-BE49-F238E27FC236}">
                <a16:creationId xmlns:a16="http://schemas.microsoft.com/office/drawing/2014/main" id="{B135BF58-D36E-4F84-A7F9-75D396397CC2}"/>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5834022" y="1987390"/>
            <a:ext cx="2811712" cy="1874474"/>
          </a:xfrm>
          <a:prstGeom prst="rect">
            <a:avLst/>
          </a:prstGeom>
        </p:spPr>
      </p:pic>
      <p:pic>
        <p:nvPicPr>
          <p:cNvPr id="8" name="Imagen 7">
            <a:extLst>
              <a:ext uri="{FF2B5EF4-FFF2-40B4-BE49-F238E27FC236}">
                <a16:creationId xmlns:a16="http://schemas.microsoft.com/office/drawing/2014/main" id="{81C1830C-12E7-4458-B5D5-1E5C88E0D57B}"/>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8611888" y="4487619"/>
            <a:ext cx="3555574" cy="2370382"/>
          </a:xfrm>
          <a:prstGeom prst="rect">
            <a:avLst/>
          </a:prstGeom>
        </p:spPr>
      </p:pic>
      <p:pic>
        <p:nvPicPr>
          <p:cNvPr id="10" name="Imagen 9">
            <a:extLst>
              <a:ext uri="{FF2B5EF4-FFF2-40B4-BE49-F238E27FC236}">
                <a16:creationId xmlns:a16="http://schemas.microsoft.com/office/drawing/2014/main" id="{3F05B0E9-5325-4FD4-AB17-F3EAC2993EE7}"/>
              </a:ext>
            </a:extLst>
          </p:cNvPr>
          <p:cNvPicPr>
            <a:picLocks noChangeAspect="1"/>
          </p:cNvPicPr>
          <p:nvPr/>
        </p:nvPicPr>
        <p:blipFill>
          <a:blip r:embed="rId9" cstate="screen">
            <a:extLst>
              <a:ext uri="{28A0092B-C50C-407E-A947-70E740481C1C}">
                <a14:useLocalDpi xmlns:a14="http://schemas.microsoft.com/office/drawing/2010/main"/>
              </a:ext>
            </a:extLst>
          </a:blip>
          <a:stretch>
            <a:fillRect/>
          </a:stretch>
        </p:blipFill>
        <p:spPr>
          <a:xfrm>
            <a:off x="3043243" y="1"/>
            <a:ext cx="2997987" cy="1998658"/>
          </a:xfrm>
          <a:prstGeom prst="rect">
            <a:avLst/>
          </a:prstGeom>
        </p:spPr>
      </p:pic>
      <p:pic>
        <p:nvPicPr>
          <p:cNvPr id="12" name="Imagen 11">
            <a:extLst>
              <a:ext uri="{FF2B5EF4-FFF2-40B4-BE49-F238E27FC236}">
                <a16:creationId xmlns:a16="http://schemas.microsoft.com/office/drawing/2014/main" id="{D6976977-0FDC-4C50-AC32-DCC556C534ED}"/>
              </a:ext>
            </a:extLst>
          </p:cNvPr>
          <p:cNvPicPr>
            <a:picLocks noChangeAspect="1"/>
          </p:cNvPicPr>
          <p:nvPr/>
        </p:nvPicPr>
        <p:blipFill>
          <a:blip r:embed="rId10" cstate="screen">
            <a:extLst>
              <a:ext uri="{28A0092B-C50C-407E-A947-70E740481C1C}">
                <a14:useLocalDpi xmlns:a14="http://schemas.microsoft.com/office/drawing/2010/main"/>
              </a:ext>
            </a:extLst>
          </a:blip>
          <a:stretch>
            <a:fillRect/>
          </a:stretch>
        </p:blipFill>
        <p:spPr>
          <a:xfrm>
            <a:off x="10941843" y="2488962"/>
            <a:ext cx="1250157" cy="2571753"/>
          </a:xfrm>
          <a:prstGeom prst="rect">
            <a:avLst/>
          </a:prstGeom>
        </p:spPr>
      </p:pic>
      <p:pic>
        <p:nvPicPr>
          <p:cNvPr id="14" name="Imagen 13">
            <a:extLst>
              <a:ext uri="{FF2B5EF4-FFF2-40B4-BE49-F238E27FC236}">
                <a16:creationId xmlns:a16="http://schemas.microsoft.com/office/drawing/2014/main" id="{859A58E5-A37C-44DD-8F62-32B74C76C488}"/>
              </a:ext>
            </a:extLst>
          </p:cNvPr>
          <p:cNvPicPr>
            <a:picLocks noChangeAspect="1"/>
          </p:cNvPicPr>
          <p:nvPr/>
        </p:nvPicPr>
        <p:blipFill rotWithShape="1">
          <a:blip r:embed="rId11" cstate="screen">
            <a:extLst>
              <a:ext uri="{28A0092B-C50C-407E-A947-70E740481C1C}">
                <a14:useLocalDpi xmlns:a14="http://schemas.microsoft.com/office/drawing/2010/main"/>
              </a:ext>
            </a:extLst>
          </a:blip>
          <a:srcRect/>
          <a:stretch/>
        </p:blipFill>
        <p:spPr>
          <a:xfrm>
            <a:off x="6041230" y="1"/>
            <a:ext cx="2652287" cy="1998658"/>
          </a:xfrm>
          <a:prstGeom prst="rect">
            <a:avLst/>
          </a:prstGeom>
        </p:spPr>
      </p:pic>
      <p:pic>
        <p:nvPicPr>
          <p:cNvPr id="18" name="Imagen 17">
            <a:extLst>
              <a:ext uri="{FF2B5EF4-FFF2-40B4-BE49-F238E27FC236}">
                <a16:creationId xmlns:a16="http://schemas.microsoft.com/office/drawing/2014/main" id="{EF18C18C-64CE-4336-A1F4-5539F3D1D902}"/>
              </a:ext>
            </a:extLst>
          </p:cNvPr>
          <p:cNvPicPr>
            <a:picLocks noChangeAspect="1"/>
          </p:cNvPicPr>
          <p:nvPr/>
        </p:nvPicPr>
        <p:blipFill>
          <a:blip r:embed="rId12" cstate="screen">
            <a:extLst>
              <a:ext uri="{28A0092B-C50C-407E-A947-70E740481C1C}">
                <a14:useLocalDpi xmlns:a14="http://schemas.microsoft.com/office/drawing/2010/main"/>
              </a:ext>
            </a:extLst>
          </a:blip>
          <a:stretch>
            <a:fillRect/>
          </a:stretch>
        </p:blipFill>
        <p:spPr>
          <a:xfrm>
            <a:off x="10941842" y="0"/>
            <a:ext cx="1250156" cy="2571750"/>
          </a:xfrm>
          <a:prstGeom prst="rect">
            <a:avLst/>
          </a:prstGeom>
        </p:spPr>
      </p:pic>
      <p:pic>
        <p:nvPicPr>
          <p:cNvPr id="3" name="Imagen 2">
            <a:extLst>
              <a:ext uri="{FF2B5EF4-FFF2-40B4-BE49-F238E27FC236}">
                <a16:creationId xmlns:a16="http://schemas.microsoft.com/office/drawing/2014/main" id="{409A9E74-1564-4786-903D-95EAE3A2FB5A}"/>
              </a:ext>
            </a:extLst>
          </p:cNvPr>
          <p:cNvPicPr>
            <a:picLocks noChangeAspect="1"/>
          </p:cNvPicPr>
          <p:nvPr/>
        </p:nvPicPr>
        <p:blipFill>
          <a:blip r:embed="rId13" cstate="screen">
            <a:extLst>
              <a:ext uri="{28A0092B-C50C-407E-A947-70E740481C1C}">
                <a14:useLocalDpi xmlns:a14="http://schemas.microsoft.com/office/drawing/2010/main"/>
              </a:ext>
            </a:extLst>
          </a:blip>
          <a:stretch>
            <a:fillRect/>
          </a:stretch>
        </p:blipFill>
        <p:spPr>
          <a:xfrm>
            <a:off x="5469183" y="3473752"/>
            <a:ext cx="3256163" cy="2170775"/>
          </a:xfrm>
          <a:prstGeom prst="rect">
            <a:avLst/>
          </a:prstGeom>
        </p:spPr>
      </p:pic>
      <p:pic>
        <p:nvPicPr>
          <p:cNvPr id="6" name="Imagen 5">
            <a:extLst>
              <a:ext uri="{FF2B5EF4-FFF2-40B4-BE49-F238E27FC236}">
                <a16:creationId xmlns:a16="http://schemas.microsoft.com/office/drawing/2014/main" id="{1E33CABD-D831-4C9B-991E-C1FD88E23D0C}"/>
              </a:ext>
            </a:extLst>
          </p:cNvPr>
          <p:cNvPicPr>
            <a:picLocks noChangeAspect="1"/>
          </p:cNvPicPr>
          <p:nvPr/>
        </p:nvPicPr>
        <p:blipFill rotWithShape="1">
          <a:blip r:embed="rId14" cstate="screen">
            <a:extLst>
              <a:ext uri="{28A0092B-C50C-407E-A947-70E740481C1C}">
                <a14:useLocalDpi xmlns:a14="http://schemas.microsoft.com/office/drawing/2010/main"/>
              </a:ext>
            </a:extLst>
          </a:blip>
          <a:srcRect/>
          <a:stretch/>
        </p:blipFill>
        <p:spPr>
          <a:xfrm>
            <a:off x="3033351" y="4287981"/>
            <a:ext cx="2876014" cy="2620606"/>
          </a:xfrm>
          <a:prstGeom prst="rect">
            <a:avLst/>
          </a:prstGeom>
        </p:spPr>
      </p:pic>
      <p:pic>
        <p:nvPicPr>
          <p:cNvPr id="13" name="Imagen 12">
            <a:extLst>
              <a:ext uri="{FF2B5EF4-FFF2-40B4-BE49-F238E27FC236}">
                <a16:creationId xmlns:a16="http://schemas.microsoft.com/office/drawing/2014/main" id="{328B0484-DDF7-44E4-80B7-54FE8B6DE705}"/>
              </a:ext>
            </a:extLst>
          </p:cNvPr>
          <p:cNvPicPr>
            <a:picLocks noChangeAspect="1"/>
          </p:cNvPicPr>
          <p:nvPr/>
        </p:nvPicPr>
        <p:blipFill rotWithShape="1">
          <a:blip r:embed="rId15" cstate="screen">
            <a:extLst>
              <a:ext uri="{28A0092B-C50C-407E-A947-70E740481C1C}">
                <a14:useLocalDpi xmlns:a14="http://schemas.microsoft.com/office/drawing/2010/main"/>
              </a:ext>
            </a:extLst>
          </a:blip>
          <a:srcRect b="-399"/>
          <a:stretch/>
        </p:blipFill>
        <p:spPr>
          <a:xfrm rot="5400000">
            <a:off x="3290666" y="1707643"/>
            <a:ext cx="2288397" cy="2847891"/>
          </a:xfrm>
          <a:prstGeom prst="rect">
            <a:avLst/>
          </a:prstGeom>
        </p:spPr>
      </p:pic>
      <p:pic>
        <p:nvPicPr>
          <p:cNvPr id="15" name="Imagen 14">
            <a:extLst>
              <a:ext uri="{FF2B5EF4-FFF2-40B4-BE49-F238E27FC236}">
                <a16:creationId xmlns:a16="http://schemas.microsoft.com/office/drawing/2014/main" id="{86536418-CD1D-429F-9C76-5CB1BFF525D0}"/>
              </a:ext>
            </a:extLst>
          </p:cNvPr>
          <p:cNvPicPr>
            <a:picLocks noChangeAspect="1"/>
          </p:cNvPicPr>
          <p:nvPr/>
        </p:nvPicPr>
        <p:blipFill rotWithShape="1">
          <a:blip r:embed="rId16" cstate="screen">
            <a:extLst>
              <a:ext uri="{28A0092B-C50C-407E-A947-70E740481C1C}">
                <a14:useLocalDpi xmlns:a14="http://schemas.microsoft.com/office/drawing/2010/main"/>
              </a:ext>
            </a:extLst>
          </a:blip>
          <a:srcRect/>
          <a:stretch/>
        </p:blipFill>
        <p:spPr>
          <a:xfrm>
            <a:off x="0" y="29816"/>
            <a:ext cx="2965997" cy="1044000"/>
          </a:xfrm>
          <a:prstGeom prst="rect">
            <a:avLst/>
          </a:prstGeom>
        </p:spPr>
      </p:pic>
      <p:pic>
        <p:nvPicPr>
          <p:cNvPr id="16" name="Imagen 15">
            <a:extLst>
              <a:ext uri="{FF2B5EF4-FFF2-40B4-BE49-F238E27FC236}">
                <a16:creationId xmlns:a16="http://schemas.microsoft.com/office/drawing/2014/main" id="{A5088801-A3A8-460B-8FAE-5907A5A45B9E}"/>
              </a:ext>
            </a:extLst>
          </p:cNvPr>
          <p:cNvPicPr>
            <a:picLocks noChangeAspect="1"/>
          </p:cNvPicPr>
          <p:nvPr/>
        </p:nvPicPr>
        <p:blipFill>
          <a:blip r:embed="rId17" cstate="screen">
            <a:extLst>
              <a:ext uri="{28A0092B-C50C-407E-A947-70E740481C1C}">
                <a14:useLocalDpi xmlns:a14="http://schemas.microsoft.com/office/drawing/2010/main"/>
              </a:ext>
            </a:extLst>
          </a:blip>
          <a:stretch>
            <a:fillRect/>
          </a:stretch>
        </p:blipFill>
        <p:spPr>
          <a:xfrm>
            <a:off x="-25381" y="5800820"/>
            <a:ext cx="1223355" cy="1080000"/>
          </a:xfrm>
          <a:prstGeom prst="rect">
            <a:avLst/>
          </a:prstGeom>
        </p:spPr>
      </p:pic>
      <p:pic>
        <p:nvPicPr>
          <p:cNvPr id="19" name="Imagen 18">
            <a:extLst>
              <a:ext uri="{FF2B5EF4-FFF2-40B4-BE49-F238E27FC236}">
                <a16:creationId xmlns:a16="http://schemas.microsoft.com/office/drawing/2014/main" id="{10E19FCA-A7EB-42DF-910F-E9B1C7C6C687}"/>
              </a:ext>
            </a:extLst>
          </p:cNvPr>
          <p:cNvPicPr>
            <a:picLocks noChangeAspect="1"/>
          </p:cNvPicPr>
          <p:nvPr/>
        </p:nvPicPr>
        <p:blipFill>
          <a:blip r:embed="rId18" cstate="screen">
            <a:extLst>
              <a:ext uri="{28A0092B-C50C-407E-A947-70E740481C1C}">
                <a14:useLocalDpi xmlns:a14="http://schemas.microsoft.com/office/drawing/2010/main"/>
              </a:ext>
            </a:extLst>
          </a:blip>
          <a:stretch>
            <a:fillRect/>
          </a:stretch>
        </p:blipFill>
        <p:spPr>
          <a:xfrm>
            <a:off x="-14646" y="3234838"/>
            <a:ext cx="923955" cy="1080000"/>
          </a:xfrm>
          <a:prstGeom prst="rect">
            <a:avLst/>
          </a:prstGeom>
        </p:spPr>
      </p:pic>
      <p:pic>
        <p:nvPicPr>
          <p:cNvPr id="20" name="Imagen 19">
            <a:extLst>
              <a:ext uri="{FF2B5EF4-FFF2-40B4-BE49-F238E27FC236}">
                <a16:creationId xmlns:a16="http://schemas.microsoft.com/office/drawing/2014/main" id="{2A3C4404-7B3E-4FD1-A191-6287B564A5AB}"/>
              </a:ext>
            </a:extLst>
          </p:cNvPr>
          <p:cNvPicPr>
            <a:picLocks noChangeAspect="1"/>
          </p:cNvPicPr>
          <p:nvPr/>
        </p:nvPicPr>
        <p:blipFill>
          <a:blip r:embed="rId19" cstate="screen">
            <a:extLst>
              <a:ext uri="{28A0092B-C50C-407E-A947-70E740481C1C}">
                <a14:useLocalDpi xmlns:a14="http://schemas.microsoft.com/office/drawing/2010/main"/>
              </a:ext>
            </a:extLst>
          </a:blip>
          <a:stretch>
            <a:fillRect/>
          </a:stretch>
        </p:blipFill>
        <p:spPr>
          <a:xfrm>
            <a:off x="4892" y="2155106"/>
            <a:ext cx="1193082" cy="1080000"/>
          </a:xfrm>
          <a:prstGeom prst="rect">
            <a:avLst/>
          </a:prstGeom>
        </p:spPr>
      </p:pic>
      <p:pic>
        <p:nvPicPr>
          <p:cNvPr id="21" name="Imagen 20">
            <a:extLst>
              <a:ext uri="{FF2B5EF4-FFF2-40B4-BE49-F238E27FC236}">
                <a16:creationId xmlns:a16="http://schemas.microsoft.com/office/drawing/2014/main" id="{0C71D238-E24C-4348-A71D-89B303426730}"/>
              </a:ext>
            </a:extLst>
          </p:cNvPr>
          <p:cNvPicPr>
            <a:picLocks noChangeAspect="1"/>
          </p:cNvPicPr>
          <p:nvPr/>
        </p:nvPicPr>
        <p:blipFill rotWithShape="1">
          <a:blip r:embed="rId20" cstate="screen">
            <a:extLst>
              <a:ext uri="{28A0092B-C50C-407E-A947-70E740481C1C}">
                <a14:useLocalDpi xmlns:a14="http://schemas.microsoft.com/office/drawing/2010/main"/>
              </a:ext>
            </a:extLst>
          </a:blip>
          <a:srcRect/>
          <a:stretch/>
        </p:blipFill>
        <p:spPr>
          <a:xfrm>
            <a:off x="-14646" y="4406709"/>
            <a:ext cx="2236457" cy="1080000"/>
          </a:xfrm>
          <a:prstGeom prst="rect">
            <a:avLst/>
          </a:prstGeom>
        </p:spPr>
      </p:pic>
      <p:pic>
        <p:nvPicPr>
          <p:cNvPr id="22" name="Imagen 21">
            <a:extLst>
              <a:ext uri="{FF2B5EF4-FFF2-40B4-BE49-F238E27FC236}">
                <a16:creationId xmlns:a16="http://schemas.microsoft.com/office/drawing/2014/main" id="{513C0B7F-4CFD-43D6-B1FE-458E95DB1643}"/>
              </a:ext>
            </a:extLst>
          </p:cNvPr>
          <p:cNvPicPr>
            <a:picLocks noChangeAspect="1"/>
          </p:cNvPicPr>
          <p:nvPr/>
        </p:nvPicPr>
        <p:blipFill>
          <a:blip r:embed="rId21" cstate="screen">
            <a:extLst>
              <a:ext uri="{28A0092B-C50C-407E-A947-70E740481C1C}">
                <a14:useLocalDpi xmlns:a14="http://schemas.microsoft.com/office/drawing/2010/main"/>
              </a:ext>
            </a:extLst>
          </a:blip>
          <a:stretch>
            <a:fillRect/>
          </a:stretch>
        </p:blipFill>
        <p:spPr>
          <a:xfrm>
            <a:off x="-14646" y="1075106"/>
            <a:ext cx="1790058" cy="1080000"/>
          </a:xfrm>
          <a:prstGeom prst="rect">
            <a:avLst/>
          </a:prstGeom>
        </p:spPr>
      </p:pic>
      <p:pic>
        <p:nvPicPr>
          <p:cNvPr id="24" name="Imagen 23">
            <a:extLst>
              <a:ext uri="{FF2B5EF4-FFF2-40B4-BE49-F238E27FC236}">
                <a16:creationId xmlns:a16="http://schemas.microsoft.com/office/drawing/2014/main" id="{814EE745-F2AE-41F7-841A-1A0595D665A7}"/>
              </a:ext>
            </a:extLst>
          </p:cNvPr>
          <p:cNvPicPr>
            <a:picLocks noChangeAspect="1"/>
          </p:cNvPicPr>
          <p:nvPr/>
        </p:nvPicPr>
        <p:blipFill>
          <a:blip r:embed="rId22" cstate="screen">
            <a:extLst>
              <a:ext uri="{BEBA8EAE-BF5A-486C-A8C5-ECC9F3942E4B}">
                <a14:imgProps xmlns:a14="http://schemas.microsoft.com/office/drawing/2010/main">
                  <a14:imgLayer r:embed="rId23">
                    <a14:imgEffect>
                      <a14:colorTemperature colorTemp="72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2091090" y="1120262"/>
            <a:ext cx="873000" cy="1080000"/>
          </a:xfrm>
          <a:prstGeom prst="rect">
            <a:avLst/>
          </a:prstGeom>
        </p:spPr>
      </p:pic>
    </p:spTree>
    <p:extLst>
      <p:ext uri="{BB962C8B-B14F-4D97-AF65-F5344CB8AC3E}">
        <p14:creationId xmlns:p14="http://schemas.microsoft.com/office/powerpoint/2010/main" val="356485582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BCC7045-0E7A-4AC7-BDDF-66CE1815FDE9}"/>
              </a:ext>
            </a:extLst>
          </p:cNvPr>
          <p:cNvSpPr>
            <a:spLocks noGrp="1"/>
          </p:cNvSpPr>
          <p:nvPr>
            <p:ph type="title"/>
          </p:nvPr>
        </p:nvSpPr>
        <p:spPr/>
        <p:txBody>
          <a:bodyPr/>
          <a:lstStyle/>
          <a:p>
            <a:endParaRPr lang="es-CL" dirty="0"/>
          </a:p>
        </p:txBody>
      </p:sp>
      <p:pic>
        <p:nvPicPr>
          <p:cNvPr id="3" name="Imagen 2">
            <a:extLst>
              <a:ext uri="{FF2B5EF4-FFF2-40B4-BE49-F238E27FC236}">
                <a16:creationId xmlns:a16="http://schemas.microsoft.com/office/drawing/2014/main" id="{D176AE14-EB5B-4B5C-B499-E7E4E0D611EF}"/>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582086" y="-1"/>
            <a:ext cx="4804957" cy="3203303"/>
          </a:xfrm>
          <a:prstGeom prst="rect">
            <a:avLst/>
          </a:prstGeom>
        </p:spPr>
      </p:pic>
      <p:pic>
        <p:nvPicPr>
          <p:cNvPr id="4" name="Imagen 3">
            <a:extLst>
              <a:ext uri="{FF2B5EF4-FFF2-40B4-BE49-F238E27FC236}">
                <a16:creationId xmlns:a16="http://schemas.microsoft.com/office/drawing/2014/main" id="{8F010444-55CD-42F4-AB56-91FEA80E49E4}"/>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912893" y="3203302"/>
            <a:ext cx="4268270" cy="3518970"/>
          </a:xfrm>
          <a:prstGeom prst="rect">
            <a:avLst/>
          </a:prstGeom>
        </p:spPr>
      </p:pic>
      <p:pic>
        <p:nvPicPr>
          <p:cNvPr id="5" name="Imagen 4">
            <a:extLst>
              <a:ext uri="{FF2B5EF4-FFF2-40B4-BE49-F238E27FC236}">
                <a16:creationId xmlns:a16="http://schemas.microsoft.com/office/drawing/2014/main" id="{D150A8FC-59D3-4F1A-AE0F-595F9D4B6A92}"/>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387043" y="0"/>
            <a:ext cx="4804957" cy="3203304"/>
          </a:xfrm>
          <a:prstGeom prst="rect">
            <a:avLst/>
          </a:prstGeom>
        </p:spPr>
      </p:pic>
      <p:pic>
        <p:nvPicPr>
          <p:cNvPr id="7" name="Imagen 6">
            <a:extLst>
              <a:ext uri="{FF2B5EF4-FFF2-40B4-BE49-F238E27FC236}">
                <a16:creationId xmlns:a16="http://schemas.microsoft.com/office/drawing/2014/main" id="{446B7EAD-18B7-4939-90F5-08D424D16156}"/>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2592924" y="3203302"/>
            <a:ext cx="5309130" cy="3539420"/>
          </a:xfrm>
          <a:prstGeom prst="rect">
            <a:avLst/>
          </a:prstGeom>
        </p:spPr>
      </p:pic>
    </p:spTree>
    <p:extLst>
      <p:ext uri="{BB962C8B-B14F-4D97-AF65-F5344CB8AC3E}">
        <p14:creationId xmlns:p14="http://schemas.microsoft.com/office/powerpoint/2010/main" val="2310237596"/>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6A11541-BCBA-4C8F-A115-E3DE725AD124}"/>
              </a:ext>
            </a:extLst>
          </p:cNvPr>
          <p:cNvSpPr>
            <a:spLocks noGrp="1"/>
          </p:cNvSpPr>
          <p:nvPr>
            <p:ph type="title"/>
          </p:nvPr>
        </p:nvSpPr>
        <p:spPr>
          <a:xfrm>
            <a:off x="0" y="-23032"/>
            <a:ext cx="10070432" cy="1325563"/>
          </a:xfrm>
        </p:spPr>
        <p:txBody>
          <a:bodyPr>
            <a:noAutofit/>
          </a:bodyPr>
          <a:lstStyle/>
          <a:p>
            <a:r>
              <a:rPr lang="es-CL" sz="2400" b="1" dirty="0"/>
              <a:t>Dia 4.  </a:t>
            </a:r>
            <a:r>
              <a:rPr lang="es-CL" sz="2400" b="1" dirty="0" err="1"/>
              <a:t>Hisako</a:t>
            </a:r>
            <a:r>
              <a:rPr lang="es-CL" sz="2400" b="1" dirty="0"/>
              <a:t> Ikeda</a:t>
            </a:r>
            <a:br>
              <a:rPr lang="es-CL" sz="2000" dirty="0"/>
            </a:br>
            <a:r>
              <a:rPr lang="es-CL" sz="2000" b="1" dirty="0"/>
              <a:t>Dirección</a:t>
            </a:r>
            <a:r>
              <a:rPr lang="es-CL" sz="2000" dirty="0"/>
              <a:t>: Quebrada de Talca				</a:t>
            </a:r>
            <a:r>
              <a:rPr lang="es-CL" sz="2000" b="1" dirty="0"/>
              <a:t>Superficie:</a:t>
            </a:r>
            <a:r>
              <a:rPr lang="es-CL" sz="2000" dirty="0"/>
              <a:t> 1 hectárea</a:t>
            </a:r>
            <a:br>
              <a:rPr lang="es-CL" sz="2000" dirty="0"/>
            </a:br>
            <a:r>
              <a:rPr lang="es-CL" sz="2000" b="1" dirty="0"/>
              <a:t>Rubros:</a:t>
            </a:r>
            <a:r>
              <a:rPr lang="es-CL" sz="2000" dirty="0"/>
              <a:t> Aloe vera, hortalizas agricultura limpia  y crianza de caprinos. 	</a:t>
            </a:r>
            <a:r>
              <a:rPr lang="es-CL" sz="2000" b="1" dirty="0"/>
              <a:t>Sistema de riego</a:t>
            </a:r>
            <a:r>
              <a:rPr lang="es-CL" sz="2000" dirty="0"/>
              <a:t>: Cinta</a:t>
            </a:r>
            <a:br>
              <a:rPr lang="es-CL" sz="2000" dirty="0"/>
            </a:br>
            <a:endParaRPr lang="es-CL" sz="2000" dirty="0"/>
          </a:p>
        </p:txBody>
      </p:sp>
      <p:pic>
        <p:nvPicPr>
          <p:cNvPr id="6" name="Imagen 5">
            <a:extLst>
              <a:ext uri="{FF2B5EF4-FFF2-40B4-BE49-F238E27FC236}">
                <a16:creationId xmlns:a16="http://schemas.microsoft.com/office/drawing/2014/main" id="{308C1529-A04A-494B-9A9D-3581458E2404}"/>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3022790" y="4244019"/>
            <a:ext cx="5377332" cy="2613981"/>
          </a:xfrm>
          <a:prstGeom prst="rect">
            <a:avLst/>
          </a:prstGeom>
        </p:spPr>
      </p:pic>
      <p:pic>
        <p:nvPicPr>
          <p:cNvPr id="8" name="Imagen 7">
            <a:extLst>
              <a:ext uri="{FF2B5EF4-FFF2-40B4-BE49-F238E27FC236}">
                <a16:creationId xmlns:a16="http://schemas.microsoft.com/office/drawing/2014/main" id="{EA2EE51A-C99A-4798-8E77-8F698665ACA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067684" y="1129800"/>
            <a:ext cx="5377332" cy="3127134"/>
          </a:xfrm>
          <a:prstGeom prst="rect">
            <a:avLst/>
          </a:prstGeom>
        </p:spPr>
      </p:pic>
      <p:pic>
        <p:nvPicPr>
          <p:cNvPr id="10" name="Imagen 9">
            <a:extLst>
              <a:ext uri="{FF2B5EF4-FFF2-40B4-BE49-F238E27FC236}">
                <a16:creationId xmlns:a16="http://schemas.microsoft.com/office/drawing/2014/main" id="{2EC65F36-598F-4DAA-B9F5-986949909758}"/>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8377376" y="3591108"/>
            <a:ext cx="2192203" cy="3288305"/>
          </a:xfrm>
          <a:prstGeom prst="rect">
            <a:avLst/>
          </a:prstGeom>
        </p:spPr>
      </p:pic>
      <p:pic>
        <p:nvPicPr>
          <p:cNvPr id="9" name="Imagen 8">
            <a:extLst>
              <a:ext uri="{FF2B5EF4-FFF2-40B4-BE49-F238E27FC236}">
                <a16:creationId xmlns:a16="http://schemas.microsoft.com/office/drawing/2014/main" id="{A73AF919-3D71-4C5E-8323-49968E6F66D0}"/>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8467921" y="1129800"/>
            <a:ext cx="3724079" cy="2482719"/>
          </a:xfrm>
          <a:prstGeom prst="rect">
            <a:avLst/>
          </a:prstGeom>
        </p:spPr>
      </p:pic>
      <p:pic>
        <p:nvPicPr>
          <p:cNvPr id="13" name="Imagen 12">
            <a:extLst>
              <a:ext uri="{FF2B5EF4-FFF2-40B4-BE49-F238E27FC236}">
                <a16:creationId xmlns:a16="http://schemas.microsoft.com/office/drawing/2014/main" id="{82ECD18D-C04E-48B8-BBE6-B65CB88FA065}"/>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10195775" y="-23032"/>
            <a:ext cx="1996225" cy="1181946"/>
          </a:xfrm>
          <a:prstGeom prst="rect">
            <a:avLst/>
          </a:prstGeom>
        </p:spPr>
      </p:pic>
      <p:pic>
        <p:nvPicPr>
          <p:cNvPr id="5" name="Imagen 4">
            <a:extLst>
              <a:ext uri="{FF2B5EF4-FFF2-40B4-BE49-F238E27FC236}">
                <a16:creationId xmlns:a16="http://schemas.microsoft.com/office/drawing/2014/main" id="{A8BA0901-D2C0-4B5B-91B3-FC515CED31A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16200000">
            <a:off x="9736638" y="4402638"/>
            <a:ext cx="3288303" cy="1622421"/>
          </a:xfrm>
          <a:prstGeom prst="rect">
            <a:avLst/>
          </a:prstGeom>
        </p:spPr>
      </p:pic>
    </p:spTree>
    <p:extLst>
      <p:ext uri="{BB962C8B-B14F-4D97-AF65-F5344CB8AC3E}">
        <p14:creationId xmlns:p14="http://schemas.microsoft.com/office/powerpoint/2010/main" val="1162002287"/>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57926A9-068F-4B0B-A760-535BEB63A9E9}"/>
              </a:ext>
            </a:extLst>
          </p:cNvPr>
          <p:cNvSpPr>
            <a:spLocks noGrp="1"/>
          </p:cNvSpPr>
          <p:nvPr>
            <p:ph type="title"/>
          </p:nvPr>
        </p:nvSpPr>
        <p:spPr>
          <a:xfrm>
            <a:off x="2152650" y="68913"/>
            <a:ext cx="7886700" cy="1325563"/>
          </a:xfrm>
        </p:spPr>
        <p:txBody>
          <a:bodyPr/>
          <a:lstStyle/>
          <a:p>
            <a:endParaRPr lang="es-CL"/>
          </a:p>
        </p:txBody>
      </p:sp>
      <p:pic>
        <p:nvPicPr>
          <p:cNvPr id="3" name="Imagen 2">
            <a:extLst>
              <a:ext uri="{FF2B5EF4-FFF2-40B4-BE49-F238E27FC236}">
                <a16:creationId xmlns:a16="http://schemas.microsoft.com/office/drawing/2014/main" id="{81B09F47-A375-48A6-9112-048C510EA79E}"/>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a:off x="1600212" y="5336"/>
            <a:ext cx="4918811" cy="3279208"/>
          </a:xfrm>
          <a:prstGeom prst="rect">
            <a:avLst/>
          </a:prstGeom>
        </p:spPr>
      </p:pic>
      <p:pic>
        <p:nvPicPr>
          <p:cNvPr id="4" name="Imagen 3">
            <a:extLst>
              <a:ext uri="{FF2B5EF4-FFF2-40B4-BE49-F238E27FC236}">
                <a16:creationId xmlns:a16="http://schemas.microsoft.com/office/drawing/2014/main" id="{89BA869F-C8DF-4B32-B7A4-60E3ACB76FD1}"/>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089061" y="-10236"/>
            <a:ext cx="6102940" cy="3299346"/>
          </a:xfrm>
          <a:prstGeom prst="rect">
            <a:avLst/>
          </a:prstGeom>
        </p:spPr>
      </p:pic>
      <p:pic>
        <p:nvPicPr>
          <p:cNvPr id="6" name="Imagen 5">
            <a:extLst>
              <a:ext uri="{FF2B5EF4-FFF2-40B4-BE49-F238E27FC236}">
                <a16:creationId xmlns:a16="http://schemas.microsoft.com/office/drawing/2014/main" id="{EA76AE17-6219-489F-A0EF-216BD7D1D3AB}"/>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5446201" y="3289110"/>
            <a:ext cx="6745799" cy="3279208"/>
          </a:xfrm>
          <a:prstGeom prst="rect">
            <a:avLst/>
          </a:prstGeom>
        </p:spPr>
      </p:pic>
      <p:pic>
        <p:nvPicPr>
          <p:cNvPr id="5" name="Imagen 4">
            <a:extLst>
              <a:ext uri="{FF2B5EF4-FFF2-40B4-BE49-F238E27FC236}">
                <a16:creationId xmlns:a16="http://schemas.microsoft.com/office/drawing/2014/main" id="{0A0140BA-4A80-4CC8-B32D-4F5CD14B4CE8}"/>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1600212" y="3300116"/>
            <a:ext cx="4902304" cy="3268202"/>
          </a:xfrm>
          <a:prstGeom prst="rect">
            <a:avLst/>
          </a:prstGeom>
        </p:spPr>
      </p:pic>
    </p:spTree>
    <p:extLst>
      <p:ext uri="{BB962C8B-B14F-4D97-AF65-F5344CB8AC3E}">
        <p14:creationId xmlns:p14="http://schemas.microsoft.com/office/powerpoint/2010/main" val="396550950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9654C6E-371F-450E-9453-EA638E04DC50}"/>
              </a:ext>
            </a:extLst>
          </p:cNvPr>
          <p:cNvSpPr>
            <a:spLocks noGrp="1"/>
          </p:cNvSpPr>
          <p:nvPr>
            <p:ph type="title"/>
          </p:nvPr>
        </p:nvSpPr>
        <p:spPr>
          <a:xfrm>
            <a:off x="0" y="17034"/>
            <a:ext cx="9418623" cy="878855"/>
          </a:xfrm>
        </p:spPr>
        <p:txBody>
          <a:bodyPr>
            <a:noAutofit/>
          </a:bodyPr>
          <a:lstStyle/>
          <a:p>
            <a:r>
              <a:rPr lang="es-CL" sz="2400" b="1" dirty="0" err="1"/>
              <a:t>Dia</a:t>
            </a:r>
            <a:r>
              <a:rPr lang="es-CL" sz="2400" b="1" dirty="0"/>
              <a:t> 4 DELICIAS DE MARIANA</a:t>
            </a:r>
            <a:br>
              <a:rPr lang="es-CL" sz="2000" dirty="0"/>
            </a:br>
            <a:r>
              <a:rPr lang="es-CL" sz="2000" b="1" dirty="0"/>
              <a:t>Dirección</a:t>
            </a:r>
            <a:r>
              <a:rPr lang="es-CL" sz="2000" dirty="0"/>
              <a:t>: CUTUN 			</a:t>
            </a:r>
            <a:r>
              <a:rPr lang="es-CL" sz="2000" b="1" dirty="0"/>
              <a:t>Superficie:</a:t>
            </a:r>
            <a:r>
              <a:rPr lang="es-CL" sz="2000" dirty="0"/>
              <a:t> 0,5 hectárea</a:t>
            </a:r>
            <a:br>
              <a:rPr lang="es-CL" sz="2000" dirty="0"/>
            </a:br>
            <a:r>
              <a:rPr lang="es-CL" sz="2000" b="1" dirty="0"/>
              <a:t>Rubros:</a:t>
            </a:r>
            <a:r>
              <a:rPr lang="es-CL" sz="2000" dirty="0"/>
              <a:t> HORTALIZAS Y OLIVOS AGRICULTURA LIMPIA 		</a:t>
            </a:r>
            <a:r>
              <a:rPr lang="es-CL" sz="2000" b="1" dirty="0"/>
              <a:t>Sistema de riego</a:t>
            </a:r>
            <a:r>
              <a:rPr lang="es-CL" sz="2000" dirty="0"/>
              <a:t>: Cinta</a:t>
            </a:r>
          </a:p>
        </p:txBody>
      </p:sp>
      <p:pic>
        <p:nvPicPr>
          <p:cNvPr id="4" name="Imagen 3">
            <a:extLst>
              <a:ext uri="{FF2B5EF4-FFF2-40B4-BE49-F238E27FC236}">
                <a16:creationId xmlns:a16="http://schemas.microsoft.com/office/drawing/2014/main" id="{84A22DA6-C383-4571-80E6-6A9EDC34F27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51190" y="895889"/>
            <a:ext cx="6467498" cy="3143923"/>
          </a:xfrm>
          <a:prstGeom prst="rect">
            <a:avLst/>
          </a:prstGeom>
        </p:spPr>
      </p:pic>
      <p:pic>
        <p:nvPicPr>
          <p:cNvPr id="5" name="Imagen 4">
            <a:extLst>
              <a:ext uri="{FF2B5EF4-FFF2-40B4-BE49-F238E27FC236}">
                <a16:creationId xmlns:a16="http://schemas.microsoft.com/office/drawing/2014/main" id="{52EF658A-BFBA-4EFA-AA48-194DDC5A13B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2447643" y="4039812"/>
            <a:ext cx="5041605" cy="2777612"/>
          </a:xfrm>
          <a:prstGeom prst="rect">
            <a:avLst/>
          </a:prstGeom>
        </p:spPr>
      </p:pic>
      <p:pic>
        <p:nvPicPr>
          <p:cNvPr id="8" name="Imagen 7">
            <a:extLst>
              <a:ext uri="{FF2B5EF4-FFF2-40B4-BE49-F238E27FC236}">
                <a16:creationId xmlns:a16="http://schemas.microsoft.com/office/drawing/2014/main" id="{BA9C2974-BB21-490F-BAA7-43799F9B7D6B}"/>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7496342" y="4039812"/>
            <a:ext cx="4694899" cy="2801155"/>
          </a:xfrm>
          <a:prstGeom prst="rect">
            <a:avLst/>
          </a:prstGeom>
        </p:spPr>
      </p:pic>
      <p:pic>
        <p:nvPicPr>
          <p:cNvPr id="6" name="Imagen 5">
            <a:extLst>
              <a:ext uri="{FF2B5EF4-FFF2-40B4-BE49-F238E27FC236}">
                <a16:creationId xmlns:a16="http://schemas.microsoft.com/office/drawing/2014/main" id="{C378269C-2AB6-49FC-AD77-AC23EC938CA6}"/>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8867280" y="17033"/>
            <a:ext cx="3324720" cy="1252209"/>
          </a:xfrm>
          <a:prstGeom prst="rect">
            <a:avLst/>
          </a:prstGeom>
        </p:spPr>
      </p:pic>
      <p:pic>
        <p:nvPicPr>
          <p:cNvPr id="16" name="Imagen 15">
            <a:extLst>
              <a:ext uri="{FF2B5EF4-FFF2-40B4-BE49-F238E27FC236}">
                <a16:creationId xmlns:a16="http://schemas.microsoft.com/office/drawing/2014/main" id="{CEDD8C36-B8FF-4AB2-8F3B-173F6637AB84}"/>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8918688" y="1204619"/>
            <a:ext cx="1393247" cy="2866110"/>
          </a:xfrm>
          <a:prstGeom prst="rect">
            <a:avLst/>
          </a:prstGeom>
        </p:spPr>
      </p:pic>
      <p:pic>
        <p:nvPicPr>
          <p:cNvPr id="9" name="Imagen 8">
            <a:extLst>
              <a:ext uri="{FF2B5EF4-FFF2-40B4-BE49-F238E27FC236}">
                <a16:creationId xmlns:a16="http://schemas.microsoft.com/office/drawing/2014/main" id="{880CABC8-F567-4E15-9B0B-39916CE517A0}"/>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rot="5400000">
            <a:off x="9822080" y="1701568"/>
            <a:ext cx="2866110" cy="1872212"/>
          </a:xfrm>
          <a:prstGeom prst="rect">
            <a:avLst/>
          </a:prstGeom>
        </p:spPr>
      </p:pic>
    </p:spTree>
    <p:extLst>
      <p:ext uri="{BB962C8B-B14F-4D97-AF65-F5344CB8AC3E}">
        <p14:creationId xmlns:p14="http://schemas.microsoft.com/office/powerpoint/2010/main" val="421216804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Imagen 7">
            <a:extLst>
              <a:ext uri="{FF2B5EF4-FFF2-40B4-BE49-F238E27FC236}">
                <a16:creationId xmlns:a16="http://schemas.microsoft.com/office/drawing/2014/main" id="{722DC1E3-7AC0-45FA-8B55-97B4BDB8FCA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333417" y="2795676"/>
            <a:ext cx="4042375" cy="3755248"/>
          </a:xfrm>
          <a:prstGeom prst="rect">
            <a:avLst/>
          </a:prstGeom>
        </p:spPr>
      </p:pic>
      <p:pic>
        <p:nvPicPr>
          <p:cNvPr id="6" name="Imagen 5">
            <a:extLst>
              <a:ext uri="{FF2B5EF4-FFF2-40B4-BE49-F238E27FC236}">
                <a16:creationId xmlns:a16="http://schemas.microsoft.com/office/drawing/2014/main" id="{79D37CD7-FE3F-4424-BF44-583CEF08FB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rot="16200000">
            <a:off x="-87174" y="3760564"/>
            <a:ext cx="3755245" cy="1825467"/>
          </a:xfrm>
          <a:prstGeom prst="rect">
            <a:avLst/>
          </a:prstGeom>
        </p:spPr>
      </p:pic>
      <p:sp>
        <p:nvSpPr>
          <p:cNvPr id="2" name="Título 1">
            <a:extLst>
              <a:ext uri="{FF2B5EF4-FFF2-40B4-BE49-F238E27FC236}">
                <a16:creationId xmlns:a16="http://schemas.microsoft.com/office/drawing/2014/main" id="{D4F626A7-3342-4A9A-B342-641787C4E163}"/>
              </a:ext>
            </a:extLst>
          </p:cNvPr>
          <p:cNvSpPr>
            <a:spLocks noGrp="1"/>
          </p:cNvSpPr>
          <p:nvPr>
            <p:ph type="title"/>
          </p:nvPr>
        </p:nvSpPr>
        <p:spPr>
          <a:xfrm>
            <a:off x="2152650" y="17642"/>
            <a:ext cx="7886700" cy="1325563"/>
          </a:xfrm>
        </p:spPr>
        <p:txBody>
          <a:bodyPr/>
          <a:lstStyle/>
          <a:p>
            <a:endParaRPr lang="es-CL" dirty="0"/>
          </a:p>
        </p:txBody>
      </p:sp>
      <p:pic>
        <p:nvPicPr>
          <p:cNvPr id="3" name="Imagen 2">
            <a:extLst>
              <a:ext uri="{FF2B5EF4-FFF2-40B4-BE49-F238E27FC236}">
                <a16:creationId xmlns:a16="http://schemas.microsoft.com/office/drawing/2014/main" id="{6E13E07E-47FA-4130-BB29-EBBDF39404CF}"/>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2152650" y="17641"/>
            <a:ext cx="5228823" cy="2778035"/>
          </a:xfrm>
          <a:prstGeom prst="rect">
            <a:avLst/>
          </a:prstGeom>
        </p:spPr>
      </p:pic>
      <p:pic>
        <p:nvPicPr>
          <p:cNvPr id="4" name="Imagen 3">
            <a:extLst>
              <a:ext uri="{FF2B5EF4-FFF2-40B4-BE49-F238E27FC236}">
                <a16:creationId xmlns:a16="http://schemas.microsoft.com/office/drawing/2014/main" id="{954A9DD7-60CB-4C9B-AF00-57CCAAFA49B6}"/>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387154" y="17642"/>
            <a:ext cx="4804846" cy="3203230"/>
          </a:xfrm>
          <a:prstGeom prst="rect">
            <a:avLst/>
          </a:prstGeom>
        </p:spPr>
      </p:pic>
      <p:pic>
        <p:nvPicPr>
          <p:cNvPr id="5" name="Imagen 4">
            <a:extLst>
              <a:ext uri="{FF2B5EF4-FFF2-40B4-BE49-F238E27FC236}">
                <a16:creationId xmlns:a16="http://schemas.microsoft.com/office/drawing/2014/main" id="{42CC68D5-6DBE-46D9-B3BD-003FF08F702F}"/>
              </a:ext>
            </a:extLst>
          </p:cNvPr>
          <p:cNvPicPr>
            <a:picLocks noChangeAspect="1"/>
          </p:cNvPicPr>
          <p:nvPr/>
        </p:nvPicPr>
        <p:blipFill>
          <a:blip r:embed="rId7" cstate="screen">
            <a:extLst>
              <a:ext uri="{28A0092B-C50C-407E-A947-70E740481C1C}">
                <a14:useLocalDpi xmlns:a14="http://schemas.microsoft.com/office/drawing/2010/main"/>
              </a:ext>
            </a:extLst>
          </a:blip>
          <a:stretch>
            <a:fillRect/>
          </a:stretch>
        </p:blipFill>
        <p:spPr>
          <a:xfrm>
            <a:off x="2703182" y="2795676"/>
            <a:ext cx="1825467" cy="3755248"/>
          </a:xfrm>
          <a:prstGeom prst="rect">
            <a:avLst/>
          </a:prstGeom>
        </p:spPr>
      </p:pic>
      <p:pic>
        <p:nvPicPr>
          <p:cNvPr id="7" name="Imagen 6">
            <a:extLst>
              <a:ext uri="{FF2B5EF4-FFF2-40B4-BE49-F238E27FC236}">
                <a16:creationId xmlns:a16="http://schemas.microsoft.com/office/drawing/2014/main" id="{C8788077-260D-4CF5-99E1-995419788A7A}"/>
              </a:ext>
            </a:extLst>
          </p:cNvPr>
          <p:cNvPicPr>
            <a:picLocks noChangeAspect="1"/>
          </p:cNvPicPr>
          <p:nvPr/>
        </p:nvPicPr>
        <p:blipFill rotWithShape="1">
          <a:blip r:embed="rId8" cstate="screen">
            <a:extLst>
              <a:ext uri="{28A0092B-C50C-407E-A947-70E740481C1C}">
                <a14:useLocalDpi xmlns:a14="http://schemas.microsoft.com/office/drawing/2010/main"/>
              </a:ext>
            </a:extLst>
          </a:blip>
          <a:srcRect/>
          <a:stretch/>
        </p:blipFill>
        <p:spPr>
          <a:xfrm>
            <a:off x="7381473" y="3220871"/>
            <a:ext cx="4804846" cy="3330053"/>
          </a:xfrm>
          <a:prstGeom prst="rect">
            <a:avLst/>
          </a:prstGeom>
        </p:spPr>
      </p:pic>
    </p:spTree>
    <p:extLst>
      <p:ext uri="{BB962C8B-B14F-4D97-AF65-F5344CB8AC3E}">
        <p14:creationId xmlns:p14="http://schemas.microsoft.com/office/powerpoint/2010/main" val="3532759607"/>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2200FFC9-4188-43A3-A7C3-7BC5431F71AC}"/>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336800" y="624110"/>
            <a:ext cx="9167811" cy="6111874"/>
          </a:xfrm>
          <a:prstGeom prst="rect">
            <a:avLst/>
          </a:prstGeom>
        </p:spPr>
      </p:pic>
    </p:spTree>
    <p:extLst>
      <p:ext uri="{BB962C8B-B14F-4D97-AF65-F5344CB8AC3E}">
        <p14:creationId xmlns:p14="http://schemas.microsoft.com/office/powerpoint/2010/main" val="359087306"/>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 name="Imagen 1">
            <a:extLst>
              <a:ext uri="{FF2B5EF4-FFF2-40B4-BE49-F238E27FC236}">
                <a16:creationId xmlns:a16="http://schemas.microsoft.com/office/drawing/2014/main" id="{BFFE1AA7-90C5-46A2-BC9C-FF7ABE6EB52B}"/>
              </a:ext>
            </a:extLst>
          </p:cNvPr>
          <p:cNvPicPr>
            <a:picLocks noChangeAspect="1"/>
          </p:cNvPicPr>
          <p:nvPr/>
        </p:nvPicPr>
        <p:blipFill>
          <a:blip r:embed="rId2" cstate="screen">
            <a:extLst>
              <a:ext uri="{28A0092B-C50C-407E-A947-70E740481C1C}">
                <a14:useLocalDpi xmlns:a14="http://schemas.microsoft.com/office/drawing/2010/main"/>
              </a:ext>
            </a:extLst>
          </a:blip>
          <a:stretch>
            <a:fillRect/>
          </a:stretch>
        </p:blipFill>
        <p:spPr>
          <a:xfrm>
            <a:off x="2465697" y="383683"/>
            <a:ext cx="9135951" cy="6090634"/>
          </a:xfrm>
          <a:prstGeom prst="rect">
            <a:avLst/>
          </a:prstGeom>
        </p:spPr>
      </p:pic>
    </p:spTree>
    <p:extLst>
      <p:ext uri="{BB962C8B-B14F-4D97-AF65-F5344CB8AC3E}">
        <p14:creationId xmlns:p14="http://schemas.microsoft.com/office/powerpoint/2010/main" val="3023808321"/>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EB824179-F418-44B9-A37F-0E1877652AD2}"/>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62215" y="521615"/>
            <a:ext cx="9142396" cy="5381043"/>
          </a:xfrm>
          <a:prstGeom prst="rect">
            <a:avLst/>
          </a:prstGeom>
        </p:spPr>
      </p:pic>
    </p:spTree>
    <p:extLst>
      <p:ext uri="{BB962C8B-B14F-4D97-AF65-F5344CB8AC3E}">
        <p14:creationId xmlns:p14="http://schemas.microsoft.com/office/powerpoint/2010/main" val="1773112953"/>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Imagen 2">
            <a:extLst>
              <a:ext uri="{FF2B5EF4-FFF2-40B4-BE49-F238E27FC236}">
                <a16:creationId xmlns:a16="http://schemas.microsoft.com/office/drawing/2014/main" id="{3D90AF38-0503-484E-9085-209051A7B4E9}"/>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965997" y="539999"/>
            <a:ext cx="9144000" cy="6117061"/>
          </a:xfrm>
          <a:prstGeom prst="rect">
            <a:avLst/>
          </a:prstGeom>
        </p:spPr>
      </p:pic>
      <p:pic>
        <p:nvPicPr>
          <p:cNvPr id="4" name="Imagen 3">
            <a:extLst>
              <a:ext uri="{FF2B5EF4-FFF2-40B4-BE49-F238E27FC236}">
                <a16:creationId xmlns:a16="http://schemas.microsoft.com/office/drawing/2014/main" id="{D78D2F35-E458-47C6-8932-D9CEF92B95D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0" y="29816"/>
            <a:ext cx="2965997" cy="1044000"/>
          </a:xfrm>
          <a:prstGeom prst="rect">
            <a:avLst/>
          </a:prstGeom>
        </p:spPr>
      </p:pic>
      <p:pic>
        <p:nvPicPr>
          <p:cNvPr id="5" name="Imagen 4">
            <a:extLst>
              <a:ext uri="{FF2B5EF4-FFF2-40B4-BE49-F238E27FC236}">
                <a16:creationId xmlns:a16="http://schemas.microsoft.com/office/drawing/2014/main" id="{57E31919-E9EB-4716-A543-BD6A52069946}"/>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5381" y="5800820"/>
            <a:ext cx="1223355" cy="1080000"/>
          </a:xfrm>
          <a:prstGeom prst="rect">
            <a:avLst/>
          </a:prstGeom>
        </p:spPr>
      </p:pic>
      <p:pic>
        <p:nvPicPr>
          <p:cNvPr id="6" name="Imagen 5">
            <a:extLst>
              <a:ext uri="{FF2B5EF4-FFF2-40B4-BE49-F238E27FC236}">
                <a16:creationId xmlns:a16="http://schemas.microsoft.com/office/drawing/2014/main" id="{D0AB9209-D252-4C93-8A90-23233C0F863A}"/>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14646" y="3688635"/>
            <a:ext cx="923955" cy="1080000"/>
          </a:xfrm>
          <a:prstGeom prst="rect">
            <a:avLst/>
          </a:prstGeom>
        </p:spPr>
      </p:pic>
      <p:pic>
        <p:nvPicPr>
          <p:cNvPr id="7" name="Imagen 6">
            <a:extLst>
              <a:ext uri="{FF2B5EF4-FFF2-40B4-BE49-F238E27FC236}">
                <a16:creationId xmlns:a16="http://schemas.microsoft.com/office/drawing/2014/main" id="{3649E658-F9DB-4C99-991E-23FFD1328F2A}"/>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4892" y="2518530"/>
            <a:ext cx="1193082" cy="1080000"/>
          </a:xfrm>
          <a:prstGeom prst="rect">
            <a:avLst/>
          </a:prstGeom>
        </p:spPr>
      </p:pic>
      <p:pic>
        <p:nvPicPr>
          <p:cNvPr id="8" name="Imagen 7">
            <a:extLst>
              <a:ext uri="{FF2B5EF4-FFF2-40B4-BE49-F238E27FC236}">
                <a16:creationId xmlns:a16="http://schemas.microsoft.com/office/drawing/2014/main" id="{8C6054E1-2E2F-43DE-B0EF-19A02918F448}"/>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4646" y="4720820"/>
            <a:ext cx="2236457" cy="1080000"/>
          </a:xfrm>
          <a:prstGeom prst="rect">
            <a:avLst/>
          </a:prstGeom>
        </p:spPr>
      </p:pic>
      <p:pic>
        <p:nvPicPr>
          <p:cNvPr id="9" name="Imagen 8">
            <a:extLst>
              <a:ext uri="{FF2B5EF4-FFF2-40B4-BE49-F238E27FC236}">
                <a16:creationId xmlns:a16="http://schemas.microsoft.com/office/drawing/2014/main" id="{B07276AF-1481-4B14-8B57-2AC05895F34C}"/>
              </a:ext>
            </a:extLst>
          </p:cNvPr>
          <p:cNvPicPr>
            <a:picLocks noChangeAspect="1"/>
          </p:cNvPicPr>
          <p:nvPr/>
        </p:nvPicPr>
        <p:blipFill>
          <a:blip r:embed="rId8" cstate="screen">
            <a:extLst>
              <a:ext uri="{28A0092B-C50C-407E-A947-70E740481C1C}">
                <a14:useLocalDpi xmlns:a14="http://schemas.microsoft.com/office/drawing/2010/main"/>
              </a:ext>
            </a:extLst>
          </a:blip>
          <a:stretch>
            <a:fillRect/>
          </a:stretch>
        </p:blipFill>
        <p:spPr>
          <a:xfrm>
            <a:off x="0" y="1192737"/>
            <a:ext cx="1790058" cy="1080000"/>
          </a:xfrm>
          <a:prstGeom prst="rect">
            <a:avLst/>
          </a:prstGeom>
        </p:spPr>
      </p:pic>
      <p:pic>
        <p:nvPicPr>
          <p:cNvPr id="11" name="Imagen 10">
            <a:extLst>
              <a:ext uri="{FF2B5EF4-FFF2-40B4-BE49-F238E27FC236}">
                <a16:creationId xmlns:a16="http://schemas.microsoft.com/office/drawing/2014/main" id="{5151B64C-2096-4BE6-B9C6-50EAA28104CD}"/>
              </a:ext>
            </a:extLst>
          </p:cNvPr>
          <p:cNvPicPr>
            <a:picLocks noChangeAspect="1"/>
          </p:cNvPicPr>
          <p:nvPr/>
        </p:nvPicPr>
        <p:blipFill>
          <a:blip r:embed="rId9" cstate="screen">
            <a:extLst>
              <a:ext uri="{BEBA8EAE-BF5A-486C-A8C5-ECC9F3942E4B}">
                <a14:imgProps xmlns:a14="http://schemas.microsoft.com/office/drawing/2010/main">
                  <a14:imgLayer r:embed="rId10">
                    <a14:imgEffect>
                      <a14:colorTemperature colorTemp="7200"/>
                    </a14:imgEffect>
                    <a14:imgEffect>
                      <a14:brightnessContrast bright="40000" contrast="-40000"/>
                    </a14:imgEffect>
                  </a14:imgLayer>
                </a14:imgProps>
              </a:ext>
              <a:ext uri="{28A0092B-C50C-407E-A947-70E740481C1C}">
                <a14:useLocalDpi xmlns:a14="http://schemas.microsoft.com/office/drawing/2010/main"/>
              </a:ext>
            </a:extLst>
          </a:blip>
          <a:stretch>
            <a:fillRect/>
          </a:stretch>
        </p:blipFill>
        <p:spPr>
          <a:xfrm>
            <a:off x="2090223" y="1192737"/>
            <a:ext cx="873000" cy="1080000"/>
          </a:xfrm>
          <a:prstGeom prst="rect">
            <a:avLst/>
          </a:prstGeom>
        </p:spPr>
      </p:pic>
    </p:spTree>
    <p:extLst>
      <p:ext uri="{BB962C8B-B14F-4D97-AF65-F5344CB8AC3E}">
        <p14:creationId xmlns:p14="http://schemas.microsoft.com/office/powerpoint/2010/main" val="3918538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 name="Tabla 6">
            <a:extLst>
              <a:ext uri="{FF2B5EF4-FFF2-40B4-BE49-F238E27FC236}">
                <a16:creationId xmlns:a16="http://schemas.microsoft.com/office/drawing/2014/main" id="{FFA4341E-F70B-4CE8-81DD-D59EC0957595}"/>
              </a:ext>
            </a:extLst>
          </p:cNvPr>
          <p:cNvGraphicFramePr>
            <a:graphicFrameLocks noGrp="1"/>
          </p:cNvGraphicFramePr>
          <p:nvPr>
            <p:extLst>
              <p:ext uri="{D42A27DB-BD31-4B8C-83A1-F6EECF244321}">
                <p14:modId xmlns:p14="http://schemas.microsoft.com/office/powerpoint/2010/main" val="1211747661"/>
              </p:ext>
            </p:extLst>
          </p:nvPr>
        </p:nvGraphicFramePr>
        <p:xfrm>
          <a:off x="757989" y="215189"/>
          <a:ext cx="10474117" cy="6088120"/>
        </p:xfrm>
        <a:graphic>
          <a:graphicData uri="http://schemas.openxmlformats.org/drawingml/2006/table">
            <a:tbl>
              <a:tblPr firstRow="1" bandRow="1">
                <a:noFill/>
              </a:tblPr>
              <a:tblGrid>
                <a:gridCol w="2514600">
                  <a:extLst>
                    <a:ext uri="{9D8B030D-6E8A-4147-A177-3AD203B41FA5}">
                      <a16:colId xmlns:a16="http://schemas.microsoft.com/office/drawing/2014/main" val="3296235445"/>
                    </a:ext>
                  </a:extLst>
                </a:gridCol>
                <a:gridCol w="4379495">
                  <a:extLst>
                    <a:ext uri="{9D8B030D-6E8A-4147-A177-3AD203B41FA5}">
                      <a16:colId xmlns:a16="http://schemas.microsoft.com/office/drawing/2014/main" val="1743247193"/>
                    </a:ext>
                  </a:extLst>
                </a:gridCol>
                <a:gridCol w="1840832">
                  <a:extLst>
                    <a:ext uri="{9D8B030D-6E8A-4147-A177-3AD203B41FA5}">
                      <a16:colId xmlns:a16="http://schemas.microsoft.com/office/drawing/2014/main" val="3462810520"/>
                    </a:ext>
                  </a:extLst>
                </a:gridCol>
                <a:gridCol w="1739190">
                  <a:extLst>
                    <a:ext uri="{9D8B030D-6E8A-4147-A177-3AD203B41FA5}">
                      <a16:colId xmlns:a16="http://schemas.microsoft.com/office/drawing/2014/main" val="3183658381"/>
                    </a:ext>
                  </a:extLst>
                </a:gridCol>
              </a:tblGrid>
              <a:tr h="606714">
                <a:tc>
                  <a:txBody>
                    <a:bodyPr/>
                    <a:lstStyle/>
                    <a:p>
                      <a:pPr marL="0" marR="0" lvl="0" indent="0" algn="ctr" rtl="0">
                        <a:spcBef>
                          <a:spcPts val="0"/>
                        </a:spcBef>
                        <a:spcAft>
                          <a:spcPts val="0"/>
                        </a:spcAft>
                        <a:buNone/>
                      </a:pPr>
                      <a:r>
                        <a:rPr lang="en-US" b="1" u="none" strike="noStrike" cap="none" dirty="0">
                          <a:latin typeface="Calibri"/>
                          <a:ea typeface="Calibri"/>
                          <a:cs typeface="Calibri"/>
                          <a:sym typeface="Calibri"/>
                        </a:rPr>
                        <a:t>Entidad a visitar</a:t>
                      </a:r>
                      <a:endParaRPr b="1" dirty="0"/>
                    </a:p>
                  </a:txBody>
                  <a:tcPr marL="44450" marR="44450" marT="0" marB="0" anchor="ctr">
                    <a:solidFill>
                      <a:schemeClr val="accent1">
                        <a:lumMod val="60000"/>
                        <a:lumOff val="40000"/>
                      </a:schemeClr>
                    </a:solidFill>
                  </a:tcPr>
                </a:tc>
                <a:tc>
                  <a:txBody>
                    <a:bodyPr/>
                    <a:lstStyle/>
                    <a:p>
                      <a:pPr marL="0" marR="0" lvl="0" indent="0" algn="ctr" rtl="0">
                        <a:spcBef>
                          <a:spcPts val="0"/>
                        </a:spcBef>
                        <a:spcAft>
                          <a:spcPts val="0"/>
                        </a:spcAft>
                        <a:buNone/>
                      </a:pPr>
                      <a:r>
                        <a:rPr lang="en-US" b="1" u="none" strike="noStrike" cap="none" dirty="0">
                          <a:solidFill>
                            <a:srgbClr val="000000"/>
                          </a:solidFill>
                          <a:latin typeface="Calibri"/>
                          <a:ea typeface="Calibri"/>
                          <a:cs typeface="Calibri"/>
                          <a:sym typeface="Calibri"/>
                        </a:rPr>
                        <a:t>Ciudad, </a:t>
                      </a:r>
                      <a:r>
                        <a:rPr lang="en-US" b="1" u="none" strike="noStrike" cap="none" dirty="0" err="1">
                          <a:solidFill>
                            <a:srgbClr val="000000"/>
                          </a:solidFill>
                          <a:latin typeface="Calibri"/>
                          <a:ea typeface="Calibri"/>
                          <a:cs typeface="Calibri"/>
                          <a:sym typeface="Calibri"/>
                        </a:rPr>
                        <a:t>localidad</a:t>
                      </a:r>
                      <a:endParaRPr b="1" u="none" strike="noStrike" cap="none" dirty="0">
                        <a:latin typeface="Calibri"/>
                        <a:ea typeface="Calibri"/>
                        <a:cs typeface="Calibri"/>
                        <a:sym typeface="Calibri"/>
                      </a:endParaRPr>
                    </a:p>
                  </a:txBody>
                  <a:tcPr marL="44450" marR="44450" marT="0" marB="0" anchor="ctr">
                    <a:solidFill>
                      <a:schemeClr val="accent1">
                        <a:lumMod val="60000"/>
                        <a:lumOff val="40000"/>
                      </a:schemeClr>
                    </a:solidFill>
                  </a:tcPr>
                </a:tc>
                <a:tc>
                  <a:txBody>
                    <a:bodyPr/>
                    <a:lstStyle/>
                    <a:p>
                      <a:pPr marL="0" marR="0" lvl="0" indent="0" algn="ctr" rtl="0">
                        <a:spcBef>
                          <a:spcPts val="0"/>
                        </a:spcBef>
                        <a:spcAft>
                          <a:spcPts val="0"/>
                        </a:spcAft>
                        <a:buNone/>
                      </a:pPr>
                      <a:r>
                        <a:rPr lang="en-US" b="1" u="none" strike="noStrike" cap="none" dirty="0">
                          <a:solidFill>
                            <a:srgbClr val="000000"/>
                          </a:solidFill>
                          <a:latin typeface="Calibri"/>
                          <a:ea typeface="Calibri"/>
                          <a:cs typeface="Calibri"/>
                          <a:sym typeface="Calibri"/>
                        </a:rPr>
                        <a:t>Jornada</a:t>
                      </a:r>
                      <a:endParaRPr b="1" u="none" strike="noStrike" cap="none" dirty="0">
                        <a:latin typeface="Calibri"/>
                        <a:ea typeface="Calibri"/>
                        <a:cs typeface="Calibri"/>
                        <a:sym typeface="Calibri"/>
                      </a:endParaRPr>
                    </a:p>
                  </a:txBody>
                  <a:tcPr marL="44450" marR="44450" marT="0" marB="0" anchor="ctr">
                    <a:solidFill>
                      <a:schemeClr val="accent1">
                        <a:lumMod val="60000"/>
                        <a:lumOff val="40000"/>
                      </a:schemeClr>
                    </a:solidFill>
                  </a:tcPr>
                </a:tc>
                <a:tc>
                  <a:txBody>
                    <a:bodyPr/>
                    <a:lstStyle/>
                    <a:p>
                      <a:pPr marL="0" marR="0" lvl="0" indent="0" algn="ctr" defTabSz="914400" rtl="0" eaLnBrk="1" latinLnBrk="0" hangingPunct="1">
                        <a:spcBef>
                          <a:spcPts val="0"/>
                        </a:spcBef>
                        <a:spcAft>
                          <a:spcPts val="0"/>
                        </a:spcAft>
                        <a:buNone/>
                      </a:pPr>
                      <a:r>
                        <a:rPr lang="en-US" sz="1800" b="1" u="none" strike="noStrike" kern="1200" cap="none" dirty="0" err="1">
                          <a:solidFill>
                            <a:srgbClr val="000000"/>
                          </a:solidFill>
                          <a:latin typeface="Calibri"/>
                          <a:ea typeface="Calibri"/>
                          <a:cs typeface="Calibri"/>
                          <a:sym typeface="Calibri"/>
                        </a:rPr>
                        <a:t>Fecha</a:t>
                      </a:r>
                      <a:r>
                        <a:rPr lang="en-US" sz="1800" b="1" u="none" strike="noStrike" kern="1200" cap="none" dirty="0">
                          <a:solidFill>
                            <a:srgbClr val="000000"/>
                          </a:solidFill>
                          <a:latin typeface="Calibri"/>
                          <a:ea typeface="Calibri"/>
                          <a:cs typeface="Calibri"/>
                          <a:sym typeface="Calibri"/>
                        </a:rPr>
                        <a:t> </a:t>
                      </a:r>
                      <a:r>
                        <a:rPr lang="en-US" sz="1800" b="1" u="none" strike="noStrike" kern="1200" cap="none" dirty="0" err="1">
                          <a:solidFill>
                            <a:srgbClr val="000000"/>
                          </a:solidFill>
                          <a:latin typeface="Calibri"/>
                          <a:cs typeface="Calibri"/>
                        </a:rPr>
                        <a:t>Agendada</a:t>
                      </a:r>
                      <a:endParaRPr sz="1800" b="1" u="none" strike="noStrike" kern="1200" cap="none" dirty="0">
                        <a:solidFill>
                          <a:srgbClr val="000000"/>
                        </a:solidFill>
                        <a:latin typeface="Calibri"/>
                        <a:ea typeface="Calibri"/>
                        <a:cs typeface="Calibri"/>
                        <a:sym typeface="Calibri"/>
                      </a:endParaRPr>
                    </a:p>
                  </a:txBody>
                  <a:tcPr marL="44450" marR="44450" marT="0" marB="0" anchor="ctr">
                    <a:solidFill>
                      <a:schemeClr val="accent1">
                        <a:lumMod val="60000"/>
                        <a:lumOff val="40000"/>
                      </a:schemeClr>
                    </a:solidFill>
                  </a:tcPr>
                </a:tc>
                <a:extLst>
                  <a:ext uri="{0D108BD9-81ED-4DB2-BD59-A6C34878D82A}">
                    <a16:rowId xmlns:a16="http://schemas.microsoft.com/office/drawing/2014/main" val="1913427091"/>
                  </a:ext>
                </a:extLst>
              </a:tr>
              <a:tr h="1127213">
                <a:tc>
                  <a:txBody>
                    <a:bodyPr/>
                    <a:lstStyle/>
                    <a:p>
                      <a:pPr marL="0" marR="0" lvl="0" indent="0" algn="ctr" rtl="0">
                        <a:spcBef>
                          <a:spcPts val="0"/>
                        </a:spcBef>
                        <a:spcAft>
                          <a:spcPts val="0"/>
                        </a:spcAft>
                        <a:buNone/>
                      </a:pPr>
                      <a:r>
                        <a:rPr lang="en-US" sz="1800" b="1" u="none" strike="noStrike" cap="none" dirty="0">
                          <a:latin typeface="Calibri"/>
                          <a:ea typeface="Calibri"/>
                          <a:cs typeface="Calibri"/>
                          <a:sym typeface="Calibri"/>
                        </a:rPr>
                        <a:t>CEZA</a:t>
                      </a:r>
                      <a:endParaRPr sz="1800" b="1" dirty="0"/>
                    </a:p>
                  </a:txBody>
                  <a:tcPr marL="44450" marR="44450" marT="0" marB="0" anchor="ctr">
                    <a:solidFill>
                      <a:srgbClr val="92D050"/>
                    </a:solidFill>
                  </a:tcPr>
                </a:tc>
                <a:tc>
                  <a:txBody>
                    <a:bodyPr/>
                    <a:lstStyle/>
                    <a:p>
                      <a:pPr marL="0" marR="0" lvl="0" indent="0" algn="ctr" rtl="0">
                        <a:spcBef>
                          <a:spcPts val="0"/>
                        </a:spcBef>
                        <a:spcAft>
                          <a:spcPts val="0"/>
                        </a:spcAft>
                        <a:buNone/>
                      </a:pPr>
                      <a:r>
                        <a:rPr lang="en-US" sz="1800" b="0" u="none" strike="noStrike" cap="none" dirty="0">
                          <a:latin typeface="Calibri"/>
                          <a:ea typeface="Calibri"/>
                          <a:cs typeface="Calibri"/>
                          <a:sym typeface="Calibri"/>
                        </a:rPr>
                        <a:t>Campo Experimental “Las </a:t>
                      </a:r>
                      <a:r>
                        <a:rPr lang="en-US" sz="1800" b="0" u="none" strike="noStrike" cap="none" dirty="0" err="1">
                          <a:latin typeface="Calibri"/>
                          <a:ea typeface="Calibri"/>
                          <a:cs typeface="Calibri"/>
                          <a:sym typeface="Calibri"/>
                        </a:rPr>
                        <a:t>Cardas</a:t>
                      </a:r>
                      <a:r>
                        <a:rPr lang="en-US" sz="1800" b="0" u="none" strike="noStrike" cap="none" dirty="0">
                          <a:latin typeface="Calibri"/>
                          <a:ea typeface="Calibri"/>
                          <a:cs typeface="Calibri"/>
                          <a:sym typeface="Calibri"/>
                        </a:rPr>
                        <a:t>”, </a:t>
                      </a:r>
                      <a:r>
                        <a:rPr lang="en-US" sz="1800" b="0" u="none" strike="noStrike" cap="none" dirty="0" err="1">
                          <a:latin typeface="Calibri"/>
                          <a:ea typeface="Calibri"/>
                          <a:cs typeface="Calibri"/>
                          <a:sym typeface="Calibri"/>
                        </a:rPr>
                        <a:t>ubicado</a:t>
                      </a:r>
                      <a:r>
                        <a:rPr lang="en-US" sz="1800" b="0" u="none" strike="noStrike" cap="none" dirty="0">
                          <a:latin typeface="Calibri"/>
                          <a:ea typeface="Calibri"/>
                          <a:cs typeface="Calibri"/>
                          <a:sym typeface="Calibri"/>
                        </a:rPr>
                        <a:t> en la </a:t>
                      </a:r>
                      <a:r>
                        <a:rPr lang="en-US" sz="1800" b="0" u="none" strike="noStrike" cap="none" dirty="0" err="1">
                          <a:latin typeface="Calibri"/>
                          <a:ea typeface="Calibri"/>
                          <a:cs typeface="Calibri"/>
                          <a:sym typeface="Calibri"/>
                        </a:rPr>
                        <a:t>Provincia</a:t>
                      </a:r>
                      <a:r>
                        <a:rPr lang="en-US" sz="1800" b="0" u="none" strike="noStrike" cap="none" dirty="0">
                          <a:latin typeface="Calibri"/>
                          <a:ea typeface="Calibri"/>
                          <a:cs typeface="Calibri"/>
                          <a:sym typeface="Calibri"/>
                        </a:rPr>
                        <a:t> de Coquimbo, 37 Km al sur de La Serena.</a:t>
                      </a:r>
                      <a:endParaRPr sz="1800" b="0" dirty="0"/>
                    </a:p>
                  </a:txBody>
                  <a:tcPr marL="44450" marR="44450" marT="0" marB="0" anchor="ctr">
                    <a:solidFill>
                      <a:srgbClr val="92D050"/>
                    </a:solidFill>
                  </a:tcPr>
                </a:tc>
                <a:tc>
                  <a:txBody>
                    <a:bodyPr/>
                    <a:lstStyle/>
                    <a:p>
                      <a:pPr marL="0" marR="0" lvl="0" indent="0" algn="ctr" rtl="0">
                        <a:spcBef>
                          <a:spcPts val="0"/>
                        </a:spcBef>
                        <a:spcAft>
                          <a:spcPts val="0"/>
                        </a:spcAft>
                        <a:buNone/>
                      </a:pPr>
                      <a:r>
                        <a:rPr lang="en-US" sz="1800" b="0" u="none" strike="noStrike" cap="none" dirty="0" err="1">
                          <a:latin typeface="Calibri"/>
                          <a:ea typeface="Calibri"/>
                          <a:cs typeface="Calibri"/>
                          <a:sym typeface="Calibri"/>
                        </a:rPr>
                        <a:t>Mañana</a:t>
                      </a:r>
                      <a:endParaRPr lang="en-US" sz="1800" b="0" u="none" strike="noStrike" cap="none" dirty="0">
                        <a:latin typeface="Calibri"/>
                        <a:ea typeface="Calibri"/>
                        <a:cs typeface="Calibri"/>
                        <a:sym typeface="Calibri"/>
                      </a:endParaRPr>
                    </a:p>
                    <a:p>
                      <a:pPr marL="0" marR="0" lvl="0" indent="0" algn="ctr" rtl="0">
                        <a:spcBef>
                          <a:spcPts val="0"/>
                        </a:spcBef>
                        <a:spcAft>
                          <a:spcPts val="0"/>
                        </a:spcAft>
                        <a:buNone/>
                      </a:pPr>
                      <a:r>
                        <a:rPr lang="en-US" sz="1800" b="0" u="none" strike="noStrike" cap="none" dirty="0">
                          <a:latin typeface="Calibri"/>
                          <a:ea typeface="Calibri"/>
                          <a:cs typeface="Calibri"/>
                          <a:sym typeface="Calibri"/>
                        </a:rPr>
                        <a:t> (9:00</a:t>
                      </a:r>
                      <a:r>
                        <a:rPr lang="en-US" sz="1800" b="0" dirty="0"/>
                        <a:t> horas)</a:t>
                      </a:r>
                      <a:endParaRPr sz="1800" b="0" dirty="0"/>
                    </a:p>
                  </a:txBody>
                  <a:tcPr marL="44450" marR="44450" marT="0" marB="0" anchor="ctr">
                    <a:solidFill>
                      <a:srgbClr val="92D050"/>
                    </a:solidFill>
                  </a:tcPr>
                </a:tc>
                <a:tc>
                  <a:txBody>
                    <a:bodyPr/>
                    <a:lstStyle/>
                    <a:p>
                      <a:pPr marL="0" marR="0" lvl="0" indent="0" algn="ctr" rtl="0">
                        <a:spcBef>
                          <a:spcPts val="0"/>
                        </a:spcBef>
                        <a:spcAft>
                          <a:spcPts val="0"/>
                        </a:spcAft>
                        <a:buNone/>
                      </a:pPr>
                      <a:r>
                        <a:rPr lang="en-US" sz="1800" b="0" dirty="0"/>
                        <a:t>0</a:t>
                      </a:r>
                      <a:r>
                        <a:rPr lang="en-US" sz="1800" b="0" u="none" strike="noStrike" cap="none" dirty="0">
                          <a:latin typeface="Calibri"/>
                          <a:ea typeface="Calibri"/>
                          <a:cs typeface="Calibri"/>
                          <a:sym typeface="Calibri"/>
                        </a:rPr>
                        <a:t>9-09-2019</a:t>
                      </a:r>
                      <a:endParaRPr sz="1800" b="0" dirty="0"/>
                    </a:p>
                  </a:txBody>
                  <a:tcPr marL="44450" marR="44450" marT="0" marB="0" anchor="ctr">
                    <a:solidFill>
                      <a:srgbClr val="92D050"/>
                    </a:solidFill>
                  </a:tcPr>
                </a:tc>
                <a:extLst>
                  <a:ext uri="{0D108BD9-81ED-4DB2-BD59-A6C34878D82A}">
                    <a16:rowId xmlns:a16="http://schemas.microsoft.com/office/drawing/2014/main" val="4215616028"/>
                  </a:ext>
                </a:extLst>
              </a:tr>
              <a:tr h="57850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1" u="none" strike="noStrike" cap="none" dirty="0">
                          <a:latin typeface="Calibri"/>
                          <a:ea typeface="Calibri"/>
                          <a:cs typeface="Calibri"/>
                          <a:sym typeface="Calibri"/>
                        </a:rPr>
                        <a:t>INIA INTIHUASI</a:t>
                      </a:r>
                      <a:endParaRPr sz="1800" b="1" dirty="0"/>
                    </a:p>
                  </a:txBody>
                  <a:tcPr marL="44450" marR="44450" marT="0" marB="0" anchor="ctr">
                    <a:solidFill>
                      <a:schemeClr val="accent5">
                        <a:lumMod val="20000"/>
                        <a:lumOff val="80000"/>
                      </a:schemeClr>
                    </a:solidFill>
                  </a:tcPr>
                </a:tc>
                <a:tc>
                  <a:txBody>
                    <a:bodyPr/>
                    <a:lstStyle/>
                    <a:p>
                      <a:pPr marL="0" marR="0" lvl="0" indent="0" algn="ctr" rtl="0">
                        <a:spcBef>
                          <a:spcPts val="0"/>
                        </a:spcBef>
                        <a:spcAft>
                          <a:spcPts val="0"/>
                        </a:spcAft>
                        <a:buNone/>
                      </a:pPr>
                      <a:r>
                        <a:rPr lang="en-US" sz="1800" b="0" u="none" strike="noStrike" cap="none" dirty="0" err="1">
                          <a:latin typeface="Calibri"/>
                          <a:ea typeface="Calibri"/>
                          <a:cs typeface="Calibri"/>
                          <a:sym typeface="Calibri"/>
                        </a:rPr>
                        <a:t>Parcela</a:t>
                      </a:r>
                      <a:r>
                        <a:rPr lang="en-US" sz="1800" b="0" u="none" strike="noStrike" cap="none" dirty="0">
                          <a:latin typeface="Calibri"/>
                          <a:ea typeface="Calibri"/>
                          <a:cs typeface="Calibri"/>
                          <a:sym typeface="Calibri"/>
                        </a:rPr>
                        <a:t> Experimental Pan de </a:t>
                      </a:r>
                      <a:r>
                        <a:rPr lang="en-US" sz="1800" b="0" u="none" strike="noStrike" cap="none" dirty="0" err="1">
                          <a:latin typeface="Calibri"/>
                          <a:ea typeface="Calibri"/>
                          <a:cs typeface="Calibri"/>
                          <a:sym typeface="Calibri"/>
                        </a:rPr>
                        <a:t>Azúcar</a:t>
                      </a:r>
                      <a:r>
                        <a:rPr lang="en-US" sz="1800" b="0" u="none" strike="noStrike" cap="none" dirty="0">
                          <a:latin typeface="Calibri"/>
                          <a:ea typeface="Calibri"/>
                          <a:cs typeface="Calibri"/>
                          <a:sym typeface="Calibri"/>
                        </a:rPr>
                        <a:t> </a:t>
                      </a:r>
                      <a:r>
                        <a:rPr lang="en-US" sz="1800" b="0" u="none" strike="noStrike" cap="none" dirty="0" err="1">
                          <a:latin typeface="Calibri"/>
                          <a:ea typeface="Calibri"/>
                          <a:cs typeface="Calibri"/>
                          <a:sym typeface="Calibri"/>
                        </a:rPr>
                        <a:t>ubicada</a:t>
                      </a:r>
                      <a:r>
                        <a:rPr lang="en-US" sz="1800" b="0" u="none" strike="noStrike" cap="none" dirty="0">
                          <a:latin typeface="Calibri"/>
                          <a:ea typeface="Calibri"/>
                          <a:cs typeface="Calibri"/>
                          <a:sym typeface="Calibri"/>
                        </a:rPr>
                        <a:t> </a:t>
                      </a:r>
                      <a:r>
                        <a:rPr lang="en-US" sz="1800" b="0" u="none" strike="noStrike" cap="none" dirty="0" err="1">
                          <a:latin typeface="Calibri"/>
                          <a:ea typeface="Calibri"/>
                          <a:cs typeface="Calibri"/>
                          <a:sym typeface="Calibri"/>
                        </a:rPr>
                        <a:t>en</a:t>
                      </a:r>
                      <a:r>
                        <a:rPr lang="en-US" sz="1800" b="0" u="none" strike="noStrike" cap="none" dirty="0">
                          <a:latin typeface="Calibri"/>
                          <a:ea typeface="Calibri"/>
                          <a:cs typeface="Calibri"/>
                          <a:sym typeface="Calibri"/>
                        </a:rPr>
                        <a:t> </a:t>
                      </a:r>
                      <a:r>
                        <a:rPr lang="en-US" sz="1800" b="0" u="none" strike="noStrike" cap="none" dirty="0" err="1">
                          <a:latin typeface="Calibri"/>
                          <a:ea typeface="Calibri"/>
                          <a:cs typeface="Calibri"/>
                          <a:sym typeface="Calibri"/>
                        </a:rPr>
                        <a:t>Ruta</a:t>
                      </a:r>
                      <a:r>
                        <a:rPr lang="en-US" sz="1800" b="0" u="none" strike="noStrike" cap="none" dirty="0">
                          <a:latin typeface="Calibri"/>
                          <a:ea typeface="Calibri"/>
                          <a:cs typeface="Calibri"/>
                          <a:sym typeface="Calibri"/>
                        </a:rPr>
                        <a:t> 43 </a:t>
                      </a:r>
                      <a:r>
                        <a:rPr lang="en-US" sz="1800" b="0" u="none" strike="noStrike" cap="none" dirty="0" err="1">
                          <a:latin typeface="Calibri"/>
                          <a:ea typeface="Calibri"/>
                          <a:cs typeface="Calibri"/>
                          <a:sym typeface="Calibri"/>
                        </a:rPr>
                        <a:t>camino</a:t>
                      </a:r>
                      <a:r>
                        <a:rPr lang="en-US" sz="1800" b="0" u="none" strike="noStrike" cap="none" dirty="0">
                          <a:latin typeface="Calibri"/>
                          <a:ea typeface="Calibri"/>
                          <a:cs typeface="Calibri"/>
                          <a:sym typeface="Calibri"/>
                        </a:rPr>
                        <a:t> a Ovalle, </a:t>
                      </a:r>
                      <a:r>
                        <a:rPr lang="en-US" sz="1800" b="0" u="none" strike="noStrike" cap="none" dirty="0" err="1">
                          <a:latin typeface="Calibri"/>
                          <a:ea typeface="Calibri"/>
                          <a:cs typeface="Calibri"/>
                          <a:sym typeface="Calibri"/>
                        </a:rPr>
                        <a:t>Hijuela</a:t>
                      </a:r>
                      <a:r>
                        <a:rPr lang="en-US" sz="1800" b="0" u="none" strike="noStrike" cap="none" dirty="0">
                          <a:latin typeface="Calibri"/>
                          <a:ea typeface="Calibri"/>
                          <a:cs typeface="Calibri"/>
                          <a:sym typeface="Calibri"/>
                        </a:rPr>
                        <a:t> N°2 </a:t>
                      </a:r>
                      <a:r>
                        <a:rPr lang="en-US" sz="1800" b="0" u="none" strike="noStrike" cap="none" dirty="0" err="1">
                          <a:latin typeface="Calibri"/>
                          <a:ea typeface="Calibri"/>
                          <a:cs typeface="Calibri"/>
                          <a:sym typeface="Calibri"/>
                        </a:rPr>
                        <a:t>Cerillos</a:t>
                      </a:r>
                      <a:r>
                        <a:rPr lang="en-US" sz="1800" b="0" u="none" strike="noStrike" cap="none" dirty="0">
                          <a:latin typeface="Calibri"/>
                          <a:ea typeface="Calibri"/>
                          <a:cs typeface="Calibri"/>
                          <a:sym typeface="Calibri"/>
                        </a:rPr>
                        <a:t>, Coquimbo.</a:t>
                      </a:r>
                      <a:endParaRPr sz="1800" b="0" dirty="0"/>
                    </a:p>
                  </a:txBody>
                  <a:tcPr marL="44450" marR="44450" marT="0" marB="0" anchor="ctr">
                    <a:solidFill>
                      <a:schemeClr val="accent5">
                        <a:lumMod val="20000"/>
                        <a:lumOff val="80000"/>
                      </a:schemeClr>
                    </a:solidFill>
                  </a:tcPr>
                </a:tc>
                <a:tc>
                  <a:txBody>
                    <a:bodyPr/>
                    <a:lstStyle/>
                    <a:p>
                      <a:pPr marL="0" marR="0" lvl="0" indent="0" algn="ctr" rtl="0">
                        <a:spcBef>
                          <a:spcPts val="0"/>
                        </a:spcBef>
                        <a:spcAft>
                          <a:spcPts val="0"/>
                        </a:spcAft>
                        <a:buNone/>
                      </a:pPr>
                      <a:r>
                        <a:rPr lang="en-US" sz="1800" b="0" dirty="0" err="1"/>
                        <a:t>m</a:t>
                      </a:r>
                      <a:r>
                        <a:rPr lang="en-US" sz="1800" b="0" u="none" strike="noStrike" cap="none" dirty="0" err="1">
                          <a:latin typeface="Calibri"/>
                          <a:ea typeface="Calibri"/>
                          <a:cs typeface="Calibri"/>
                          <a:sym typeface="Calibri"/>
                        </a:rPr>
                        <a:t>añana</a:t>
                      </a:r>
                      <a:r>
                        <a:rPr lang="en-US" sz="1800" b="0" u="none" strike="noStrike" cap="none" dirty="0">
                          <a:latin typeface="Calibri"/>
                          <a:ea typeface="Calibri"/>
                          <a:cs typeface="Calibri"/>
                          <a:sym typeface="Calibri"/>
                        </a:rPr>
                        <a:t> </a:t>
                      </a:r>
                    </a:p>
                    <a:p>
                      <a:pPr marL="0" marR="0" lvl="0" indent="0" algn="ctr" rtl="0">
                        <a:spcBef>
                          <a:spcPts val="0"/>
                        </a:spcBef>
                        <a:spcAft>
                          <a:spcPts val="0"/>
                        </a:spcAft>
                        <a:buNone/>
                      </a:pPr>
                      <a:r>
                        <a:rPr lang="en-US" sz="1800" b="0" u="none" strike="noStrike" cap="none" dirty="0">
                          <a:latin typeface="Calibri"/>
                          <a:ea typeface="Calibri"/>
                          <a:cs typeface="Calibri"/>
                          <a:sym typeface="Calibri"/>
                        </a:rPr>
                        <a:t>(9:</a:t>
                      </a:r>
                      <a:r>
                        <a:rPr lang="en-US" sz="1800" b="0" dirty="0"/>
                        <a:t>3</a:t>
                      </a:r>
                      <a:r>
                        <a:rPr lang="en-US" sz="1800" b="0" u="none" strike="noStrike" cap="none" dirty="0">
                          <a:latin typeface="Calibri"/>
                          <a:ea typeface="Calibri"/>
                          <a:cs typeface="Calibri"/>
                          <a:sym typeface="Calibri"/>
                        </a:rPr>
                        <a:t>0 horas)</a:t>
                      </a:r>
                      <a:endParaRPr sz="1800" b="0" dirty="0"/>
                    </a:p>
                  </a:txBody>
                  <a:tcPr marL="44450" marR="44450" marT="0" marB="0" anchor="ctr">
                    <a:solidFill>
                      <a:schemeClr val="accent5">
                        <a:lumMod val="20000"/>
                        <a:lumOff val="80000"/>
                      </a:schemeClr>
                    </a:solidFill>
                  </a:tcPr>
                </a:tc>
                <a:tc>
                  <a:txBody>
                    <a:bodyPr/>
                    <a:lstStyle/>
                    <a:p>
                      <a:pPr marL="0" marR="0" lvl="0" indent="0" algn="ctr" rtl="0">
                        <a:spcBef>
                          <a:spcPts val="0"/>
                        </a:spcBef>
                        <a:spcAft>
                          <a:spcPts val="0"/>
                        </a:spcAft>
                        <a:buNone/>
                      </a:pPr>
                      <a:r>
                        <a:rPr lang="en-US" sz="1800" b="0" u="none" strike="noStrike" cap="none" dirty="0">
                          <a:latin typeface="Calibri"/>
                          <a:ea typeface="Calibri"/>
                          <a:cs typeface="Calibri"/>
                          <a:sym typeface="Calibri"/>
                        </a:rPr>
                        <a:t>1</a:t>
                      </a:r>
                      <a:r>
                        <a:rPr lang="en-US" sz="1800" b="0" dirty="0"/>
                        <a:t>0 </a:t>
                      </a:r>
                      <a:r>
                        <a:rPr lang="en-US" sz="1800" b="0" u="none" strike="noStrike" cap="none" dirty="0">
                          <a:latin typeface="Calibri"/>
                          <a:ea typeface="Calibri"/>
                          <a:cs typeface="Calibri"/>
                          <a:sym typeface="Calibri"/>
                        </a:rPr>
                        <a:t>-09-2019</a:t>
                      </a:r>
                      <a:endParaRPr sz="1800" b="0" u="none" strike="noStrike" cap="none" dirty="0">
                        <a:latin typeface="Calibri"/>
                        <a:ea typeface="Calibri"/>
                        <a:cs typeface="Calibri"/>
                        <a:sym typeface="Calibri"/>
                      </a:endParaRPr>
                    </a:p>
                  </a:txBody>
                  <a:tcPr marL="44450" marR="44450" marT="0" marB="0" anchor="ctr">
                    <a:solidFill>
                      <a:schemeClr val="accent5">
                        <a:lumMod val="20000"/>
                        <a:lumOff val="80000"/>
                      </a:schemeClr>
                    </a:solidFill>
                  </a:tcPr>
                </a:tc>
                <a:extLst>
                  <a:ext uri="{0D108BD9-81ED-4DB2-BD59-A6C34878D82A}">
                    <a16:rowId xmlns:a16="http://schemas.microsoft.com/office/drawing/2014/main" val="3203613026"/>
                  </a:ext>
                </a:extLst>
              </a:tr>
              <a:tr h="578508">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1" i="0" u="none" strike="noStrike" cap="none" dirty="0">
                          <a:solidFill>
                            <a:schemeClr val="dk1"/>
                          </a:solidFill>
                          <a:latin typeface="Calibri"/>
                          <a:ea typeface="Calibri"/>
                          <a:cs typeface="Calibri"/>
                          <a:sym typeface="Calibri"/>
                        </a:rPr>
                        <a:t>CEAZA</a:t>
                      </a:r>
                      <a:endParaRPr sz="1800" b="1" i="0" u="none" strike="noStrike" cap="none" dirty="0">
                        <a:solidFill>
                          <a:schemeClr val="dk1"/>
                        </a:solidFill>
                        <a:latin typeface="Calibri"/>
                        <a:cs typeface="Calibri"/>
                        <a:sym typeface="Arial"/>
                      </a:endParaRPr>
                    </a:p>
                  </a:txBody>
                  <a:tcPr marL="44450" marR="44450" marT="0" marB="0"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0" i="0" u="none" strike="noStrike" cap="none" dirty="0">
                          <a:solidFill>
                            <a:schemeClr val="dk1"/>
                          </a:solidFill>
                          <a:latin typeface="Calibri"/>
                          <a:cs typeface="Calibri"/>
                          <a:sym typeface="Arial"/>
                        </a:rPr>
                        <a:t>Universidad de La Serena</a:t>
                      </a:r>
                      <a:endParaRPr sz="1800" b="0" i="0" u="none" strike="noStrike" cap="none" dirty="0">
                        <a:solidFill>
                          <a:schemeClr val="dk1"/>
                        </a:solidFill>
                        <a:latin typeface="Calibri"/>
                        <a:cs typeface="Calibri"/>
                        <a:sym typeface="Arial"/>
                      </a:endParaRPr>
                    </a:p>
                  </a:txBody>
                  <a:tcPr marL="44450" marR="44450" marT="0" marB="0"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0" i="0" u="none" strike="noStrike" cap="none" dirty="0" err="1">
                          <a:solidFill>
                            <a:schemeClr val="dk1"/>
                          </a:solidFill>
                          <a:latin typeface="Calibri"/>
                          <a:cs typeface="Calibri"/>
                          <a:sym typeface="Arial"/>
                        </a:rPr>
                        <a:t>tarde</a:t>
                      </a:r>
                      <a:r>
                        <a:rPr lang="en-US" sz="1800" b="0" i="0" u="none" strike="noStrike" cap="none" dirty="0">
                          <a:solidFill>
                            <a:schemeClr val="dk1"/>
                          </a:solidFill>
                          <a:latin typeface="Calibri"/>
                          <a:cs typeface="Calibri"/>
                          <a:sym typeface="Arial"/>
                        </a:rPr>
                        <a:t> </a:t>
                      </a:r>
                    </a:p>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0" i="0" u="none" strike="noStrike" cap="none" dirty="0">
                          <a:solidFill>
                            <a:schemeClr val="dk1"/>
                          </a:solidFill>
                          <a:latin typeface="Calibri"/>
                          <a:cs typeface="Calibri"/>
                          <a:sym typeface="Arial"/>
                        </a:rPr>
                        <a:t>(15:30 horas)</a:t>
                      </a:r>
                      <a:endParaRPr sz="1800" b="0" i="0" u="none" strike="noStrike" cap="none" dirty="0">
                        <a:solidFill>
                          <a:schemeClr val="dk1"/>
                        </a:solidFill>
                        <a:latin typeface="Calibri"/>
                        <a:cs typeface="Calibri"/>
                        <a:sym typeface="Arial"/>
                      </a:endParaRPr>
                    </a:p>
                  </a:txBody>
                  <a:tcPr marL="44450" marR="44450" marT="0" marB="0" anchor="ctr">
                    <a:solidFill>
                      <a:schemeClr val="accent5">
                        <a:lumMod val="20000"/>
                        <a:lumOff val="80000"/>
                      </a:schemeClr>
                    </a:solidFill>
                  </a:tcPr>
                </a:tc>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0" i="0" u="none" strike="noStrike" cap="none" dirty="0">
                          <a:solidFill>
                            <a:schemeClr val="dk1"/>
                          </a:solidFill>
                          <a:latin typeface="Calibri"/>
                          <a:ea typeface="Calibri"/>
                          <a:cs typeface="Calibri"/>
                          <a:sym typeface="Calibri"/>
                        </a:rPr>
                        <a:t>10-09-2019</a:t>
                      </a:r>
                      <a:endParaRPr sz="1800" b="0" i="0" u="none" strike="noStrike" cap="none" dirty="0">
                        <a:solidFill>
                          <a:schemeClr val="dk1"/>
                        </a:solidFill>
                        <a:latin typeface="Calibri"/>
                        <a:cs typeface="Calibri"/>
                        <a:sym typeface="Arial"/>
                      </a:endParaRPr>
                    </a:p>
                  </a:txBody>
                  <a:tcPr marL="44450" marR="44450" marT="0" marB="0" anchor="ctr">
                    <a:solidFill>
                      <a:schemeClr val="accent5">
                        <a:lumMod val="20000"/>
                        <a:lumOff val="80000"/>
                      </a:schemeClr>
                    </a:solidFill>
                  </a:tcPr>
                </a:tc>
                <a:extLst>
                  <a:ext uri="{0D108BD9-81ED-4DB2-BD59-A6C34878D82A}">
                    <a16:rowId xmlns:a16="http://schemas.microsoft.com/office/drawing/2014/main" val="3206651026"/>
                  </a:ext>
                </a:extLst>
              </a:tr>
              <a:tr h="1101100">
                <a:tc>
                  <a:txBody>
                    <a:bodyPr/>
                    <a:lstStyle/>
                    <a:p>
                      <a:pPr marL="0" marR="0" lvl="0" indent="0" algn="ctr" defTabSz="914400" rtl="0" eaLnBrk="1" latinLnBrk="0" hangingPunct="1">
                        <a:spcBef>
                          <a:spcPts val="0"/>
                        </a:spcBef>
                        <a:spcAft>
                          <a:spcPts val="0"/>
                        </a:spcAft>
                        <a:buNone/>
                      </a:pPr>
                      <a:r>
                        <a:rPr lang="en-US" sz="1800" b="1" kern="1200" dirty="0">
                          <a:solidFill>
                            <a:schemeClr val="tx1"/>
                          </a:solidFill>
                          <a:latin typeface="+mn-lt"/>
                          <a:ea typeface="+mn-ea"/>
                          <a:cs typeface="+mn-cs"/>
                          <a:sym typeface="Calibri"/>
                        </a:rPr>
                        <a:t>INIA INTIHUASI</a:t>
                      </a:r>
                      <a:endParaRPr sz="1800" b="1" kern="1200" dirty="0">
                        <a:solidFill>
                          <a:schemeClr val="tx1"/>
                        </a:solidFill>
                        <a:latin typeface="+mn-lt"/>
                        <a:ea typeface="+mn-ea"/>
                        <a:cs typeface="+mn-cs"/>
                      </a:endParaRPr>
                    </a:p>
                  </a:txBody>
                  <a:tcPr marL="44450" marR="44450" marT="0" marB="0" anchor="ctr">
                    <a:solidFill>
                      <a:srgbClr val="FFFF00"/>
                    </a:solidFill>
                  </a:tcPr>
                </a:tc>
                <a:tc>
                  <a:txBody>
                    <a:bodyPr/>
                    <a:lstStyle/>
                    <a:p>
                      <a:pPr marL="0" marR="0" lvl="0" indent="0" algn="ctr" defTabSz="914400" rtl="0" eaLnBrk="1" latinLnBrk="0" hangingPunct="1">
                        <a:spcBef>
                          <a:spcPts val="0"/>
                        </a:spcBef>
                        <a:spcAft>
                          <a:spcPts val="0"/>
                        </a:spcAft>
                        <a:buNone/>
                      </a:pPr>
                      <a:r>
                        <a:rPr lang="en-US" sz="1800" b="0" kern="1200" dirty="0">
                          <a:solidFill>
                            <a:schemeClr val="tx1"/>
                          </a:solidFill>
                          <a:latin typeface="+mn-lt"/>
                          <a:ea typeface="+mn-ea"/>
                          <a:cs typeface="+mn-cs"/>
                          <a:sym typeface="Calibri"/>
                        </a:rPr>
                        <a:t>Centro Experimental junto al Banco Base de </a:t>
                      </a:r>
                      <a:r>
                        <a:rPr lang="en-US" sz="1800" b="0" kern="1200" dirty="0" err="1">
                          <a:solidFill>
                            <a:schemeClr val="tx1"/>
                          </a:solidFill>
                          <a:latin typeface="+mn-lt"/>
                          <a:ea typeface="+mn-ea"/>
                          <a:cs typeface="+mn-cs"/>
                          <a:sym typeface="Calibri"/>
                        </a:rPr>
                        <a:t>Semillas</a:t>
                      </a:r>
                      <a:r>
                        <a:rPr lang="en-US" sz="1800" b="0" kern="1200" dirty="0">
                          <a:solidFill>
                            <a:schemeClr val="tx1"/>
                          </a:solidFill>
                          <a:latin typeface="+mn-lt"/>
                          <a:ea typeface="+mn-ea"/>
                          <a:cs typeface="+mn-cs"/>
                          <a:sym typeface="Calibri"/>
                        </a:rPr>
                        <a:t>, </a:t>
                      </a:r>
                      <a:r>
                        <a:rPr lang="en-US" sz="1800" b="0" kern="1200" dirty="0" err="1">
                          <a:solidFill>
                            <a:schemeClr val="tx1"/>
                          </a:solidFill>
                          <a:latin typeface="+mn-lt"/>
                          <a:ea typeface="+mn-ea"/>
                          <a:cs typeface="+mn-cs"/>
                          <a:sym typeface="Calibri"/>
                        </a:rPr>
                        <a:t>en</a:t>
                      </a:r>
                      <a:r>
                        <a:rPr lang="en-US" sz="1800" b="0" kern="1200" dirty="0">
                          <a:solidFill>
                            <a:schemeClr val="tx1"/>
                          </a:solidFill>
                          <a:latin typeface="+mn-lt"/>
                          <a:ea typeface="+mn-ea"/>
                          <a:cs typeface="+mn-cs"/>
                          <a:sym typeface="Calibri"/>
                        </a:rPr>
                        <a:t> la ciudad de Vicuña</a:t>
                      </a:r>
                      <a:endParaRPr sz="1800" b="0" kern="1200" dirty="0">
                        <a:solidFill>
                          <a:schemeClr val="tx1"/>
                        </a:solidFill>
                        <a:latin typeface="+mn-lt"/>
                        <a:ea typeface="+mn-ea"/>
                        <a:cs typeface="+mn-cs"/>
                      </a:endParaRPr>
                    </a:p>
                  </a:txBody>
                  <a:tcPr marL="44450" marR="44450" marT="0" marB="0" anchor="ctr">
                    <a:solidFill>
                      <a:srgbClr val="FFFF00"/>
                    </a:solidFill>
                  </a:tcPr>
                </a:tc>
                <a:tc>
                  <a:txBody>
                    <a:bodyPr/>
                    <a:lstStyle/>
                    <a:p>
                      <a:pPr marL="0" marR="0" lvl="0" indent="0" algn="ctr" defTabSz="914400" rtl="0" eaLnBrk="1" latinLnBrk="0" hangingPunct="1">
                        <a:spcBef>
                          <a:spcPts val="0"/>
                        </a:spcBef>
                        <a:spcAft>
                          <a:spcPts val="0"/>
                        </a:spcAft>
                        <a:buNone/>
                      </a:pPr>
                      <a:r>
                        <a:rPr lang="en-US" sz="1800" b="0" kern="1200" dirty="0" err="1">
                          <a:solidFill>
                            <a:schemeClr val="tx1"/>
                          </a:solidFill>
                          <a:latin typeface="+mn-lt"/>
                          <a:ea typeface="+mn-ea"/>
                          <a:cs typeface="+mn-cs"/>
                        </a:rPr>
                        <a:t>mañana</a:t>
                      </a:r>
                      <a:r>
                        <a:rPr lang="en-US" sz="1800" b="0" kern="1200" dirty="0">
                          <a:solidFill>
                            <a:schemeClr val="tx1"/>
                          </a:solidFill>
                          <a:latin typeface="+mn-lt"/>
                          <a:ea typeface="+mn-ea"/>
                          <a:cs typeface="+mn-cs"/>
                        </a:rPr>
                        <a:t> </a:t>
                      </a:r>
                    </a:p>
                    <a:p>
                      <a:pPr marL="0" marR="0" lvl="0" indent="0" algn="ctr" defTabSz="914400" rtl="0" eaLnBrk="1" latinLnBrk="0" hangingPunct="1">
                        <a:spcBef>
                          <a:spcPts val="0"/>
                        </a:spcBef>
                        <a:spcAft>
                          <a:spcPts val="0"/>
                        </a:spcAft>
                        <a:buNone/>
                      </a:pPr>
                      <a:r>
                        <a:rPr lang="en-US" sz="1800" b="0" kern="1200" dirty="0">
                          <a:solidFill>
                            <a:schemeClr val="tx1"/>
                          </a:solidFill>
                          <a:latin typeface="+mn-lt"/>
                          <a:ea typeface="+mn-ea"/>
                          <a:cs typeface="+mn-cs"/>
                        </a:rPr>
                        <a:t>(9:00 horas)</a:t>
                      </a:r>
                      <a:endParaRPr sz="1800" b="0" kern="1200" dirty="0">
                        <a:solidFill>
                          <a:schemeClr val="tx1"/>
                        </a:solidFill>
                        <a:latin typeface="+mn-lt"/>
                        <a:ea typeface="+mn-ea"/>
                        <a:cs typeface="+mn-cs"/>
                      </a:endParaRPr>
                    </a:p>
                  </a:txBody>
                  <a:tcPr marL="44450" marR="44450" marT="0" marB="0" anchor="ctr">
                    <a:solidFill>
                      <a:srgbClr val="FFFF00"/>
                    </a:solidFill>
                  </a:tcPr>
                </a:tc>
                <a:tc>
                  <a:txBody>
                    <a:bodyPr/>
                    <a:lstStyle/>
                    <a:p>
                      <a:pPr marL="0" marR="0" lvl="0" indent="0" algn="ctr" defTabSz="914400" rtl="0" eaLnBrk="1" latinLnBrk="0" hangingPunct="1">
                        <a:spcBef>
                          <a:spcPts val="0"/>
                        </a:spcBef>
                        <a:spcAft>
                          <a:spcPts val="0"/>
                        </a:spcAft>
                        <a:buNone/>
                      </a:pPr>
                      <a:r>
                        <a:rPr lang="en-US" sz="1800" b="0" kern="1200" dirty="0">
                          <a:solidFill>
                            <a:schemeClr val="tx1"/>
                          </a:solidFill>
                          <a:latin typeface="+mn-lt"/>
                          <a:ea typeface="+mn-ea"/>
                          <a:cs typeface="+mn-cs"/>
                          <a:sym typeface="Calibri"/>
                        </a:rPr>
                        <a:t>1</a:t>
                      </a:r>
                      <a:r>
                        <a:rPr lang="en-US" sz="1800" b="0" kern="1200" dirty="0">
                          <a:solidFill>
                            <a:schemeClr val="tx1"/>
                          </a:solidFill>
                          <a:latin typeface="+mn-lt"/>
                          <a:ea typeface="+mn-ea"/>
                          <a:cs typeface="+mn-cs"/>
                        </a:rPr>
                        <a:t>1</a:t>
                      </a:r>
                      <a:r>
                        <a:rPr lang="en-US" sz="1800" b="0" kern="1200" dirty="0">
                          <a:solidFill>
                            <a:schemeClr val="tx1"/>
                          </a:solidFill>
                          <a:latin typeface="+mn-lt"/>
                          <a:ea typeface="+mn-ea"/>
                          <a:cs typeface="+mn-cs"/>
                          <a:sym typeface="Calibri"/>
                        </a:rPr>
                        <a:t>-09-2019</a:t>
                      </a:r>
                      <a:endParaRPr sz="1800" b="0" kern="1200" dirty="0">
                        <a:solidFill>
                          <a:schemeClr val="tx1"/>
                        </a:solidFill>
                        <a:latin typeface="+mn-lt"/>
                        <a:ea typeface="+mn-ea"/>
                        <a:cs typeface="+mn-cs"/>
                        <a:sym typeface="Calibri"/>
                      </a:endParaRPr>
                    </a:p>
                  </a:txBody>
                  <a:tcPr marL="44450" marR="44450" marT="0" marB="0" anchor="ctr">
                    <a:solidFill>
                      <a:srgbClr val="FFFF00"/>
                    </a:solidFill>
                  </a:tcPr>
                </a:tc>
                <a:extLst>
                  <a:ext uri="{0D108BD9-81ED-4DB2-BD59-A6C34878D82A}">
                    <a16:rowId xmlns:a16="http://schemas.microsoft.com/office/drawing/2014/main" val="19756281"/>
                  </a:ext>
                </a:extLst>
              </a:tr>
              <a:tr h="607364">
                <a:tc>
                  <a:txBody>
                    <a:bodyPr/>
                    <a:lstStyle/>
                    <a:p>
                      <a:pPr marL="0" marR="0" lvl="0" indent="0" algn="ctr" defTabSz="914400" rtl="0" eaLnBrk="1" fontAlgn="auto" latinLnBrk="0" hangingPunct="1">
                        <a:lnSpc>
                          <a:spcPct val="100000"/>
                        </a:lnSpc>
                        <a:spcBef>
                          <a:spcPts val="0"/>
                        </a:spcBef>
                        <a:spcAft>
                          <a:spcPts val="0"/>
                        </a:spcAft>
                        <a:buClr>
                          <a:srgbClr val="000000"/>
                        </a:buClr>
                        <a:buSzTx/>
                        <a:buFont typeface="Arial"/>
                        <a:buNone/>
                        <a:tabLst/>
                        <a:defRPr/>
                      </a:pPr>
                      <a:r>
                        <a:rPr lang="en-US" sz="1800" b="1" i="0" u="none" strike="noStrike" cap="none" noProof="0" dirty="0">
                          <a:solidFill>
                            <a:schemeClr val="dk1"/>
                          </a:solidFill>
                          <a:latin typeface="Calibri"/>
                          <a:ea typeface="Calibri"/>
                          <a:cs typeface="Calibri"/>
                          <a:sym typeface="Calibri"/>
                        </a:rPr>
                        <a:t>CEAZA</a:t>
                      </a:r>
                      <a:endParaRPr sz="1800" b="1" i="0" u="none" strike="noStrike" cap="none" dirty="0">
                        <a:solidFill>
                          <a:schemeClr val="dk1"/>
                        </a:solidFill>
                        <a:latin typeface="Calibri"/>
                        <a:cs typeface="Calibri"/>
                        <a:sym typeface="Arial"/>
                      </a:endParaRPr>
                    </a:p>
                  </a:txBody>
                  <a:tcPr marL="44450" marR="44450" marT="0" marB="0" anchor="ctr">
                    <a:solidFill>
                      <a:srgbClr val="FFFF00"/>
                    </a:solidFill>
                  </a:tcPr>
                </a:tc>
                <a:tc>
                  <a:txBody>
                    <a:bodyPr/>
                    <a:lstStyle/>
                    <a:p>
                      <a:pPr marL="0" marR="0" lvl="0" indent="0" algn="ctr" rtl="0">
                        <a:lnSpc>
                          <a:spcPct val="100000"/>
                        </a:lnSpc>
                        <a:spcBef>
                          <a:spcPts val="0"/>
                        </a:spcBef>
                        <a:spcAft>
                          <a:spcPts val="0"/>
                        </a:spcAft>
                        <a:buClr>
                          <a:srgbClr val="000000"/>
                        </a:buClr>
                        <a:buFont typeface="Arial"/>
                        <a:buNone/>
                      </a:pPr>
                      <a:r>
                        <a:rPr lang="en-US" sz="1800" b="0" i="0" u="none" strike="noStrike" cap="none" dirty="0">
                          <a:solidFill>
                            <a:schemeClr val="dk1"/>
                          </a:solidFill>
                          <a:latin typeface="Calibri"/>
                          <a:cs typeface="Calibri"/>
                          <a:sym typeface="Arial"/>
                        </a:rPr>
                        <a:t>Pan de </a:t>
                      </a:r>
                      <a:r>
                        <a:rPr lang="en-US" sz="1800" b="0" i="0" u="none" strike="noStrike" cap="none" dirty="0" err="1">
                          <a:solidFill>
                            <a:schemeClr val="dk1"/>
                          </a:solidFill>
                          <a:latin typeface="Calibri"/>
                          <a:cs typeface="Calibri"/>
                          <a:sym typeface="Arial"/>
                        </a:rPr>
                        <a:t>Azúcar</a:t>
                      </a:r>
                      <a:endParaRPr sz="1800" b="0" i="0" u="none" strike="noStrike" cap="none" dirty="0">
                        <a:solidFill>
                          <a:schemeClr val="dk1"/>
                        </a:solidFill>
                        <a:latin typeface="Calibri"/>
                        <a:cs typeface="Calibri"/>
                        <a:sym typeface="Arial"/>
                      </a:endParaRPr>
                    </a:p>
                  </a:txBody>
                  <a:tcPr marL="44450" marR="44450" marT="0" marB="0" anchor="ctr">
                    <a:solidFill>
                      <a:srgbClr val="FFFF00"/>
                    </a:solidFill>
                  </a:tcPr>
                </a:tc>
                <a:tc>
                  <a:txBody>
                    <a:bodyPr/>
                    <a:lstStyle/>
                    <a:p>
                      <a:pPr marL="0" marR="0" lvl="0" indent="0" algn="ctr" rtl="0">
                        <a:lnSpc>
                          <a:spcPct val="100000"/>
                        </a:lnSpc>
                        <a:spcBef>
                          <a:spcPts val="0"/>
                        </a:spcBef>
                        <a:spcAft>
                          <a:spcPts val="0"/>
                        </a:spcAft>
                        <a:buClr>
                          <a:srgbClr val="000000"/>
                        </a:buClr>
                        <a:buFont typeface="Arial"/>
                        <a:buNone/>
                      </a:pPr>
                      <a:r>
                        <a:rPr lang="en-US" sz="1800" b="0" i="0" u="none" strike="noStrike" cap="none" dirty="0">
                          <a:solidFill>
                            <a:schemeClr val="dk1"/>
                          </a:solidFill>
                          <a:latin typeface="Calibri"/>
                          <a:cs typeface="Calibri"/>
                          <a:sym typeface="Arial"/>
                        </a:rPr>
                        <a:t>Tarde</a:t>
                      </a:r>
                    </a:p>
                    <a:p>
                      <a:pPr marL="0" marR="0" lvl="0" indent="0" algn="ctr" rtl="0">
                        <a:lnSpc>
                          <a:spcPct val="100000"/>
                        </a:lnSpc>
                        <a:spcBef>
                          <a:spcPts val="0"/>
                        </a:spcBef>
                        <a:spcAft>
                          <a:spcPts val="0"/>
                        </a:spcAft>
                        <a:buClr>
                          <a:srgbClr val="000000"/>
                        </a:buClr>
                        <a:buFont typeface="Arial"/>
                        <a:buNone/>
                      </a:pPr>
                      <a:r>
                        <a:rPr lang="en-US" sz="1800" b="0" i="0" u="none" strike="noStrike" cap="none" dirty="0">
                          <a:solidFill>
                            <a:schemeClr val="dk1"/>
                          </a:solidFill>
                          <a:latin typeface="Calibri"/>
                          <a:cs typeface="Calibri"/>
                          <a:sym typeface="Arial"/>
                        </a:rPr>
                        <a:t> (15:30 horas)</a:t>
                      </a:r>
                      <a:endParaRPr sz="1800" b="0" i="0" u="none" strike="noStrike" cap="none" dirty="0">
                        <a:solidFill>
                          <a:schemeClr val="dk1"/>
                        </a:solidFill>
                        <a:latin typeface="Calibri"/>
                        <a:cs typeface="Calibri"/>
                        <a:sym typeface="Arial"/>
                      </a:endParaRPr>
                    </a:p>
                  </a:txBody>
                  <a:tcPr marL="44450" marR="44450" marT="0" marB="0" anchor="ctr">
                    <a:solidFill>
                      <a:srgbClr val="FFFF00"/>
                    </a:solidFill>
                  </a:tcPr>
                </a:tc>
                <a:tc>
                  <a:txBody>
                    <a:bodyPr/>
                    <a:lstStyle/>
                    <a:p>
                      <a:pPr marL="0" marR="0" lvl="0" indent="0" algn="ctr" rtl="0">
                        <a:lnSpc>
                          <a:spcPct val="100000"/>
                        </a:lnSpc>
                        <a:spcBef>
                          <a:spcPts val="0"/>
                        </a:spcBef>
                        <a:spcAft>
                          <a:spcPts val="0"/>
                        </a:spcAft>
                        <a:buClr>
                          <a:srgbClr val="000000"/>
                        </a:buClr>
                        <a:buFont typeface="Arial"/>
                        <a:buNone/>
                      </a:pPr>
                      <a:r>
                        <a:rPr lang="en-US" sz="1800" b="0" i="0" u="none" strike="noStrike" cap="none" dirty="0">
                          <a:solidFill>
                            <a:schemeClr val="dk1"/>
                          </a:solidFill>
                          <a:latin typeface="Calibri"/>
                          <a:cs typeface="Calibri"/>
                          <a:sym typeface="Arial"/>
                        </a:rPr>
                        <a:t>11 09 2019</a:t>
                      </a:r>
                      <a:endParaRPr sz="1800" b="0" i="0" u="none" strike="noStrike" cap="none" dirty="0">
                        <a:solidFill>
                          <a:schemeClr val="dk1"/>
                        </a:solidFill>
                        <a:latin typeface="Calibri"/>
                        <a:cs typeface="Calibri"/>
                        <a:sym typeface="Arial"/>
                      </a:endParaRPr>
                    </a:p>
                  </a:txBody>
                  <a:tcPr marL="44450" marR="44450" marT="0" marB="0" anchor="ctr">
                    <a:solidFill>
                      <a:srgbClr val="FFFF00"/>
                    </a:solidFill>
                  </a:tcPr>
                </a:tc>
                <a:extLst>
                  <a:ext uri="{0D108BD9-81ED-4DB2-BD59-A6C34878D82A}">
                    <a16:rowId xmlns:a16="http://schemas.microsoft.com/office/drawing/2014/main" val="566306960"/>
                  </a:ext>
                </a:extLst>
              </a:tr>
              <a:tr h="1244261">
                <a:tc>
                  <a:txBody>
                    <a:bodyPr/>
                    <a:lstStyle/>
                    <a:p>
                      <a:pPr marL="0" marR="0" lvl="0" indent="0" algn="ctr" rtl="0">
                        <a:spcBef>
                          <a:spcPts val="0"/>
                        </a:spcBef>
                        <a:spcAft>
                          <a:spcPts val="0"/>
                        </a:spcAft>
                        <a:buNone/>
                      </a:pPr>
                      <a:r>
                        <a:rPr lang="en-US" sz="1800" b="1" u="none" strike="noStrike" cap="none" dirty="0">
                          <a:solidFill>
                            <a:srgbClr val="000000"/>
                          </a:solidFill>
                          <a:latin typeface="Calibri"/>
                          <a:ea typeface="Calibri"/>
                          <a:cs typeface="Calibri"/>
                          <a:sym typeface="Calibri"/>
                        </a:rPr>
                        <a:t>Agricultures </a:t>
                      </a:r>
                      <a:r>
                        <a:rPr lang="en-US" sz="1800" b="1" u="none" strike="noStrike" cap="none" dirty="0" err="1">
                          <a:solidFill>
                            <a:srgbClr val="000000"/>
                          </a:solidFill>
                          <a:latin typeface="Calibri"/>
                          <a:ea typeface="Calibri"/>
                          <a:cs typeface="Calibri"/>
                          <a:sym typeface="Calibri"/>
                        </a:rPr>
                        <a:t>Agroecológicos</a:t>
                      </a:r>
                      <a:r>
                        <a:rPr lang="en-US" sz="1800" b="1" u="none" strike="noStrike" cap="none" dirty="0">
                          <a:solidFill>
                            <a:srgbClr val="000000"/>
                          </a:solidFill>
                          <a:latin typeface="Calibri"/>
                          <a:ea typeface="Calibri"/>
                          <a:cs typeface="Calibri"/>
                          <a:sym typeface="Calibri"/>
                        </a:rPr>
                        <a:t> </a:t>
                      </a:r>
                      <a:r>
                        <a:rPr lang="en-US" sz="1800" b="1" i="0" u="none" strike="noStrike" cap="none" dirty="0" err="1">
                          <a:solidFill>
                            <a:schemeClr val="dk1"/>
                          </a:solidFill>
                          <a:latin typeface="Calibri"/>
                          <a:ea typeface="Calibri"/>
                          <a:cs typeface="Calibri"/>
                          <a:sym typeface="Calibri"/>
                        </a:rPr>
                        <a:t>Prodesal</a:t>
                      </a:r>
                      <a:r>
                        <a:rPr lang="en-US" sz="1800" b="1" u="none" strike="noStrike" cap="none" dirty="0">
                          <a:solidFill>
                            <a:srgbClr val="000000"/>
                          </a:solidFill>
                          <a:latin typeface="Calibri"/>
                          <a:ea typeface="Calibri"/>
                          <a:cs typeface="Calibri"/>
                          <a:sym typeface="Calibri"/>
                        </a:rPr>
                        <a:t> de La Serena</a:t>
                      </a:r>
                      <a:endParaRPr sz="1800" b="1" u="none" strike="noStrike" cap="none" dirty="0">
                        <a:latin typeface="Calibri"/>
                        <a:ea typeface="Calibri"/>
                        <a:cs typeface="Calibri"/>
                        <a:sym typeface="Calibri"/>
                      </a:endParaRPr>
                    </a:p>
                  </a:txBody>
                  <a:tcPr marL="44450" marR="44450" marT="0" marB="0" anchor="ctr">
                    <a:solidFill>
                      <a:srgbClr val="FFC000"/>
                    </a:solidFill>
                  </a:tcPr>
                </a:tc>
                <a:tc>
                  <a:txBody>
                    <a:bodyPr/>
                    <a:lstStyle/>
                    <a:p>
                      <a:pPr marL="0" marR="0" lvl="0" indent="0" algn="ctr" rtl="0">
                        <a:spcBef>
                          <a:spcPts val="0"/>
                        </a:spcBef>
                        <a:spcAft>
                          <a:spcPts val="0"/>
                        </a:spcAft>
                        <a:buNone/>
                      </a:pPr>
                      <a:endParaRPr sz="1800" b="0" dirty="0"/>
                    </a:p>
                    <a:p>
                      <a:pPr marL="0" marR="0" lvl="0" indent="0" algn="ctr" rtl="0">
                        <a:spcBef>
                          <a:spcPts val="0"/>
                        </a:spcBef>
                        <a:spcAft>
                          <a:spcPts val="0"/>
                        </a:spcAft>
                        <a:buNone/>
                      </a:pPr>
                      <a:r>
                        <a:rPr lang="en-US" sz="1800" b="0" u="none" strike="noStrike" cap="none" dirty="0">
                          <a:latin typeface="Calibri"/>
                          <a:ea typeface="Calibri"/>
                          <a:cs typeface="Calibri"/>
                          <a:sym typeface="Calibri"/>
                        </a:rPr>
                        <a:t>4  Cuatro </a:t>
                      </a:r>
                      <a:r>
                        <a:rPr lang="en-US" sz="1800" b="0" u="none" strike="noStrike" cap="none" dirty="0" err="1">
                          <a:latin typeface="Calibri"/>
                          <a:ea typeface="Calibri"/>
                          <a:cs typeface="Calibri"/>
                          <a:sym typeface="Calibri"/>
                        </a:rPr>
                        <a:t>predios</a:t>
                      </a:r>
                      <a:r>
                        <a:rPr lang="en-US" sz="1800" b="0" u="none" strike="noStrike" cap="none" dirty="0">
                          <a:latin typeface="Calibri"/>
                          <a:ea typeface="Calibri"/>
                          <a:cs typeface="Calibri"/>
                          <a:sym typeface="Calibri"/>
                        </a:rPr>
                        <a:t> de los </a:t>
                      </a:r>
                      <a:r>
                        <a:rPr lang="en-US" sz="1800" b="0" u="none" strike="noStrike" cap="none" dirty="0" err="1">
                          <a:latin typeface="Calibri"/>
                          <a:ea typeface="Calibri"/>
                          <a:cs typeface="Calibri"/>
                          <a:sym typeface="Calibri"/>
                        </a:rPr>
                        <a:t>Usuarios</a:t>
                      </a:r>
                      <a:r>
                        <a:rPr lang="en-US" sz="1800" b="0" u="none" strike="noStrike" cap="none" dirty="0">
                          <a:latin typeface="Calibri"/>
                          <a:ea typeface="Calibri"/>
                          <a:cs typeface="Calibri"/>
                          <a:sym typeface="Calibri"/>
                        </a:rPr>
                        <a:t> de </a:t>
                      </a:r>
                      <a:r>
                        <a:rPr lang="en-US" sz="1800" b="0" u="none" strike="noStrike" cap="none" dirty="0" err="1">
                          <a:latin typeface="Calibri"/>
                          <a:ea typeface="Calibri"/>
                          <a:cs typeface="Calibri"/>
                          <a:sym typeface="Calibri"/>
                        </a:rPr>
                        <a:t>Prodesal</a:t>
                      </a:r>
                      <a:r>
                        <a:rPr lang="en-US" sz="1800" b="0" u="none" strike="noStrike" cap="none" dirty="0">
                          <a:latin typeface="Calibri"/>
                          <a:ea typeface="Calibri"/>
                          <a:cs typeface="Calibri"/>
                          <a:sym typeface="Calibri"/>
                        </a:rPr>
                        <a:t> –PADIS  de La Serena</a:t>
                      </a:r>
                      <a:endParaRPr sz="1800" b="0" dirty="0"/>
                    </a:p>
                  </a:txBody>
                  <a:tcPr marL="44450" marR="44450" marT="0" marB="0" anchor="ctr">
                    <a:solidFill>
                      <a:srgbClr val="FFC000"/>
                    </a:solidFill>
                  </a:tcPr>
                </a:tc>
                <a:tc>
                  <a:txBody>
                    <a:bodyPr/>
                    <a:lstStyle/>
                    <a:p>
                      <a:pPr marL="0" marR="0" lvl="0" indent="0" algn="ctr" rtl="0">
                        <a:spcBef>
                          <a:spcPts val="0"/>
                        </a:spcBef>
                        <a:spcAft>
                          <a:spcPts val="0"/>
                        </a:spcAft>
                        <a:buNone/>
                      </a:pPr>
                      <a:r>
                        <a:rPr lang="en-US" sz="1800" b="0" u="none" strike="noStrike" cap="none" dirty="0" err="1">
                          <a:latin typeface="Calibri"/>
                          <a:ea typeface="Calibri"/>
                          <a:cs typeface="Calibri"/>
                          <a:sym typeface="Calibri"/>
                        </a:rPr>
                        <a:t>Todo</a:t>
                      </a:r>
                      <a:r>
                        <a:rPr lang="en-US" sz="1800" b="0" u="none" strike="noStrike" cap="none" dirty="0">
                          <a:latin typeface="Calibri"/>
                          <a:ea typeface="Calibri"/>
                          <a:cs typeface="Calibri"/>
                          <a:sym typeface="Calibri"/>
                        </a:rPr>
                        <a:t> el </a:t>
                      </a:r>
                      <a:r>
                        <a:rPr lang="en-US" sz="1800" b="0" u="none" strike="noStrike" cap="none" dirty="0" err="1">
                          <a:latin typeface="Calibri"/>
                          <a:ea typeface="Calibri"/>
                          <a:cs typeface="Calibri"/>
                          <a:sym typeface="Calibri"/>
                        </a:rPr>
                        <a:t>día</a:t>
                      </a:r>
                      <a:r>
                        <a:rPr lang="en-US" sz="1800" b="0" u="none" strike="noStrike" cap="none" dirty="0">
                          <a:latin typeface="Calibri"/>
                          <a:ea typeface="Calibri"/>
                          <a:cs typeface="Calibri"/>
                          <a:sym typeface="Calibri"/>
                        </a:rPr>
                        <a:t> </a:t>
                      </a:r>
                    </a:p>
                    <a:p>
                      <a:pPr marL="0" marR="0" lvl="0" indent="0" algn="ctr" rtl="0">
                        <a:spcBef>
                          <a:spcPts val="0"/>
                        </a:spcBef>
                        <a:spcAft>
                          <a:spcPts val="0"/>
                        </a:spcAft>
                        <a:buNone/>
                      </a:pPr>
                      <a:r>
                        <a:rPr lang="en-US" sz="1800" b="0" u="none" strike="noStrike" cap="none" dirty="0">
                          <a:latin typeface="Calibri"/>
                          <a:ea typeface="Calibri"/>
                          <a:cs typeface="Calibri"/>
                          <a:sym typeface="Calibri"/>
                        </a:rPr>
                        <a:t>(09:</a:t>
                      </a:r>
                      <a:r>
                        <a:rPr lang="en-US" sz="1800" b="0" dirty="0"/>
                        <a:t>3</a:t>
                      </a:r>
                      <a:r>
                        <a:rPr lang="en-US" sz="1800" b="0" u="none" strike="noStrike" cap="none" dirty="0">
                          <a:latin typeface="Calibri"/>
                          <a:ea typeface="Calibri"/>
                          <a:cs typeface="Calibri"/>
                          <a:sym typeface="Calibri"/>
                        </a:rPr>
                        <a:t>0 horas)</a:t>
                      </a:r>
                      <a:endParaRPr sz="1800" b="0" dirty="0"/>
                    </a:p>
                  </a:txBody>
                  <a:tcPr marL="44450" marR="44450" marT="0" marB="0" anchor="ctr">
                    <a:solidFill>
                      <a:srgbClr val="FFC000"/>
                    </a:solidFill>
                  </a:tcPr>
                </a:tc>
                <a:tc>
                  <a:txBody>
                    <a:bodyPr/>
                    <a:lstStyle/>
                    <a:p>
                      <a:pPr marL="0" marR="0" lvl="0" indent="0" algn="ctr" rtl="0">
                        <a:spcBef>
                          <a:spcPts val="0"/>
                        </a:spcBef>
                        <a:spcAft>
                          <a:spcPts val="0"/>
                        </a:spcAft>
                        <a:buNone/>
                      </a:pPr>
                      <a:r>
                        <a:rPr lang="en-US" sz="1800" b="0" u="none" strike="noStrike" cap="none" dirty="0">
                          <a:latin typeface="Calibri"/>
                          <a:ea typeface="Calibri"/>
                          <a:cs typeface="Calibri"/>
                          <a:sym typeface="Calibri"/>
                        </a:rPr>
                        <a:t>12-09-2019</a:t>
                      </a:r>
                      <a:endParaRPr sz="1800" b="0" dirty="0"/>
                    </a:p>
                  </a:txBody>
                  <a:tcPr marL="44450" marR="44450" marT="0" marB="0" anchor="ctr">
                    <a:solidFill>
                      <a:srgbClr val="FFC000"/>
                    </a:solidFill>
                  </a:tcPr>
                </a:tc>
                <a:extLst>
                  <a:ext uri="{0D108BD9-81ED-4DB2-BD59-A6C34878D82A}">
                    <a16:rowId xmlns:a16="http://schemas.microsoft.com/office/drawing/2014/main" val="1762794738"/>
                  </a:ext>
                </a:extLst>
              </a:tr>
            </a:tbl>
          </a:graphicData>
        </a:graphic>
      </p:graphicFrame>
    </p:spTree>
    <p:extLst>
      <p:ext uri="{BB962C8B-B14F-4D97-AF65-F5344CB8AC3E}">
        <p14:creationId xmlns:p14="http://schemas.microsoft.com/office/powerpoint/2010/main" val="296954070"/>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3C92CF4-2EC1-4340-8BF4-1799F5132EB2}"/>
              </a:ext>
            </a:extLst>
          </p:cNvPr>
          <p:cNvSpPr>
            <a:spLocks noGrp="1"/>
          </p:cNvSpPr>
          <p:nvPr>
            <p:ph type="title"/>
          </p:nvPr>
        </p:nvSpPr>
        <p:spPr>
          <a:xfrm>
            <a:off x="890649" y="133307"/>
            <a:ext cx="8357722" cy="1325563"/>
          </a:xfrm>
        </p:spPr>
        <p:txBody>
          <a:bodyPr>
            <a:normAutofit/>
          </a:bodyPr>
          <a:lstStyle/>
          <a:p>
            <a:r>
              <a:rPr lang="es-CL" sz="3200" b="1" dirty="0"/>
              <a:t>Dia 1, </a:t>
            </a:r>
          </a:p>
        </p:txBody>
      </p:sp>
      <p:pic>
        <p:nvPicPr>
          <p:cNvPr id="4" name="Imagen 3">
            <a:extLst>
              <a:ext uri="{FF2B5EF4-FFF2-40B4-BE49-F238E27FC236}">
                <a16:creationId xmlns:a16="http://schemas.microsoft.com/office/drawing/2014/main" id="{47EF69F1-42AF-41B6-88F8-8EED0966E7A8}"/>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7232073" y="3934540"/>
            <a:ext cx="4959927" cy="2923460"/>
          </a:xfrm>
          <a:prstGeom prst="rect">
            <a:avLst/>
          </a:prstGeom>
        </p:spPr>
      </p:pic>
      <p:pic>
        <p:nvPicPr>
          <p:cNvPr id="6" name="Imagen 5">
            <a:extLst>
              <a:ext uri="{FF2B5EF4-FFF2-40B4-BE49-F238E27FC236}">
                <a16:creationId xmlns:a16="http://schemas.microsoft.com/office/drawing/2014/main" id="{1EFDB4ED-6C7C-4CD9-B28B-A5BDB29814F7}"/>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3182586" y="3940478"/>
            <a:ext cx="4051265" cy="2917522"/>
          </a:xfrm>
          <a:prstGeom prst="rect">
            <a:avLst/>
          </a:prstGeom>
        </p:spPr>
      </p:pic>
      <p:pic>
        <p:nvPicPr>
          <p:cNvPr id="8" name="Imagen 7">
            <a:extLst>
              <a:ext uri="{FF2B5EF4-FFF2-40B4-BE49-F238E27FC236}">
                <a16:creationId xmlns:a16="http://schemas.microsoft.com/office/drawing/2014/main" id="{950A2D29-CF03-42B4-824B-EB2AE4CE8B4F}"/>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7266065" y="1927538"/>
            <a:ext cx="4925935" cy="2228825"/>
          </a:xfrm>
          <a:prstGeom prst="rect">
            <a:avLst/>
          </a:prstGeom>
        </p:spPr>
      </p:pic>
      <p:pic>
        <p:nvPicPr>
          <p:cNvPr id="7" name="Imagen 6">
            <a:extLst>
              <a:ext uri="{FF2B5EF4-FFF2-40B4-BE49-F238E27FC236}">
                <a16:creationId xmlns:a16="http://schemas.microsoft.com/office/drawing/2014/main" id="{30187D85-C31F-4022-B968-564C8607A0F8}"/>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3146961" y="1957254"/>
            <a:ext cx="4144487" cy="2185796"/>
          </a:xfrm>
          <a:prstGeom prst="rect">
            <a:avLst/>
          </a:prstGeom>
        </p:spPr>
      </p:pic>
      <p:pic>
        <p:nvPicPr>
          <p:cNvPr id="3" name="Imagen 2">
            <a:extLst>
              <a:ext uri="{FF2B5EF4-FFF2-40B4-BE49-F238E27FC236}">
                <a16:creationId xmlns:a16="http://schemas.microsoft.com/office/drawing/2014/main" id="{9AF09952-AA1C-4BD5-8144-BBAC333A98CC}"/>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a:stretch/>
        </p:blipFill>
        <p:spPr>
          <a:xfrm>
            <a:off x="3051958" y="232845"/>
            <a:ext cx="5908837" cy="1700055"/>
          </a:xfrm>
          <a:prstGeom prst="rect">
            <a:avLst/>
          </a:prstGeom>
        </p:spPr>
      </p:pic>
      <p:pic>
        <p:nvPicPr>
          <p:cNvPr id="1026" name="Picture 2"/>
          <p:cNvPicPr>
            <a:picLocks noChangeAspect="1" noChangeArrowheads="1"/>
          </p:cNvPicPr>
          <p:nvPr/>
        </p:nvPicPr>
        <p:blipFill>
          <a:blip r:embed="rId7"/>
          <a:srcRect/>
          <a:stretch>
            <a:fillRect/>
          </a:stretch>
        </p:blipFill>
        <p:spPr bwMode="auto">
          <a:xfrm>
            <a:off x="8918370" y="189862"/>
            <a:ext cx="3040082" cy="1236179"/>
          </a:xfrm>
          <a:prstGeom prst="rect">
            <a:avLst/>
          </a:prstGeom>
          <a:noFill/>
          <a:ln w="9525">
            <a:noFill/>
            <a:miter lim="800000"/>
            <a:headEnd/>
            <a:tailEnd/>
          </a:ln>
          <a:effectLst/>
        </p:spPr>
      </p:pic>
    </p:spTree>
    <p:extLst>
      <p:ext uri="{BB962C8B-B14F-4D97-AF65-F5344CB8AC3E}">
        <p14:creationId xmlns:p14="http://schemas.microsoft.com/office/powerpoint/2010/main" val="183907897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1 Título"/>
          <p:cNvSpPr>
            <a:spLocks noGrp="1"/>
          </p:cNvSpPr>
          <p:nvPr>
            <p:ph type="title"/>
          </p:nvPr>
        </p:nvSpPr>
        <p:spPr/>
        <p:txBody>
          <a:bodyPr>
            <a:normAutofit fontScale="90000"/>
          </a:bodyPr>
          <a:lstStyle/>
          <a:p>
            <a:br>
              <a:rPr lang="es-CL" dirty="0"/>
            </a:br>
            <a:br>
              <a:rPr lang="es-CL" dirty="0"/>
            </a:br>
            <a:br>
              <a:rPr lang="es-CL" dirty="0"/>
            </a:br>
            <a:br>
              <a:rPr lang="es-CL" dirty="0"/>
            </a:br>
            <a:br>
              <a:rPr lang="es-CL" dirty="0"/>
            </a:br>
            <a:endParaRPr lang="es-CL" dirty="0"/>
          </a:p>
        </p:txBody>
      </p:sp>
      <p:pic>
        <p:nvPicPr>
          <p:cNvPr id="3" name="Imagen 2">
            <a:extLst>
              <a:ext uri="{FF2B5EF4-FFF2-40B4-BE49-F238E27FC236}">
                <a16:creationId xmlns:a16="http://schemas.microsoft.com/office/drawing/2014/main" id="{9AF09952-AA1C-4BD5-8144-BBAC333A98CC}"/>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0" y="0"/>
            <a:ext cx="8336478" cy="1995055"/>
          </a:xfrm>
          <a:prstGeom prst="rect">
            <a:avLst/>
          </a:prstGeom>
        </p:spPr>
      </p:pic>
      <p:sp>
        <p:nvSpPr>
          <p:cNvPr id="4" name="3 CuadroTexto"/>
          <p:cNvSpPr txBox="1"/>
          <p:nvPr/>
        </p:nvSpPr>
        <p:spPr>
          <a:xfrm>
            <a:off x="201881" y="2054432"/>
            <a:ext cx="8063345" cy="4801314"/>
          </a:xfrm>
          <a:prstGeom prst="rect">
            <a:avLst/>
          </a:prstGeom>
          <a:noFill/>
        </p:spPr>
        <p:txBody>
          <a:bodyPr wrap="square" rtlCol="0">
            <a:spAutoFit/>
          </a:bodyPr>
          <a:lstStyle/>
          <a:p>
            <a:r>
              <a:rPr lang="es-CL" b="1" dirty="0">
                <a:solidFill>
                  <a:srgbClr val="0070C0"/>
                </a:solidFill>
              </a:rPr>
              <a:t>Temas Vistos :</a:t>
            </a:r>
          </a:p>
          <a:p>
            <a:pPr>
              <a:buFont typeface="Wingdings" pitchFamily="2" charset="2"/>
              <a:buChar char="Ø"/>
            </a:pPr>
            <a:r>
              <a:rPr lang="es-CL" b="1" dirty="0">
                <a:solidFill>
                  <a:srgbClr val="0070C0"/>
                </a:solidFill>
              </a:rPr>
              <a:t>Cultivo de la Tuna como opción agrícola viable.</a:t>
            </a:r>
          </a:p>
          <a:p>
            <a:endParaRPr lang="es-CL" b="1" dirty="0">
              <a:solidFill>
                <a:srgbClr val="0070C0"/>
              </a:solidFill>
            </a:endParaRPr>
          </a:p>
          <a:p>
            <a:pPr>
              <a:buFont typeface="Wingdings" pitchFamily="2" charset="2"/>
              <a:buChar char="Ø"/>
            </a:pPr>
            <a:r>
              <a:rPr lang="es-CL" b="1" dirty="0">
                <a:solidFill>
                  <a:srgbClr val="0070C0"/>
                </a:solidFill>
              </a:rPr>
              <a:t>Como son afectado el cultivo de la vid al ser cultivado bajo la sombra de paneles fotovoltaicos. </a:t>
            </a:r>
          </a:p>
          <a:p>
            <a:endParaRPr lang="es-CL" b="1" dirty="0">
              <a:solidFill>
                <a:srgbClr val="0070C0"/>
              </a:solidFill>
            </a:endParaRPr>
          </a:p>
          <a:p>
            <a:pPr>
              <a:buFont typeface="Wingdings" pitchFamily="2" charset="2"/>
              <a:buChar char="Ø"/>
            </a:pPr>
            <a:r>
              <a:rPr lang="es-CL" b="1" dirty="0">
                <a:solidFill>
                  <a:srgbClr val="0070C0"/>
                </a:solidFill>
              </a:rPr>
              <a:t>La Opción de realizar podas drásticas a los frutales: Paltos, Olivos e Higueras como estrategia para enfrentar sequias severas, y poder recuperar más rápidamente  plantel frutícola, conforme se normaliza en el tiempo la disponibilidad de agua. </a:t>
            </a:r>
          </a:p>
          <a:p>
            <a:endParaRPr lang="es-CL" b="1" dirty="0">
              <a:solidFill>
                <a:srgbClr val="0070C0"/>
              </a:solidFill>
            </a:endParaRPr>
          </a:p>
          <a:p>
            <a:pPr>
              <a:buFont typeface="Wingdings" pitchFamily="2" charset="2"/>
              <a:buChar char="Ø"/>
            </a:pPr>
            <a:r>
              <a:rPr lang="es-CL" b="1" dirty="0">
                <a:solidFill>
                  <a:srgbClr val="0070C0"/>
                </a:solidFill>
              </a:rPr>
              <a:t>La producción de caprino en una disposición mixta entre pastoreo y estabulación, recalcando la mejora entre razas de origen española (aporta más producción de leche) con las cabra criollas (que aporta las rusticidad y la resistencia ante la aridez)</a:t>
            </a:r>
          </a:p>
          <a:p>
            <a:endParaRPr lang="es-CL" b="1" dirty="0">
              <a:solidFill>
                <a:srgbClr val="0070C0"/>
              </a:solidFill>
            </a:endParaRPr>
          </a:p>
          <a:p>
            <a:pPr>
              <a:buFont typeface="Wingdings" pitchFamily="2" charset="2"/>
              <a:buChar char="Ø"/>
            </a:pPr>
            <a:r>
              <a:rPr lang="es-CL" b="1" dirty="0">
                <a:solidFill>
                  <a:srgbClr val="0070C0"/>
                </a:solidFill>
              </a:rPr>
              <a:t>  Cultivo de la Higuera como frutal en huerto de alta densidad, opción a evaluar para los agricultores </a:t>
            </a:r>
          </a:p>
        </p:txBody>
      </p:sp>
      <p:pic>
        <p:nvPicPr>
          <p:cNvPr id="6" name="Imagen 5">
            <a:extLst>
              <a:ext uri="{FF2B5EF4-FFF2-40B4-BE49-F238E27FC236}">
                <a16:creationId xmlns:a16="http://schemas.microsoft.com/office/drawing/2014/main" id="{1E33CABD-D831-4C9B-991E-C1FD88E23D0C}"/>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8360229" y="2612572"/>
            <a:ext cx="2034219" cy="1959429"/>
          </a:xfrm>
          <a:prstGeom prst="rect">
            <a:avLst/>
          </a:prstGeom>
        </p:spPr>
      </p:pic>
      <p:pic>
        <p:nvPicPr>
          <p:cNvPr id="3074" name="Picture 2"/>
          <p:cNvPicPr>
            <a:picLocks noChangeAspect="1" noChangeArrowheads="1"/>
          </p:cNvPicPr>
          <p:nvPr/>
        </p:nvPicPr>
        <p:blipFill>
          <a:blip r:embed="rId4"/>
          <a:srcRect/>
          <a:stretch>
            <a:fillRect/>
          </a:stretch>
        </p:blipFill>
        <p:spPr bwMode="auto">
          <a:xfrm>
            <a:off x="10390909" y="0"/>
            <a:ext cx="1801091" cy="4566062"/>
          </a:xfrm>
          <a:prstGeom prst="rect">
            <a:avLst/>
          </a:prstGeom>
          <a:noFill/>
          <a:ln w="9525">
            <a:noFill/>
            <a:miter lim="800000"/>
            <a:headEnd/>
            <a:tailEnd/>
          </a:ln>
          <a:effectLst/>
        </p:spPr>
      </p:pic>
      <p:pic>
        <p:nvPicPr>
          <p:cNvPr id="3075" name="Picture 3"/>
          <p:cNvPicPr>
            <a:picLocks noChangeAspect="1" noChangeArrowheads="1"/>
          </p:cNvPicPr>
          <p:nvPr/>
        </p:nvPicPr>
        <p:blipFill>
          <a:blip r:embed="rId5" cstate="print"/>
          <a:srcRect/>
          <a:stretch>
            <a:fillRect/>
          </a:stretch>
        </p:blipFill>
        <p:spPr bwMode="auto">
          <a:xfrm>
            <a:off x="8348353" y="4589815"/>
            <a:ext cx="3843647" cy="2268185"/>
          </a:xfrm>
          <a:prstGeom prst="rect">
            <a:avLst/>
          </a:prstGeom>
          <a:noFill/>
          <a:ln w="9525">
            <a:noFill/>
            <a:miter lim="800000"/>
            <a:headEnd/>
            <a:tailEnd/>
          </a:ln>
          <a:effectLst/>
        </p:spPr>
      </p:pic>
      <p:pic>
        <p:nvPicPr>
          <p:cNvPr id="3076" name="Picture 4"/>
          <p:cNvPicPr>
            <a:picLocks noChangeAspect="1" noChangeArrowheads="1"/>
          </p:cNvPicPr>
          <p:nvPr/>
        </p:nvPicPr>
        <p:blipFill>
          <a:blip r:embed="rId6"/>
          <a:srcRect/>
          <a:stretch>
            <a:fillRect/>
          </a:stretch>
        </p:blipFill>
        <p:spPr bwMode="auto">
          <a:xfrm>
            <a:off x="8338024" y="0"/>
            <a:ext cx="2076636" cy="2804714"/>
          </a:xfrm>
          <a:prstGeom prst="rect">
            <a:avLst/>
          </a:prstGeom>
          <a:noFill/>
          <a:ln w="9525">
            <a:noFill/>
            <a:miter lim="800000"/>
            <a:headEnd/>
            <a:tailEnd/>
          </a:ln>
          <a:effectLst/>
        </p:spPr>
      </p:pic>
    </p:spTree>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DDA2298-19ED-4E88-BF8B-D768FC319D6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9568258" y="1206528"/>
            <a:ext cx="2623742" cy="2267954"/>
          </a:xfrm>
          <a:prstGeom prst="rect">
            <a:avLst/>
          </a:prstGeom>
        </p:spPr>
      </p:pic>
      <p:sp>
        <p:nvSpPr>
          <p:cNvPr id="2" name="Título 1">
            <a:extLst>
              <a:ext uri="{FF2B5EF4-FFF2-40B4-BE49-F238E27FC236}">
                <a16:creationId xmlns:a16="http://schemas.microsoft.com/office/drawing/2014/main" id="{C9D22C7A-BDA1-40BE-AD34-83BC72045C96}"/>
              </a:ext>
            </a:extLst>
          </p:cNvPr>
          <p:cNvSpPr>
            <a:spLocks noGrp="1"/>
          </p:cNvSpPr>
          <p:nvPr>
            <p:ph type="title"/>
          </p:nvPr>
        </p:nvSpPr>
        <p:spPr>
          <a:xfrm>
            <a:off x="97140" y="75494"/>
            <a:ext cx="7522859" cy="1581737"/>
          </a:xfrm>
        </p:spPr>
        <p:txBody>
          <a:bodyPr>
            <a:normAutofit fontScale="90000"/>
          </a:bodyPr>
          <a:lstStyle/>
          <a:p>
            <a:r>
              <a:rPr lang="es-CL" b="1" dirty="0"/>
              <a:t>Dia 2. INIA, </a:t>
            </a:r>
            <a:br>
              <a:rPr lang="es-CL" b="1" dirty="0"/>
            </a:br>
            <a:r>
              <a:rPr lang="es-CL" b="1" dirty="0"/>
              <a:t>Parcela Experimental Pan de Azúcar</a:t>
            </a:r>
            <a:br>
              <a:rPr lang="es-CL" b="1" dirty="0"/>
            </a:br>
            <a:r>
              <a:rPr lang="es-CL" b="1" dirty="0"/>
              <a:t>      </a:t>
            </a:r>
            <a:r>
              <a:rPr lang="es-CL" sz="2400" b="1" dirty="0"/>
              <a:t>Jornada Mañana</a:t>
            </a:r>
            <a:endParaRPr lang="es-CL" b="1" dirty="0"/>
          </a:p>
        </p:txBody>
      </p:sp>
      <p:pic>
        <p:nvPicPr>
          <p:cNvPr id="8" name="Imagen 7">
            <a:extLst>
              <a:ext uri="{FF2B5EF4-FFF2-40B4-BE49-F238E27FC236}">
                <a16:creationId xmlns:a16="http://schemas.microsoft.com/office/drawing/2014/main" id="{36B4E66C-4CA2-4AD3-92FA-29A633DA748C}"/>
              </a:ext>
            </a:extLst>
          </p:cNvPr>
          <p:cNvPicPr>
            <a:picLocks noChangeAspect="1"/>
          </p:cNvPicPr>
          <p:nvPr/>
        </p:nvPicPr>
        <p:blipFill>
          <a:blip r:embed="rId3" cstate="screen">
            <a:extLst>
              <a:ext uri="{28A0092B-C50C-407E-A947-70E740481C1C}">
                <a14:useLocalDpi xmlns:a14="http://schemas.microsoft.com/office/drawing/2010/main"/>
              </a:ext>
            </a:extLst>
          </a:blip>
          <a:stretch>
            <a:fillRect/>
          </a:stretch>
        </p:blipFill>
        <p:spPr>
          <a:xfrm rot="10800000">
            <a:off x="3048000" y="1431880"/>
            <a:ext cx="6520258" cy="3169570"/>
          </a:xfrm>
          <a:prstGeom prst="rect">
            <a:avLst/>
          </a:prstGeom>
        </p:spPr>
      </p:pic>
      <p:pic>
        <p:nvPicPr>
          <p:cNvPr id="10" name="Imagen 9">
            <a:extLst>
              <a:ext uri="{FF2B5EF4-FFF2-40B4-BE49-F238E27FC236}">
                <a16:creationId xmlns:a16="http://schemas.microsoft.com/office/drawing/2014/main" id="{E21D6EA1-24F5-4613-BE29-D5CD49B0A99D}"/>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3048000" y="4601450"/>
            <a:ext cx="4652938" cy="2224758"/>
          </a:xfrm>
          <a:prstGeom prst="rect">
            <a:avLst/>
          </a:prstGeom>
        </p:spPr>
      </p:pic>
      <p:pic>
        <p:nvPicPr>
          <p:cNvPr id="12" name="Imagen 11">
            <a:extLst>
              <a:ext uri="{FF2B5EF4-FFF2-40B4-BE49-F238E27FC236}">
                <a16:creationId xmlns:a16="http://schemas.microsoft.com/office/drawing/2014/main" id="{D91ACBDB-5FAF-4422-8DEC-0FA518EEEB42}"/>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7620000" y="0"/>
            <a:ext cx="4572000" cy="1431881"/>
          </a:xfrm>
          <a:prstGeom prst="rect">
            <a:avLst/>
          </a:prstGeom>
        </p:spPr>
      </p:pic>
      <p:pic>
        <p:nvPicPr>
          <p:cNvPr id="3" name="Imagen 2">
            <a:extLst>
              <a:ext uri="{FF2B5EF4-FFF2-40B4-BE49-F238E27FC236}">
                <a16:creationId xmlns:a16="http://schemas.microsoft.com/office/drawing/2014/main" id="{604D29CD-29B7-4CA0-897B-C6292ECFB4B5}"/>
              </a:ext>
            </a:extLst>
          </p:cNvPr>
          <p:cNvPicPr>
            <a:picLocks noChangeAspect="1"/>
          </p:cNvPicPr>
          <p:nvPr/>
        </p:nvPicPr>
        <p:blipFill>
          <a:blip r:embed="rId6" cstate="screen">
            <a:extLst>
              <a:ext uri="{28A0092B-C50C-407E-A947-70E740481C1C}">
                <a14:useLocalDpi xmlns:a14="http://schemas.microsoft.com/office/drawing/2010/main"/>
              </a:ext>
            </a:extLst>
          </a:blip>
          <a:stretch>
            <a:fillRect/>
          </a:stretch>
        </p:blipFill>
        <p:spPr>
          <a:xfrm>
            <a:off x="7700939" y="2765570"/>
            <a:ext cx="2705375" cy="4060639"/>
          </a:xfrm>
          <a:prstGeom prst="rect">
            <a:avLst/>
          </a:prstGeom>
        </p:spPr>
      </p:pic>
      <p:pic>
        <p:nvPicPr>
          <p:cNvPr id="4" name="Imagen 3">
            <a:extLst>
              <a:ext uri="{FF2B5EF4-FFF2-40B4-BE49-F238E27FC236}">
                <a16:creationId xmlns:a16="http://schemas.microsoft.com/office/drawing/2014/main" id="{550EBD7A-C384-4581-8D1C-5B74EBC911CE}"/>
              </a:ext>
            </a:extLst>
          </p:cNvPr>
          <p:cNvPicPr>
            <a:picLocks noChangeAspect="1"/>
          </p:cNvPicPr>
          <p:nvPr/>
        </p:nvPicPr>
        <p:blipFill rotWithShape="1">
          <a:blip r:embed="rId7" cstate="screen">
            <a:extLst>
              <a:ext uri="{28A0092B-C50C-407E-A947-70E740481C1C}">
                <a14:useLocalDpi xmlns:a14="http://schemas.microsoft.com/office/drawing/2010/main"/>
              </a:ext>
            </a:extLst>
          </a:blip>
          <a:srcRect/>
          <a:stretch/>
        </p:blipFill>
        <p:spPr>
          <a:xfrm>
            <a:off x="10333314" y="2765568"/>
            <a:ext cx="1812377" cy="4060640"/>
          </a:xfrm>
          <a:prstGeom prst="rect">
            <a:avLst/>
          </a:prstGeom>
        </p:spPr>
      </p:pic>
      <p:pic>
        <p:nvPicPr>
          <p:cNvPr id="1028" name="Picture 4">
            <a:extLst>
              <a:ext uri="{FF2B5EF4-FFF2-40B4-BE49-F238E27FC236}">
                <a16:creationId xmlns:a16="http://schemas.microsoft.com/office/drawing/2014/main" id="{578A5882-063E-44B1-B068-CD0D52798189}"/>
              </a:ext>
            </a:extLst>
          </p:cNvPr>
          <p:cNvPicPr>
            <a:picLocks noChangeAspect="1" noChangeArrowheads="1"/>
          </p:cNvPicPr>
          <p:nvPr/>
        </p:nvPicPr>
        <p:blipFill>
          <a:blip r:embed="rId8">
            <a:extLst>
              <a:ext uri="{28A0092B-C50C-407E-A947-70E740481C1C}">
                <a14:useLocalDpi xmlns:a14="http://schemas.microsoft.com/office/drawing/2010/main"/>
              </a:ext>
            </a:extLst>
          </a:blip>
          <a:srcRect/>
          <a:stretch>
            <a:fillRect/>
          </a:stretch>
        </p:blipFill>
        <p:spPr bwMode="auto">
          <a:xfrm>
            <a:off x="97140" y="1907379"/>
            <a:ext cx="2875202" cy="1221961"/>
          </a:xfrm>
          <a:prstGeom prst="rect">
            <a:avLst/>
          </a:prstGeom>
          <a:solidFill>
            <a:schemeClr val="accent6">
              <a:lumMod val="20000"/>
              <a:lumOff val="80000"/>
            </a:schemeClr>
          </a:solidFill>
        </p:spPr>
      </p:pic>
    </p:spTree>
    <p:extLst>
      <p:ext uri="{BB962C8B-B14F-4D97-AF65-F5344CB8AC3E}">
        <p14:creationId xmlns:p14="http://schemas.microsoft.com/office/powerpoint/2010/main" val="1886999061"/>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2 CuadroTexto"/>
          <p:cNvSpPr txBox="1"/>
          <p:nvPr/>
        </p:nvSpPr>
        <p:spPr>
          <a:xfrm>
            <a:off x="700644" y="2648198"/>
            <a:ext cx="7754587" cy="3970318"/>
          </a:xfrm>
          <a:prstGeom prst="rect">
            <a:avLst/>
          </a:prstGeom>
          <a:noFill/>
        </p:spPr>
        <p:txBody>
          <a:bodyPr wrap="square" rtlCol="0">
            <a:spAutoFit/>
          </a:bodyPr>
          <a:lstStyle/>
          <a:p>
            <a:r>
              <a:rPr lang="es-CL" b="1" dirty="0">
                <a:solidFill>
                  <a:srgbClr val="0070C0"/>
                </a:solidFill>
              </a:rPr>
              <a:t>Temas Vistos :</a:t>
            </a:r>
          </a:p>
          <a:p>
            <a:pPr>
              <a:buFont typeface="Wingdings" pitchFamily="2" charset="2"/>
              <a:buChar char="Ø"/>
            </a:pPr>
            <a:r>
              <a:rPr lang="es-CL" b="1" dirty="0">
                <a:solidFill>
                  <a:srgbClr val="0070C0"/>
                </a:solidFill>
              </a:rPr>
              <a:t>Evaluación en cultivo de alcachofa bajo riego tecnificado.</a:t>
            </a:r>
          </a:p>
          <a:p>
            <a:endParaRPr lang="es-CL" b="1" dirty="0">
              <a:solidFill>
                <a:srgbClr val="0070C0"/>
              </a:solidFill>
            </a:endParaRPr>
          </a:p>
          <a:p>
            <a:pPr>
              <a:buFont typeface="Wingdings" pitchFamily="2" charset="2"/>
              <a:buChar char="Ø"/>
            </a:pPr>
            <a:r>
              <a:rPr lang="es-CL" b="1" dirty="0">
                <a:solidFill>
                  <a:srgbClr val="0070C0"/>
                </a:solidFill>
              </a:rPr>
              <a:t>Nuevos cultivos de lechugas  brócoli y repollo “</a:t>
            </a:r>
            <a:r>
              <a:rPr lang="es-CL" b="1" dirty="0" err="1">
                <a:solidFill>
                  <a:srgbClr val="0070C0"/>
                </a:solidFill>
              </a:rPr>
              <a:t>baby</a:t>
            </a:r>
            <a:r>
              <a:rPr lang="es-CL" b="1" dirty="0">
                <a:solidFill>
                  <a:srgbClr val="0070C0"/>
                </a:solidFill>
              </a:rPr>
              <a:t>” . </a:t>
            </a:r>
          </a:p>
          <a:p>
            <a:endParaRPr lang="es-CL" b="1" dirty="0">
              <a:solidFill>
                <a:srgbClr val="0070C0"/>
              </a:solidFill>
            </a:endParaRPr>
          </a:p>
          <a:p>
            <a:pPr>
              <a:buFont typeface="Wingdings" pitchFamily="2" charset="2"/>
              <a:buChar char="Ø"/>
            </a:pPr>
            <a:r>
              <a:rPr lang="es-CL" b="1" dirty="0">
                <a:solidFill>
                  <a:srgbClr val="0070C0"/>
                </a:solidFill>
              </a:rPr>
              <a:t>La importancia de contar con corredores biológicos de flores que puedan albergar insectos que me puedan ayudar a controlar plagas. </a:t>
            </a:r>
          </a:p>
          <a:p>
            <a:endParaRPr lang="es-CL" b="1" dirty="0">
              <a:solidFill>
                <a:srgbClr val="0070C0"/>
              </a:solidFill>
            </a:endParaRPr>
          </a:p>
          <a:p>
            <a:pPr>
              <a:buFont typeface="Wingdings" pitchFamily="2" charset="2"/>
              <a:buChar char="Ø"/>
            </a:pPr>
            <a:r>
              <a:rPr lang="es-CL" b="1" dirty="0">
                <a:solidFill>
                  <a:srgbClr val="0070C0"/>
                </a:solidFill>
              </a:rPr>
              <a:t>Se conoce proyecto que esta desarrollando cerezos que tengan bajo requerimiento de horas frío, para poder optar a tener una producción temprana de cerezas en el norte. </a:t>
            </a:r>
          </a:p>
          <a:p>
            <a:endParaRPr lang="es-CL" b="1" dirty="0">
              <a:solidFill>
                <a:srgbClr val="0070C0"/>
              </a:solidFill>
            </a:endParaRPr>
          </a:p>
          <a:p>
            <a:pPr>
              <a:buFont typeface="Wingdings" pitchFamily="2" charset="2"/>
              <a:buChar char="Ø"/>
            </a:pPr>
            <a:r>
              <a:rPr lang="es-CL" b="1" dirty="0">
                <a:solidFill>
                  <a:srgbClr val="0070C0"/>
                </a:solidFill>
              </a:rPr>
              <a:t> Se conoce la sala de bombeo de la PEPA, que alimenta a los sistemas de riego  donde se recalca la importancia de ser eficiente el  uso del agua. </a:t>
            </a:r>
          </a:p>
        </p:txBody>
      </p:sp>
      <p:pic>
        <p:nvPicPr>
          <p:cNvPr id="4098" name="Picture 2"/>
          <p:cNvPicPr>
            <a:picLocks noChangeAspect="1" noChangeArrowheads="1"/>
          </p:cNvPicPr>
          <p:nvPr/>
        </p:nvPicPr>
        <p:blipFill>
          <a:blip r:embed="rId2" cstate="print"/>
          <a:srcRect/>
          <a:stretch>
            <a:fillRect/>
          </a:stretch>
        </p:blipFill>
        <p:spPr bwMode="auto">
          <a:xfrm>
            <a:off x="0" y="0"/>
            <a:ext cx="4498215" cy="2375065"/>
          </a:xfrm>
          <a:prstGeom prst="rect">
            <a:avLst/>
          </a:prstGeom>
          <a:noFill/>
          <a:ln w="9525">
            <a:noFill/>
            <a:miter lim="800000"/>
            <a:headEnd/>
            <a:tailEnd/>
          </a:ln>
          <a:effectLst/>
        </p:spPr>
      </p:pic>
      <p:pic>
        <p:nvPicPr>
          <p:cNvPr id="4099" name="Picture 3"/>
          <p:cNvPicPr>
            <a:picLocks noChangeAspect="1" noChangeArrowheads="1"/>
          </p:cNvPicPr>
          <p:nvPr/>
        </p:nvPicPr>
        <p:blipFill>
          <a:blip r:embed="rId3" cstate="print"/>
          <a:srcRect/>
          <a:stretch>
            <a:fillRect/>
          </a:stretch>
        </p:blipFill>
        <p:spPr bwMode="auto">
          <a:xfrm>
            <a:off x="4405745" y="0"/>
            <a:ext cx="4548249" cy="2352542"/>
          </a:xfrm>
          <a:prstGeom prst="rect">
            <a:avLst/>
          </a:prstGeom>
          <a:noFill/>
          <a:ln w="9525">
            <a:noFill/>
            <a:miter lim="800000"/>
            <a:headEnd/>
            <a:tailEnd/>
          </a:ln>
          <a:effectLst/>
        </p:spPr>
      </p:pic>
      <p:pic>
        <p:nvPicPr>
          <p:cNvPr id="4100" name="Picture 4"/>
          <p:cNvPicPr>
            <a:picLocks noChangeAspect="1" noChangeArrowheads="1"/>
          </p:cNvPicPr>
          <p:nvPr/>
        </p:nvPicPr>
        <p:blipFill>
          <a:blip r:embed="rId4"/>
          <a:srcRect/>
          <a:stretch>
            <a:fillRect/>
          </a:stretch>
        </p:blipFill>
        <p:spPr bwMode="auto">
          <a:xfrm>
            <a:off x="8900808" y="0"/>
            <a:ext cx="3291192" cy="6858000"/>
          </a:xfrm>
          <a:prstGeom prst="rect">
            <a:avLst/>
          </a:prstGeom>
          <a:noFill/>
          <a:ln w="9525">
            <a:noFill/>
            <a:miter lim="800000"/>
            <a:headEnd/>
            <a:tailEnd/>
          </a:ln>
          <a:effectLst/>
        </p:spPr>
      </p:pic>
      <p:pic>
        <p:nvPicPr>
          <p:cNvPr id="9" name="8 Imagen"/>
          <p:cNvPicPr/>
          <p:nvPr/>
        </p:nvPicPr>
        <p:blipFill>
          <a:blip r:embed="rId5" cstate="print"/>
          <a:srcRect/>
          <a:stretch>
            <a:fillRect/>
          </a:stretch>
        </p:blipFill>
        <p:spPr bwMode="auto">
          <a:xfrm>
            <a:off x="8894618" y="4631377"/>
            <a:ext cx="3297381" cy="2226623"/>
          </a:xfrm>
          <a:prstGeom prst="rect">
            <a:avLst/>
          </a:prstGeom>
          <a:noFill/>
          <a:ln w="9525">
            <a:noFill/>
            <a:miter lim="800000"/>
            <a:headEnd/>
            <a:tailEnd/>
          </a:ln>
        </p:spPr>
      </p:pic>
    </p:spTree>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Imagen 4">
            <a:extLst>
              <a:ext uri="{FF2B5EF4-FFF2-40B4-BE49-F238E27FC236}">
                <a16:creationId xmlns:a16="http://schemas.microsoft.com/office/drawing/2014/main" id="{F46CA629-90EC-47A9-BFE8-2FA0D8A8413B}"/>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2301561" y="3653226"/>
            <a:ext cx="5460271" cy="2950379"/>
          </a:xfrm>
          <a:prstGeom prst="rect">
            <a:avLst/>
          </a:prstGeom>
        </p:spPr>
      </p:pic>
      <p:pic>
        <p:nvPicPr>
          <p:cNvPr id="11" name="Imagen 10">
            <a:extLst>
              <a:ext uri="{FF2B5EF4-FFF2-40B4-BE49-F238E27FC236}">
                <a16:creationId xmlns:a16="http://schemas.microsoft.com/office/drawing/2014/main" id="{454F2788-7C4F-4FF4-92A1-C82D1BB81281}"/>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7765827" y="0"/>
            <a:ext cx="4425568" cy="3641150"/>
          </a:xfrm>
          <a:prstGeom prst="rect">
            <a:avLst/>
          </a:prstGeom>
        </p:spPr>
      </p:pic>
      <p:pic>
        <p:nvPicPr>
          <p:cNvPr id="13" name="Imagen 12">
            <a:extLst>
              <a:ext uri="{FF2B5EF4-FFF2-40B4-BE49-F238E27FC236}">
                <a16:creationId xmlns:a16="http://schemas.microsoft.com/office/drawing/2014/main" id="{7B71BD18-37ED-4511-8638-188C2B9A60DA}"/>
              </a:ext>
            </a:extLst>
          </p:cNvPr>
          <p:cNvPicPr>
            <a:picLocks noChangeAspect="1"/>
          </p:cNvPicPr>
          <p:nvPr/>
        </p:nvPicPr>
        <p:blipFill>
          <a:blip r:embed="rId4" cstate="screen">
            <a:extLst>
              <a:ext uri="{28A0092B-C50C-407E-A947-70E740481C1C}">
                <a14:useLocalDpi xmlns:a14="http://schemas.microsoft.com/office/drawing/2010/main"/>
              </a:ext>
            </a:extLst>
          </a:blip>
          <a:stretch>
            <a:fillRect/>
          </a:stretch>
        </p:blipFill>
        <p:spPr>
          <a:xfrm>
            <a:off x="2301562" y="969"/>
            <a:ext cx="5460271" cy="3640181"/>
          </a:xfrm>
          <a:prstGeom prst="rect">
            <a:avLst/>
          </a:prstGeom>
        </p:spPr>
      </p:pic>
      <p:pic>
        <p:nvPicPr>
          <p:cNvPr id="4" name="Imagen 3">
            <a:extLst>
              <a:ext uri="{FF2B5EF4-FFF2-40B4-BE49-F238E27FC236}">
                <a16:creationId xmlns:a16="http://schemas.microsoft.com/office/drawing/2014/main" id="{A6C65D35-3184-4887-9CCC-0D958B517885}"/>
              </a:ext>
            </a:extLst>
          </p:cNvPr>
          <p:cNvPicPr>
            <a:picLocks noChangeAspect="1"/>
          </p:cNvPicPr>
          <p:nvPr/>
        </p:nvPicPr>
        <p:blipFill>
          <a:blip r:embed="rId5" cstate="screen">
            <a:extLst>
              <a:ext uri="{28A0092B-C50C-407E-A947-70E740481C1C}">
                <a14:useLocalDpi xmlns:a14="http://schemas.microsoft.com/office/drawing/2010/main"/>
              </a:ext>
            </a:extLst>
          </a:blip>
          <a:stretch>
            <a:fillRect/>
          </a:stretch>
        </p:blipFill>
        <p:spPr>
          <a:xfrm>
            <a:off x="7766431" y="3641150"/>
            <a:ext cx="4425569" cy="2950379"/>
          </a:xfrm>
          <a:prstGeom prst="rect">
            <a:avLst/>
          </a:prstGeom>
        </p:spPr>
      </p:pic>
    </p:spTree>
    <p:extLst>
      <p:ext uri="{BB962C8B-B14F-4D97-AF65-F5344CB8AC3E}">
        <p14:creationId xmlns:p14="http://schemas.microsoft.com/office/powerpoint/2010/main" val="1239968631"/>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C371B8-1253-418C-82DA-BC34F15D5535}"/>
              </a:ext>
            </a:extLst>
          </p:cNvPr>
          <p:cNvSpPr>
            <a:spLocks noGrp="1"/>
          </p:cNvSpPr>
          <p:nvPr>
            <p:ph type="title"/>
          </p:nvPr>
        </p:nvSpPr>
        <p:spPr>
          <a:xfrm>
            <a:off x="144379" y="152222"/>
            <a:ext cx="8999621" cy="1280890"/>
          </a:xfrm>
        </p:spPr>
        <p:txBody>
          <a:bodyPr>
            <a:normAutofit fontScale="90000"/>
          </a:bodyPr>
          <a:lstStyle/>
          <a:p>
            <a:r>
              <a:rPr lang="es-CL" sz="3100" b="1" dirty="0"/>
              <a:t>Dia 2. Centro de Estudios Avanzados en Zonas </a:t>
            </a:r>
            <a:r>
              <a:rPr lang="es-CL" sz="3100" b="1" dirty="0" err="1"/>
              <a:t>Aridas</a:t>
            </a:r>
            <a:r>
              <a:rPr lang="es-CL" sz="3100" b="1" dirty="0"/>
              <a:t>. Universidad de La Serena.</a:t>
            </a:r>
            <a:br>
              <a:rPr lang="es-CL" sz="3100" b="1" dirty="0"/>
            </a:br>
            <a:r>
              <a:rPr lang="es-CL" b="1" dirty="0"/>
              <a:t>  </a:t>
            </a:r>
            <a:r>
              <a:rPr lang="es-CL" sz="2400" b="1" dirty="0"/>
              <a:t>Jornada Tarde.</a:t>
            </a:r>
            <a:endParaRPr lang="es-CL" b="1" dirty="0"/>
          </a:p>
        </p:txBody>
      </p:sp>
      <p:pic>
        <p:nvPicPr>
          <p:cNvPr id="5" name="Imagen 4">
            <a:extLst>
              <a:ext uri="{FF2B5EF4-FFF2-40B4-BE49-F238E27FC236}">
                <a16:creationId xmlns:a16="http://schemas.microsoft.com/office/drawing/2014/main" id="{513BFE09-BCD5-4AF6-8B7E-56A3A1F07C24}"/>
              </a:ext>
            </a:extLst>
          </p:cNvPr>
          <p:cNvPicPr>
            <a:picLocks noChangeAspect="1"/>
          </p:cNvPicPr>
          <p:nvPr/>
        </p:nvPicPr>
        <p:blipFill rotWithShape="1">
          <a:blip r:embed="rId2" cstate="screen">
            <a:extLst>
              <a:ext uri="{28A0092B-C50C-407E-A947-70E740481C1C}">
                <a14:useLocalDpi xmlns:a14="http://schemas.microsoft.com/office/drawing/2010/main"/>
              </a:ext>
            </a:extLst>
          </a:blip>
          <a:srcRect/>
          <a:stretch/>
        </p:blipFill>
        <p:spPr>
          <a:xfrm>
            <a:off x="8889391" y="0"/>
            <a:ext cx="3302609" cy="2778826"/>
          </a:xfrm>
          <a:prstGeom prst="rect">
            <a:avLst/>
          </a:prstGeom>
        </p:spPr>
      </p:pic>
      <p:pic>
        <p:nvPicPr>
          <p:cNvPr id="8" name="Imagen 7">
            <a:extLst>
              <a:ext uri="{FF2B5EF4-FFF2-40B4-BE49-F238E27FC236}">
                <a16:creationId xmlns:a16="http://schemas.microsoft.com/office/drawing/2014/main" id="{824EFB72-D89C-4971-9596-A36C5814077D}"/>
              </a:ext>
            </a:extLst>
          </p:cNvPr>
          <p:cNvPicPr>
            <a:picLocks noChangeAspect="1"/>
          </p:cNvPicPr>
          <p:nvPr/>
        </p:nvPicPr>
        <p:blipFill rotWithShape="1">
          <a:blip r:embed="rId3" cstate="screen">
            <a:extLst>
              <a:ext uri="{28A0092B-C50C-407E-A947-70E740481C1C}">
                <a14:useLocalDpi xmlns:a14="http://schemas.microsoft.com/office/drawing/2010/main"/>
              </a:ext>
            </a:extLst>
          </a:blip>
          <a:srcRect/>
          <a:stretch/>
        </p:blipFill>
        <p:spPr>
          <a:xfrm>
            <a:off x="1660608" y="1361859"/>
            <a:ext cx="5152656" cy="3538134"/>
          </a:xfrm>
          <a:prstGeom prst="rect">
            <a:avLst/>
          </a:prstGeom>
        </p:spPr>
      </p:pic>
      <p:pic>
        <p:nvPicPr>
          <p:cNvPr id="7" name="Imagen 6">
            <a:extLst>
              <a:ext uri="{FF2B5EF4-FFF2-40B4-BE49-F238E27FC236}">
                <a16:creationId xmlns:a16="http://schemas.microsoft.com/office/drawing/2014/main" id="{C8B914E7-1A19-4B4F-9BE9-2DF627FA2392}"/>
              </a:ext>
            </a:extLst>
          </p:cNvPr>
          <p:cNvPicPr>
            <a:picLocks noChangeAspect="1"/>
          </p:cNvPicPr>
          <p:nvPr/>
        </p:nvPicPr>
        <p:blipFill rotWithShape="1">
          <a:blip r:embed="rId4" cstate="screen">
            <a:extLst>
              <a:ext uri="{28A0092B-C50C-407E-A947-70E740481C1C}">
                <a14:useLocalDpi xmlns:a14="http://schemas.microsoft.com/office/drawing/2010/main"/>
              </a:ext>
            </a:extLst>
          </a:blip>
          <a:srcRect/>
          <a:stretch/>
        </p:blipFill>
        <p:spPr>
          <a:xfrm>
            <a:off x="6732076" y="2777320"/>
            <a:ext cx="5459924" cy="4080680"/>
          </a:xfrm>
          <a:prstGeom prst="rect">
            <a:avLst/>
          </a:prstGeom>
        </p:spPr>
      </p:pic>
      <p:pic>
        <p:nvPicPr>
          <p:cNvPr id="4" name="Imagen 3">
            <a:extLst>
              <a:ext uri="{FF2B5EF4-FFF2-40B4-BE49-F238E27FC236}">
                <a16:creationId xmlns:a16="http://schemas.microsoft.com/office/drawing/2014/main" id="{1D2AE825-C444-4522-AD47-9446D2E9824E}"/>
              </a:ext>
            </a:extLst>
          </p:cNvPr>
          <p:cNvPicPr>
            <a:picLocks noChangeAspect="1"/>
          </p:cNvPicPr>
          <p:nvPr/>
        </p:nvPicPr>
        <p:blipFill rotWithShape="1">
          <a:blip r:embed="rId5" cstate="screen">
            <a:extLst>
              <a:ext uri="{28A0092B-C50C-407E-A947-70E740481C1C}">
                <a14:useLocalDpi xmlns:a14="http://schemas.microsoft.com/office/drawing/2010/main"/>
              </a:ext>
            </a:extLst>
          </a:blip>
          <a:srcRect/>
          <a:stretch/>
        </p:blipFill>
        <p:spPr>
          <a:xfrm>
            <a:off x="4132420" y="4957200"/>
            <a:ext cx="2667029" cy="1900800"/>
          </a:xfrm>
          <a:prstGeom prst="rect">
            <a:avLst/>
          </a:prstGeom>
        </p:spPr>
      </p:pic>
      <p:pic>
        <p:nvPicPr>
          <p:cNvPr id="9" name="Imagen 8">
            <a:extLst>
              <a:ext uri="{FF2B5EF4-FFF2-40B4-BE49-F238E27FC236}">
                <a16:creationId xmlns:a16="http://schemas.microsoft.com/office/drawing/2014/main" id="{4C361804-1B5E-4E48-B700-7F8F61A591A7}"/>
              </a:ext>
            </a:extLst>
          </p:cNvPr>
          <p:cNvPicPr>
            <a:picLocks noChangeAspect="1"/>
          </p:cNvPicPr>
          <p:nvPr/>
        </p:nvPicPr>
        <p:blipFill rotWithShape="1">
          <a:blip r:embed="rId6" cstate="screen">
            <a:extLst>
              <a:ext uri="{28A0092B-C50C-407E-A947-70E740481C1C}">
                <a14:useLocalDpi xmlns:a14="http://schemas.microsoft.com/office/drawing/2010/main"/>
              </a:ext>
            </a:extLst>
          </a:blip>
          <a:srcRect t="-1"/>
          <a:stretch/>
        </p:blipFill>
        <p:spPr>
          <a:xfrm>
            <a:off x="1575542" y="4971246"/>
            <a:ext cx="2549268" cy="1886754"/>
          </a:xfrm>
          <a:prstGeom prst="rect">
            <a:avLst/>
          </a:prstGeom>
        </p:spPr>
      </p:pic>
      <p:pic>
        <p:nvPicPr>
          <p:cNvPr id="2050" name="Picture 2" descr="Ceaza">
            <a:extLst>
              <a:ext uri="{FF2B5EF4-FFF2-40B4-BE49-F238E27FC236}">
                <a16:creationId xmlns:a16="http://schemas.microsoft.com/office/drawing/2014/main" id="{01CE014C-F568-441C-BB8E-1780F3DF194C}"/>
              </a:ext>
            </a:extLst>
          </p:cNvPr>
          <p:cNvPicPr>
            <a:picLocks noChangeAspect="1" noChangeArrowheads="1"/>
          </p:cNvPicPr>
          <p:nvPr/>
        </p:nvPicPr>
        <p:blipFill>
          <a:blip r:embed="rId7">
            <a:extLst>
              <a:ext uri="{28A0092B-C50C-407E-A947-70E740481C1C}">
                <a14:useLocalDpi xmlns:a14="http://schemas.microsoft.com/office/drawing/2010/main"/>
              </a:ext>
            </a:extLst>
          </a:blip>
          <a:srcRect/>
          <a:stretch>
            <a:fillRect/>
          </a:stretch>
        </p:blipFill>
        <p:spPr bwMode="auto">
          <a:xfrm>
            <a:off x="3987794" y="487072"/>
            <a:ext cx="3495675" cy="723900"/>
          </a:xfrm>
          <a:prstGeom prst="rect">
            <a:avLst/>
          </a:prstGeom>
          <a:noFill/>
          <a:extLst>
            <a:ext uri="{909E8E84-426E-40DD-AFC4-6F175D3DCCD1}">
              <a14:hiddenFill xmlns:a14="http://schemas.microsoft.com/office/drawing/2010/main">
                <a:solidFill>
                  <a:srgbClr val="FFFFFF"/>
                </a:solidFill>
              </a14:hiddenFill>
            </a:ext>
          </a:extLst>
        </p:spPr>
      </p:pic>
      <p:pic>
        <p:nvPicPr>
          <p:cNvPr id="3" name="Picture 2"/>
          <p:cNvPicPr>
            <a:picLocks noChangeAspect="1" noChangeArrowheads="1"/>
          </p:cNvPicPr>
          <p:nvPr/>
        </p:nvPicPr>
        <p:blipFill>
          <a:blip r:embed="rId8" cstate="print"/>
          <a:srcRect/>
          <a:stretch>
            <a:fillRect/>
          </a:stretch>
        </p:blipFill>
        <p:spPr bwMode="auto">
          <a:xfrm>
            <a:off x="6734672" y="1163784"/>
            <a:ext cx="2183697" cy="1591292"/>
          </a:xfrm>
          <a:prstGeom prst="rect">
            <a:avLst/>
          </a:prstGeom>
          <a:noFill/>
          <a:ln w="9525">
            <a:noFill/>
            <a:miter lim="800000"/>
            <a:headEnd/>
            <a:tailEnd/>
          </a:ln>
          <a:effectLst/>
        </p:spPr>
      </p:pic>
    </p:spTree>
    <p:extLst>
      <p:ext uri="{BB962C8B-B14F-4D97-AF65-F5344CB8AC3E}">
        <p14:creationId xmlns:p14="http://schemas.microsoft.com/office/powerpoint/2010/main" val="1595807074"/>
      </p:ext>
    </p:extLst>
  </p:cSld>
  <p:clrMapOvr>
    <a:masterClrMapping/>
  </p:clrMapOvr>
</p:sld>
</file>

<file path=ppt/theme/theme1.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Tema de 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
  <TotalTime>2896</TotalTime>
  <Words>775</Words>
  <Application>Microsoft Office PowerPoint</Application>
  <PresentationFormat>Panorámica</PresentationFormat>
  <Paragraphs>112</Paragraphs>
  <Slides>28</Slides>
  <Notes>4</Notes>
  <HiddenSlides>0</HiddenSlides>
  <MMClips>0</MMClips>
  <ScaleCrop>false</ScaleCrop>
  <HeadingPairs>
    <vt:vector size="6" baseType="variant">
      <vt:variant>
        <vt:lpstr>Fuentes usadas</vt:lpstr>
      </vt:variant>
      <vt:variant>
        <vt:i4>4</vt:i4>
      </vt:variant>
      <vt:variant>
        <vt:lpstr>Tema</vt:lpstr>
      </vt:variant>
      <vt:variant>
        <vt:i4>1</vt:i4>
      </vt:variant>
      <vt:variant>
        <vt:lpstr>Títulos de diapositiva</vt:lpstr>
      </vt:variant>
      <vt:variant>
        <vt:i4>28</vt:i4>
      </vt:variant>
    </vt:vector>
  </HeadingPairs>
  <TitlesOfParts>
    <vt:vector size="33" baseType="lpstr">
      <vt:lpstr>Arial</vt:lpstr>
      <vt:lpstr>Calibri</vt:lpstr>
      <vt:lpstr>Calibri Light</vt:lpstr>
      <vt:lpstr>Wingdings</vt:lpstr>
      <vt:lpstr>Tema de Office</vt:lpstr>
      <vt:lpstr>Gira de Captura de Transferencia Tecnológica e Intercambio de Experiencias para Pequeños Agricultores de PRODESAL de Isla de Maipo</vt:lpstr>
      <vt:lpstr>Presentación de PowerPoint</vt:lpstr>
      <vt:lpstr>Presentación de PowerPoint</vt:lpstr>
      <vt:lpstr>Dia 1, </vt:lpstr>
      <vt:lpstr>     </vt:lpstr>
      <vt:lpstr>Dia 2. INIA,  Parcela Experimental Pan de Azúcar       Jornada Mañana</vt:lpstr>
      <vt:lpstr>Presentación de PowerPoint</vt:lpstr>
      <vt:lpstr>Presentación de PowerPoint</vt:lpstr>
      <vt:lpstr>Dia 2. Centro de Estudios Avanzados en Zonas Aridas. Universidad de La Serena.   Jornada Tarde.</vt:lpstr>
      <vt:lpstr>Presentación de PowerPoint</vt:lpstr>
      <vt:lpstr>Dia 3. INIA INTIHUASI.  Banco de Semillas Jornada Mañana</vt:lpstr>
      <vt:lpstr>Presentación de PowerPoint</vt:lpstr>
      <vt:lpstr>Presentación de PowerPoint</vt:lpstr>
      <vt:lpstr>Dia 3. Embalse PUCLARO  CEAZA Parcela  Experimental    Jornada Tarde</vt:lpstr>
      <vt:lpstr>Embalse Puclaro </vt:lpstr>
      <vt:lpstr>Presentación de PowerPoint</vt:lpstr>
      <vt:lpstr>Dia 4 Usuarios Prodesal Serena . Yarella Olivares.     Dirección: Ceres                     Superficie: 0,5 hectárea    Rubros: Hortalizas hidropónicas, agricultura limpia  Sistema de riego: hidropónicos y Cinta </vt:lpstr>
      <vt:lpstr>Presentación de PowerPoint</vt:lpstr>
      <vt:lpstr>Dia 4.  Aída Toro Dirección: Ceres   Superficie: 0,5 hectárea Rubros: Frutillas agricultura limpia   Sistema de riego: Cinta </vt:lpstr>
      <vt:lpstr>Presentación de PowerPoint</vt:lpstr>
      <vt:lpstr>Dia 4.  Hisako Ikeda Dirección: Quebrada de Talca    Superficie: 1 hectárea Rubros: Aloe vera, hortalizas agricultura limpia  y crianza de caprinos.  Sistema de riego: Cinta </vt:lpstr>
      <vt:lpstr>Presentación de PowerPoint</vt:lpstr>
      <vt:lpstr>Dia 4 DELICIAS DE MARIANA Dirección: CUTUN    Superficie: 0,5 hectárea Rubros: HORTALIZAS Y OLIVOS AGRICULTURA LIMPIA   Sistema de riego: Cinta</vt:lpstr>
      <vt:lpstr>Presentación de PowerPoint</vt:lpstr>
      <vt:lpstr>Presentación de PowerPoint</vt:lpstr>
      <vt:lpstr>Presentación de PowerPoint</vt:lpstr>
      <vt:lpstr>Presentación de PowerPoint</vt:lpstr>
      <vt:lpstr>Presentación de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Gira de Captura de Transferencia Tecnológica e Intercambio de Experiencias para Pequeños Agricultores de PRODESAL de Isla de Maipo</dc:title>
  <dc:creator>Miguel Maureira Sepulveda</dc:creator>
  <cp:lastModifiedBy>Miguel Maureira Sepulveda</cp:lastModifiedBy>
  <cp:revision>40</cp:revision>
  <dcterms:created xsi:type="dcterms:W3CDTF">2019-10-02T14:06:13Z</dcterms:created>
  <dcterms:modified xsi:type="dcterms:W3CDTF">2019-10-25T03:52:30Z</dcterms:modified>
</cp:coreProperties>
</file>