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72"/>
  </p:notesMasterIdLst>
  <p:handoutMasterIdLst>
    <p:handoutMasterId r:id="rId73"/>
  </p:handoutMasterIdLst>
  <p:sldIdLst>
    <p:sldId id="256" r:id="rId2"/>
    <p:sldId id="357" r:id="rId3"/>
    <p:sldId id="402" r:id="rId4"/>
    <p:sldId id="366" r:id="rId5"/>
    <p:sldId id="459" r:id="rId6"/>
    <p:sldId id="461" r:id="rId7"/>
    <p:sldId id="466" r:id="rId8"/>
    <p:sldId id="476" r:id="rId9"/>
    <p:sldId id="474" r:id="rId10"/>
    <p:sldId id="365" r:id="rId11"/>
    <p:sldId id="479" r:id="rId12"/>
    <p:sldId id="478" r:id="rId13"/>
    <p:sldId id="468" r:id="rId14"/>
    <p:sldId id="464" r:id="rId15"/>
    <p:sldId id="480" r:id="rId16"/>
    <p:sldId id="376" r:id="rId17"/>
    <p:sldId id="434" r:id="rId18"/>
    <p:sldId id="429" r:id="rId19"/>
    <p:sldId id="377" r:id="rId20"/>
    <p:sldId id="430" r:id="rId21"/>
    <p:sldId id="374" r:id="rId22"/>
    <p:sldId id="401" r:id="rId23"/>
    <p:sldId id="405" r:id="rId24"/>
    <p:sldId id="348" r:id="rId25"/>
    <p:sldId id="431" r:id="rId26"/>
    <p:sldId id="425" r:id="rId27"/>
    <p:sldId id="432" r:id="rId28"/>
    <p:sldId id="423" r:id="rId29"/>
    <p:sldId id="417" r:id="rId30"/>
    <p:sldId id="422" r:id="rId31"/>
    <p:sldId id="433" r:id="rId32"/>
    <p:sldId id="465" r:id="rId33"/>
    <p:sldId id="379" r:id="rId34"/>
    <p:sldId id="393" r:id="rId35"/>
    <p:sldId id="443" r:id="rId36"/>
    <p:sldId id="392" r:id="rId37"/>
    <p:sldId id="388" r:id="rId38"/>
    <p:sldId id="380" r:id="rId39"/>
    <p:sldId id="445" r:id="rId40"/>
    <p:sldId id="436" r:id="rId41"/>
    <p:sldId id="481" r:id="rId42"/>
    <p:sldId id="435" r:id="rId43"/>
    <p:sldId id="437" r:id="rId44"/>
    <p:sldId id="472" r:id="rId45"/>
    <p:sldId id="439" r:id="rId46"/>
    <p:sldId id="438" r:id="rId47"/>
    <p:sldId id="382" r:id="rId48"/>
    <p:sldId id="383" r:id="rId49"/>
    <p:sldId id="361" r:id="rId50"/>
    <p:sldId id="447" r:id="rId51"/>
    <p:sldId id="352" r:id="rId52"/>
    <p:sldId id="448" r:id="rId53"/>
    <p:sldId id="403" r:id="rId54"/>
    <p:sldId id="351" r:id="rId55"/>
    <p:sldId id="359" r:id="rId56"/>
    <p:sldId id="349" r:id="rId57"/>
    <p:sldId id="350" r:id="rId58"/>
    <p:sldId id="353" r:id="rId59"/>
    <p:sldId id="473" r:id="rId60"/>
    <p:sldId id="356" r:id="rId61"/>
    <p:sldId id="470" r:id="rId62"/>
    <p:sldId id="450" r:id="rId63"/>
    <p:sldId id="451" r:id="rId64"/>
    <p:sldId id="457" r:id="rId65"/>
    <p:sldId id="452" r:id="rId66"/>
    <p:sldId id="458" r:id="rId67"/>
    <p:sldId id="453" r:id="rId68"/>
    <p:sldId id="455" r:id="rId69"/>
    <p:sldId id="345" r:id="rId70"/>
    <p:sldId id="456" r:id="rId71"/>
  </p:sldIdLst>
  <p:sldSz cx="9144000" cy="6858000" type="screen4x3"/>
  <p:notesSz cx="6858000" cy="9117013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DDDDDD"/>
    <a:srgbClr val="33CC33"/>
    <a:srgbClr val="CC9900"/>
    <a:srgbClr val="000000"/>
    <a:srgbClr val="FFCCFF"/>
    <a:srgbClr val="FF99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1" autoAdjust="0"/>
    <p:restoredTop sz="94598" autoAdjust="0"/>
  </p:normalViewPr>
  <p:slideViewPr>
    <p:cSldViewPr>
      <p:cViewPr varScale="1">
        <p:scale>
          <a:sx n="81" d="100"/>
          <a:sy n="81" d="100"/>
        </p:scale>
        <p:origin x="123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43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8F0890F4-4CF0-7F61-5EEC-35D4B0394EB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36" tIns="45968" rIns="91936" bIns="45968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s-ES" altLang="es-CL"/>
          </a:p>
        </p:txBody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A7BEE3AF-506F-414E-1444-FD3559C60D3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36" tIns="45968" rIns="91936" bIns="45968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s-ES" altLang="es-CL"/>
          </a:p>
        </p:txBody>
      </p:sp>
      <p:sp>
        <p:nvSpPr>
          <p:cNvPr id="92164" name="Rectangle 4">
            <a:extLst>
              <a:ext uri="{FF2B5EF4-FFF2-40B4-BE49-F238E27FC236}">
                <a16:creationId xmlns:a16="http://schemas.microsoft.com/office/drawing/2014/main" id="{56BE1602-9F90-35D2-227F-DDA78CD4D6E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96325"/>
            <a:ext cx="2971800" cy="38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36" tIns="45968" rIns="91936" bIns="45968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s-ES" altLang="es-CL"/>
          </a:p>
        </p:txBody>
      </p:sp>
      <p:sp>
        <p:nvSpPr>
          <p:cNvPr id="92165" name="Rectangle 5">
            <a:extLst>
              <a:ext uri="{FF2B5EF4-FFF2-40B4-BE49-F238E27FC236}">
                <a16:creationId xmlns:a16="http://schemas.microsoft.com/office/drawing/2014/main" id="{0CA4431A-33D2-B6E4-F3E4-352C55FC6B0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96325"/>
            <a:ext cx="2971800" cy="38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36" tIns="45968" rIns="91936" bIns="45968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FFDFCF2A-B790-41CD-8013-A2C7EF5F8F59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>
            <a:extLst>
              <a:ext uri="{FF2B5EF4-FFF2-40B4-BE49-F238E27FC236}">
                <a16:creationId xmlns:a16="http://schemas.microsoft.com/office/drawing/2014/main" id="{1969E912-DACA-B1FF-5B40-F0B763C6A3D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468" tIns="44234" rIns="88468" bIns="44234" numCol="1" anchor="t" anchorCtr="0" compatLnSpc="1">
            <a:prstTxWarp prst="textNoShape">
              <a:avLst/>
            </a:prstTxWarp>
          </a:bodyPr>
          <a:lstStyle>
            <a:lvl1pPr defTabSz="884238">
              <a:defRPr sz="1200">
                <a:latin typeface="Arial" panose="020B0604020202020204" pitchFamily="34" charset="0"/>
              </a:defRPr>
            </a:lvl1pPr>
          </a:lstStyle>
          <a:p>
            <a:endParaRPr lang="es-ES" altLang="es-CL"/>
          </a:p>
        </p:txBody>
      </p:sp>
      <p:sp>
        <p:nvSpPr>
          <p:cNvPr id="100355" name="Rectangle 3">
            <a:extLst>
              <a:ext uri="{FF2B5EF4-FFF2-40B4-BE49-F238E27FC236}">
                <a16:creationId xmlns:a16="http://schemas.microsoft.com/office/drawing/2014/main" id="{388E996F-E6B7-0085-C885-8732B9A06C0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468" tIns="44234" rIns="88468" bIns="44234" numCol="1" anchor="t" anchorCtr="0" compatLnSpc="1">
            <a:prstTxWarp prst="textNoShape">
              <a:avLst/>
            </a:prstTxWarp>
          </a:bodyPr>
          <a:lstStyle>
            <a:lvl1pPr algn="r" defTabSz="884238">
              <a:defRPr sz="1200">
                <a:latin typeface="Arial" panose="020B0604020202020204" pitchFamily="34" charset="0"/>
              </a:defRPr>
            </a:lvl1pPr>
          </a:lstStyle>
          <a:p>
            <a:endParaRPr lang="es-ES" altLang="es-CL"/>
          </a:p>
        </p:txBody>
      </p:sp>
      <p:sp>
        <p:nvSpPr>
          <p:cNvPr id="100356" name="Rectangle 4">
            <a:extLst>
              <a:ext uri="{FF2B5EF4-FFF2-40B4-BE49-F238E27FC236}">
                <a16:creationId xmlns:a16="http://schemas.microsoft.com/office/drawing/2014/main" id="{29477608-863F-48F3-61C8-3C1E05F92AE4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0357" name="Rectangle 5">
            <a:extLst>
              <a:ext uri="{FF2B5EF4-FFF2-40B4-BE49-F238E27FC236}">
                <a16:creationId xmlns:a16="http://schemas.microsoft.com/office/drawing/2014/main" id="{0ADDAC13-B48A-3AE9-2BC5-3B4344B5E57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30700"/>
            <a:ext cx="548640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468" tIns="44234" rIns="88468" bIns="442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</a:p>
        </p:txBody>
      </p:sp>
      <p:sp>
        <p:nvSpPr>
          <p:cNvPr id="100358" name="Rectangle 6">
            <a:extLst>
              <a:ext uri="{FF2B5EF4-FFF2-40B4-BE49-F238E27FC236}">
                <a16:creationId xmlns:a16="http://schemas.microsoft.com/office/drawing/2014/main" id="{7C509969-05E9-F3E6-32C5-E05FE1E9A02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59813"/>
            <a:ext cx="2971800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468" tIns="44234" rIns="88468" bIns="44234" numCol="1" anchor="b" anchorCtr="0" compatLnSpc="1">
            <a:prstTxWarp prst="textNoShape">
              <a:avLst/>
            </a:prstTxWarp>
          </a:bodyPr>
          <a:lstStyle>
            <a:lvl1pPr defTabSz="884238">
              <a:defRPr sz="1200">
                <a:latin typeface="Arial" panose="020B0604020202020204" pitchFamily="34" charset="0"/>
              </a:defRPr>
            </a:lvl1pPr>
          </a:lstStyle>
          <a:p>
            <a:endParaRPr lang="es-ES" altLang="es-CL"/>
          </a:p>
        </p:txBody>
      </p:sp>
      <p:sp>
        <p:nvSpPr>
          <p:cNvPr id="100359" name="Rectangle 7">
            <a:extLst>
              <a:ext uri="{FF2B5EF4-FFF2-40B4-BE49-F238E27FC236}">
                <a16:creationId xmlns:a16="http://schemas.microsoft.com/office/drawing/2014/main" id="{B7EED056-E838-8FC3-674D-DEC4669D24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59813"/>
            <a:ext cx="2971800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468" tIns="44234" rIns="88468" bIns="44234" numCol="1" anchor="b" anchorCtr="0" compatLnSpc="1">
            <a:prstTxWarp prst="textNoShape">
              <a:avLst/>
            </a:prstTxWarp>
          </a:bodyPr>
          <a:lstStyle>
            <a:lvl1pPr algn="r" defTabSz="884238">
              <a:defRPr sz="1200">
                <a:latin typeface="Arial" panose="020B0604020202020204" pitchFamily="34" charset="0"/>
              </a:defRPr>
            </a:lvl1pPr>
          </a:lstStyle>
          <a:p>
            <a:fld id="{429DD08C-37C4-4291-9A27-BFB1F86284E4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>
            <a:extLst>
              <a:ext uri="{FF2B5EF4-FFF2-40B4-BE49-F238E27FC236}">
                <a16:creationId xmlns:a16="http://schemas.microsoft.com/office/drawing/2014/main" id="{C46FD836-11C8-6AE4-0941-9EAD3B41623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28675" name="Freeform 3">
              <a:extLst>
                <a:ext uri="{FF2B5EF4-FFF2-40B4-BE49-F238E27FC236}">
                  <a16:creationId xmlns:a16="http://schemas.microsoft.com/office/drawing/2014/main" id="{4A62D9DA-50F3-E3C6-9D3F-4ABC8E22AB3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676" name="Freeform 4">
              <a:extLst>
                <a:ext uri="{FF2B5EF4-FFF2-40B4-BE49-F238E27FC236}">
                  <a16:creationId xmlns:a16="http://schemas.microsoft.com/office/drawing/2014/main" id="{7BCA46DC-415B-295B-E165-E571B88CAE68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677" name="Freeform 5">
              <a:extLst>
                <a:ext uri="{FF2B5EF4-FFF2-40B4-BE49-F238E27FC236}">
                  <a16:creationId xmlns:a16="http://schemas.microsoft.com/office/drawing/2014/main" id="{BAB62C12-866B-5AF4-478A-7C01ED1D123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grpSp>
          <p:nvGrpSpPr>
            <p:cNvPr id="28678" name="Group 6">
              <a:extLst>
                <a:ext uri="{FF2B5EF4-FFF2-40B4-BE49-F238E27FC236}">
                  <a16:creationId xmlns:a16="http://schemas.microsoft.com/office/drawing/2014/main" id="{6597999B-F840-4F23-BF67-9EDA6E88A8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679" name="Freeform 7">
                <a:extLst>
                  <a:ext uri="{FF2B5EF4-FFF2-40B4-BE49-F238E27FC236}">
                    <a16:creationId xmlns:a16="http://schemas.microsoft.com/office/drawing/2014/main" id="{F981546E-EA17-78A9-AE50-B22D7178608C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80" name="Freeform 8">
                <a:extLst>
                  <a:ext uri="{FF2B5EF4-FFF2-40B4-BE49-F238E27FC236}">
                    <a16:creationId xmlns:a16="http://schemas.microsoft.com/office/drawing/2014/main" id="{4C026274-3A04-32F6-1215-8E1A5416D4C9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81" name="Freeform 9">
                <a:extLst>
                  <a:ext uri="{FF2B5EF4-FFF2-40B4-BE49-F238E27FC236}">
                    <a16:creationId xmlns:a16="http://schemas.microsoft.com/office/drawing/2014/main" id="{ED544F86-D75B-26F0-6A0E-371E33C0F4F2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82" name="Freeform 10">
                <a:extLst>
                  <a:ext uri="{FF2B5EF4-FFF2-40B4-BE49-F238E27FC236}">
                    <a16:creationId xmlns:a16="http://schemas.microsoft.com/office/drawing/2014/main" id="{12D66C0B-2E4E-25BD-F8CA-4779CE852F3B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83" name="Freeform 11">
                <a:extLst>
                  <a:ext uri="{FF2B5EF4-FFF2-40B4-BE49-F238E27FC236}">
                    <a16:creationId xmlns:a16="http://schemas.microsoft.com/office/drawing/2014/main" id="{7CC43EE1-00AA-528D-0FB6-0EC85EDD7479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84" name="Freeform 12">
                <a:extLst>
                  <a:ext uri="{FF2B5EF4-FFF2-40B4-BE49-F238E27FC236}">
                    <a16:creationId xmlns:a16="http://schemas.microsoft.com/office/drawing/2014/main" id="{A967D338-5D01-FDA9-AFEE-1F077E1244DE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85" name="Freeform 13">
                <a:extLst>
                  <a:ext uri="{FF2B5EF4-FFF2-40B4-BE49-F238E27FC236}">
                    <a16:creationId xmlns:a16="http://schemas.microsoft.com/office/drawing/2014/main" id="{CA09CF3F-F8DB-AD50-4925-05B926237891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86" name="Freeform 14">
                <a:extLst>
                  <a:ext uri="{FF2B5EF4-FFF2-40B4-BE49-F238E27FC236}">
                    <a16:creationId xmlns:a16="http://schemas.microsoft.com/office/drawing/2014/main" id="{7190BA07-D02D-D1D9-FA67-A0BC47ACDB0E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87" name="Freeform 15">
                <a:extLst>
                  <a:ext uri="{FF2B5EF4-FFF2-40B4-BE49-F238E27FC236}">
                    <a16:creationId xmlns:a16="http://schemas.microsoft.com/office/drawing/2014/main" id="{B18B5E32-250E-24E1-21CB-574492F2F5BB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88" name="Freeform 16">
                <a:extLst>
                  <a:ext uri="{FF2B5EF4-FFF2-40B4-BE49-F238E27FC236}">
                    <a16:creationId xmlns:a16="http://schemas.microsoft.com/office/drawing/2014/main" id="{137150E0-F5CC-D080-A7A5-5A75BF41798D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89" name="Freeform 17">
                <a:extLst>
                  <a:ext uri="{FF2B5EF4-FFF2-40B4-BE49-F238E27FC236}">
                    <a16:creationId xmlns:a16="http://schemas.microsoft.com/office/drawing/2014/main" id="{7C9DF9CB-6DB1-9079-1536-AB0E86421237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90" name="Freeform 18">
                <a:extLst>
                  <a:ext uri="{FF2B5EF4-FFF2-40B4-BE49-F238E27FC236}">
                    <a16:creationId xmlns:a16="http://schemas.microsoft.com/office/drawing/2014/main" id="{BB5A2C17-ECC6-8A5F-7D3B-F633E47F9310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691" name="Freeform 19">
                <a:extLst>
                  <a:ext uri="{FF2B5EF4-FFF2-40B4-BE49-F238E27FC236}">
                    <a16:creationId xmlns:a16="http://schemas.microsoft.com/office/drawing/2014/main" id="{5A0C52CC-FB48-EEC0-AEF5-0584FD923214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</p:grpSp>
        <p:sp>
          <p:nvSpPr>
            <p:cNvPr id="28692" name="Freeform 20">
              <a:extLst>
                <a:ext uri="{FF2B5EF4-FFF2-40B4-BE49-F238E27FC236}">
                  <a16:creationId xmlns:a16="http://schemas.microsoft.com/office/drawing/2014/main" id="{DC70765A-F911-C14C-2EBE-58A296EECAC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693" name="Freeform 21">
              <a:extLst>
                <a:ext uri="{FF2B5EF4-FFF2-40B4-BE49-F238E27FC236}">
                  <a16:creationId xmlns:a16="http://schemas.microsoft.com/office/drawing/2014/main" id="{972AFC86-91E1-B7DC-A674-08417C346696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694" name="Freeform 22">
              <a:extLst>
                <a:ext uri="{FF2B5EF4-FFF2-40B4-BE49-F238E27FC236}">
                  <a16:creationId xmlns:a16="http://schemas.microsoft.com/office/drawing/2014/main" id="{2BAF0B81-3827-E58E-385C-510ECE098EBB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695" name="Freeform 23">
              <a:extLst>
                <a:ext uri="{FF2B5EF4-FFF2-40B4-BE49-F238E27FC236}">
                  <a16:creationId xmlns:a16="http://schemas.microsoft.com/office/drawing/2014/main" id="{A6DDF813-9085-B2AE-9013-FEF6E677F33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7 w 717"/>
                <a:gd name="T1" fmla="*/ 845 h 845"/>
                <a:gd name="T2" fmla="*/ 717 w 717"/>
                <a:gd name="T3" fmla="*/ 821 h 845"/>
                <a:gd name="T4" fmla="*/ 574 w 717"/>
                <a:gd name="T5" fmla="*/ 605 h 845"/>
                <a:gd name="T6" fmla="*/ 406 w 717"/>
                <a:gd name="T7" fmla="*/ 396 h 845"/>
                <a:gd name="T8" fmla="*/ 22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09 w 717"/>
                <a:gd name="T15" fmla="*/ 198 h 845"/>
                <a:gd name="T16" fmla="*/ 400 w 717"/>
                <a:gd name="T17" fmla="*/ 408 h 845"/>
                <a:gd name="T18" fmla="*/ 568 w 717"/>
                <a:gd name="T19" fmla="*/ 623 h 845"/>
                <a:gd name="T20" fmla="*/ 717 w 717"/>
                <a:gd name="T21" fmla="*/ 845 h 845"/>
                <a:gd name="T22" fmla="*/ 717 w 717"/>
                <a:gd name="T23" fmla="*/ 84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696" name="Freeform 24">
              <a:extLst>
                <a:ext uri="{FF2B5EF4-FFF2-40B4-BE49-F238E27FC236}">
                  <a16:creationId xmlns:a16="http://schemas.microsoft.com/office/drawing/2014/main" id="{C4878E36-965F-2C7D-B093-12B62BD0F98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7 w 407"/>
                <a:gd name="T1" fmla="*/ 414 h 414"/>
                <a:gd name="T2" fmla="*/ 407 w 407"/>
                <a:gd name="T3" fmla="*/ 396 h 414"/>
                <a:gd name="T4" fmla="*/ 22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6 w 407"/>
                <a:gd name="T13" fmla="*/ 204 h 414"/>
                <a:gd name="T14" fmla="*/ 407 w 407"/>
                <a:gd name="T15" fmla="*/ 414 h 414"/>
                <a:gd name="T16" fmla="*/ 407 w 407"/>
                <a:gd name="T17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697" name="Freeform 25">
              <a:extLst>
                <a:ext uri="{FF2B5EF4-FFF2-40B4-BE49-F238E27FC236}">
                  <a16:creationId xmlns:a16="http://schemas.microsoft.com/office/drawing/2014/main" id="{2E01ED5E-788D-C6CC-A575-2AF56D8F871B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698" name="Freeform 26">
              <a:extLst>
                <a:ext uri="{FF2B5EF4-FFF2-40B4-BE49-F238E27FC236}">
                  <a16:creationId xmlns:a16="http://schemas.microsoft.com/office/drawing/2014/main" id="{55E37F6F-D138-7F6C-EA72-7AB59AB92B1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6 w 586"/>
                <a:gd name="T1" fmla="*/ 0 h 599"/>
                <a:gd name="T2" fmla="*/ 568 w 586"/>
                <a:gd name="T3" fmla="*/ 0 h 599"/>
                <a:gd name="T4" fmla="*/ 407 w 586"/>
                <a:gd name="T5" fmla="*/ 132 h 599"/>
                <a:gd name="T6" fmla="*/ 25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7 w 586"/>
                <a:gd name="T17" fmla="*/ 282 h 599"/>
                <a:gd name="T18" fmla="*/ 413 w 586"/>
                <a:gd name="T19" fmla="*/ 138 h 599"/>
                <a:gd name="T20" fmla="*/ 586 w 586"/>
                <a:gd name="T21" fmla="*/ 0 h 599"/>
                <a:gd name="T22" fmla="*/ 586 w 586"/>
                <a:gd name="T23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699" name="Freeform 27">
              <a:extLst>
                <a:ext uri="{FF2B5EF4-FFF2-40B4-BE49-F238E27FC236}">
                  <a16:creationId xmlns:a16="http://schemas.microsoft.com/office/drawing/2014/main" id="{894F077E-1FC4-A2F4-CEB3-62A9C4E4CBE8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69 w 269"/>
                <a:gd name="T1" fmla="*/ 0 h 252"/>
                <a:gd name="T2" fmla="*/ 25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69 w 269"/>
                <a:gd name="T15" fmla="*/ 0 h 252"/>
                <a:gd name="T16" fmla="*/ 269 w 269"/>
                <a:gd name="T17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700" name="Line 28">
              <a:extLst>
                <a:ext uri="{FF2B5EF4-FFF2-40B4-BE49-F238E27FC236}">
                  <a16:creationId xmlns:a16="http://schemas.microsoft.com/office/drawing/2014/main" id="{EF789B84-2590-BE49-B67A-13ED5F646EB1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701" name="Line 29">
              <a:extLst>
                <a:ext uri="{FF2B5EF4-FFF2-40B4-BE49-F238E27FC236}">
                  <a16:creationId xmlns:a16="http://schemas.microsoft.com/office/drawing/2014/main" id="{64F97A24-6A5F-F19C-8083-B4D5D0B13314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702" name="Line 30">
              <a:extLst>
                <a:ext uri="{FF2B5EF4-FFF2-40B4-BE49-F238E27FC236}">
                  <a16:creationId xmlns:a16="http://schemas.microsoft.com/office/drawing/2014/main" id="{0DDBFFAA-28EF-CC57-FCD1-594547190C4B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grpSp>
          <p:nvGrpSpPr>
            <p:cNvPr id="28703" name="Group 31">
              <a:extLst>
                <a:ext uri="{FF2B5EF4-FFF2-40B4-BE49-F238E27FC236}">
                  <a16:creationId xmlns:a16="http://schemas.microsoft.com/office/drawing/2014/main" id="{03138207-1792-E398-7CC4-ECA43EB505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8704" name="Line 32">
                <a:extLst>
                  <a:ext uri="{FF2B5EF4-FFF2-40B4-BE49-F238E27FC236}">
                    <a16:creationId xmlns:a16="http://schemas.microsoft.com/office/drawing/2014/main" id="{48DB6446-0E4B-FDE5-54CE-183667D2B42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705" name="Line 33">
                <a:extLst>
                  <a:ext uri="{FF2B5EF4-FFF2-40B4-BE49-F238E27FC236}">
                    <a16:creationId xmlns:a16="http://schemas.microsoft.com/office/drawing/2014/main" id="{229D0AC7-DCA3-CB68-59AD-3B67F6275A1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706" name="Line 34">
                <a:extLst>
                  <a:ext uri="{FF2B5EF4-FFF2-40B4-BE49-F238E27FC236}">
                    <a16:creationId xmlns:a16="http://schemas.microsoft.com/office/drawing/2014/main" id="{B6E0E3FC-D471-E291-258B-FFE1C3B02D4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707" name="Line 35">
                <a:extLst>
                  <a:ext uri="{FF2B5EF4-FFF2-40B4-BE49-F238E27FC236}">
                    <a16:creationId xmlns:a16="http://schemas.microsoft.com/office/drawing/2014/main" id="{0988461B-90C9-0AA5-99E7-6FD96491FB4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8708" name="Line 36">
                <a:extLst>
                  <a:ext uri="{FF2B5EF4-FFF2-40B4-BE49-F238E27FC236}">
                    <a16:creationId xmlns:a16="http://schemas.microsoft.com/office/drawing/2014/main" id="{3EE4319B-ABC7-1F44-711A-CBB1848AE7D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</p:grpSp>
        <p:sp>
          <p:nvSpPr>
            <p:cNvPr id="28709" name="Line 37">
              <a:extLst>
                <a:ext uri="{FF2B5EF4-FFF2-40B4-BE49-F238E27FC236}">
                  <a16:creationId xmlns:a16="http://schemas.microsoft.com/office/drawing/2014/main" id="{C9AE1CC5-3DF6-D7A0-E79F-88410EA05848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8710" name="Line 38">
              <a:extLst>
                <a:ext uri="{FF2B5EF4-FFF2-40B4-BE49-F238E27FC236}">
                  <a16:creationId xmlns:a16="http://schemas.microsoft.com/office/drawing/2014/main" id="{F5C9BF78-3B75-F311-D555-D5F03A080D9E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8711" name="Rectangle 39">
            <a:extLst>
              <a:ext uri="{FF2B5EF4-FFF2-40B4-BE49-F238E27FC236}">
                <a16:creationId xmlns:a16="http://schemas.microsoft.com/office/drawing/2014/main" id="{5D9F3128-C9A8-519E-0527-923B5830AAA9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es-MX" altLang="es-CL" noProof="0"/>
              <a:t>Haga clic para cambiar el estilo de título	</a:t>
            </a:r>
          </a:p>
        </p:txBody>
      </p:sp>
      <p:sp>
        <p:nvSpPr>
          <p:cNvPr id="28712" name="Rectangle 40">
            <a:extLst>
              <a:ext uri="{FF2B5EF4-FFF2-40B4-BE49-F238E27FC236}">
                <a16:creationId xmlns:a16="http://schemas.microsoft.com/office/drawing/2014/main" id="{A677F80C-D8A1-A61A-BBF0-385C15F354D8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s-MX" altLang="es-CL" noProof="0"/>
              <a:t>Haga clic para modificar el estilo de subtítulo del patrón</a:t>
            </a:r>
          </a:p>
        </p:txBody>
      </p:sp>
      <p:sp>
        <p:nvSpPr>
          <p:cNvPr id="28713" name="Rectangle 41">
            <a:extLst>
              <a:ext uri="{FF2B5EF4-FFF2-40B4-BE49-F238E27FC236}">
                <a16:creationId xmlns:a16="http://schemas.microsoft.com/office/drawing/2014/main" id="{A1DF31C8-05F7-8372-B645-131D8A830A16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28714" name="Rectangle 42">
            <a:extLst>
              <a:ext uri="{FF2B5EF4-FFF2-40B4-BE49-F238E27FC236}">
                <a16:creationId xmlns:a16="http://schemas.microsoft.com/office/drawing/2014/main" id="{74CFFC51-7899-4384-DD2E-DB3CB09665F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28715" name="Rectangle 43">
            <a:extLst>
              <a:ext uri="{FF2B5EF4-FFF2-40B4-BE49-F238E27FC236}">
                <a16:creationId xmlns:a16="http://schemas.microsoft.com/office/drawing/2014/main" id="{0D3BFDB3-BAE9-83D4-23A3-D6D0C77F1C7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D529DC2-5F92-433F-89BA-CEC012F8DAE8}" type="slidenum">
              <a:rPr lang="es-MX" altLang="es-CL"/>
              <a:pPr/>
              <a:t>‹Nº›</a:t>
            </a:fld>
            <a:endParaRPr lang="es-MX" altLang="es-CL"/>
          </a:p>
        </p:txBody>
      </p:sp>
    </p:spTree>
  </p:cSld>
  <p:clrMapOvr>
    <a:masterClrMapping/>
  </p:clrMapOvr>
  <p:transition spd="med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049264-A9EB-0B56-8165-A5F2F46AB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DAE3D15-68D5-065F-3ABC-0314C54737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996F7D2-588E-90AF-9691-75F0CEEEF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F9DA53-5CED-2C1F-D35F-23859DCFA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839F76-15A7-DF71-2373-9662A494F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BB924-3B14-4B63-ADA1-FCDC0EA62CDA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3785626046"/>
      </p:ext>
    </p:extLst>
  </p:cSld>
  <p:clrMapOvr>
    <a:masterClrMapping/>
  </p:clrMapOvr>
  <p:transition spd="med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B0D4C20-CF04-BBD2-FAAD-F325B3053A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38665C8-F90C-4503-6375-79B1C720AC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1DADD8-A8BF-5887-E6C9-3F997EE4C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789F78-DFFF-4CDF-097E-AB4D1B41A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6C23DC-77ED-B036-D78F-D9F725F89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61D9D-4738-4143-8502-280EE06BDCD9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810056413"/>
      </p:ext>
    </p:extLst>
  </p:cSld>
  <p:clrMapOvr>
    <a:masterClrMapping/>
  </p:clrMapOvr>
  <p:transition spd="med">
    <p:cover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F1DA2A7A-2689-F150-99E1-507C37E09CB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34E5F3E-BD48-C8D4-80A5-3798F81C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E0108FA-5AF6-ADE4-B245-7EE25F044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3C6DF1D-F0A4-EA62-3426-FC15A27FC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9691BD0-F052-4EF9-92D4-64E6B247AABB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3565504775"/>
      </p:ext>
    </p:extLst>
  </p:cSld>
  <p:clrMapOvr>
    <a:masterClrMapping/>
  </p:clrMapOvr>
  <p:transition spd="med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4F37EB-CE39-FF03-0D8D-115DBBB8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C392EF-B158-B57C-F2EE-23515371E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99B4D5-08CC-BAF3-B9CE-9B8BE2F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A69D38-771D-07AA-2B2C-3FDC797CD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225E05-BA59-0023-279B-3AA191B42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FB4B3-E3B2-4116-B464-D264164DC34E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391480149"/>
      </p:ext>
    </p:extLst>
  </p:cSld>
  <p:clrMapOvr>
    <a:masterClrMapping/>
  </p:clrMapOvr>
  <p:transition spd="med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EB9FA1-D6F0-D4A9-2842-CAB5369D2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1FC2F62-0821-08A6-166F-CD29312EB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0B2686-9BAF-EE15-50F3-387716CFA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4FCB66-27EF-0D7C-0E96-D8FE7B738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9C7EC4-9EF1-0E5F-ACAD-BA244488E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5CAB6-9CDD-4E11-ACD8-792FB4D867EA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918908854"/>
      </p:ext>
    </p:extLst>
  </p:cSld>
  <p:clrMapOvr>
    <a:masterClrMapping/>
  </p:clrMapOvr>
  <p:transition spd="med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C01DE4-4C3A-2203-8B87-06C3AF8D2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6BD050-F76B-2DF8-66B4-2BA567B1E7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F3752D-3D43-7B8C-0002-789E39DE63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51CC76B-8351-07C5-E95C-65B8B5A76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C3D2FA0-59F0-B8B2-C71B-6FE48DFA5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ECFF55F-2636-4B8F-D3D4-D2B2C5592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4CFEB-30BC-4071-8C63-4E85BD582F13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889998575"/>
      </p:ext>
    </p:extLst>
  </p:cSld>
  <p:clrMapOvr>
    <a:masterClrMapping/>
  </p:clrMapOvr>
  <p:transition spd="med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1B8EA2-CDDC-2693-B386-D7DB97D48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EA9373-6D3D-FEE2-777B-E608B3D4C4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A95D898-D1B1-32F0-A288-A6E8AB6672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7D44F3A-EFC1-5A34-9595-C5640543A7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EF19E5C-3F1B-A204-0D20-E146D705F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0795C22-8A9F-48D7-A598-66B7AE302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BFEC12A-2066-C907-BFB2-58583C1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E13CED6-C860-D400-03CC-8D0A55FE7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7222B-54C4-4A19-A633-7042F1357F74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312004814"/>
      </p:ext>
    </p:extLst>
  </p:cSld>
  <p:clrMapOvr>
    <a:masterClrMapping/>
  </p:clrMapOvr>
  <p:transition spd="med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A840EF-AEC3-7C79-1520-FAEEB4E2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838D6D7-3416-C5A3-6C94-A5DA2B243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C8FC784-7AB2-78AE-E670-8C34F3ACB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A5E4A68-F88F-7DB1-CEAB-B609CCE5F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BB092-9F84-47DF-BBD9-66FDA376FF3F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2378830997"/>
      </p:ext>
    </p:extLst>
  </p:cSld>
  <p:clrMapOvr>
    <a:masterClrMapping/>
  </p:clrMapOvr>
  <p:transition spd="med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7490932-87A6-74B2-CF6C-A5933BC13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F44601A-C934-B44F-04A7-B7DA50826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CD0C29-F6A8-1928-FB8F-14C55AB8C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F269A-6EB0-4AF6-8FAA-8C6827B6D219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554368713"/>
      </p:ext>
    </p:extLst>
  </p:cSld>
  <p:clrMapOvr>
    <a:masterClrMapping/>
  </p:clrMapOvr>
  <p:transition spd="med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A2BB92-E15C-A91F-F7D5-16CA1AB30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17D647-2D10-6D9B-E248-C067BE0E8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3D17875-0759-3C60-DB31-C39633BAFD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04DF41D-F75D-BC71-FA7C-BA76B3ED9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BE16A74-52C2-8203-298E-414A0EBEC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65B360A-B2B3-2A98-13C0-C083FF1CF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7D39F-A8F5-4747-BD67-5F7F29E1426D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53357311"/>
      </p:ext>
    </p:extLst>
  </p:cSld>
  <p:clrMapOvr>
    <a:masterClrMapping/>
  </p:clrMapOvr>
  <p:transition spd="med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F97AF3-9A16-E1C4-9CAA-7550C1367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05C6C23-46F0-459B-7F9B-C8609C6274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147E769-159D-0321-5EF5-301697D7D9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57CD17-4460-7E2A-E4FD-821A910C2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C1482D-5CE6-9A4A-9722-EDF2726FF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FA1FFB6-0E08-E570-A8CC-E5DFB3946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1731E-5728-493A-88D8-C432616303B5}" type="slidenum">
              <a:rPr lang="es-MX" altLang="es-CL"/>
              <a:pPr/>
              <a:t>‹Nº›</a:t>
            </a:fld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2712491313"/>
      </p:ext>
    </p:extLst>
  </p:cSld>
  <p:clrMapOvr>
    <a:masterClrMapping/>
  </p:clrMapOvr>
  <p:transition spd="med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6600"/>
            </a:gs>
            <a:gs pos="100000">
              <a:srgbClr val="006600">
                <a:gamma/>
                <a:shade val="96078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>
            <a:extLst>
              <a:ext uri="{FF2B5EF4-FFF2-40B4-BE49-F238E27FC236}">
                <a16:creationId xmlns:a16="http://schemas.microsoft.com/office/drawing/2014/main" id="{0C9B25E4-1691-C824-E1FA-1E74189DDA0E}"/>
              </a:ext>
            </a:extLst>
          </p:cNvPr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7651" name="Freeform 3">
              <a:extLst>
                <a:ext uri="{FF2B5EF4-FFF2-40B4-BE49-F238E27FC236}">
                  <a16:creationId xmlns:a16="http://schemas.microsoft.com/office/drawing/2014/main" id="{F0C23B1E-8325-E026-9ACC-3C89E6CD2A4A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52" name="Freeform 4">
              <a:extLst>
                <a:ext uri="{FF2B5EF4-FFF2-40B4-BE49-F238E27FC236}">
                  <a16:creationId xmlns:a16="http://schemas.microsoft.com/office/drawing/2014/main" id="{D9E0670E-1C2C-8A91-90F4-BD3A97B15B8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53" name="Freeform 5">
              <a:extLst>
                <a:ext uri="{FF2B5EF4-FFF2-40B4-BE49-F238E27FC236}">
                  <a16:creationId xmlns:a16="http://schemas.microsoft.com/office/drawing/2014/main" id="{51C8DFD3-1222-26E4-E1B0-EE71E8EFAA3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grpSp>
          <p:nvGrpSpPr>
            <p:cNvPr id="27654" name="Group 6">
              <a:extLst>
                <a:ext uri="{FF2B5EF4-FFF2-40B4-BE49-F238E27FC236}">
                  <a16:creationId xmlns:a16="http://schemas.microsoft.com/office/drawing/2014/main" id="{67AC6BD9-E8E8-0E99-31DB-633C9C7C2D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7655" name="Freeform 7">
                <a:extLst>
                  <a:ext uri="{FF2B5EF4-FFF2-40B4-BE49-F238E27FC236}">
                    <a16:creationId xmlns:a16="http://schemas.microsoft.com/office/drawing/2014/main" id="{23E2AAD7-F7A0-88A5-43CD-74F46CCED8C0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56" name="Freeform 8">
                <a:extLst>
                  <a:ext uri="{FF2B5EF4-FFF2-40B4-BE49-F238E27FC236}">
                    <a16:creationId xmlns:a16="http://schemas.microsoft.com/office/drawing/2014/main" id="{E8F6E9D3-FA3B-4B29-3E20-0F030C9BE835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57" name="Freeform 9">
                <a:extLst>
                  <a:ext uri="{FF2B5EF4-FFF2-40B4-BE49-F238E27FC236}">
                    <a16:creationId xmlns:a16="http://schemas.microsoft.com/office/drawing/2014/main" id="{3D73DF1D-4928-07DC-74C3-8D4D2176D34F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58" name="Freeform 10">
                <a:extLst>
                  <a:ext uri="{FF2B5EF4-FFF2-40B4-BE49-F238E27FC236}">
                    <a16:creationId xmlns:a16="http://schemas.microsoft.com/office/drawing/2014/main" id="{590045DD-7CDD-E603-BF8A-6E6E3D6120A0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59" name="Freeform 11">
                <a:extLst>
                  <a:ext uri="{FF2B5EF4-FFF2-40B4-BE49-F238E27FC236}">
                    <a16:creationId xmlns:a16="http://schemas.microsoft.com/office/drawing/2014/main" id="{7B5E9391-E0F4-E6B9-21DF-48DDB088140E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60" name="Freeform 12">
                <a:extLst>
                  <a:ext uri="{FF2B5EF4-FFF2-40B4-BE49-F238E27FC236}">
                    <a16:creationId xmlns:a16="http://schemas.microsoft.com/office/drawing/2014/main" id="{B9885F2C-D169-B5F2-D0B9-29EB0EDBD2DB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61" name="Freeform 13">
                <a:extLst>
                  <a:ext uri="{FF2B5EF4-FFF2-40B4-BE49-F238E27FC236}">
                    <a16:creationId xmlns:a16="http://schemas.microsoft.com/office/drawing/2014/main" id="{7B780010-F1F3-83B2-B9EF-C6F686E74EE9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62" name="Freeform 14">
                <a:extLst>
                  <a:ext uri="{FF2B5EF4-FFF2-40B4-BE49-F238E27FC236}">
                    <a16:creationId xmlns:a16="http://schemas.microsoft.com/office/drawing/2014/main" id="{206B4AB1-9EAD-D88F-AFA2-FA82E04D327D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63" name="Freeform 15">
                <a:extLst>
                  <a:ext uri="{FF2B5EF4-FFF2-40B4-BE49-F238E27FC236}">
                    <a16:creationId xmlns:a16="http://schemas.microsoft.com/office/drawing/2014/main" id="{12266C7C-853B-8606-5C81-92AC09EE1F0C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64" name="Freeform 16">
                <a:extLst>
                  <a:ext uri="{FF2B5EF4-FFF2-40B4-BE49-F238E27FC236}">
                    <a16:creationId xmlns:a16="http://schemas.microsoft.com/office/drawing/2014/main" id="{8A88D5F4-9E55-8BAC-CA60-6640CDD1029C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65" name="Freeform 17">
                <a:extLst>
                  <a:ext uri="{FF2B5EF4-FFF2-40B4-BE49-F238E27FC236}">
                    <a16:creationId xmlns:a16="http://schemas.microsoft.com/office/drawing/2014/main" id="{9D0E6906-4126-63DE-F42F-5BAC56C500B4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66" name="Freeform 18">
                <a:extLst>
                  <a:ext uri="{FF2B5EF4-FFF2-40B4-BE49-F238E27FC236}">
                    <a16:creationId xmlns:a16="http://schemas.microsoft.com/office/drawing/2014/main" id="{B2174B16-0292-4C81-9A3E-F36B2BC2170D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67" name="Freeform 19">
                <a:extLst>
                  <a:ext uri="{FF2B5EF4-FFF2-40B4-BE49-F238E27FC236}">
                    <a16:creationId xmlns:a16="http://schemas.microsoft.com/office/drawing/2014/main" id="{7CE1B896-954E-AB57-7549-455FBDFAE490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</p:grpSp>
        <p:sp>
          <p:nvSpPr>
            <p:cNvPr id="27668" name="Freeform 20">
              <a:extLst>
                <a:ext uri="{FF2B5EF4-FFF2-40B4-BE49-F238E27FC236}">
                  <a16:creationId xmlns:a16="http://schemas.microsoft.com/office/drawing/2014/main" id="{674E34ED-4A8F-19ED-5C2B-380065E4EC0C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69" name="Freeform 21">
              <a:extLst>
                <a:ext uri="{FF2B5EF4-FFF2-40B4-BE49-F238E27FC236}">
                  <a16:creationId xmlns:a16="http://schemas.microsoft.com/office/drawing/2014/main" id="{15D7AAB6-1432-9BD4-26C8-24C58121700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70" name="Freeform 22">
              <a:extLst>
                <a:ext uri="{FF2B5EF4-FFF2-40B4-BE49-F238E27FC236}">
                  <a16:creationId xmlns:a16="http://schemas.microsoft.com/office/drawing/2014/main" id="{5DBF0D84-7781-8972-F009-9AB037433D5D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71" name="Freeform 23">
              <a:extLst>
                <a:ext uri="{FF2B5EF4-FFF2-40B4-BE49-F238E27FC236}">
                  <a16:creationId xmlns:a16="http://schemas.microsoft.com/office/drawing/2014/main" id="{5C7905EB-3631-B8AD-E0F6-5FFFDF291CC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7 w 717"/>
                <a:gd name="T1" fmla="*/ 845 h 845"/>
                <a:gd name="T2" fmla="*/ 717 w 717"/>
                <a:gd name="T3" fmla="*/ 821 h 845"/>
                <a:gd name="T4" fmla="*/ 574 w 717"/>
                <a:gd name="T5" fmla="*/ 605 h 845"/>
                <a:gd name="T6" fmla="*/ 406 w 717"/>
                <a:gd name="T7" fmla="*/ 396 h 845"/>
                <a:gd name="T8" fmla="*/ 22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09 w 717"/>
                <a:gd name="T15" fmla="*/ 198 h 845"/>
                <a:gd name="T16" fmla="*/ 400 w 717"/>
                <a:gd name="T17" fmla="*/ 408 h 845"/>
                <a:gd name="T18" fmla="*/ 568 w 717"/>
                <a:gd name="T19" fmla="*/ 623 h 845"/>
                <a:gd name="T20" fmla="*/ 717 w 717"/>
                <a:gd name="T21" fmla="*/ 845 h 845"/>
                <a:gd name="T22" fmla="*/ 717 w 717"/>
                <a:gd name="T23" fmla="*/ 84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72" name="Freeform 24">
              <a:extLst>
                <a:ext uri="{FF2B5EF4-FFF2-40B4-BE49-F238E27FC236}">
                  <a16:creationId xmlns:a16="http://schemas.microsoft.com/office/drawing/2014/main" id="{7E4685DC-FDF4-DE78-42B4-A280A4610E48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7 w 407"/>
                <a:gd name="T1" fmla="*/ 414 h 414"/>
                <a:gd name="T2" fmla="*/ 407 w 407"/>
                <a:gd name="T3" fmla="*/ 396 h 414"/>
                <a:gd name="T4" fmla="*/ 22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6 w 407"/>
                <a:gd name="T13" fmla="*/ 204 h 414"/>
                <a:gd name="T14" fmla="*/ 407 w 407"/>
                <a:gd name="T15" fmla="*/ 414 h 414"/>
                <a:gd name="T16" fmla="*/ 407 w 407"/>
                <a:gd name="T17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73" name="Freeform 25">
              <a:extLst>
                <a:ext uri="{FF2B5EF4-FFF2-40B4-BE49-F238E27FC236}">
                  <a16:creationId xmlns:a16="http://schemas.microsoft.com/office/drawing/2014/main" id="{04134EAA-3B33-D667-7E48-30235028124C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74" name="Freeform 26">
              <a:extLst>
                <a:ext uri="{FF2B5EF4-FFF2-40B4-BE49-F238E27FC236}">
                  <a16:creationId xmlns:a16="http://schemas.microsoft.com/office/drawing/2014/main" id="{7D64D7A3-F22E-DF82-FBA0-53BA18518BB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6 w 586"/>
                <a:gd name="T1" fmla="*/ 0 h 599"/>
                <a:gd name="T2" fmla="*/ 568 w 586"/>
                <a:gd name="T3" fmla="*/ 0 h 599"/>
                <a:gd name="T4" fmla="*/ 407 w 586"/>
                <a:gd name="T5" fmla="*/ 132 h 599"/>
                <a:gd name="T6" fmla="*/ 25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7 w 586"/>
                <a:gd name="T17" fmla="*/ 282 h 599"/>
                <a:gd name="T18" fmla="*/ 413 w 586"/>
                <a:gd name="T19" fmla="*/ 138 h 599"/>
                <a:gd name="T20" fmla="*/ 586 w 586"/>
                <a:gd name="T21" fmla="*/ 0 h 599"/>
                <a:gd name="T22" fmla="*/ 586 w 586"/>
                <a:gd name="T23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75" name="Freeform 27">
              <a:extLst>
                <a:ext uri="{FF2B5EF4-FFF2-40B4-BE49-F238E27FC236}">
                  <a16:creationId xmlns:a16="http://schemas.microsoft.com/office/drawing/2014/main" id="{6CAFD00E-C9E3-55CC-89EE-E8CB83318EBF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69 w 269"/>
                <a:gd name="T1" fmla="*/ 0 h 252"/>
                <a:gd name="T2" fmla="*/ 25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69 w 269"/>
                <a:gd name="T15" fmla="*/ 0 h 252"/>
                <a:gd name="T16" fmla="*/ 269 w 269"/>
                <a:gd name="T17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76" name="Line 28">
              <a:extLst>
                <a:ext uri="{FF2B5EF4-FFF2-40B4-BE49-F238E27FC236}">
                  <a16:creationId xmlns:a16="http://schemas.microsoft.com/office/drawing/2014/main" id="{58EB2E21-06DE-28EF-E921-CA30BFBA5D76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77" name="Line 29">
              <a:extLst>
                <a:ext uri="{FF2B5EF4-FFF2-40B4-BE49-F238E27FC236}">
                  <a16:creationId xmlns:a16="http://schemas.microsoft.com/office/drawing/2014/main" id="{1068A3C4-012B-988C-D109-7B75902484D0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78" name="Line 30">
              <a:extLst>
                <a:ext uri="{FF2B5EF4-FFF2-40B4-BE49-F238E27FC236}">
                  <a16:creationId xmlns:a16="http://schemas.microsoft.com/office/drawing/2014/main" id="{5E07D6CF-E521-A6DD-A274-26F142B262C5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grpSp>
          <p:nvGrpSpPr>
            <p:cNvPr id="27679" name="Group 31">
              <a:extLst>
                <a:ext uri="{FF2B5EF4-FFF2-40B4-BE49-F238E27FC236}">
                  <a16:creationId xmlns:a16="http://schemas.microsoft.com/office/drawing/2014/main" id="{FDBB61AF-C18B-983D-208B-531AE4EA14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7680" name="Line 32">
                <a:extLst>
                  <a:ext uri="{FF2B5EF4-FFF2-40B4-BE49-F238E27FC236}">
                    <a16:creationId xmlns:a16="http://schemas.microsoft.com/office/drawing/2014/main" id="{1474AAC4-9154-E6B4-781B-684B3FDFF3F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81" name="Line 33">
                <a:extLst>
                  <a:ext uri="{FF2B5EF4-FFF2-40B4-BE49-F238E27FC236}">
                    <a16:creationId xmlns:a16="http://schemas.microsoft.com/office/drawing/2014/main" id="{10713252-28D7-DC1E-2AB8-8511EBDC393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82" name="Line 34">
                <a:extLst>
                  <a:ext uri="{FF2B5EF4-FFF2-40B4-BE49-F238E27FC236}">
                    <a16:creationId xmlns:a16="http://schemas.microsoft.com/office/drawing/2014/main" id="{B88A6FBE-C69F-0CC8-F009-3C6DCD749FC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83" name="Line 35">
                <a:extLst>
                  <a:ext uri="{FF2B5EF4-FFF2-40B4-BE49-F238E27FC236}">
                    <a16:creationId xmlns:a16="http://schemas.microsoft.com/office/drawing/2014/main" id="{C12749B0-7A76-B778-21EE-C4F10B95323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7684" name="Line 36">
                <a:extLst>
                  <a:ext uri="{FF2B5EF4-FFF2-40B4-BE49-F238E27FC236}">
                    <a16:creationId xmlns:a16="http://schemas.microsoft.com/office/drawing/2014/main" id="{8477D715-010A-5B76-563D-7C6CC774DD4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</p:grpSp>
        <p:sp>
          <p:nvSpPr>
            <p:cNvPr id="27685" name="Line 37">
              <a:extLst>
                <a:ext uri="{FF2B5EF4-FFF2-40B4-BE49-F238E27FC236}">
                  <a16:creationId xmlns:a16="http://schemas.microsoft.com/office/drawing/2014/main" id="{2E6DC9F3-C33C-A3F9-218D-8806CF471B33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7686" name="Line 38">
              <a:extLst>
                <a:ext uri="{FF2B5EF4-FFF2-40B4-BE49-F238E27FC236}">
                  <a16:creationId xmlns:a16="http://schemas.microsoft.com/office/drawing/2014/main" id="{170279CE-779F-E4DE-D748-80B2BE2D8292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7687" name="Rectangle 39">
            <a:extLst>
              <a:ext uri="{FF2B5EF4-FFF2-40B4-BE49-F238E27FC236}">
                <a16:creationId xmlns:a16="http://schemas.microsoft.com/office/drawing/2014/main" id="{B36B3AE0-C0EE-486E-CA44-2E12215127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MX" altLang="es-CL"/>
              <a:t>Haga clic para cambiar el estilo de título	</a:t>
            </a:r>
          </a:p>
        </p:txBody>
      </p:sp>
      <p:sp>
        <p:nvSpPr>
          <p:cNvPr id="27688" name="Rectangle 40">
            <a:extLst>
              <a:ext uri="{FF2B5EF4-FFF2-40B4-BE49-F238E27FC236}">
                <a16:creationId xmlns:a16="http://schemas.microsoft.com/office/drawing/2014/main" id="{F7CE093A-E32F-D0E0-F0C2-1FE3611E7AF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MX" altLang="es-CL"/>
          </a:p>
        </p:txBody>
      </p:sp>
      <p:sp>
        <p:nvSpPr>
          <p:cNvPr id="27689" name="Rectangle 41">
            <a:extLst>
              <a:ext uri="{FF2B5EF4-FFF2-40B4-BE49-F238E27FC236}">
                <a16:creationId xmlns:a16="http://schemas.microsoft.com/office/drawing/2014/main" id="{973AB3EA-BBA1-6DE2-014A-6CB5AF2E187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MX" altLang="es-CL"/>
          </a:p>
        </p:txBody>
      </p:sp>
      <p:sp>
        <p:nvSpPr>
          <p:cNvPr id="27690" name="Rectangle 42">
            <a:extLst>
              <a:ext uri="{FF2B5EF4-FFF2-40B4-BE49-F238E27FC236}">
                <a16:creationId xmlns:a16="http://schemas.microsoft.com/office/drawing/2014/main" id="{29FDB254-AAAF-1598-C905-0E04EF0F458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E1FC082-E248-4DFB-85BF-C9BD8E180CFE}" type="slidenum">
              <a:rPr lang="es-MX" altLang="es-CL"/>
              <a:pPr/>
              <a:t>‹Nº›</a:t>
            </a:fld>
            <a:endParaRPr lang="es-MX" altLang="es-CL"/>
          </a:p>
        </p:txBody>
      </p:sp>
      <p:sp>
        <p:nvSpPr>
          <p:cNvPr id="27691" name="Rectangle 43">
            <a:extLst>
              <a:ext uri="{FF2B5EF4-FFF2-40B4-BE49-F238E27FC236}">
                <a16:creationId xmlns:a16="http://schemas.microsoft.com/office/drawing/2014/main" id="{C862AE1F-5F72-BC17-EE6D-60E6F44928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CL"/>
              <a:t>Haga clic para modificar el estilo de texto del patrón</a:t>
            </a:r>
          </a:p>
          <a:p>
            <a:pPr lvl="1"/>
            <a:r>
              <a:rPr lang="es-MX" altLang="es-CL"/>
              <a:t>Segundo nivel</a:t>
            </a:r>
          </a:p>
          <a:p>
            <a:pPr lvl="2"/>
            <a:r>
              <a:rPr lang="es-MX" altLang="es-CL"/>
              <a:t>Tercer nivel</a:t>
            </a:r>
          </a:p>
          <a:p>
            <a:pPr lvl="3"/>
            <a:r>
              <a:rPr lang="es-MX" altLang="es-CL"/>
              <a:t>Cuarto nivel</a:t>
            </a:r>
          </a:p>
          <a:p>
            <a:pPr lvl="4"/>
            <a:r>
              <a:rPr lang="es-MX" altLang="es-CL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ransition spd="med">
    <p:cover dir="r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422F2E63-7BDA-DA24-FFDF-61B0504A872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2400" y="2349500"/>
            <a:ext cx="8839200" cy="1223963"/>
          </a:xfrm>
        </p:spPr>
        <p:txBody>
          <a:bodyPr/>
          <a:lstStyle/>
          <a:p>
            <a:r>
              <a:rPr lang="es-MX" altLang="es-CL" sz="3600" b="1">
                <a:solidFill>
                  <a:schemeClr val="tx1"/>
                </a:solidFill>
              </a:rPr>
              <a:t>SISTEMA DE PRODUCCIÓN DE PAPA EN NORTH DAKOTA STATE, USA.</a:t>
            </a:r>
            <a:endParaRPr lang="es-MX" altLang="es-CL" sz="3600" b="1">
              <a:solidFill>
                <a:schemeClr val="folHlink"/>
              </a:solidFill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DC377242-EBD4-7C72-1DC9-1C2640B9834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03350" y="4221163"/>
            <a:ext cx="6400800" cy="1582737"/>
          </a:xfrm>
        </p:spPr>
        <p:txBody>
          <a:bodyPr/>
          <a:lstStyle/>
          <a:p>
            <a:endParaRPr lang="es-MX" altLang="es-CL" sz="1800">
              <a:solidFill>
                <a:schemeClr val="folHlink"/>
              </a:solidFill>
            </a:endParaRPr>
          </a:p>
          <a:p>
            <a:r>
              <a:rPr lang="es-MX" altLang="es-CL" sz="2000" b="1">
                <a:solidFill>
                  <a:schemeClr val="folHlink"/>
                </a:solidFill>
                <a:effectLst/>
              </a:rPr>
              <a:t>PABLO SERRA</a:t>
            </a:r>
          </a:p>
          <a:p>
            <a:r>
              <a:rPr lang="es-MX" altLang="es-CL" sz="2000" b="1">
                <a:solidFill>
                  <a:schemeClr val="folHlink"/>
                </a:solidFill>
                <a:effectLst/>
              </a:rPr>
              <a:t>CARLOS PAREDES</a:t>
            </a:r>
          </a:p>
          <a:p>
            <a:r>
              <a:rPr lang="es-MX" altLang="es-CL" sz="2000" b="1">
                <a:solidFill>
                  <a:schemeClr val="folHlink"/>
                </a:solidFill>
                <a:effectLst/>
              </a:rPr>
              <a:t>IVAN DROPPELMANN</a:t>
            </a:r>
          </a:p>
          <a:p>
            <a:r>
              <a:rPr lang="es-MX" altLang="es-CL" sz="2000" b="1">
                <a:solidFill>
                  <a:schemeClr val="folHlink"/>
                </a:solidFill>
                <a:effectLst/>
              </a:rPr>
              <a:t>JAIME SOLANO</a:t>
            </a:r>
          </a:p>
        </p:txBody>
      </p:sp>
    </p:spTree>
  </p:cSld>
  <p:clrMapOvr>
    <a:masterClrMapping/>
  </p:clrMapOvr>
  <p:transition spd="med">
    <p:cover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>
            <a:extLst>
              <a:ext uri="{FF2B5EF4-FFF2-40B4-BE49-F238E27FC236}">
                <a16:creationId xmlns:a16="http://schemas.microsoft.com/office/drawing/2014/main" id="{574F8524-5EAE-BFD2-3BA9-41BFA65290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CL"/>
              <a:t>ROTACION DE CULTIVOS</a:t>
            </a:r>
          </a:p>
        </p:txBody>
      </p:sp>
      <p:sp>
        <p:nvSpPr>
          <p:cNvPr id="240643" name="Rectangle 3">
            <a:extLst>
              <a:ext uri="{FF2B5EF4-FFF2-40B4-BE49-F238E27FC236}">
                <a16:creationId xmlns:a16="http://schemas.microsoft.com/office/drawing/2014/main" id="{104D862F-1802-C0F2-EE83-71DA41F828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s-CL"/>
          </a:p>
          <a:p>
            <a:r>
              <a:rPr lang="es-ES" altLang="es-CL"/>
              <a:t>TRIGO.</a:t>
            </a:r>
          </a:p>
          <a:p>
            <a:r>
              <a:rPr lang="es-ES" altLang="es-CL"/>
              <a:t>REMOLACHA.</a:t>
            </a:r>
          </a:p>
          <a:p>
            <a:r>
              <a:rPr lang="es-ES" altLang="es-CL"/>
              <a:t>CEBADA.</a:t>
            </a:r>
          </a:p>
          <a:p>
            <a:r>
              <a:rPr lang="es-ES" altLang="es-CL"/>
              <a:t>PAPA.</a:t>
            </a:r>
          </a:p>
        </p:txBody>
      </p:sp>
    </p:spTree>
  </p:cSld>
  <p:clrMapOvr>
    <a:masterClrMapping/>
  </p:clrMapOvr>
  <p:transition spd="med">
    <p:cover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770" name="Picture 1026">
            <a:extLst>
              <a:ext uri="{FF2B5EF4-FFF2-40B4-BE49-F238E27FC236}">
                <a16:creationId xmlns:a16="http://schemas.microsoft.com/office/drawing/2014/main" id="{8A4C95A6-959C-E52D-37B6-7B42191BA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>
            <a:extLst>
              <a:ext uri="{FF2B5EF4-FFF2-40B4-BE49-F238E27FC236}">
                <a16:creationId xmlns:a16="http://schemas.microsoft.com/office/drawing/2014/main" id="{555CFD01-8F24-213E-B603-0B2D085837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CL"/>
              <a:t>CULTIVO DE LA PAPA</a:t>
            </a:r>
            <a:endParaRPr lang="es-CL" altLang="es-CL"/>
          </a:p>
        </p:txBody>
      </p:sp>
      <p:sp>
        <p:nvSpPr>
          <p:cNvPr id="415747" name="Rectangle 3">
            <a:extLst>
              <a:ext uri="{FF2B5EF4-FFF2-40B4-BE49-F238E27FC236}">
                <a16:creationId xmlns:a16="http://schemas.microsoft.com/office/drawing/2014/main" id="{74F91E83-57B5-997F-0174-F771394FC7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altLang="es-CL">
                <a:solidFill>
                  <a:srgbClr val="FF0000"/>
                </a:solidFill>
              </a:rPr>
              <a:t>Fertilización</a:t>
            </a:r>
            <a:r>
              <a:rPr lang="es-ES_tradnl" altLang="es-CL"/>
              <a:t>: 100-150 U. N., 40-50 U. P., 40-50 U. K.</a:t>
            </a:r>
          </a:p>
          <a:p>
            <a:r>
              <a:rPr lang="es-ES_tradnl" altLang="es-CL">
                <a:solidFill>
                  <a:srgbClr val="FF0000"/>
                </a:solidFill>
              </a:rPr>
              <a:t>Melgas</a:t>
            </a:r>
            <a:r>
              <a:rPr lang="es-ES_tradnl" altLang="es-CL"/>
              <a:t>: 90 cm entre hileras, 26-30 cm parte superior plana. Forma cuadrangular.</a:t>
            </a:r>
          </a:p>
          <a:p>
            <a:pPr>
              <a:buFont typeface="Wingdings" panose="05000000000000000000" pitchFamily="2" charset="2"/>
              <a:buNone/>
            </a:pPr>
            <a:endParaRPr lang="es-CL" altLang="es-CL"/>
          </a:p>
        </p:txBody>
      </p:sp>
    </p:spTree>
  </p:cSld>
  <p:clrMapOvr>
    <a:masterClrMapping/>
  </p:clrMapOvr>
  <p:transition spd="med">
    <p:cover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386" name="Picture 1026">
            <a:extLst>
              <a:ext uri="{FF2B5EF4-FFF2-40B4-BE49-F238E27FC236}">
                <a16:creationId xmlns:a16="http://schemas.microsoft.com/office/drawing/2014/main" id="{B2397050-A770-AF78-6C1B-ADCBB2014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292" name="Picture 1028">
            <a:extLst>
              <a:ext uri="{FF2B5EF4-FFF2-40B4-BE49-F238E27FC236}">
                <a16:creationId xmlns:a16="http://schemas.microsoft.com/office/drawing/2014/main" id="{4C24D178-54CD-E9D8-10B6-58D4F96ED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>
            <a:extLst>
              <a:ext uri="{FF2B5EF4-FFF2-40B4-BE49-F238E27FC236}">
                <a16:creationId xmlns:a16="http://schemas.microsoft.com/office/drawing/2014/main" id="{E32EDE99-14DE-BE4E-FF65-AA0E0D4EC5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CL"/>
              <a:t>SEMILLA</a:t>
            </a:r>
            <a:endParaRPr lang="es-CL" altLang="es-CL"/>
          </a:p>
        </p:txBody>
      </p:sp>
      <p:sp>
        <p:nvSpPr>
          <p:cNvPr id="417795" name="Rectangle 3">
            <a:extLst>
              <a:ext uri="{FF2B5EF4-FFF2-40B4-BE49-F238E27FC236}">
                <a16:creationId xmlns:a16="http://schemas.microsoft.com/office/drawing/2014/main" id="{7AB08696-4A90-C9B5-F31F-128F01469C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s-CL" sz="2800"/>
              <a:t>100% uso de certificada.</a:t>
            </a:r>
          </a:p>
          <a:p>
            <a:pPr>
              <a:lnSpc>
                <a:spcPct val="80000"/>
              </a:lnSpc>
            </a:pPr>
            <a:r>
              <a:rPr lang="es-ES_tradnl" altLang="es-CL" sz="2800"/>
              <a:t>Sistema de certificación similar al nuestro (etapas de certificación, calibres, tolerancias) </a:t>
            </a:r>
          </a:p>
          <a:p>
            <a:pPr>
              <a:lnSpc>
                <a:spcPct val="80000"/>
              </a:lnSpc>
            </a:pPr>
            <a:r>
              <a:rPr lang="es-ES_tradnl" altLang="es-CL" sz="2800"/>
              <a:t>Agricultores semilleros, solo son eso, especialmente en etapas básicas.</a:t>
            </a:r>
          </a:p>
          <a:p>
            <a:pPr>
              <a:lnSpc>
                <a:spcPct val="80000"/>
              </a:lnSpc>
            </a:pPr>
            <a:r>
              <a:rPr lang="es-ES_tradnl" altLang="es-CL" sz="2800"/>
              <a:t>Son certificables todos los calibres del lote.</a:t>
            </a:r>
          </a:p>
          <a:p>
            <a:pPr>
              <a:lnSpc>
                <a:spcPct val="80000"/>
              </a:lnSpc>
            </a:pPr>
            <a:r>
              <a:rPr lang="es-ES_tradnl" altLang="es-CL" sz="2800"/>
              <a:t>Valor de la semilla: </a:t>
            </a:r>
            <a:r>
              <a:rPr lang="es-ES_tradnl" altLang="es-CL" sz="2800">
                <a:solidFill>
                  <a:srgbClr val="FF0000"/>
                </a:solidFill>
              </a:rPr>
              <a:t>50% mayor al</a:t>
            </a:r>
            <a:r>
              <a:rPr lang="es-ES_tradnl" altLang="es-CL" sz="2800"/>
              <a:t> </a:t>
            </a:r>
            <a:r>
              <a:rPr lang="es-ES_tradnl" altLang="es-CL" sz="2800">
                <a:solidFill>
                  <a:srgbClr val="FF0000"/>
                </a:solidFill>
              </a:rPr>
              <a:t>valor del consumo.</a:t>
            </a:r>
          </a:p>
          <a:p>
            <a:pPr>
              <a:lnSpc>
                <a:spcPct val="80000"/>
              </a:lnSpc>
            </a:pPr>
            <a:r>
              <a:rPr lang="es-ES_tradnl" altLang="es-CL" sz="2800"/>
              <a:t>Uso de semilla partida.</a:t>
            </a:r>
            <a:endParaRPr lang="es-CL" altLang="es-CL" sz="2800"/>
          </a:p>
        </p:txBody>
      </p:sp>
    </p:spTree>
  </p:cSld>
  <p:clrMapOvr>
    <a:masterClrMapping/>
  </p:clrMapOvr>
  <p:transition spd="med">
    <p:cover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124" name="Picture 4">
            <a:extLst>
              <a:ext uri="{FF2B5EF4-FFF2-40B4-BE49-F238E27FC236}">
                <a16:creationId xmlns:a16="http://schemas.microsoft.com/office/drawing/2014/main" id="{7170AE23-0304-3C8A-6893-9B9F0AE91F65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1127" name="Text Box 7">
            <a:extLst>
              <a:ext uri="{FF2B5EF4-FFF2-40B4-BE49-F238E27FC236}">
                <a16:creationId xmlns:a16="http://schemas.microsoft.com/office/drawing/2014/main" id="{25894721-A296-DAD3-36DD-FE0E672CA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70575"/>
            <a:ext cx="34925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altLang="es-CL" sz="1800"/>
              <a:t>Cortadora papas redondas.</a:t>
            </a:r>
          </a:p>
          <a:p>
            <a:pPr>
              <a:spcBef>
                <a:spcPct val="50000"/>
              </a:spcBef>
            </a:pPr>
            <a:r>
              <a:rPr lang="es-CL" altLang="es-CL" sz="1800"/>
              <a:t>Corte triangular.Atlantic</a:t>
            </a:r>
            <a:endParaRPr lang="es-ES" altLang="es-CL" sz="1800"/>
          </a:p>
        </p:txBody>
      </p:sp>
    </p:spTree>
  </p:cSld>
  <p:clrMapOvr>
    <a:masterClrMapping/>
  </p:clrMapOvr>
  <p:transition spd="med">
    <p:cover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476" name="Picture 1028">
            <a:extLst>
              <a:ext uri="{FF2B5EF4-FFF2-40B4-BE49-F238E27FC236}">
                <a16:creationId xmlns:a16="http://schemas.microsoft.com/office/drawing/2014/main" id="{63F66F15-1AA4-7583-9AE9-02B071CC5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332" name="Picture 4">
            <a:extLst>
              <a:ext uri="{FF2B5EF4-FFF2-40B4-BE49-F238E27FC236}">
                <a16:creationId xmlns:a16="http://schemas.microsoft.com/office/drawing/2014/main" id="{6EC14A81-8D10-A6C5-D399-E13AE0E8F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150" name="Picture 6">
            <a:extLst>
              <a:ext uri="{FF2B5EF4-FFF2-40B4-BE49-F238E27FC236}">
                <a16:creationId xmlns:a16="http://schemas.microsoft.com/office/drawing/2014/main" id="{C62DA8E4-A208-EDF0-D9FD-46A45861FD2C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2153" name="Text Box 9">
            <a:extLst>
              <a:ext uri="{FF2B5EF4-FFF2-40B4-BE49-F238E27FC236}">
                <a16:creationId xmlns:a16="http://schemas.microsoft.com/office/drawing/2014/main" id="{1206CE0A-D072-DE7E-37BD-A7D97FB73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76925"/>
            <a:ext cx="3779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altLang="es-CL" sz="1800"/>
              <a:t>Cortadora de papa alargadas</a:t>
            </a:r>
            <a:endParaRPr lang="es-ES" altLang="es-CL" sz="1800"/>
          </a:p>
        </p:txBody>
      </p:sp>
    </p:spTree>
  </p:cSld>
  <p:clrMapOvr>
    <a:masterClrMapping/>
  </p:clrMapOvr>
  <p:transition spd="med">
    <p:cover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60" name="Picture 4">
            <a:extLst>
              <a:ext uri="{FF2B5EF4-FFF2-40B4-BE49-F238E27FC236}">
                <a16:creationId xmlns:a16="http://schemas.microsoft.com/office/drawing/2014/main" id="{FE1ADE2A-B268-6B8B-6BF8-40B265147ED0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900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356" name="Picture 4">
            <a:extLst>
              <a:ext uri="{FF2B5EF4-FFF2-40B4-BE49-F238E27FC236}">
                <a16:creationId xmlns:a16="http://schemas.microsoft.com/office/drawing/2014/main" id="{C779A345-2824-BC43-2F1B-BDBB09446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028" name="Picture 4">
            <a:extLst>
              <a:ext uri="{FF2B5EF4-FFF2-40B4-BE49-F238E27FC236}">
                <a16:creationId xmlns:a16="http://schemas.microsoft.com/office/drawing/2014/main" id="{7069C3B7-B16D-D95C-A53C-E675EA563FD4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0325"/>
            <a:ext cx="9144000" cy="6797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34" name="Picture 10">
            <a:extLst>
              <a:ext uri="{FF2B5EF4-FFF2-40B4-BE49-F238E27FC236}">
                <a16:creationId xmlns:a16="http://schemas.microsoft.com/office/drawing/2014/main" id="{DAEB3639-5094-6460-DA15-EAAEAB57D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913" y="0"/>
            <a:ext cx="444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400" name="Picture 8">
            <a:extLst>
              <a:ext uri="{FF2B5EF4-FFF2-40B4-BE49-F238E27FC236}">
                <a16:creationId xmlns:a16="http://schemas.microsoft.com/office/drawing/2014/main" id="{B945F5B5-5463-97B9-624D-EDFD7A20B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438" y="0"/>
            <a:ext cx="5699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9" name="Rectangle 5">
            <a:extLst>
              <a:ext uri="{FF2B5EF4-FFF2-40B4-BE49-F238E27FC236}">
                <a16:creationId xmlns:a16="http://schemas.microsoft.com/office/drawing/2014/main" id="{8B4115C4-04D5-EEAE-1237-5B8FB5AF54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41313"/>
            <a:ext cx="8229600" cy="649287"/>
          </a:xfrm>
        </p:spPr>
        <p:txBody>
          <a:bodyPr/>
          <a:lstStyle/>
          <a:p>
            <a:r>
              <a:rPr lang="es-ES" altLang="es-CL" sz="2400" b="1">
                <a:effectLst/>
              </a:rPr>
              <a:t>SEMBRADORA (8HILERAS, 40 has diarias, Funguicida al surco)</a:t>
            </a:r>
            <a:r>
              <a:rPr lang="es-CL" altLang="es-CL" sz="2400" b="1">
                <a:effectLst/>
              </a:rPr>
              <a:t> </a:t>
            </a:r>
            <a:r>
              <a:rPr lang="es-ES" altLang="es-CL" sz="2400" b="1">
                <a:effectLst/>
              </a:rPr>
              <a:t>PAPAS PARTIDAS.-</a:t>
            </a:r>
          </a:p>
        </p:txBody>
      </p:sp>
      <p:pic>
        <p:nvPicPr>
          <p:cNvPr id="205828" name="Picture 4">
            <a:extLst>
              <a:ext uri="{FF2B5EF4-FFF2-40B4-BE49-F238E27FC236}">
                <a16:creationId xmlns:a16="http://schemas.microsoft.com/office/drawing/2014/main" id="{F224EA74-5916-1B70-ACAA-6C4CEC51A1CE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725" y="1227138"/>
            <a:ext cx="8137525" cy="5402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380" name="Picture 4">
            <a:extLst>
              <a:ext uri="{FF2B5EF4-FFF2-40B4-BE49-F238E27FC236}">
                <a16:creationId xmlns:a16="http://schemas.microsoft.com/office/drawing/2014/main" id="{28EE80B1-BC1B-6DD5-D10B-C1426145B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>
            <a:extLst>
              <a:ext uri="{FF2B5EF4-FFF2-40B4-BE49-F238E27FC236}">
                <a16:creationId xmlns:a16="http://schemas.microsoft.com/office/drawing/2014/main" id="{1509E18C-0F60-99BD-985B-9B0C19D96D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 altLang="es-CL"/>
          </a:p>
        </p:txBody>
      </p:sp>
      <p:pic>
        <p:nvPicPr>
          <p:cNvPr id="348163" name="Picture 3">
            <a:extLst>
              <a:ext uri="{FF2B5EF4-FFF2-40B4-BE49-F238E27FC236}">
                <a16:creationId xmlns:a16="http://schemas.microsoft.com/office/drawing/2014/main" id="{0E784500-6132-01FF-8E18-29B53ADC8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9" name="Text Box 5">
            <a:extLst>
              <a:ext uri="{FF2B5EF4-FFF2-40B4-BE49-F238E27FC236}">
                <a16:creationId xmlns:a16="http://schemas.microsoft.com/office/drawing/2014/main" id="{979E30E8-F368-A692-686A-07682C025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25" y="438150"/>
            <a:ext cx="2808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2800" b="1"/>
              <a:t>VARIEDADES</a:t>
            </a:r>
            <a:endParaRPr lang="es-ES" altLang="es-CL" sz="2800" b="1"/>
          </a:p>
        </p:txBody>
      </p:sp>
      <p:sp>
        <p:nvSpPr>
          <p:cNvPr id="359430" name="Text Box 6">
            <a:extLst>
              <a:ext uri="{FF2B5EF4-FFF2-40B4-BE49-F238E27FC236}">
                <a16:creationId xmlns:a16="http://schemas.microsoft.com/office/drawing/2014/main" id="{290FE02B-EAC6-7E07-862F-4229A9D10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295400"/>
            <a:ext cx="4257675" cy="520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L" altLang="es-CL" b="1"/>
              <a:t>RUSSET BURBANK</a:t>
            </a:r>
          </a:p>
          <a:p>
            <a:endParaRPr lang="es-CL" altLang="es-CL" b="1"/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/>
              <a:t> Es una selección de 1865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/>
              <a:t> Mantiene el 50% del mercado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/>
              <a:t> Variedad industrial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/>
              <a:t> De buena distribución de ojos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/>
              <a:t> Compatible con el corte de semilla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/>
              <a:t> De rápido llenado final</a:t>
            </a:r>
          </a:p>
          <a:p>
            <a:endParaRPr lang="es-ES" altLang="es-CL" b="1"/>
          </a:p>
        </p:txBody>
      </p:sp>
      <p:graphicFrame>
        <p:nvGraphicFramePr>
          <p:cNvPr id="359431" name="Object 7">
            <a:extLst>
              <a:ext uri="{FF2B5EF4-FFF2-40B4-BE49-F238E27FC236}">
                <a16:creationId xmlns:a16="http://schemas.microsoft.com/office/drawing/2014/main" id="{706F01EA-4270-2269-8DE5-8D424C443F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60975" y="1371600"/>
          <a:ext cx="3408363" cy="48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tografía de Photo Editor" r:id="rId2" imgW="1379048" imgH="1973333" progId="MSPhotoEd.3">
                  <p:embed/>
                </p:oleObj>
              </mc:Choice>
              <mc:Fallback>
                <p:oleObj name="Fotografía de Photo Editor" r:id="rId2" imgW="1379048" imgH="1973333" progId="MSPhotoEd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0975" y="1371600"/>
                        <a:ext cx="3408363" cy="487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over dir="r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090" name="Picture 2">
            <a:extLst>
              <a:ext uri="{FF2B5EF4-FFF2-40B4-BE49-F238E27FC236}">
                <a16:creationId xmlns:a16="http://schemas.microsoft.com/office/drawing/2014/main" id="{8C318369-ADF2-2C00-F034-859FFA468EDD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>
            <a:extLst>
              <a:ext uri="{FF2B5EF4-FFF2-40B4-BE49-F238E27FC236}">
                <a16:creationId xmlns:a16="http://schemas.microsoft.com/office/drawing/2014/main" id="{0A08F70F-C64A-51D9-0141-E237345595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60387"/>
          </a:xfrm>
        </p:spPr>
        <p:txBody>
          <a:bodyPr/>
          <a:lstStyle/>
          <a:p>
            <a:r>
              <a:rPr lang="es-ES" altLang="es-CL" sz="3200" b="1"/>
              <a:t>RANGER RUSSET</a:t>
            </a:r>
          </a:p>
        </p:txBody>
      </p:sp>
      <p:sp>
        <p:nvSpPr>
          <p:cNvPr id="332803" name="Rectangle 3">
            <a:extLst>
              <a:ext uri="{FF2B5EF4-FFF2-40B4-BE49-F238E27FC236}">
                <a16:creationId xmlns:a16="http://schemas.microsoft.com/office/drawing/2014/main" id="{A0337750-49AB-50D1-7A86-E9D9AA193A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48768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s-CL" sz="2000" b="1">
                <a:latin typeface="Arial" panose="020B0604020202020204" pitchFamily="34" charset="0"/>
              </a:rPr>
              <a:t>Ranger russet  fue seleccionada en1991 por el  Dpto. de Agricultura de los Estados Unidos y la Universidad de Idaho.</a:t>
            </a:r>
          </a:p>
          <a:p>
            <a:pPr>
              <a:lnSpc>
                <a:spcPct val="90000"/>
              </a:lnSpc>
            </a:pPr>
            <a:r>
              <a:rPr lang="es-ES" altLang="es-CL" sz="2000" b="1">
                <a:latin typeface="Arial" panose="020B0604020202020204" pitchFamily="34" charset="0"/>
              </a:rPr>
              <a:t>Es una variedad de maduración media a tardía.</a:t>
            </a:r>
          </a:p>
          <a:p>
            <a:pPr>
              <a:lnSpc>
                <a:spcPct val="90000"/>
              </a:lnSpc>
            </a:pPr>
            <a:r>
              <a:rPr lang="es-ES" altLang="es-CL" sz="2000" b="1">
                <a:latin typeface="Arial" panose="020B0604020202020204" pitchFamily="34" charset="0"/>
              </a:rPr>
              <a:t>De tamaño medianamente grande,</a:t>
            </a:r>
            <a:r>
              <a:rPr lang="es-ES" altLang="es-CL" sz="2000" b="1">
                <a:latin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s-ES" altLang="es-CL" sz="2000" b="1">
                <a:latin typeface="Arial" panose="020B0604020202020204" pitchFamily="34" charset="0"/>
              </a:rPr>
              <a:t>Ranger tiene un rendimiento potencial alto, gravedad especifica alta con una madurez muy tarde 130 a 140 días.  Con una alta gravedad especifica(1.095) </a:t>
            </a:r>
          </a:p>
          <a:p>
            <a:pPr>
              <a:lnSpc>
                <a:spcPct val="90000"/>
              </a:lnSpc>
            </a:pPr>
            <a:r>
              <a:rPr lang="es-ES" altLang="es-CL" sz="2000" b="1">
                <a:latin typeface="Arial" panose="020B0604020202020204" pitchFamily="34" charset="0"/>
              </a:rPr>
              <a:t>Los tubérculos poseen pulpa blanca, alargados y suavemente aplanados con piel raseteada y de color blanco, sus ojos son numerosos, bien distribuidos y posee una profundidad mediana</a:t>
            </a:r>
          </a:p>
        </p:txBody>
      </p:sp>
      <p:graphicFrame>
        <p:nvGraphicFramePr>
          <p:cNvPr id="332804" name="Object 4">
            <a:extLst>
              <a:ext uri="{FF2B5EF4-FFF2-40B4-BE49-F238E27FC236}">
                <a16:creationId xmlns:a16="http://schemas.microsoft.com/office/drawing/2014/main" id="{8624E846-D34A-3890-B405-B707807A738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51463" y="1219200"/>
          <a:ext cx="3616325" cy="48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tografía de Photo Editor" r:id="rId2" imgW="1333333" imgH="1798095" progId="MSPhotoEd.3">
                  <p:embed/>
                </p:oleObj>
              </mc:Choice>
              <mc:Fallback>
                <p:oleObj name="Fotografía de Photo Editor" r:id="rId2" imgW="1333333" imgH="1798095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1463" y="1219200"/>
                        <a:ext cx="3616325" cy="487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over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276" name="Picture 4">
            <a:extLst>
              <a:ext uri="{FF2B5EF4-FFF2-40B4-BE49-F238E27FC236}">
                <a16:creationId xmlns:a16="http://schemas.microsoft.com/office/drawing/2014/main" id="{0EA7A758-34CE-B86E-A483-B57908253359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9" name="Rectangle 5">
            <a:extLst>
              <a:ext uri="{FF2B5EF4-FFF2-40B4-BE49-F238E27FC236}">
                <a16:creationId xmlns:a16="http://schemas.microsoft.com/office/drawing/2014/main" id="{B77C1255-CB51-564E-DC87-E29B77E46D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1344613"/>
            <a:ext cx="4032250" cy="3532187"/>
          </a:xfrm>
        </p:spPr>
        <p:txBody>
          <a:bodyPr/>
          <a:lstStyle/>
          <a:p>
            <a:pPr algn="just"/>
            <a:r>
              <a:rPr lang="es-MX" altLang="es-CL" sz="2400" b="1"/>
              <a:t>SHEPODY:  </a:t>
            </a:r>
            <a:br>
              <a:rPr lang="es-MX" altLang="es-CL" sz="2400" b="1"/>
            </a:br>
            <a:br>
              <a:rPr lang="es-MX" altLang="es-CL" sz="2000" b="1"/>
            </a:br>
            <a:r>
              <a:rPr lang="es-MX" altLang="es-CL" sz="2400">
                <a:effectLst/>
              </a:rPr>
              <a:t>Tubérculo : oval alargado, aplanado levemente,  piel  lisa, fina, de color crema, con alguna ligera reticulación, ojos medianos a profundos, superficiales, distribuidos uniformemente; pulpa  blanca; peso específico alto, con buena aptitud para guarda.</a:t>
            </a:r>
            <a:r>
              <a:rPr lang="es-MX" altLang="es-CL" sz="2000"/>
              <a:t> </a:t>
            </a:r>
            <a:br>
              <a:rPr lang="es-MX" altLang="es-CL" sz="2000"/>
            </a:br>
            <a:endParaRPr lang="es-ES" altLang="es-CL" sz="2000"/>
          </a:p>
        </p:txBody>
      </p:sp>
      <p:pic>
        <p:nvPicPr>
          <p:cNvPr id="338954" name="Picture 10">
            <a:extLst>
              <a:ext uri="{FF2B5EF4-FFF2-40B4-BE49-F238E27FC236}">
                <a16:creationId xmlns:a16="http://schemas.microsoft.com/office/drawing/2014/main" id="{8B70A351-2C0E-ABB9-E257-1BA48BCBD359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81575" y="838200"/>
            <a:ext cx="3838575" cy="4464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>
            <a:extLst>
              <a:ext uri="{FF2B5EF4-FFF2-40B4-BE49-F238E27FC236}">
                <a16:creationId xmlns:a16="http://schemas.microsoft.com/office/drawing/2014/main" id="{75C49D0D-3AC7-8236-CFEC-E3431E9A61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CL" sz="4000"/>
              <a:t>El problema de tizón en North Dakota</a:t>
            </a:r>
          </a:p>
        </p:txBody>
      </p:sp>
      <p:sp>
        <p:nvSpPr>
          <p:cNvPr id="360451" name="Rectangle 3">
            <a:extLst>
              <a:ext uri="{FF2B5EF4-FFF2-40B4-BE49-F238E27FC236}">
                <a16:creationId xmlns:a16="http://schemas.microsoft.com/office/drawing/2014/main" id="{892AF51A-8B30-62E0-336F-73DAD135BB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altLang="es-CL" sz="2800" b="1">
                <a:effectLst/>
              </a:rPr>
              <a:t>18 Aplicaciones al cultivo de Riego.</a:t>
            </a:r>
          </a:p>
          <a:p>
            <a:r>
              <a:rPr lang="es-CL" altLang="es-CL" sz="2800" b="1">
                <a:effectLst/>
              </a:rPr>
              <a:t>10 Aplicaciones al cultivo de Secano.</a:t>
            </a:r>
            <a:endParaRPr lang="es-ES" altLang="es-CL" sz="2800" b="1">
              <a:effectLst/>
            </a:endParaRPr>
          </a:p>
          <a:p>
            <a:r>
              <a:rPr lang="es-ES" altLang="es-CL" sz="2800" b="1">
                <a:effectLst/>
              </a:rPr>
              <a:t>Tizón resistente a Me</a:t>
            </a:r>
            <a:r>
              <a:rPr lang="es-CL" altLang="es-CL" sz="2800" b="1">
                <a:effectLst/>
              </a:rPr>
              <a:t>talaxil</a:t>
            </a:r>
            <a:r>
              <a:rPr lang="es-ES" altLang="es-CL" sz="2800" b="1">
                <a:effectLst/>
              </a:rPr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es-ES" altLang="es-CL" sz="3600" b="1">
                <a:effectLst/>
              </a:rPr>
              <a:t>. </a:t>
            </a:r>
            <a:r>
              <a:rPr lang="es-ES" altLang="es-CL" sz="2800" b="1">
                <a:effectLst/>
              </a:rPr>
              <a:t>Tizón tardío</a:t>
            </a:r>
            <a:r>
              <a:rPr lang="es-CL" altLang="es-CL" sz="2800" b="1">
                <a:effectLst/>
              </a:rPr>
              <a:t> (</a:t>
            </a:r>
            <a:r>
              <a:rPr lang="es-CL" altLang="es-CL" sz="2800" b="1" i="1">
                <a:effectLst/>
              </a:rPr>
              <a:t>P.infestans</a:t>
            </a:r>
            <a:r>
              <a:rPr lang="es-CL" altLang="es-CL" sz="2800" b="1">
                <a:effectLst/>
              </a:rPr>
              <a:t> grupo A2)</a:t>
            </a:r>
            <a:r>
              <a:rPr lang="es-ES" altLang="es-CL" sz="2800" b="1">
                <a:effectLst/>
              </a:rPr>
              <a:t>,</a:t>
            </a:r>
            <a:r>
              <a:rPr lang="es-CL" altLang="es-CL" sz="2800" b="1">
                <a:effectLst/>
              </a:rPr>
              <a:t> Tizón temprano</a:t>
            </a:r>
            <a:r>
              <a:rPr lang="es-ES" altLang="es-CL" sz="2800" b="1">
                <a:effectLst/>
              </a:rPr>
              <a:t> </a:t>
            </a:r>
            <a:r>
              <a:rPr lang="es-CL" altLang="es-CL" sz="2800" b="1">
                <a:effectLst/>
              </a:rPr>
              <a:t>(</a:t>
            </a:r>
            <a:r>
              <a:rPr lang="es-ES" altLang="es-CL" sz="2800" b="1" i="1">
                <a:effectLst/>
              </a:rPr>
              <a:t>A</a:t>
            </a:r>
            <a:r>
              <a:rPr lang="es-CL" altLang="es-CL" sz="2800" b="1" i="1">
                <a:effectLst/>
              </a:rPr>
              <a:t>.</a:t>
            </a:r>
            <a:r>
              <a:rPr lang="es-ES" altLang="es-CL" sz="2800" b="1" i="1">
                <a:effectLst/>
              </a:rPr>
              <a:t> </a:t>
            </a:r>
            <a:r>
              <a:rPr lang="es-CL" altLang="es-CL" sz="2800" b="1" i="1">
                <a:effectLst/>
              </a:rPr>
              <a:t>alternata</a:t>
            </a:r>
            <a:r>
              <a:rPr lang="es-ES" altLang="es-CL" sz="2800" b="1" i="1">
                <a:effectLst/>
              </a:rPr>
              <a:t>, A</a:t>
            </a:r>
            <a:r>
              <a:rPr lang="es-CL" altLang="es-CL" sz="2800" b="1" i="1">
                <a:effectLst/>
              </a:rPr>
              <a:t>.</a:t>
            </a:r>
            <a:r>
              <a:rPr lang="es-ES" altLang="es-CL" sz="2800" b="1" i="1">
                <a:effectLst/>
              </a:rPr>
              <a:t> </a:t>
            </a:r>
            <a:r>
              <a:rPr lang="es-CL" altLang="es-CL" sz="2800" b="1" i="1">
                <a:effectLst/>
              </a:rPr>
              <a:t>S</a:t>
            </a:r>
            <a:r>
              <a:rPr lang="es-ES" altLang="es-CL" sz="2800" b="1" i="1">
                <a:effectLst/>
              </a:rPr>
              <a:t>olani</a:t>
            </a:r>
            <a:r>
              <a:rPr lang="es-CL" altLang="es-CL" sz="2800" b="1" i="1">
                <a:effectLst/>
              </a:rPr>
              <a:t>) </a:t>
            </a:r>
            <a:r>
              <a:rPr lang="es-ES" altLang="es-CL" sz="2800" b="1">
                <a:effectLst/>
              </a:rPr>
              <a:t>, Botr</a:t>
            </a:r>
            <a:r>
              <a:rPr lang="es-CL" altLang="es-CL" sz="2800" b="1">
                <a:effectLst/>
              </a:rPr>
              <a:t>y</a:t>
            </a:r>
            <a:r>
              <a:rPr lang="es-ES" altLang="es-CL" sz="2800" b="1">
                <a:effectLst/>
              </a:rPr>
              <a:t>tis</a:t>
            </a:r>
            <a:r>
              <a:rPr lang="es-CL" altLang="es-CL" sz="2800" b="1">
                <a:effectLst/>
              </a:rPr>
              <a:t> spp.</a:t>
            </a:r>
            <a:endParaRPr lang="es-ES" altLang="es-CL" sz="3600" b="1"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s-ES" altLang="es-CL" sz="2800" b="1">
                <a:effectLst/>
              </a:rPr>
              <a:t>. Sistemas de pronosticadores meteorológicos.</a:t>
            </a:r>
          </a:p>
          <a:p>
            <a:pPr>
              <a:buFont typeface="Wingdings" panose="05000000000000000000" pitchFamily="2" charset="2"/>
              <a:buNone/>
            </a:pPr>
            <a:endParaRPr lang="es-ES" altLang="es-CL" sz="2800" b="1">
              <a:effectLst/>
            </a:endParaRPr>
          </a:p>
        </p:txBody>
      </p:sp>
    </p:spTree>
  </p:cSld>
  <p:clrMapOvr>
    <a:masterClrMapping/>
  </p:clrMapOvr>
  <p:transition spd="med">
    <p:cover dir="r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4" name="Picture 2">
            <a:extLst>
              <a:ext uri="{FF2B5EF4-FFF2-40B4-BE49-F238E27FC236}">
                <a16:creationId xmlns:a16="http://schemas.microsoft.com/office/drawing/2014/main" id="{688FFF41-0E9C-A702-476B-82EF4DAD7300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72" name="Picture 8">
            <a:extLst>
              <a:ext uri="{FF2B5EF4-FFF2-40B4-BE49-F238E27FC236}">
                <a16:creationId xmlns:a16="http://schemas.microsoft.com/office/drawing/2014/main" id="{FB4152F7-B625-29C0-57B8-A964F753CF8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940" name="Picture 4">
            <a:extLst>
              <a:ext uri="{FF2B5EF4-FFF2-40B4-BE49-F238E27FC236}">
                <a16:creationId xmlns:a16="http://schemas.microsoft.com/office/drawing/2014/main" id="{EA88C5AF-3D58-6359-5824-ECAD61A48988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762" name="Picture 2">
            <a:extLst>
              <a:ext uri="{FF2B5EF4-FFF2-40B4-BE49-F238E27FC236}">
                <a16:creationId xmlns:a16="http://schemas.microsoft.com/office/drawing/2014/main" id="{EEE2906A-3744-1612-40B0-5DC4DABAC93C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9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892" name="Picture 4">
            <a:extLst>
              <a:ext uri="{FF2B5EF4-FFF2-40B4-BE49-F238E27FC236}">
                <a16:creationId xmlns:a16="http://schemas.microsoft.com/office/drawing/2014/main" id="{82BB55D9-4662-7D61-B628-40320D1AF0B7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700" name="Picture 4">
            <a:extLst>
              <a:ext uri="{FF2B5EF4-FFF2-40B4-BE49-F238E27FC236}">
                <a16:creationId xmlns:a16="http://schemas.microsoft.com/office/drawing/2014/main" id="{4FC5982D-CF6A-590A-B702-61ACC6241FD2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296" name="Picture 1032">
            <a:extLst>
              <a:ext uri="{FF2B5EF4-FFF2-40B4-BE49-F238E27FC236}">
                <a16:creationId xmlns:a16="http://schemas.microsoft.com/office/drawing/2014/main" id="{ADDE9FF7-3A16-8C55-06EE-86B818E3595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836" name="Picture 4">
            <a:extLst>
              <a:ext uri="{FF2B5EF4-FFF2-40B4-BE49-F238E27FC236}">
                <a16:creationId xmlns:a16="http://schemas.microsoft.com/office/drawing/2014/main" id="{CF6D0562-97C8-CA52-D97E-A93467E4B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>
            <a:extLst>
              <a:ext uri="{FF2B5EF4-FFF2-40B4-BE49-F238E27FC236}">
                <a16:creationId xmlns:a16="http://schemas.microsoft.com/office/drawing/2014/main" id="{94A815A9-FBB1-A007-53EF-6C96D8C563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CL" sz="3200"/>
              <a:t>AGRICULTURA EN NORTH DAKOTA RESPECTO DE USA.</a:t>
            </a:r>
          </a:p>
        </p:txBody>
      </p:sp>
      <p:sp>
        <p:nvSpPr>
          <p:cNvPr id="241667" name="Rectangle 3">
            <a:extLst>
              <a:ext uri="{FF2B5EF4-FFF2-40B4-BE49-F238E27FC236}">
                <a16:creationId xmlns:a16="http://schemas.microsoft.com/office/drawing/2014/main" id="{D1C37E0D-D3D3-FBF5-3324-3B08C0E071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CL"/>
              <a:t>1º TRIGO DURUM.</a:t>
            </a:r>
          </a:p>
          <a:p>
            <a:r>
              <a:rPr lang="es-ES" altLang="es-CL"/>
              <a:t>1º TRIGO PANADERO.</a:t>
            </a:r>
          </a:p>
          <a:p>
            <a:r>
              <a:rPr lang="es-ES" altLang="es-CL"/>
              <a:t>2º PRODUCCIÓN DE REMOLACHA.</a:t>
            </a:r>
          </a:p>
          <a:p>
            <a:r>
              <a:rPr lang="es-ES" altLang="es-CL"/>
              <a:t>1º PRODUCCIÓN DE CEBADA.</a:t>
            </a:r>
          </a:p>
          <a:p>
            <a:r>
              <a:rPr lang="es-ES" altLang="es-CL"/>
              <a:t>1º PRODUCCIÓN DE POROTO SECO.</a:t>
            </a:r>
          </a:p>
          <a:p>
            <a:r>
              <a:rPr lang="es-ES" altLang="es-CL"/>
              <a:t>1º PRODUCCIÓN DE MARAVILLA.</a:t>
            </a:r>
          </a:p>
          <a:p>
            <a:r>
              <a:rPr lang="es-ES" altLang="es-CL"/>
              <a:t>3º PRODUCCIÓN DE PAPA.</a:t>
            </a:r>
          </a:p>
        </p:txBody>
      </p:sp>
    </p:spTree>
  </p:cSld>
  <p:clrMapOvr>
    <a:masterClrMapping/>
  </p:clrMapOvr>
  <p:transition spd="med">
    <p:cover dir="r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546" name="Picture 2">
            <a:extLst>
              <a:ext uri="{FF2B5EF4-FFF2-40B4-BE49-F238E27FC236}">
                <a16:creationId xmlns:a16="http://schemas.microsoft.com/office/drawing/2014/main" id="{7F10E180-0786-39DC-FDD1-1207BF10E80A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890" name="Picture 2">
            <a:extLst>
              <a:ext uri="{FF2B5EF4-FFF2-40B4-BE49-F238E27FC236}">
                <a16:creationId xmlns:a16="http://schemas.microsoft.com/office/drawing/2014/main" id="{DAE85E69-9BE2-6C34-DB10-58986C2A3C32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990600"/>
            <a:ext cx="9144000" cy="4648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522" name="Picture 2">
            <a:extLst>
              <a:ext uri="{FF2B5EF4-FFF2-40B4-BE49-F238E27FC236}">
                <a16:creationId xmlns:a16="http://schemas.microsoft.com/office/drawing/2014/main" id="{7F03312F-C2F3-DE8B-68D8-948576E995A7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594" name="Picture 2">
            <a:extLst>
              <a:ext uri="{FF2B5EF4-FFF2-40B4-BE49-F238E27FC236}">
                <a16:creationId xmlns:a16="http://schemas.microsoft.com/office/drawing/2014/main" id="{08CE5C56-B781-87D7-2268-87C9B22CC473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89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530" name="Picture 1026">
            <a:extLst>
              <a:ext uri="{FF2B5EF4-FFF2-40B4-BE49-F238E27FC236}">
                <a16:creationId xmlns:a16="http://schemas.microsoft.com/office/drawing/2014/main" id="{3CB3C864-D19D-65CB-BF03-BABEC4355E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4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1026">
            <a:extLst>
              <a:ext uri="{FF2B5EF4-FFF2-40B4-BE49-F238E27FC236}">
                <a16:creationId xmlns:a16="http://schemas.microsoft.com/office/drawing/2014/main" id="{19B27071-97CD-D1EB-E439-5791484E69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 altLang="es-CL"/>
          </a:p>
        </p:txBody>
      </p:sp>
      <p:pic>
        <p:nvPicPr>
          <p:cNvPr id="368643" name="Picture 1027">
            <a:extLst>
              <a:ext uri="{FF2B5EF4-FFF2-40B4-BE49-F238E27FC236}">
                <a16:creationId xmlns:a16="http://schemas.microsoft.com/office/drawing/2014/main" id="{3BF869B5-C456-A407-0221-B63EB6269476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18" name="Picture 1026">
            <a:extLst>
              <a:ext uri="{FF2B5EF4-FFF2-40B4-BE49-F238E27FC236}">
                <a16:creationId xmlns:a16="http://schemas.microsoft.com/office/drawing/2014/main" id="{7A43B70F-7DEB-152E-3816-F98BEFB42AAE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89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364" name="Picture 4">
            <a:extLst>
              <a:ext uri="{FF2B5EF4-FFF2-40B4-BE49-F238E27FC236}">
                <a16:creationId xmlns:a16="http://schemas.microsoft.com/office/drawing/2014/main" id="{D7638FC3-718C-F82D-B6AF-531C8F03E35F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88" name="Picture 1028">
            <a:extLst>
              <a:ext uri="{FF2B5EF4-FFF2-40B4-BE49-F238E27FC236}">
                <a16:creationId xmlns:a16="http://schemas.microsoft.com/office/drawing/2014/main" id="{A2637DE2-CCAB-E411-68F3-8972B4814C30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452" name="Picture 1028">
            <a:extLst>
              <a:ext uri="{FF2B5EF4-FFF2-40B4-BE49-F238E27FC236}">
                <a16:creationId xmlns:a16="http://schemas.microsoft.com/office/drawing/2014/main" id="{D8D5435E-008E-5FBC-B40C-C370091A682F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22225"/>
            <a:ext cx="9144000" cy="6880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>
            <a:extLst>
              <a:ext uri="{FF2B5EF4-FFF2-40B4-BE49-F238E27FC236}">
                <a16:creationId xmlns:a16="http://schemas.microsoft.com/office/drawing/2014/main" id="{DD16479C-4389-800A-24C5-FD9EF16D44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r>
              <a:rPr lang="es-ES" altLang="es-CL" sz="4000"/>
              <a:t>Estados paperos.</a:t>
            </a:r>
          </a:p>
        </p:txBody>
      </p:sp>
      <p:sp>
        <p:nvSpPr>
          <p:cNvPr id="391171" name="Rectangle 3">
            <a:extLst>
              <a:ext uri="{FF2B5EF4-FFF2-40B4-BE49-F238E27FC236}">
                <a16:creationId xmlns:a16="http://schemas.microsoft.com/office/drawing/2014/main" id="{98E89CD4-9040-E3D2-0060-A64A6C37F1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CL"/>
              <a:t>1º Estado de Idaho.-</a:t>
            </a:r>
          </a:p>
          <a:p>
            <a:r>
              <a:rPr lang="es-ES" altLang="es-CL"/>
              <a:t>2º  Washington </a:t>
            </a:r>
          </a:p>
          <a:p>
            <a:r>
              <a:rPr lang="es-ES" altLang="es-CL"/>
              <a:t>3º  North Dakota.</a:t>
            </a:r>
          </a:p>
        </p:txBody>
      </p:sp>
    </p:spTree>
  </p:cSld>
  <p:clrMapOvr>
    <a:masterClrMapping/>
  </p:clrMapOvr>
  <p:transition spd="med">
    <p:cover dir="rd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84" name="Picture 4">
            <a:extLst>
              <a:ext uri="{FF2B5EF4-FFF2-40B4-BE49-F238E27FC236}">
                <a16:creationId xmlns:a16="http://schemas.microsoft.com/office/drawing/2014/main" id="{00E94A8E-AE2F-8276-9FD1-E0DA794D6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24" name="Picture 8">
            <a:extLst>
              <a:ext uri="{FF2B5EF4-FFF2-40B4-BE49-F238E27FC236}">
                <a16:creationId xmlns:a16="http://schemas.microsoft.com/office/drawing/2014/main" id="{844EEA73-CB34-9141-C171-1966F59101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909" name="Picture 5">
            <a:extLst>
              <a:ext uri="{FF2B5EF4-FFF2-40B4-BE49-F238E27FC236}">
                <a16:creationId xmlns:a16="http://schemas.microsoft.com/office/drawing/2014/main" id="{E743F11A-5A80-D44E-D25C-9392F39C6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324" name="Picture 1028">
            <a:extLst>
              <a:ext uri="{FF2B5EF4-FFF2-40B4-BE49-F238E27FC236}">
                <a16:creationId xmlns:a16="http://schemas.microsoft.com/office/drawing/2014/main" id="{16B66684-585F-CAEB-36E8-C66DEAE1D9E0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900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3" name="Rectangle 5">
            <a:extLst>
              <a:ext uri="{FF2B5EF4-FFF2-40B4-BE49-F238E27FC236}">
                <a16:creationId xmlns:a16="http://schemas.microsoft.com/office/drawing/2014/main" id="{8A33E2D2-2A5B-6926-E757-4A9868B29B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r>
              <a:rPr lang="es-ES" altLang="es-CL" sz="4000"/>
              <a:t>Cadena de transporte</a:t>
            </a:r>
          </a:p>
        </p:txBody>
      </p:sp>
      <p:pic>
        <p:nvPicPr>
          <p:cNvPr id="211972" name="Picture 4">
            <a:extLst>
              <a:ext uri="{FF2B5EF4-FFF2-40B4-BE49-F238E27FC236}">
                <a16:creationId xmlns:a16="http://schemas.microsoft.com/office/drawing/2014/main" id="{A8BCDC81-DB99-7CF5-9307-25E5EB7F8BCA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949325"/>
            <a:ext cx="9144000" cy="5951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6" name="Picture 1028">
            <a:extLst>
              <a:ext uri="{FF2B5EF4-FFF2-40B4-BE49-F238E27FC236}">
                <a16:creationId xmlns:a16="http://schemas.microsoft.com/office/drawing/2014/main" id="{DFFC291A-A9DA-6AE1-DC41-E43FFB7CAB1C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6050" y="0"/>
            <a:ext cx="455295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8359" name="Text Box 1031">
            <a:extLst>
              <a:ext uri="{FF2B5EF4-FFF2-40B4-BE49-F238E27FC236}">
                <a16:creationId xmlns:a16="http://schemas.microsoft.com/office/drawing/2014/main" id="{1C5E4479-1C8A-6DC3-B9E5-0CAFF2163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225" y="2205038"/>
            <a:ext cx="20859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altLang="es-CL" b="1"/>
              <a:t>80</a:t>
            </a:r>
            <a:r>
              <a:rPr lang="es-ES" altLang="es-CL" b="1"/>
              <a:t>%</a:t>
            </a:r>
          </a:p>
          <a:p>
            <a:pPr>
              <a:spcBef>
                <a:spcPct val="50000"/>
              </a:spcBef>
            </a:pPr>
            <a:r>
              <a:rPr lang="es-ES" altLang="es-CL" b="1"/>
              <a:t>Consumo</a:t>
            </a:r>
          </a:p>
          <a:p>
            <a:pPr>
              <a:spcBef>
                <a:spcPct val="50000"/>
              </a:spcBef>
            </a:pPr>
            <a:r>
              <a:rPr lang="es-ES" altLang="es-CL" b="1"/>
              <a:t>Industrial</a:t>
            </a:r>
          </a:p>
        </p:txBody>
      </p:sp>
    </p:spTree>
  </p:cSld>
  <p:clrMapOvr>
    <a:masterClrMapping/>
  </p:clrMapOvr>
  <p:transition spd="med">
    <p:cover dir="rd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7" name="Rectangle 5">
            <a:extLst>
              <a:ext uri="{FF2B5EF4-FFF2-40B4-BE49-F238E27FC236}">
                <a16:creationId xmlns:a16="http://schemas.microsoft.com/office/drawing/2014/main" id="{6BB72B44-8480-07EC-3D88-4660A23CA4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342900"/>
          </a:xfrm>
        </p:spPr>
        <p:txBody>
          <a:bodyPr/>
          <a:lstStyle/>
          <a:p>
            <a:r>
              <a:rPr lang="es-ES" altLang="es-CL" sz="2400" b="1"/>
              <a:t>TIPOS DE HOJUELAS</a:t>
            </a:r>
          </a:p>
        </p:txBody>
      </p:sp>
      <p:pic>
        <p:nvPicPr>
          <p:cNvPr id="207876" name="Picture 4">
            <a:extLst>
              <a:ext uri="{FF2B5EF4-FFF2-40B4-BE49-F238E27FC236}">
                <a16:creationId xmlns:a16="http://schemas.microsoft.com/office/drawing/2014/main" id="{D1C0275E-DAA1-064F-16FB-EFA8D58814C6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88950"/>
            <a:ext cx="9144000" cy="6369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5" name="Rectangle 5">
            <a:extLst>
              <a:ext uri="{FF2B5EF4-FFF2-40B4-BE49-F238E27FC236}">
                <a16:creationId xmlns:a16="http://schemas.microsoft.com/office/drawing/2014/main" id="{7ED1929D-1E32-AE45-DFE1-1760D7A34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03263"/>
          </a:xfrm>
        </p:spPr>
        <p:txBody>
          <a:bodyPr/>
          <a:lstStyle/>
          <a:p>
            <a:r>
              <a:rPr lang="es-ES" altLang="es-CL" sz="2400" b="1">
                <a:effectLst/>
              </a:rPr>
              <a:t>French Fries (con cáscara)</a:t>
            </a:r>
          </a:p>
        </p:txBody>
      </p:sp>
      <p:pic>
        <p:nvPicPr>
          <p:cNvPr id="209924" name="Picture 4">
            <a:extLst>
              <a:ext uri="{FF2B5EF4-FFF2-40B4-BE49-F238E27FC236}">
                <a16:creationId xmlns:a16="http://schemas.microsoft.com/office/drawing/2014/main" id="{46283D59-4E1F-1D37-DCE9-0970B068D5E0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71538"/>
            <a:ext cx="9144000" cy="5986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8" name="Picture 4">
            <a:extLst>
              <a:ext uri="{FF2B5EF4-FFF2-40B4-BE49-F238E27FC236}">
                <a16:creationId xmlns:a16="http://schemas.microsoft.com/office/drawing/2014/main" id="{3041611D-C557-1818-0726-D8D8EE65DB40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5013" y="0"/>
            <a:ext cx="455295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d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556" name="Picture 1028">
            <a:extLst>
              <a:ext uri="{FF2B5EF4-FFF2-40B4-BE49-F238E27FC236}">
                <a16:creationId xmlns:a16="http://schemas.microsoft.com/office/drawing/2014/main" id="{10638110-D16C-E5C4-66D4-C463162C6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218" name="Picture 2">
            <a:extLst>
              <a:ext uri="{FF2B5EF4-FFF2-40B4-BE49-F238E27FC236}">
                <a16:creationId xmlns:a16="http://schemas.microsoft.com/office/drawing/2014/main" id="{BB47B2A9-E081-5103-CAE2-F8FF389CC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6" name="Picture 8">
            <a:extLst>
              <a:ext uri="{FF2B5EF4-FFF2-40B4-BE49-F238E27FC236}">
                <a16:creationId xmlns:a16="http://schemas.microsoft.com/office/drawing/2014/main" id="{7762066A-103E-D39E-FE34-F6397AD5D68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849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>
            <a:extLst>
              <a:ext uri="{FF2B5EF4-FFF2-40B4-BE49-F238E27FC236}">
                <a16:creationId xmlns:a16="http://schemas.microsoft.com/office/drawing/2014/main" id="{03A5F4F5-DDC2-BF75-57E8-7EEA7A3BC6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CL" sz="4000"/>
              <a:t>Asociación de agricultores paperos</a:t>
            </a:r>
            <a:endParaRPr lang="es-CL" altLang="es-CL" sz="4000"/>
          </a:p>
        </p:txBody>
      </p:sp>
      <p:sp>
        <p:nvSpPr>
          <p:cNvPr id="402435" name="Rectangle 3">
            <a:extLst>
              <a:ext uri="{FF2B5EF4-FFF2-40B4-BE49-F238E27FC236}">
                <a16:creationId xmlns:a16="http://schemas.microsoft.com/office/drawing/2014/main" id="{EE9FC934-4914-45EA-2354-8040D4112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s-ES_tradnl" altLang="es-CL" sz="2800"/>
          </a:p>
          <a:p>
            <a:pPr>
              <a:lnSpc>
                <a:spcPct val="80000"/>
              </a:lnSpc>
            </a:pPr>
            <a:r>
              <a:rPr lang="es-ES_tradnl" altLang="es-CL" sz="2800"/>
              <a:t>Agrupa a 600 agricultores del estado.</a:t>
            </a:r>
          </a:p>
          <a:p>
            <a:pPr>
              <a:lnSpc>
                <a:spcPct val="80000"/>
              </a:lnSpc>
            </a:pPr>
            <a:r>
              <a:rPr lang="es-ES_tradnl" altLang="es-CL" sz="2800"/>
              <a:t>Controlan la producción (acres)</a:t>
            </a:r>
          </a:p>
          <a:p>
            <a:pPr>
              <a:lnSpc>
                <a:spcPct val="80000"/>
              </a:lnSpc>
            </a:pPr>
            <a:r>
              <a:rPr lang="es-ES_tradnl" altLang="es-CL" sz="2800"/>
              <a:t>Controlan la Investigación.</a:t>
            </a:r>
          </a:p>
          <a:p>
            <a:pPr>
              <a:lnSpc>
                <a:spcPct val="80000"/>
              </a:lnSpc>
            </a:pPr>
            <a:r>
              <a:rPr lang="es-ES_tradnl" altLang="es-CL" sz="2800"/>
              <a:t>Aprueban las leyes de certificación que luego el estado aplica.</a:t>
            </a:r>
          </a:p>
          <a:p>
            <a:pPr>
              <a:lnSpc>
                <a:spcPct val="80000"/>
              </a:lnSpc>
            </a:pPr>
            <a:r>
              <a:rPr lang="es-ES_tradnl" altLang="es-CL" sz="2800"/>
              <a:t>Negocian como asociación los precios con la industria.</a:t>
            </a:r>
          </a:p>
          <a:p>
            <a:pPr>
              <a:lnSpc>
                <a:spcPct val="80000"/>
              </a:lnSpc>
            </a:pPr>
            <a:r>
              <a:rPr lang="es-ES_tradnl" altLang="es-CL" sz="2800"/>
              <a:t>Aportan con un 1% adicional del petróleo consumido a investigación.</a:t>
            </a:r>
          </a:p>
          <a:p>
            <a:pPr>
              <a:lnSpc>
                <a:spcPct val="80000"/>
              </a:lnSpc>
            </a:pPr>
            <a:r>
              <a:rPr lang="es-ES_tradnl" altLang="es-CL" sz="2800">
                <a:solidFill>
                  <a:srgbClr val="FF0000"/>
                </a:solidFill>
              </a:rPr>
              <a:t>Permite un negocio más estable.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s-CL" altLang="es-CL" sz="2800"/>
          </a:p>
        </p:txBody>
      </p:sp>
    </p:spTree>
  </p:cSld>
  <p:clrMapOvr>
    <a:masterClrMapping/>
  </p:clrMapOvr>
  <p:transition spd="med">
    <p:cover dir="rd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956" name="Picture 4">
            <a:extLst>
              <a:ext uri="{FF2B5EF4-FFF2-40B4-BE49-F238E27FC236}">
                <a16:creationId xmlns:a16="http://schemas.microsoft.com/office/drawing/2014/main" id="{F94EB92B-6E59-9D65-4BE0-56271BCD5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980" name="Picture 4">
            <a:extLst>
              <a:ext uri="{FF2B5EF4-FFF2-40B4-BE49-F238E27FC236}">
                <a16:creationId xmlns:a16="http://schemas.microsoft.com/office/drawing/2014/main" id="{F16F7260-A024-5611-06E0-AAE419A97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24" name="Picture 1028">
            <a:extLst>
              <a:ext uri="{FF2B5EF4-FFF2-40B4-BE49-F238E27FC236}">
                <a16:creationId xmlns:a16="http://schemas.microsoft.com/office/drawing/2014/main" id="{CA4DD966-DC4E-DE8C-2F37-5289B4DCA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004" name="Picture 4">
            <a:extLst>
              <a:ext uri="{FF2B5EF4-FFF2-40B4-BE49-F238E27FC236}">
                <a16:creationId xmlns:a16="http://schemas.microsoft.com/office/drawing/2014/main" id="{278E792D-C29D-AB0B-5D06-859DF14F3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148" name="Picture 1028">
            <a:extLst>
              <a:ext uri="{FF2B5EF4-FFF2-40B4-BE49-F238E27FC236}">
                <a16:creationId xmlns:a16="http://schemas.microsoft.com/office/drawing/2014/main" id="{47DC0C5F-724F-B7A8-9D76-D6D850F2B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25"/>
            <a:ext cx="9144000" cy="680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028" name="Picture 4">
            <a:extLst>
              <a:ext uri="{FF2B5EF4-FFF2-40B4-BE49-F238E27FC236}">
                <a16:creationId xmlns:a16="http://schemas.microsoft.com/office/drawing/2014/main" id="{6B2C3642-07F2-8B2D-35DB-7CB9FC344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076" name="Picture 4">
            <a:extLst>
              <a:ext uri="{FF2B5EF4-FFF2-40B4-BE49-F238E27FC236}">
                <a16:creationId xmlns:a16="http://schemas.microsoft.com/office/drawing/2014/main" id="{0BB655CC-9B1B-62CD-05F9-B333DFFA1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48" name="Picture 12">
            <a:extLst>
              <a:ext uri="{FF2B5EF4-FFF2-40B4-BE49-F238E27FC236}">
                <a16:creationId xmlns:a16="http://schemas.microsoft.com/office/drawing/2014/main" id="{D4EE90F3-4988-A9CC-A466-EC37D0FBF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0"/>
            <a:ext cx="46148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338" name="Picture 2">
            <a:extLst>
              <a:ext uri="{FF2B5EF4-FFF2-40B4-BE49-F238E27FC236}">
                <a16:creationId xmlns:a16="http://schemas.microsoft.com/office/drawing/2014/main" id="{1154A872-FE6B-E99F-5A8C-ABACEA78E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100" name="Picture 4">
            <a:extLst>
              <a:ext uri="{FF2B5EF4-FFF2-40B4-BE49-F238E27FC236}">
                <a16:creationId xmlns:a16="http://schemas.microsoft.com/office/drawing/2014/main" id="{A68E4E08-89E9-F235-7613-C1ABD6C14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674" name="Picture 1026">
            <a:extLst>
              <a:ext uri="{FF2B5EF4-FFF2-40B4-BE49-F238E27FC236}">
                <a16:creationId xmlns:a16="http://schemas.microsoft.com/office/drawing/2014/main" id="{06013B82-C0C4-3AD5-FDB0-FB2E32D48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313" y="1588"/>
            <a:ext cx="10153651" cy="680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>
            <a:extLst>
              <a:ext uri="{FF2B5EF4-FFF2-40B4-BE49-F238E27FC236}">
                <a16:creationId xmlns:a16="http://schemas.microsoft.com/office/drawing/2014/main" id="{C22CF9DD-2F31-0EF1-2477-9C6B86D93E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CL"/>
              <a:t>PAPAS EN NORTH DAKOTA</a:t>
            </a:r>
            <a:endParaRPr lang="es-CL" altLang="es-CL"/>
          </a:p>
        </p:txBody>
      </p:sp>
      <p:sp>
        <p:nvSpPr>
          <p:cNvPr id="410627" name="Rectangle 3">
            <a:extLst>
              <a:ext uri="{FF2B5EF4-FFF2-40B4-BE49-F238E27FC236}">
                <a16:creationId xmlns:a16="http://schemas.microsoft.com/office/drawing/2014/main" id="{A95335E7-F224-05FA-73A2-8BD099DB4E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altLang="es-CL"/>
              <a:t>Tamaño predial:               </a:t>
            </a:r>
            <a:r>
              <a:rPr lang="es-ES_tradnl" altLang="es-CL">
                <a:solidFill>
                  <a:schemeClr val="accent1"/>
                </a:solidFill>
              </a:rPr>
              <a:t>600 Ha.</a:t>
            </a:r>
          </a:p>
          <a:p>
            <a:r>
              <a:rPr lang="es-ES_tradnl" altLang="es-CL"/>
              <a:t>Papas en el estado:       </a:t>
            </a:r>
            <a:r>
              <a:rPr lang="es-ES_tradnl" altLang="es-CL">
                <a:solidFill>
                  <a:schemeClr val="accent1"/>
                </a:solidFill>
              </a:rPr>
              <a:t>40.000 Ha.</a:t>
            </a:r>
          </a:p>
          <a:p>
            <a:r>
              <a:rPr lang="es-ES_tradnl" altLang="es-CL"/>
              <a:t>Superficie media/agricultor: </a:t>
            </a:r>
            <a:r>
              <a:rPr lang="es-ES_tradnl" altLang="es-CL">
                <a:solidFill>
                  <a:schemeClr val="accent1"/>
                </a:solidFill>
              </a:rPr>
              <a:t>200 Ha.</a:t>
            </a:r>
          </a:p>
          <a:p>
            <a:r>
              <a:rPr lang="es-ES_tradnl" altLang="es-CL"/>
              <a:t>Rendimiento promedio del estado: Con riego </a:t>
            </a:r>
            <a:r>
              <a:rPr lang="es-ES_tradnl" altLang="es-CL">
                <a:solidFill>
                  <a:schemeClr val="accent1"/>
                </a:solidFill>
              </a:rPr>
              <a:t>50 ton</a:t>
            </a:r>
            <a:r>
              <a:rPr lang="es-ES_tradnl" altLang="es-CL"/>
              <a:t>. Sin riego </a:t>
            </a:r>
            <a:r>
              <a:rPr lang="es-ES_tradnl" altLang="es-CL">
                <a:solidFill>
                  <a:schemeClr val="accent1"/>
                </a:solidFill>
              </a:rPr>
              <a:t>25 ton.</a:t>
            </a:r>
          </a:p>
          <a:p>
            <a:r>
              <a:rPr lang="es-ES_tradnl" altLang="es-CL"/>
              <a:t>Destino de la producción: </a:t>
            </a:r>
            <a:r>
              <a:rPr lang="es-ES_tradnl" altLang="es-CL">
                <a:solidFill>
                  <a:schemeClr val="accent1"/>
                </a:solidFill>
              </a:rPr>
              <a:t>80%</a:t>
            </a:r>
            <a:r>
              <a:rPr lang="es-ES_tradnl" altLang="es-CL"/>
              <a:t> industrial y </a:t>
            </a:r>
            <a:r>
              <a:rPr lang="es-ES_tradnl" altLang="es-CL">
                <a:solidFill>
                  <a:schemeClr val="accent1"/>
                </a:solidFill>
              </a:rPr>
              <a:t>20%</a:t>
            </a:r>
            <a:r>
              <a:rPr lang="es-ES_tradnl" altLang="es-CL"/>
              <a:t> fresco.  </a:t>
            </a:r>
          </a:p>
          <a:p>
            <a:r>
              <a:rPr lang="es-ES_tradnl" altLang="es-CL"/>
              <a:t>Edad media agricultor: </a:t>
            </a:r>
            <a:r>
              <a:rPr lang="es-ES_tradnl" altLang="es-CL">
                <a:solidFill>
                  <a:schemeClr val="accent1"/>
                </a:solidFill>
              </a:rPr>
              <a:t>45 años.</a:t>
            </a:r>
            <a:r>
              <a:rPr lang="es-ES_tradnl" altLang="es-CL"/>
              <a:t>                   </a:t>
            </a:r>
            <a:endParaRPr lang="es-CL" altLang="es-CL"/>
          </a:p>
        </p:txBody>
      </p:sp>
    </p:spTree>
  </p:cSld>
  <p:clrMapOvr>
    <a:masterClrMapping/>
  </p:clrMapOvr>
  <p:transition spd="med">
    <p:cover dir="rd"/>
  </p:transition>
</p:sld>
</file>

<file path=ppt/theme/theme1.xml><?xml version="1.0" encoding="utf-8"?>
<a:theme xmlns:a="http://schemas.openxmlformats.org/drawingml/2006/main" name="Globo">
  <a:themeElements>
    <a:clrScheme name="Globo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Globo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3275</TotalTime>
  <Words>590</Words>
  <Application>Microsoft Office PowerPoint</Application>
  <PresentationFormat>Presentación en pantalla (4:3)</PresentationFormat>
  <Paragraphs>82</Paragraphs>
  <Slides>70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70</vt:i4>
      </vt:variant>
    </vt:vector>
  </HeadingPairs>
  <TitlesOfParts>
    <vt:vector size="76" baseType="lpstr">
      <vt:lpstr>Arial</vt:lpstr>
      <vt:lpstr>Times New Roman</vt:lpstr>
      <vt:lpstr>Verdana</vt:lpstr>
      <vt:lpstr>Wingdings</vt:lpstr>
      <vt:lpstr>Globo</vt:lpstr>
      <vt:lpstr>Foto de Microsoft Photo Editor 3.0</vt:lpstr>
      <vt:lpstr>SISTEMA DE PRODUCCIÓN DE PAPA EN NORTH DAKOTA STATE, USA.</vt:lpstr>
      <vt:lpstr>Presentación de PowerPoint</vt:lpstr>
      <vt:lpstr>Presentación de PowerPoint</vt:lpstr>
      <vt:lpstr>AGRICULTURA EN NORTH DAKOTA RESPECTO DE USA.</vt:lpstr>
      <vt:lpstr>Estados paperos.</vt:lpstr>
      <vt:lpstr>Presentación de PowerPoint</vt:lpstr>
      <vt:lpstr>Presentación de PowerPoint</vt:lpstr>
      <vt:lpstr>Presentación de PowerPoint</vt:lpstr>
      <vt:lpstr>PAPAS EN NORTH DAKOTA</vt:lpstr>
      <vt:lpstr>ROTACION DE CULTIVOS</vt:lpstr>
      <vt:lpstr>Presentación de PowerPoint</vt:lpstr>
      <vt:lpstr>CULTIVO DE LA PAPA</vt:lpstr>
      <vt:lpstr>Presentación de PowerPoint</vt:lpstr>
      <vt:lpstr>Presentación de PowerPoint</vt:lpstr>
      <vt:lpstr>SEMILLA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SEMBRADORA (8HILERAS, 40 has diarias, Funguicida al surco) PAPAS PARTIDAS.-</vt:lpstr>
      <vt:lpstr>Presentación de PowerPoint</vt:lpstr>
      <vt:lpstr>Presentación de PowerPoint</vt:lpstr>
      <vt:lpstr>Presentación de PowerPoint</vt:lpstr>
      <vt:lpstr>Presentación de PowerPoint</vt:lpstr>
      <vt:lpstr>RANGER RUSSET</vt:lpstr>
      <vt:lpstr>SHEPODY:    Tubérculo : oval alargado, aplanado levemente,  piel  lisa, fina, de color crema, con alguna ligera reticulación, ojos medianos a profundos, superficiales, distribuidos uniformemente; pulpa  blanca; peso específico alto, con buena aptitud para guarda.  </vt:lpstr>
      <vt:lpstr>El problema de tizón en North Dakota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Cadena de transporte</vt:lpstr>
      <vt:lpstr>Presentación de PowerPoint</vt:lpstr>
      <vt:lpstr>TIPOS DE HOJUELAS</vt:lpstr>
      <vt:lpstr>French Fries (con cáscara)</vt:lpstr>
      <vt:lpstr>Presentación de PowerPoint</vt:lpstr>
      <vt:lpstr>Presentación de PowerPoint</vt:lpstr>
      <vt:lpstr>Presentación de PowerPoint</vt:lpstr>
      <vt:lpstr>Asociación de agricultores paperos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Convenio SAG ANPROS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PARA INSPECCION DE SEMILLEROS DE PAPA</dc:title>
  <dc:creator>Alfredo Kido</dc:creator>
  <cp:lastModifiedBy>Ingrid Acosta</cp:lastModifiedBy>
  <cp:revision>153</cp:revision>
  <dcterms:created xsi:type="dcterms:W3CDTF">2002-10-09T11:56:14Z</dcterms:created>
  <dcterms:modified xsi:type="dcterms:W3CDTF">2023-07-18T15:39:52Z</dcterms:modified>
</cp:coreProperties>
</file>