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notesMasterIdLst>
    <p:notesMasterId r:id="rId17"/>
  </p:notesMasterIdLst>
  <p:sldIdLst>
    <p:sldId id="257" r:id="rId2"/>
    <p:sldId id="258" r:id="rId3"/>
    <p:sldId id="259" r:id="rId4"/>
    <p:sldId id="261" r:id="rId5"/>
    <p:sldId id="269" r:id="rId6"/>
    <p:sldId id="272" r:id="rId7"/>
    <p:sldId id="275" r:id="rId8"/>
    <p:sldId id="273" r:id="rId9"/>
    <p:sldId id="276" r:id="rId10"/>
    <p:sldId id="265" r:id="rId11"/>
    <p:sldId id="266" r:id="rId12"/>
    <p:sldId id="271" r:id="rId13"/>
    <p:sldId id="277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2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EF7F9-D0AC-42AD-907B-8C7B3A8631DE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A2425-81F4-4491-A2CF-E02DC9FCB00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1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12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51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084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42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52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20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15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74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840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06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189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378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3.pn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547E2D-B43E-40F3-8BD9-8B1A3D256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6333" y="2090836"/>
            <a:ext cx="8915399" cy="2262781"/>
          </a:xfrm>
        </p:spPr>
        <p:txBody>
          <a:bodyPr/>
          <a:lstStyle/>
          <a:p>
            <a:r>
              <a:rPr lang="es-419" dirty="0" err="1"/>
              <a:t>Iyael</a:t>
            </a:r>
            <a:r>
              <a:rPr lang="es-419" dirty="0"/>
              <a:t> </a:t>
            </a:r>
            <a:r>
              <a:rPr lang="es-419" dirty="0" err="1"/>
              <a:t>Mapu</a:t>
            </a:r>
            <a:r>
              <a:rPr lang="es-419" dirty="0"/>
              <a:t>    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3BC85E1-2910-4A18-B1BD-DC1BD04B0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9167" y="4972217"/>
            <a:ext cx="8915399" cy="1126283"/>
          </a:xfrm>
        </p:spPr>
        <p:txBody>
          <a:bodyPr/>
          <a:lstStyle/>
          <a:p>
            <a:r>
              <a:rPr lang="es-419" dirty="0" err="1"/>
              <a:t>Inche</a:t>
            </a:r>
            <a:r>
              <a:rPr lang="es-419" dirty="0"/>
              <a:t> Juan Carlos Quiñeman</a:t>
            </a:r>
          </a:p>
          <a:p>
            <a:r>
              <a:rPr lang="es-419" dirty="0"/>
              <a:t>Cocinero profesional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413A9B8-0AE1-4FF3-9FF3-68F66C0FC0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54844" y1="15022" x2="41511" y2="14133"/>
                        <a14:backgroundMark x1="52267" y1="11111" x2="42933" y2="12178"/>
                      </a14:backgroundRemoval>
                    </a14:imgEffect>
                  </a14:imgLayer>
                </a14:imgProps>
              </a:ext>
            </a:extLst>
          </a:blip>
          <a:srcRect l="33276" t="13093" r="31594" b="13857"/>
          <a:stretch/>
        </p:blipFill>
        <p:spPr>
          <a:xfrm>
            <a:off x="10382865" y="1"/>
            <a:ext cx="2409201" cy="6858000"/>
          </a:xfrm>
          <a:prstGeom prst="rect">
            <a:avLst/>
          </a:prstGeom>
          <a:ln>
            <a:noFill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307" y="703705"/>
            <a:ext cx="3179453" cy="2119635"/>
          </a:xfrm>
          <a:prstGeom prst="rect">
            <a:avLst/>
          </a:prstGeom>
        </p:spPr>
      </p:pic>
      <p:pic>
        <p:nvPicPr>
          <p:cNvPr id="2050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62" y="497221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6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7C7359A5-CDA1-4834-AFC5-30978F17CF5E}"/>
              </a:ext>
            </a:extLst>
          </p:cNvPr>
          <p:cNvSpPr txBox="1">
            <a:spLocks noChangeArrowheads="1"/>
          </p:cNvSpPr>
          <p:nvPr/>
        </p:nvSpPr>
        <p:spPr>
          <a:xfrm>
            <a:off x="3107093" y="165845"/>
            <a:ext cx="82296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s-CL" dirty="0" smtClean="0"/>
              <a:t>Preparaciones En Millary </a:t>
            </a:r>
            <a:endParaRPr lang="es-ES" dirty="0"/>
          </a:p>
        </p:txBody>
      </p:sp>
      <p:pic>
        <p:nvPicPr>
          <p:cNvPr id="11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4" descr="blob:https://web.whatsapp.com/27351ee6-26e5-49c1-9d49-9b1b783a783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84754D2-02CB-4E52-B0D9-CF87F5F673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865" t="11838" r="41542" b="17501"/>
          <a:stretch/>
        </p:blipFill>
        <p:spPr>
          <a:xfrm>
            <a:off x="11112500" y="1"/>
            <a:ext cx="1206500" cy="685799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17720" t="22053" r="7426" b="19723"/>
          <a:stretch/>
        </p:blipFill>
        <p:spPr>
          <a:xfrm>
            <a:off x="1975795" y="3761475"/>
            <a:ext cx="2777854" cy="23414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AutoShape 2" descr="blob:https://web.whatsapp.com/2b0a303b-2d3a-49fb-b386-014898730555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5829" y="1308845"/>
            <a:ext cx="2296885" cy="20141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5037" y="1713775"/>
            <a:ext cx="3192818" cy="32184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1070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E049ECB-D1A1-468B-8D64-F7A1A17E0521}"/>
              </a:ext>
            </a:extLst>
          </p:cNvPr>
          <p:cNvSpPr txBox="1">
            <a:spLocks noChangeArrowheads="1"/>
          </p:cNvSpPr>
          <p:nvPr/>
        </p:nvSpPr>
        <p:spPr>
          <a:xfrm>
            <a:off x="2995127" y="259152"/>
            <a:ext cx="82296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s-CL" dirty="0"/>
              <a:t>Preparaciones </a:t>
            </a:r>
            <a:r>
              <a:rPr lang="es-CL" dirty="0" smtClean="0"/>
              <a:t>En Millary</a:t>
            </a: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F672D58-D1B7-448F-9828-06477EACF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48" y="1033049"/>
            <a:ext cx="2401159" cy="21804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FE24F630-3958-43C9-91DA-9FE88C619EB5}"/>
              </a:ext>
            </a:extLst>
          </p:cNvPr>
          <p:cNvSpPr txBox="1">
            <a:spLocks noChangeArrowheads="1"/>
          </p:cNvSpPr>
          <p:nvPr/>
        </p:nvSpPr>
        <p:spPr>
          <a:xfrm>
            <a:off x="975827" y="2237233"/>
            <a:ext cx="4038600" cy="5025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s-CL" dirty="0"/>
              <a:t>            </a:t>
            </a:r>
            <a:r>
              <a:rPr lang="es-CL" sz="2800" dirty="0"/>
              <a:t>                  </a:t>
            </a:r>
            <a:r>
              <a:rPr lang="es-CL" sz="2400" dirty="0" err="1" smtClean="0"/>
              <a:t>milloquin</a:t>
            </a:r>
            <a:r>
              <a:rPr lang="es-CL" sz="2800" dirty="0" smtClean="0"/>
              <a:t>                         </a:t>
            </a:r>
            <a:endParaRPr lang="es-ES" sz="2800" dirty="0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6DB50E82-E70E-4189-BFE5-A9140DD3FFD5}"/>
              </a:ext>
            </a:extLst>
          </p:cNvPr>
          <p:cNvSpPr txBox="1">
            <a:spLocks noChangeArrowheads="1"/>
          </p:cNvSpPr>
          <p:nvPr/>
        </p:nvSpPr>
        <p:spPr>
          <a:xfrm>
            <a:off x="5695481" y="1922661"/>
            <a:ext cx="4174091" cy="7703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s-CL" dirty="0"/>
              <a:t>  </a:t>
            </a:r>
            <a:r>
              <a:rPr lang="es-CL" sz="2400" dirty="0"/>
              <a:t>   charquicán          </a:t>
            </a:r>
          </a:p>
          <a:p>
            <a:pPr>
              <a:defRPr/>
            </a:pPr>
            <a:endParaRPr lang="es-CL" sz="2400" dirty="0"/>
          </a:p>
          <a:p>
            <a:pPr>
              <a:defRPr/>
            </a:pPr>
            <a:endParaRPr lang="es-CL" sz="2400" dirty="0"/>
          </a:p>
          <a:p>
            <a:pPr>
              <a:defRPr/>
            </a:pPr>
            <a:endParaRPr lang="es-CL" sz="2400" dirty="0"/>
          </a:p>
          <a:p>
            <a:pPr>
              <a:defRPr/>
            </a:pPr>
            <a:endParaRPr lang="es-CL" sz="24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es-CL" sz="2400" dirty="0"/>
              <a:t> 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s-CL" sz="24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es-CL" sz="2400" dirty="0"/>
              <a:t>             </a:t>
            </a:r>
            <a:r>
              <a:rPr lang="es-CL" sz="2400" dirty="0" smtClean="0"/>
              <a:t> </a:t>
            </a:r>
            <a:endParaRPr lang="es-ES" sz="2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76DA832-31CB-4C62-B915-E0A6765E4B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026" t="13377" r="36059" b="13377"/>
          <a:stretch/>
        </p:blipFill>
        <p:spPr>
          <a:xfrm>
            <a:off x="10946941" y="0"/>
            <a:ext cx="1640114" cy="6858001"/>
          </a:xfrm>
          <a:prstGeom prst="rect">
            <a:avLst/>
          </a:prstGeom>
        </p:spPr>
      </p:pic>
      <p:pic>
        <p:nvPicPr>
          <p:cNvPr id="1026" name="Picture 2" descr="https://lh3.googleusercontent.com/jWxbnZEx_OOaurf_56a7sATSQRuqPPOCkTRC8DiKCh_vdOqkzVx99hFQUAqd29GgK0WVS8sm_D6RF6Cc--HZsd3Ci-Xojhbh-7lvWg2aGLIKj6wR1hrDKTHo90S0mzCULcckT_RIV6JYajU7Qw2k-AOQNZ2LFdCnWFQZc1DChGVT2lmHvOjqu0ijyB9fJVKjGT7GEOEooG6UdEo01oKuCEvM-K_PL0pt4-pOwkim1aXGObfz26viYOkPm_oQG8_3Ghl56jO-zYwAc8li0GD08nXxA2aURj4kHvswXl7Q0blSdEIrFJNzQO-hLexSZ8IALB181m8CbiLAIjoAMYBzPcIFRh8CpYNrTMraPhKcG2VNWH_c9wGJ28l4_UZnFvgBNtxBfqsaG5VPkrDIYZn4uIJI1L1qR94hIP3LXK_RhwfDG2H6Zc52qDtdQ-vV9NPxErHEOeCVNZr9310ygQD0qu1-YE-9iThKIV5TzR9D2I7oUYKekJKQbpDENUVbCDbr1rDRWnkGi3ZFtOdde-sGsRWAElH3yYzaE4eP0huIZJFwR6OqNduUGYoaj0pirA4Z12fjWfP39dgXQCYTQB-Lpj1FKj2jwjlg1XnYP4zA975o112OeSWgc5sxwFlXWkWqdsdPdlrk66kdNGiynvH3dy6KvhR5yuJSE3o4cKnXl0hgK0hAvt3TJ6jj3tavR9Mu6WwDLtsFTW6SOyQAL1cuo_E9bRwE4hiYX5XA8V-UllGAvO1M89l3da_CbT-oYHWwfqHlM1TqAbTfe4945m14Nv25PFYueaIWYhIDsA=w222-h297-no?authuser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845" y="3938172"/>
            <a:ext cx="2135636" cy="20417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198" y="1399475"/>
            <a:ext cx="2010752" cy="20295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CuadroTexto 2"/>
          <p:cNvSpPr txBox="1"/>
          <p:nvPr/>
        </p:nvSpPr>
        <p:spPr>
          <a:xfrm>
            <a:off x="5988588" y="4881404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/>
              <a:t>piskü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8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51200" y="325854"/>
            <a:ext cx="45638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800" dirty="0" smtClean="0"/>
              <a:t>Algunas preparaciones Millary  </a:t>
            </a:r>
            <a:endParaRPr lang="en-US" sz="2800" dirty="0"/>
          </a:p>
        </p:txBody>
      </p:sp>
      <p:sp>
        <p:nvSpPr>
          <p:cNvPr id="3" name="AutoShape 2" descr="blob:https://web.whatsapp.com/76d78c89-7d12-466a-93a5-c4ffddb913b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blob:https://web.whatsapp.com/6b584c26-9c3f-4bd1-a183-79665e33d5b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2845" t="15415" r="4471" b="38349"/>
          <a:stretch/>
        </p:blipFill>
        <p:spPr>
          <a:xfrm>
            <a:off x="3482341" y="2539658"/>
            <a:ext cx="2139092" cy="20094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8000" t="11229" r="1332" b="10876"/>
          <a:stretch/>
        </p:blipFill>
        <p:spPr>
          <a:xfrm>
            <a:off x="1940508" y="4324867"/>
            <a:ext cx="2100650" cy="19523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AutoShape 6" descr="blob:https://web.whatsapp.com/b8cb00be-da56-4362-9381-d4e9614050c8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074" y="847935"/>
            <a:ext cx="2160523" cy="19159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4207575" y="1528491"/>
            <a:ext cx="5044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Ensalada de trigo mote servido con Sierra Ahumada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884627" y="3317692"/>
            <a:ext cx="5429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Filete de Cawello  servido con papas nativas al Merquen </a:t>
            </a:r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217153" y="5253458"/>
            <a:ext cx="709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Fresca Ensalada De </a:t>
            </a:r>
            <a:r>
              <a:rPr lang="es-MX" dirty="0" err="1" smtClean="0"/>
              <a:t>Quinoa</a:t>
            </a:r>
            <a:r>
              <a:rPr lang="es-MX" dirty="0" smtClean="0"/>
              <a:t> servida con  piñones y </a:t>
            </a:r>
            <a:r>
              <a:rPr lang="es-MX" dirty="0" err="1" smtClean="0"/>
              <a:t>digüeñes</a:t>
            </a:r>
            <a:r>
              <a:rPr lang="es-MX" dirty="0" smtClean="0"/>
              <a:t>  </a:t>
            </a:r>
            <a:r>
              <a:rPr lang="es-MX" dirty="0" err="1" smtClean="0"/>
              <a:t>saltedados</a:t>
            </a:r>
            <a:r>
              <a:rPr lang="es-MX" dirty="0" smtClean="0"/>
              <a:t> </a:t>
            </a:r>
            <a:endParaRPr lang="en-U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76DA832-31CB-4C62-B915-E0A6765E4B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377" b="13377"/>
          <a:stretch/>
        </p:blipFill>
        <p:spPr>
          <a:xfrm>
            <a:off x="8082683" y="-1"/>
            <a:ext cx="6858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46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76DA832-31CB-4C62-B915-E0A6765E4B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77" b="13377"/>
          <a:stretch/>
        </p:blipFill>
        <p:spPr>
          <a:xfrm>
            <a:off x="8082683" y="-1"/>
            <a:ext cx="6858000" cy="685800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933371" y="325854"/>
            <a:ext cx="38817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800" dirty="0" smtClean="0"/>
              <a:t>Campo Millary </a:t>
            </a:r>
          </a:p>
          <a:p>
            <a:r>
              <a:rPr lang="es-CL" sz="2800" dirty="0" smtClean="0"/>
              <a:t>  </a:t>
            </a:r>
            <a:endParaRPr lang="en-US" sz="2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3737881" y="1231554"/>
            <a:ext cx="65823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Somos un emprendimiento donde mi Madre, Junto Grace y juan ofrecemos servicio de estadía </a:t>
            </a:r>
          </a:p>
          <a:p>
            <a:pPr algn="ctr"/>
            <a:r>
              <a:rPr lang="es-MX" sz="2400" dirty="0" smtClean="0"/>
              <a:t>En Domo con Tinaja caliente Exclusiva y servicio de Gastronomía Campesina Mapuche.  </a:t>
            </a:r>
            <a:endParaRPr lang="es-MX" sz="2000" dirty="0" smtClean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893" y="1030514"/>
            <a:ext cx="2275506" cy="22206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AutoShape 2" descr="blob:https://web.whatsapp.com/2b4c8780-4bb8-4aa5-842b-c656bc7ba8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Símbolo de pin indica la ubicación del mapa gps. | Vector 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99" y="3158858"/>
            <a:ext cx="772972" cy="94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3737881" y="3455048"/>
            <a:ext cx="7253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Estamos Ubicados en el </a:t>
            </a:r>
            <a:r>
              <a:rPr lang="es-MX" dirty="0" err="1" smtClean="0"/>
              <a:t>Lof</a:t>
            </a:r>
            <a:r>
              <a:rPr lang="es-MX" dirty="0" smtClean="0"/>
              <a:t> de Guiñimo km 16, comuna de Freire, IX región </a:t>
            </a:r>
          </a:p>
          <a:p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943325" y="4919568"/>
            <a:ext cx="65823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¿</a:t>
            </a:r>
            <a:r>
              <a:rPr lang="es-MX" b="1" dirty="0" smtClean="0"/>
              <a:t>Que Ofrecemos? </a:t>
            </a:r>
          </a:p>
          <a:p>
            <a:r>
              <a:rPr lang="es-MX" dirty="0" smtClean="0"/>
              <a:t>- </a:t>
            </a:r>
            <a:r>
              <a:rPr lang="es-MX" dirty="0" smtClean="0"/>
              <a:t>   Servicio </a:t>
            </a:r>
            <a:r>
              <a:rPr lang="es-MX" dirty="0" smtClean="0"/>
              <a:t>de Alojamiento Turístico en Domo </a:t>
            </a:r>
          </a:p>
          <a:p>
            <a:pPr marL="285750" indent="-285750">
              <a:buFontTx/>
              <a:buChar char="-"/>
            </a:pPr>
            <a:r>
              <a:rPr lang="es-MX" dirty="0" smtClean="0"/>
              <a:t>Uso de tinajas Calientes </a:t>
            </a:r>
          </a:p>
          <a:p>
            <a:pPr marL="285750" indent="-285750">
              <a:buFontTx/>
              <a:buChar char="-"/>
            </a:pPr>
            <a:r>
              <a:rPr lang="es-MX" dirty="0" smtClean="0"/>
              <a:t>Gastronomía Campesina Mapuche </a:t>
            </a:r>
          </a:p>
          <a:p>
            <a:pPr marL="285750" indent="-285750">
              <a:buFontTx/>
              <a:buChar char="-"/>
            </a:pPr>
            <a:r>
              <a:rPr lang="es-MX" dirty="0" smtClean="0"/>
              <a:t>Talleres y cursos de Gastronomía Con identidad Mapuche. </a:t>
            </a:r>
          </a:p>
          <a:p>
            <a:endParaRPr lang="es-MX" dirty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44623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187345A-D231-44E3-B3F3-BB898040C620}"/>
              </a:ext>
            </a:extLst>
          </p:cNvPr>
          <p:cNvSpPr txBox="1">
            <a:spLocks noChangeArrowheads="1"/>
          </p:cNvSpPr>
          <p:nvPr/>
        </p:nvSpPr>
        <p:spPr>
          <a:xfrm>
            <a:off x="4432040" y="184506"/>
            <a:ext cx="82296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s-CL" dirty="0" smtClean="0"/>
              <a:t>Para Concluir  </a:t>
            </a:r>
            <a:endParaRPr lang="es-ES" dirty="0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E66EC4C9-941D-4253-BF84-3507AC6EA56A}"/>
              </a:ext>
            </a:extLst>
          </p:cNvPr>
          <p:cNvSpPr txBox="1">
            <a:spLocks noChangeArrowheads="1"/>
          </p:cNvSpPr>
          <p:nvPr/>
        </p:nvSpPr>
        <p:spPr>
          <a:xfrm>
            <a:off x="1541417" y="1139688"/>
            <a:ext cx="9198117" cy="561163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s-ES" sz="2800" dirty="0" smtClean="0"/>
              <a:t>Desafío:</a:t>
            </a:r>
          </a:p>
          <a:p>
            <a:pPr>
              <a:buFontTx/>
              <a:buChar char="-"/>
              <a:defRPr/>
            </a:pPr>
            <a:r>
              <a:rPr lang="es-ES" sz="2800" dirty="0" smtClean="0"/>
              <a:t>Poner </a:t>
            </a:r>
            <a:r>
              <a:rPr lang="es-ES" sz="2800" dirty="0" smtClean="0"/>
              <a:t>en valor nuestros productos y </a:t>
            </a:r>
            <a:r>
              <a:rPr lang="es-ES" sz="2800" dirty="0" smtClean="0"/>
              <a:t>recetas</a:t>
            </a:r>
            <a:endParaRPr lang="es-ES" sz="2800" dirty="0" smtClean="0"/>
          </a:p>
          <a:p>
            <a:pPr>
              <a:buFontTx/>
              <a:buChar char="-"/>
              <a:defRPr/>
            </a:pPr>
            <a:r>
              <a:rPr lang="es-ES" sz="2800" dirty="0" smtClean="0"/>
              <a:t>La </a:t>
            </a:r>
            <a:r>
              <a:rPr lang="es-ES" sz="2800" dirty="0" smtClean="0"/>
              <a:t>huerta agroecológica de nuestras </a:t>
            </a:r>
            <a:r>
              <a:rPr lang="es-ES" sz="2800" dirty="0" smtClean="0"/>
              <a:t>madres</a:t>
            </a:r>
          </a:p>
          <a:p>
            <a:pPr>
              <a:buFontTx/>
              <a:buChar char="-"/>
              <a:defRPr/>
            </a:pPr>
            <a:endParaRPr lang="es-ES" sz="2800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es-ES" sz="2800" dirty="0"/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es-ES" sz="2800" dirty="0" smtClean="0"/>
              <a:t>    </a:t>
            </a:r>
            <a:r>
              <a:rPr lang="es-ES" sz="2800" b="1" i="1" dirty="0" smtClean="0"/>
              <a:t>Nuestra </a:t>
            </a:r>
            <a:r>
              <a:rPr lang="es-ES" sz="2800" b="1" i="1" dirty="0" smtClean="0"/>
              <a:t>cocina tiene mucho que aportar a esta sociedad globalizada, ya que, muchos de nuestros alimentos hoy son considerados </a:t>
            </a:r>
            <a:r>
              <a:rPr lang="es-ES" sz="2800" b="1" i="1" dirty="0" smtClean="0"/>
              <a:t>sostenibles y </a:t>
            </a:r>
            <a:r>
              <a:rPr lang="es-ES" sz="2800" b="1" i="1" dirty="0" err="1" smtClean="0"/>
              <a:t>resilientes</a:t>
            </a:r>
            <a:r>
              <a:rPr lang="es-ES" sz="2800" b="1" i="1" dirty="0" smtClean="0"/>
              <a:t>, </a:t>
            </a:r>
            <a:r>
              <a:rPr lang="es-ES" sz="2800" b="1" i="1" dirty="0" smtClean="0"/>
              <a:t>así que los invito a mantener viva nuestras recetas de </a:t>
            </a:r>
            <a:r>
              <a:rPr lang="es-ES" sz="2800" b="1" i="1" dirty="0" err="1" smtClean="0"/>
              <a:t>antaños</a:t>
            </a:r>
            <a:r>
              <a:rPr lang="es-ES" sz="2800" b="1" i="1" dirty="0" smtClean="0"/>
              <a:t> con un toque actual.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BC20888-86DE-4592-ADB1-28A4B02B42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525" b="13523"/>
          <a:stretch/>
        </p:blipFill>
        <p:spPr>
          <a:xfrm>
            <a:off x="8121316" y="-1"/>
            <a:ext cx="6858000" cy="6858001"/>
          </a:xfrm>
          <a:prstGeom prst="rect">
            <a:avLst/>
          </a:prstGeom>
        </p:spPr>
      </p:pic>
      <p:pic>
        <p:nvPicPr>
          <p:cNvPr id="5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9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187345A-D231-44E3-B3F3-BB898040C620}"/>
              </a:ext>
            </a:extLst>
          </p:cNvPr>
          <p:cNvSpPr txBox="1">
            <a:spLocks noChangeArrowheads="1"/>
          </p:cNvSpPr>
          <p:nvPr/>
        </p:nvSpPr>
        <p:spPr>
          <a:xfrm>
            <a:off x="508001" y="2859314"/>
            <a:ext cx="10597322" cy="232228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CL" sz="6600" dirty="0" err="1" smtClean="0"/>
              <a:t>Chaltumay</a:t>
            </a:r>
            <a:r>
              <a:rPr lang="es-CL" sz="6600" dirty="0" smtClean="0"/>
              <a:t>, </a:t>
            </a:r>
            <a:r>
              <a:rPr lang="es-CL" sz="6600" dirty="0" err="1" smtClean="0"/>
              <a:t>Peukayal</a:t>
            </a:r>
            <a:r>
              <a:rPr lang="es-CL" sz="6600" dirty="0" smtClean="0"/>
              <a:t>   </a:t>
            </a:r>
            <a:endParaRPr lang="es-ES" sz="66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BC20888-86DE-4592-ADB1-28A4B02B42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525" b="13523"/>
          <a:stretch/>
        </p:blipFill>
        <p:spPr>
          <a:xfrm>
            <a:off x="8121316" y="-1"/>
            <a:ext cx="6858000" cy="6858001"/>
          </a:xfrm>
          <a:prstGeom prst="rect">
            <a:avLst/>
          </a:prstGeom>
        </p:spPr>
      </p:pic>
      <p:pic>
        <p:nvPicPr>
          <p:cNvPr id="4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3715657" y="921825"/>
            <a:ext cx="45574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b="1" dirty="0" smtClean="0"/>
              <a:t>Preguntas ? </a:t>
            </a:r>
          </a:p>
        </p:txBody>
      </p:sp>
    </p:spTree>
    <p:extLst>
      <p:ext uri="{BB962C8B-B14F-4D97-AF65-F5344CB8AC3E}">
        <p14:creationId xmlns:p14="http://schemas.microsoft.com/office/powerpoint/2010/main" val="179042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28502" y="224865"/>
            <a:ext cx="8911687" cy="1280890"/>
          </a:xfrm>
        </p:spPr>
        <p:txBody>
          <a:bodyPr/>
          <a:lstStyle/>
          <a:p>
            <a:r>
              <a:rPr lang="es-CL" dirty="0" smtClean="0"/>
              <a:t>Experiencia laboral</a:t>
            </a:r>
            <a:endParaRPr lang="en-U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585" y="1451484"/>
            <a:ext cx="3263503" cy="43513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772" y="1505755"/>
            <a:ext cx="4492722" cy="39283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413A9B8-0AE1-4FF3-9FF3-68F66C0FC0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54844" y1="15022" x2="41511" y2="14133"/>
                        <a14:backgroundMark x1="52267" y1="11111" x2="42933" y2="12178"/>
                      </a14:backgroundRemoval>
                    </a14:imgEffect>
                  </a14:imgLayer>
                </a14:imgProps>
              </a:ext>
            </a:extLst>
          </a:blip>
          <a:srcRect l="33276" t="13093" r="31594" b="13857"/>
          <a:stretch/>
        </p:blipFill>
        <p:spPr>
          <a:xfrm>
            <a:off x="10509865" y="0"/>
            <a:ext cx="2409201" cy="6858000"/>
          </a:xfrm>
          <a:prstGeom prst="rect">
            <a:avLst/>
          </a:prstGeom>
          <a:ln>
            <a:noFill/>
          </a:ln>
        </p:spPr>
      </p:pic>
      <p:pic>
        <p:nvPicPr>
          <p:cNvPr id="7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62" y="497221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41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>
            <a:extLst>
              <a:ext uri="{FF2B5EF4-FFF2-40B4-BE49-F238E27FC236}">
                <a16:creationId xmlns:a16="http://schemas.microsoft.com/office/drawing/2014/main" id="{FE69087B-48C2-400D-A852-087B5F0C0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0" y="147184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CL" sz="4800" dirty="0"/>
              <a:t>La Familia</a:t>
            </a:r>
          </a:p>
        </p:txBody>
      </p:sp>
      <p:sp>
        <p:nvSpPr>
          <p:cNvPr id="5" name="6 Marcador de contenido">
            <a:extLst>
              <a:ext uri="{FF2B5EF4-FFF2-40B4-BE49-F238E27FC236}">
                <a16:creationId xmlns:a16="http://schemas.microsoft.com/office/drawing/2014/main" id="{646A6DDD-E3DD-4401-9B1C-BD37E9E4A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5920" y="1599582"/>
            <a:ext cx="5511619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CL" dirty="0" smtClean="0"/>
              <a:t>Nuestras </a:t>
            </a:r>
            <a:r>
              <a:rPr lang="es-CL" dirty="0" err="1" smtClean="0"/>
              <a:t>Papay</a:t>
            </a:r>
            <a:r>
              <a:rPr lang="es-CL" dirty="0" smtClean="0"/>
              <a:t>,  </a:t>
            </a:r>
            <a:r>
              <a:rPr lang="es-CL" dirty="0" smtClean="0"/>
              <a:t>traspasaron </a:t>
            </a:r>
            <a:r>
              <a:rPr lang="es-CL" dirty="0" smtClean="0"/>
              <a:t>el conocimiento a la nuevas </a:t>
            </a:r>
            <a:r>
              <a:rPr lang="es-CL" dirty="0" smtClean="0"/>
              <a:t>generaciones</a:t>
            </a:r>
            <a:endParaRPr lang="es-CL" dirty="0"/>
          </a:p>
          <a:p>
            <a:pPr>
              <a:defRPr/>
            </a:pPr>
            <a:r>
              <a:rPr lang="es-CL" dirty="0" smtClean="0"/>
              <a:t>Cuidadoras de </a:t>
            </a:r>
            <a:r>
              <a:rPr lang="es-CL" dirty="0" smtClean="0"/>
              <a:t>semillas</a:t>
            </a:r>
            <a:endParaRPr lang="es-CL" dirty="0" smtClean="0"/>
          </a:p>
          <a:p>
            <a:pPr>
              <a:defRPr/>
            </a:pPr>
            <a:r>
              <a:rPr lang="es-CL" dirty="0" smtClean="0"/>
              <a:t>La </a:t>
            </a:r>
            <a:r>
              <a:rPr lang="es-CL" dirty="0" smtClean="0"/>
              <a:t>huerta </a:t>
            </a:r>
            <a:endParaRPr lang="es-CL" dirty="0" smtClean="0"/>
          </a:p>
          <a:p>
            <a:pPr>
              <a:defRPr/>
            </a:pPr>
            <a:r>
              <a:rPr lang="es-CL" dirty="0" smtClean="0"/>
              <a:t>Alimentación</a:t>
            </a:r>
            <a:endParaRPr lang="es-CL" dirty="0" smtClean="0"/>
          </a:p>
          <a:p>
            <a:pPr>
              <a:defRPr/>
            </a:pPr>
            <a:r>
              <a:rPr lang="es-CL" dirty="0" smtClean="0"/>
              <a:t>La </a:t>
            </a:r>
            <a:r>
              <a:rPr lang="es-CL" dirty="0" err="1" smtClean="0"/>
              <a:t>papay</a:t>
            </a:r>
            <a:r>
              <a:rPr lang="es-CL" dirty="0" smtClean="0"/>
              <a:t>, la </a:t>
            </a:r>
            <a:r>
              <a:rPr lang="es-CL" dirty="0" err="1"/>
              <a:t>ñ</a:t>
            </a:r>
            <a:r>
              <a:rPr lang="es-CL" dirty="0" err="1" smtClean="0"/>
              <a:t>uke</a:t>
            </a:r>
            <a:r>
              <a:rPr lang="es-CL" dirty="0" smtClean="0"/>
              <a:t>, </a:t>
            </a:r>
            <a:r>
              <a:rPr lang="es-CL" dirty="0" err="1" smtClean="0"/>
              <a:t>lamngen</a:t>
            </a:r>
            <a:endParaRPr lang="es-CL" dirty="0" smtClean="0"/>
          </a:p>
          <a:p>
            <a:pPr marL="0" indent="0">
              <a:buNone/>
              <a:defRPr/>
            </a:pPr>
            <a:endParaRPr lang="es-CL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29C2FA4-5569-485C-857C-F8E6AEF24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019" y="1090206"/>
            <a:ext cx="3785944" cy="4712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26706F5-B7BD-4D8A-9C3C-CBDDF16F9F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66" b="12566"/>
          <a:stretch/>
        </p:blipFill>
        <p:spPr>
          <a:xfrm>
            <a:off x="8348045" y="0"/>
            <a:ext cx="6858000" cy="6858001"/>
          </a:xfrm>
          <a:prstGeom prst="rect">
            <a:avLst/>
          </a:prstGeom>
        </p:spPr>
      </p:pic>
      <p:pic>
        <p:nvPicPr>
          <p:cNvPr id="8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62" y="497221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073F8FB6-93C2-4EC4-B0A2-CBB71DA95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3635" y="157579"/>
            <a:ext cx="8911687" cy="128089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CL" sz="4400" dirty="0"/>
              <a:t>La cocina Mapuche </a:t>
            </a:r>
          </a:p>
        </p:txBody>
      </p:sp>
      <p:sp>
        <p:nvSpPr>
          <p:cNvPr id="9" name="2 Marcador de contenido">
            <a:extLst>
              <a:ext uri="{FF2B5EF4-FFF2-40B4-BE49-F238E27FC236}">
                <a16:creationId xmlns:a16="http://schemas.microsoft.com/office/drawing/2014/main" id="{CCAB9DD8-743D-4CF4-991C-8F7D9083E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9976" y="1438469"/>
            <a:ext cx="5777738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CL" dirty="0" smtClean="0"/>
              <a:t>Una cocina </a:t>
            </a:r>
            <a:r>
              <a:rPr lang="es-CL" dirty="0" smtClean="0"/>
              <a:t>honesta </a:t>
            </a:r>
            <a:endParaRPr lang="es-CL" dirty="0" smtClean="0"/>
          </a:p>
          <a:p>
            <a:pPr>
              <a:defRPr/>
            </a:pPr>
            <a:endParaRPr lang="es-CL" sz="2800" dirty="0"/>
          </a:p>
          <a:p>
            <a:pPr>
              <a:defRPr/>
            </a:pPr>
            <a:r>
              <a:rPr lang="es-CL" dirty="0" smtClean="0"/>
              <a:t>Cocina saludable</a:t>
            </a:r>
            <a:endParaRPr lang="es-CL" sz="2800" dirty="0" smtClean="0"/>
          </a:p>
          <a:p>
            <a:pPr>
              <a:defRPr/>
            </a:pPr>
            <a:endParaRPr lang="es-CL" dirty="0"/>
          </a:p>
          <a:p>
            <a:pPr>
              <a:defRPr/>
            </a:pPr>
            <a:r>
              <a:rPr lang="es-CL" sz="2800" dirty="0" smtClean="0"/>
              <a:t>Cocina con ingredientes de la tierra </a:t>
            </a:r>
          </a:p>
          <a:p>
            <a:pPr>
              <a:defRPr/>
            </a:pPr>
            <a:endParaRPr lang="es-CL" dirty="0"/>
          </a:p>
          <a:p>
            <a:pPr>
              <a:defRPr/>
            </a:pPr>
            <a:r>
              <a:rPr lang="es-CL" sz="2800" dirty="0" smtClean="0"/>
              <a:t>Cocina estacional (temporada) </a:t>
            </a:r>
          </a:p>
          <a:p>
            <a:pPr>
              <a:defRPr/>
            </a:pPr>
            <a:endParaRPr lang="es-CL" dirty="0" smtClean="0"/>
          </a:p>
          <a:p>
            <a:pPr>
              <a:defRPr/>
            </a:pPr>
            <a:endParaRPr lang="es-CL" dirty="0"/>
          </a:p>
          <a:p>
            <a:pPr>
              <a:defRPr/>
            </a:pPr>
            <a:endParaRPr lang="es-CL" sz="2800" dirty="0" smtClean="0"/>
          </a:p>
          <a:p>
            <a:pPr>
              <a:defRPr/>
            </a:pPr>
            <a:endParaRPr lang="es-CL" dirty="0"/>
          </a:p>
          <a:p>
            <a:pPr>
              <a:defRPr/>
            </a:pPr>
            <a:endParaRPr lang="es-CL" sz="2800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84754D2-02CB-4E52-B0D9-CF87F5F673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38" b="17501"/>
          <a:stretch/>
        </p:blipFill>
        <p:spPr>
          <a:xfrm>
            <a:off x="8635999" y="1"/>
            <a:ext cx="6531981" cy="6857999"/>
          </a:xfrm>
          <a:prstGeom prst="rect">
            <a:avLst/>
          </a:prstGeom>
        </p:spPr>
      </p:pic>
      <p:pic>
        <p:nvPicPr>
          <p:cNvPr id="8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62" y="497221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018" y="786068"/>
            <a:ext cx="3091582" cy="52858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6214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584700" y="871926"/>
            <a:ext cx="3048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L" sz="4400" dirty="0" smtClean="0"/>
              <a:t>  </a:t>
            </a:r>
            <a:endParaRPr lang="es-ES" sz="4400" dirty="0"/>
          </a:p>
        </p:txBody>
      </p:sp>
      <p:pic>
        <p:nvPicPr>
          <p:cNvPr id="5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FD9E8EB-E746-4BD8-8265-FA2415D955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100" b="12102"/>
          <a:stretch/>
        </p:blipFill>
        <p:spPr>
          <a:xfrm>
            <a:off x="8683336" y="7937"/>
            <a:ext cx="6277264" cy="6858000"/>
          </a:xfrm>
          <a:prstGeom prst="rect">
            <a:avLst/>
          </a:prstGeom>
        </p:spPr>
      </p:pic>
      <p:sp>
        <p:nvSpPr>
          <p:cNvPr id="10" name="AutoShape 2" descr="blob:https://web.whatsapp.com/4324c2be-d70c-447c-8b50-a3a316e9cef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/>
          <a:srcRect t="11492" b="16604"/>
          <a:stretch/>
        </p:blipFill>
        <p:spPr>
          <a:xfrm>
            <a:off x="1536792" y="1836598"/>
            <a:ext cx="3322590" cy="23036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CuadroTexto 11"/>
          <p:cNvSpPr txBox="1"/>
          <p:nvPr/>
        </p:nvSpPr>
        <p:spPr>
          <a:xfrm>
            <a:off x="2243719" y="933481"/>
            <a:ext cx="3042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err="1" smtClean="0"/>
              <a:t>Merkén</a:t>
            </a:r>
            <a:r>
              <a:rPr lang="es-MX" b="1" dirty="0" smtClean="0"/>
              <a:t>  </a:t>
            </a:r>
            <a:endParaRPr lang="en-US" b="1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4391" y="1792639"/>
            <a:ext cx="3505200" cy="3200677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6633434" y="1256646"/>
            <a:ext cx="3267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“Solomillo </a:t>
            </a:r>
            <a:r>
              <a:rPr lang="es-MX" sz="2800" dirty="0" smtClean="0"/>
              <a:t>de </a:t>
            </a:r>
            <a:r>
              <a:rPr lang="es-MX" sz="2800" dirty="0" smtClean="0"/>
              <a:t>cerdo” </a:t>
            </a:r>
            <a:endParaRPr lang="en-US" sz="28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4749406" y="4070453"/>
            <a:ext cx="49254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Otras preparaciones </a:t>
            </a:r>
          </a:p>
          <a:p>
            <a:endParaRPr lang="es-MX" sz="2400" dirty="0"/>
          </a:p>
          <a:p>
            <a:pPr marL="285750" indent="-285750">
              <a:buFontTx/>
              <a:buChar char="-"/>
            </a:pPr>
            <a:r>
              <a:rPr lang="es-MX" sz="2400" dirty="0" smtClean="0"/>
              <a:t>Variedad de Pebre</a:t>
            </a:r>
          </a:p>
          <a:p>
            <a:pPr marL="285750" indent="-285750">
              <a:buFontTx/>
              <a:buChar char="-"/>
            </a:pPr>
            <a:r>
              <a:rPr lang="es-MX" sz="2400" dirty="0" smtClean="0"/>
              <a:t> Aderezos </a:t>
            </a:r>
          </a:p>
          <a:p>
            <a:pPr marL="285750" indent="-285750">
              <a:buFontTx/>
              <a:buChar char="-"/>
            </a:pPr>
            <a:r>
              <a:rPr lang="es-MX" sz="2400" dirty="0" smtClean="0"/>
              <a:t>Bombones de chocolate (</a:t>
            </a:r>
            <a:r>
              <a:rPr lang="es-MX" sz="2400" dirty="0" err="1" smtClean="0"/>
              <a:t>ganache</a:t>
            </a:r>
            <a:r>
              <a:rPr lang="es-MX" sz="24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s-MX" sz="2400" dirty="0" err="1" smtClean="0"/>
              <a:t>Cocktaleria</a:t>
            </a:r>
            <a:r>
              <a:rPr lang="es-MX" sz="2400" dirty="0" smtClean="0"/>
              <a:t> (tragos)</a:t>
            </a:r>
          </a:p>
          <a:p>
            <a:pPr marL="285750" indent="-285750">
              <a:buFontTx/>
              <a:buChar char="-"/>
            </a:pPr>
            <a:endParaRPr lang="es-MX" dirty="0" smtClean="0"/>
          </a:p>
          <a:p>
            <a:pPr marL="285750" indent="-285750">
              <a:buFontTx/>
              <a:buChar char="-"/>
            </a:pPr>
            <a:endParaRPr lang="es-MX" dirty="0" smtClean="0"/>
          </a:p>
          <a:p>
            <a:r>
              <a:rPr lang="es-MX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55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498" y="795660"/>
            <a:ext cx="2047104" cy="17052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Rectángulo 3"/>
          <p:cNvSpPr/>
          <p:nvPr/>
        </p:nvSpPr>
        <p:spPr>
          <a:xfrm>
            <a:off x="6706384" y="3131359"/>
            <a:ext cx="6096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u="sng" dirty="0" smtClean="0"/>
              <a:t>Algunas</a:t>
            </a:r>
            <a:r>
              <a:rPr lang="es-MX" sz="2000" u="sng" dirty="0" smtClean="0"/>
              <a:t> </a:t>
            </a:r>
            <a:r>
              <a:rPr lang="es-MX" sz="2000" u="sng" dirty="0"/>
              <a:t>preparaciones</a:t>
            </a:r>
            <a:r>
              <a:rPr lang="es-MX" sz="2000" dirty="0"/>
              <a:t> </a:t>
            </a:r>
          </a:p>
          <a:p>
            <a:r>
              <a:rPr lang="es-MX" sz="2000" dirty="0" smtClean="0"/>
              <a:t>-    Tarta de Harina Tostada</a:t>
            </a:r>
            <a:endParaRPr lang="es-MX" sz="2000" dirty="0"/>
          </a:p>
          <a:p>
            <a:pPr marL="285750" indent="-285750">
              <a:buFontTx/>
              <a:buChar char="-"/>
            </a:pPr>
            <a:r>
              <a:rPr lang="es-MX" sz="2000" dirty="0" smtClean="0"/>
              <a:t>Pavo de harina Tostada </a:t>
            </a:r>
          </a:p>
          <a:p>
            <a:pPr marL="285750" indent="-285750">
              <a:buFontTx/>
              <a:buChar char="-"/>
            </a:pPr>
            <a:r>
              <a:rPr lang="es-MX" sz="2000" dirty="0" smtClean="0"/>
              <a:t>Ulpo </a:t>
            </a:r>
          </a:p>
          <a:p>
            <a:pPr marL="285750" indent="-285750">
              <a:buFontTx/>
              <a:buChar char="-"/>
            </a:pPr>
            <a:r>
              <a:rPr lang="es-MX" sz="2000" dirty="0" smtClean="0"/>
              <a:t>Galletas </a:t>
            </a:r>
          </a:p>
          <a:p>
            <a:pPr marL="285750" indent="-285750">
              <a:buFontTx/>
              <a:buChar char="-"/>
            </a:pPr>
            <a:r>
              <a:rPr lang="es-MX" sz="2000" dirty="0" smtClean="0"/>
              <a:t>Tarta </a:t>
            </a:r>
          </a:p>
          <a:p>
            <a:pPr marL="285750" indent="-285750">
              <a:buFontTx/>
              <a:buChar char="-"/>
            </a:pPr>
            <a:r>
              <a:rPr lang="es-MX" sz="2000" dirty="0" err="1" smtClean="0"/>
              <a:t>Korrü</a:t>
            </a:r>
            <a:r>
              <a:rPr lang="es-MX" sz="2000" dirty="0" smtClean="0"/>
              <a:t> de Yuyo </a:t>
            </a:r>
          </a:p>
          <a:p>
            <a:pPr marL="285750" indent="-285750">
              <a:buFontTx/>
              <a:buChar char="-"/>
            </a:pPr>
            <a:r>
              <a:rPr lang="es-MX" sz="2000" dirty="0" err="1" smtClean="0"/>
              <a:t>Collofe</a:t>
            </a:r>
            <a:r>
              <a:rPr lang="es-MX" sz="2000" dirty="0" smtClean="0"/>
              <a:t> con </a:t>
            </a:r>
            <a:r>
              <a:rPr lang="es-MX" sz="2000" dirty="0" err="1" smtClean="0"/>
              <a:t>Murke</a:t>
            </a:r>
            <a:r>
              <a:rPr lang="es-MX" sz="2000" dirty="0" smtClean="0"/>
              <a:t>  </a:t>
            </a:r>
          </a:p>
          <a:p>
            <a:pPr marL="285750" indent="-285750">
              <a:buFontTx/>
              <a:buChar char="-"/>
            </a:pPr>
            <a:r>
              <a:rPr lang="es-MX" sz="2000" dirty="0" err="1" smtClean="0"/>
              <a:t>Murke</a:t>
            </a:r>
            <a:r>
              <a:rPr lang="es-MX" sz="2000" dirty="0" smtClean="0"/>
              <a:t> con Frutas (sandia en Verano) </a:t>
            </a:r>
          </a:p>
          <a:p>
            <a:pPr marL="285750" indent="-285750">
              <a:buFontTx/>
              <a:buChar char="-"/>
            </a:pPr>
            <a:r>
              <a:rPr lang="es-MX" sz="2000" dirty="0" smtClean="0"/>
              <a:t>Asado de Cordero con Harina Tostada</a:t>
            </a:r>
          </a:p>
          <a:p>
            <a:pPr marL="285750" indent="-285750">
              <a:buFontTx/>
              <a:buChar char="-"/>
            </a:pP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2273643" y="963827"/>
            <a:ext cx="19276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err="1" smtClean="0"/>
              <a:t>Mürke</a:t>
            </a:r>
            <a:r>
              <a:rPr lang="es-MX" sz="4000" b="1" dirty="0" smtClean="0"/>
              <a:t> </a:t>
            </a:r>
            <a:endParaRPr lang="en-US" sz="4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107" y="2557939"/>
            <a:ext cx="3049181" cy="25542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535" y="1681049"/>
            <a:ext cx="1997677" cy="16396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81839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54658" y="914400"/>
            <a:ext cx="2323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err="1" smtClean="0"/>
              <a:t>Achawall</a:t>
            </a:r>
            <a:r>
              <a:rPr lang="es-MX" sz="4000" b="1" dirty="0" smtClean="0"/>
              <a:t>  </a:t>
            </a:r>
            <a:endParaRPr lang="en-US" sz="40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270" y="2110046"/>
            <a:ext cx="2793221" cy="28944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862" y="503777"/>
            <a:ext cx="3255144" cy="408132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097862" y="3588743"/>
            <a:ext cx="435734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u="sng" dirty="0" smtClean="0"/>
              <a:t>Algunas preparación:</a:t>
            </a:r>
          </a:p>
          <a:p>
            <a:endParaRPr lang="es-MX" sz="2400" u="sng" dirty="0" smtClean="0"/>
          </a:p>
          <a:p>
            <a:pPr marL="285750" indent="-285750">
              <a:buFontTx/>
              <a:buChar char="-"/>
            </a:pPr>
            <a:r>
              <a:rPr lang="es-MX" sz="2400" dirty="0" err="1" smtClean="0"/>
              <a:t>Korru</a:t>
            </a:r>
            <a:r>
              <a:rPr lang="es-MX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Achagual</a:t>
            </a:r>
            <a:r>
              <a:rPr lang="en-US" sz="2400" dirty="0" smtClean="0"/>
              <a:t> </a:t>
            </a:r>
          </a:p>
          <a:p>
            <a:pPr marL="285750" indent="-285750">
              <a:buFontTx/>
              <a:buChar char="-"/>
            </a:pPr>
            <a:endParaRPr lang="es-MX" sz="2400" dirty="0" smtClean="0"/>
          </a:p>
          <a:p>
            <a:pPr marL="285750" indent="-285750">
              <a:buFontTx/>
              <a:buChar char="-"/>
            </a:pPr>
            <a:r>
              <a:rPr lang="es-MX" sz="2400" dirty="0" smtClean="0"/>
              <a:t>Parte de estofado (san Juan)</a:t>
            </a:r>
          </a:p>
          <a:p>
            <a:pPr marL="285750" indent="-285750">
              <a:buFontTx/>
              <a:buChar char="-"/>
            </a:pPr>
            <a:endParaRPr lang="es-MX" sz="2400" dirty="0" smtClean="0"/>
          </a:p>
          <a:p>
            <a:pPr marL="285750" indent="-285750">
              <a:buFontTx/>
              <a:buChar char="-"/>
            </a:pPr>
            <a:r>
              <a:rPr lang="es-MX" sz="2400" dirty="0" smtClean="0"/>
              <a:t>Pollo cocido (</a:t>
            </a:r>
            <a:r>
              <a:rPr lang="es-MX" sz="2400" dirty="0" err="1" smtClean="0"/>
              <a:t>Rokins</a:t>
            </a:r>
            <a:r>
              <a:rPr lang="es-MX" sz="2400" dirty="0" smtClean="0"/>
              <a:t>) colación.  </a:t>
            </a:r>
          </a:p>
          <a:p>
            <a:r>
              <a:rPr lang="es-MX" sz="2400" dirty="0" smtClean="0"/>
              <a:t> </a:t>
            </a:r>
          </a:p>
        </p:txBody>
      </p:sp>
      <p:pic>
        <p:nvPicPr>
          <p:cNvPr id="7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45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2170" t="19782" r="10094" b="4881"/>
          <a:stretch/>
        </p:blipFill>
        <p:spPr>
          <a:xfrm>
            <a:off x="1136329" y="1226983"/>
            <a:ext cx="3647577" cy="43116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CuadroTexto 2"/>
          <p:cNvSpPr txBox="1"/>
          <p:nvPr/>
        </p:nvSpPr>
        <p:spPr>
          <a:xfrm>
            <a:off x="1696579" y="492839"/>
            <a:ext cx="2527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Huevos de Campo</a:t>
            </a:r>
            <a:endParaRPr lang="en-US" sz="2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2694" y="503073"/>
            <a:ext cx="2550003" cy="28008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238868"/>
            <a:ext cx="1614015" cy="161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blob:https://web.whatsapp.com/515e0e45-ba42-4e66-af39-22a1eca41d5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7211" y="2081458"/>
            <a:ext cx="1803940" cy="27159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AutoShape 4" descr="blob:https://web.whatsapp.com/ae8db3c8-0e04-4bab-8c11-158f7a08776b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2695" y="3836303"/>
            <a:ext cx="2550002" cy="19221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3637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blob:https://web.whatsapp.com/611989ef-d87c-4f1c-b870-28648fac0ce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19167"/>
          <a:stretch/>
        </p:blipFill>
        <p:spPr>
          <a:xfrm>
            <a:off x="1889708" y="1127545"/>
            <a:ext cx="2720417" cy="39170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CuadroTexto 3"/>
          <p:cNvSpPr txBox="1"/>
          <p:nvPr/>
        </p:nvSpPr>
        <p:spPr>
          <a:xfrm>
            <a:off x="2697168" y="388881"/>
            <a:ext cx="11054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Muday</a:t>
            </a:r>
            <a:r>
              <a:rPr lang="es-MX" dirty="0" smtClean="0"/>
              <a:t> </a:t>
            </a:r>
          </a:p>
          <a:p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5550201" y="1950577"/>
            <a:ext cx="6068071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Presente </a:t>
            </a:r>
            <a:r>
              <a:rPr lang="es-MX" sz="2400" dirty="0" smtClean="0"/>
              <a:t>en nuestra Familia </a:t>
            </a:r>
          </a:p>
          <a:p>
            <a:endParaRPr lang="es-MX" sz="2400" dirty="0" smtClean="0"/>
          </a:p>
          <a:p>
            <a:r>
              <a:rPr lang="es-MX" sz="2400" dirty="0" smtClean="0"/>
              <a:t>Margarita Milla </a:t>
            </a:r>
          </a:p>
          <a:p>
            <a:endParaRPr lang="es-MX" sz="2400" dirty="0"/>
          </a:p>
          <a:p>
            <a:r>
              <a:rPr lang="es-MX" sz="2400" dirty="0" smtClean="0"/>
              <a:t>La experiencia con el Muday en Presentaciones</a:t>
            </a:r>
          </a:p>
          <a:p>
            <a:endParaRPr lang="es-MX" sz="2400" dirty="0"/>
          </a:p>
          <a:p>
            <a:r>
              <a:rPr lang="es-MX" sz="2400" dirty="0" smtClean="0"/>
              <a:t>Modificamos la Formula de la receta. </a:t>
            </a:r>
            <a:endParaRPr lang="es-MX" sz="2400" dirty="0"/>
          </a:p>
          <a:p>
            <a:endParaRPr lang="en-US" dirty="0"/>
          </a:p>
        </p:txBody>
      </p:sp>
      <p:pic>
        <p:nvPicPr>
          <p:cNvPr id="6" name="Picture 2" descr="https://o.remove.bg/downloads/bebf7181-d561-401e-8424-5012e89954dd/Dise%C3%B1o_sin_t%C3%ADtulo__1_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8" y="5112237"/>
            <a:ext cx="1661210" cy="16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8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</TotalTime>
  <Words>340</Words>
  <Application>Microsoft Office PowerPoint</Application>
  <PresentationFormat>Panorámica</PresentationFormat>
  <Paragraphs>97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Wingdings 3</vt:lpstr>
      <vt:lpstr>Tema de Office</vt:lpstr>
      <vt:lpstr>Iyael Mapu     </vt:lpstr>
      <vt:lpstr>Experiencia laboral</vt:lpstr>
      <vt:lpstr>La Familia</vt:lpstr>
      <vt:lpstr>La cocina Mapuche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Iyael Mapu</dc:title>
  <dc:creator>pc</dc:creator>
  <cp:lastModifiedBy>LENOVO</cp:lastModifiedBy>
  <cp:revision>67</cp:revision>
  <dcterms:created xsi:type="dcterms:W3CDTF">2022-10-17T02:57:36Z</dcterms:created>
  <dcterms:modified xsi:type="dcterms:W3CDTF">2022-10-18T03:20:22Z</dcterms:modified>
</cp:coreProperties>
</file>